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1664" r:id="rId2"/>
    <p:sldId id="266" r:id="rId3"/>
    <p:sldId id="1720" r:id="rId4"/>
    <p:sldId id="1721" r:id="rId5"/>
    <p:sldId id="269" r:id="rId6"/>
    <p:sldId id="270" r:id="rId7"/>
    <p:sldId id="1079" r:id="rId8"/>
    <p:sldId id="1434" r:id="rId9"/>
    <p:sldId id="1472" r:id="rId10"/>
    <p:sldId id="1475" r:id="rId11"/>
    <p:sldId id="1080" r:id="rId12"/>
    <p:sldId id="520" r:id="rId13"/>
    <p:sldId id="522" r:id="rId14"/>
    <p:sldId id="523" r:id="rId15"/>
    <p:sldId id="524" r:id="rId16"/>
    <p:sldId id="525" r:id="rId17"/>
    <p:sldId id="526" r:id="rId18"/>
    <p:sldId id="527" r:id="rId19"/>
    <p:sldId id="528" r:id="rId20"/>
    <p:sldId id="529" r:id="rId21"/>
    <p:sldId id="530" r:id="rId22"/>
    <p:sldId id="531" r:id="rId23"/>
    <p:sldId id="274" r:id="rId24"/>
    <p:sldId id="275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601" r:id="rId34"/>
    <p:sldId id="602" r:id="rId35"/>
    <p:sldId id="603" r:id="rId36"/>
    <p:sldId id="1706" r:id="rId37"/>
    <p:sldId id="641" r:id="rId38"/>
    <p:sldId id="642" r:id="rId39"/>
    <p:sldId id="1707" r:id="rId40"/>
    <p:sldId id="1708" r:id="rId41"/>
    <p:sldId id="1709" r:id="rId42"/>
    <p:sldId id="1710" r:id="rId43"/>
    <p:sldId id="1711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6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94"/>
  </p:normalViewPr>
  <p:slideViewPr>
    <p:cSldViewPr snapToGrid="0" snapToObjects="1" showGuides="1">
      <p:cViewPr varScale="1">
        <p:scale>
          <a:sx n="88" d="100"/>
          <a:sy n="88" d="100"/>
        </p:scale>
        <p:origin x="13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2">
            <a:extLst>
              <a:ext uri="{FF2B5EF4-FFF2-40B4-BE49-F238E27FC236}">
                <a16:creationId xmlns:a16="http://schemas.microsoft.com/office/drawing/2014/main" id="{FCC0F99E-55C4-AA41-8462-320C596868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9pPr>
          </a:lstStyle>
          <a:p>
            <a:fld id="{4D00B9E3-55C6-FC46-83BE-E18C3E3824A2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4C4199E2-BFFA-0947-A713-7587CE9B88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4175" y="693738"/>
            <a:ext cx="6081713" cy="34210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Text Box 2">
            <a:extLst>
              <a:ext uri="{FF2B5EF4-FFF2-40B4-BE49-F238E27FC236}">
                <a16:creationId xmlns:a16="http://schemas.microsoft.com/office/drawing/2014/main" id="{5DC678F3-A9FA-4C44-AD91-1CCDC07E01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78463" cy="4106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Lato Light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8134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Slide Image Placeholder 1">
            <a:extLst>
              <a:ext uri="{FF2B5EF4-FFF2-40B4-BE49-F238E27FC236}">
                <a16:creationId xmlns:a16="http://schemas.microsoft.com/office/drawing/2014/main" id="{A2D11515-6F63-2246-8297-042A136461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7731" name="Notes Placeholder 2">
            <a:extLst>
              <a:ext uri="{FF2B5EF4-FFF2-40B4-BE49-F238E27FC236}">
                <a16:creationId xmlns:a16="http://schemas.microsoft.com/office/drawing/2014/main" id="{F2B28FE8-1E26-314E-A5A9-F18F469459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57732" name="Slide Number Placeholder 3">
            <a:extLst>
              <a:ext uri="{FF2B5EF4-FFF2-40B4-BE49-F238E27FC236}">
                <a16:creationId xmlns:a16="http://schemas.microsoft.com/office/drawing/2014/main" id="{5BEA382D-D4AE-CE43-AA64-4F1E6DBFA5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212E89A-132A-4F48-9C71-A3DCEF7C947F}" type="slidenum">
              <a:rPr lang="en-US" altLang="en-US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0177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1382375" y="-15871"/>
            <a:ext cx="430181" cy="3603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bg1"/>
                </a:solidFill>
              </a:defRPr>
            </a:lvl1pPr>
          </a:lstStyle>
          <a:p>
            <a:fld id="{4A8454CE-A017-41A1-B2AF-6CF4C99720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08538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184853"/>
      </p:ext>
    </p:extLst>
  </p:cSld>
  <p:clrMapOvr>
    <a:masterClrMapping/>
  </p:clrMapOvr>
  <p:transition advClick="0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411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392193" y="1433384"/>
            <a:ext cx="2743200" cy="2743200"/>
          </a:xfrm>
          <a:prstGeom prst="diamond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864442" y="1433384"/>
            <a:ext cx="2743200" cy="2743200"/>
          </a:xfrm>
          <a:prstGeom prst="diamond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336691" y="1433384"/>
            <a:ext cx="2743200" cy="2743200"/>
          </a:xfrm>
          <a:prstGeom prst="diamond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18289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0632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A4B3FD71-1C45-1C4F-B7F7-DBDA4C6215F5}"/>
              </a:ext>
            </a:extLst>
          </p:cNvPr>
          <p:cNvSpPr/>
          <p:nvPr userDrawn="1"/>
        </p:nvSpPr>
        <p:spPr>
          <a:xfrm>
            <a:off x="371475" y="371475"/>
            <a:ext cx="11449050" cy="648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441364" y="2789212"/>
            <a:ext cx="1394093" cy="1394093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262927" y="3830679"/>
            <a:ext cx="1505977" cy="1597351"/>
          </a:xfrm>
          <a:custGeom>
            <a:avLst/>
            <a:gdLst>
              <a:gd name="connsiteX0" fmla="*/ 271097 w 6911724"/>
              <a:gd name="connsiteY0" fmla="*/ 2873752 h 4674362"/>
              <a:gd name="connsiteX1" fmla="*/ 1697609 w 6911724"/>
              <a:gd name="connsiteY1" fmla="*/ 4005457 h 4674362"/>
              <a:gd name="connsiteX2" fmla="*/ 0 w 6911724"/>
              <a:gd name="connsiteY2" fmla="*/ 4674362 h 4674362"/>
              <a:gd name="connsiteX3" fmla="*/ 2261193 w 6911724"/>
              <a:gd name="connsiteY3" fmla="*/ 0 h 4674362"/>
              <a:gd name="connsiteX4" fmla="*/ 6911724 w 6911724"/>
              <a:gd name="connsiteY4" fmla="*/ 0 h 4674362"/>
              <a:gd name="connsiteX5" fmla="*/ 6911724 w 6911724"/>
              <a:gd name="connsiteY5" fmla="*/ 2833634 h 4674362"/>
              <a:gd name="connsiteX6" fmla="*/ 2261193 w 6911724"/>
              <a:gd name="connsiteY6" fmla="*/ 2833634 h 4674362"/>
              <a:gd name="connsiteX0" fmla="*/ 271097 w 6911724"/>
              <a:gd name="connsiteY0" fmla="*/ 2873752 h 4674362"/>
              <a:gd name="connsiteX1" fmla="*/ 1697609 w 6911724"/>
              <a:gd name="connsiteY1" fmla="*/ 4005457 h 4674362"/>
              <a:gd name="connsiteX2" fmla="*/ 0 w 6911724"/>
              <a:gd name="connsiteY2" fmla="*/ 4674362 h 4674362"/>
              <a:gd name="connsiteX3" fmla="*/ 271097 w 6911724"/>
              <a:gd name="connsiteY3" fmla="*/ 2873752 h 4674362"/>
              <a:gd name="connsiteX4" fmla="*/ 2261193 w 6911724"/>
              <a:gd name="connsiteY4" fmla="*/ 2833634 h 4674362"/>
              <a:gd name="connsiteX5" fmla="*/ 6911724 w 6911724"/>
              <a:gd name="connsiteY5" fmla="*/ 0 h 4674362"/>
              <a:gd name="connsiteX6" fmla="*/ 6911724 w 6911724"/>
              <a:gd name="connsiteY6" fmla="*/ 2833634 h 4674362"/>
              <a:gd name="connsiteX7" fmla="*/ 2261193 w 6911724"/>
              <a:gd name="connsiteY7" fmla="*/ 2833634 h 4674362"/>
              <a:gd name="connsiteX0" fmla="*/ 271097 w 6911724"/>
              <a:gd name="connsiteY0" fmla="*/ 40118 h 1840728"/>
              <a:gd name="connsiteX1" fmla="*/ 1697609 w 6911724"/>
              <a:gd name="connsiteY1" fmla="*/ 1171823 h 1840728"/>
              <a:gd name="connsiteX2" fmla="*/ 0 w 6911724"/>
              <a:gd name="connsiteY2" fmla="*/ 1840728 h 1840728"/>
              <a:gd name="connsiteX3" fmla="*/ 271097 w 6911724"/>
              <a:gd name="connsiteY3" fmla="*/ 40118 h 1840728"/>
              <a:gd name="connsiteX4" fmla="*/ 2261193 w 6911724"/>
              <a:gd name="connsiteY4" fmla="*/ 0 h 1840728"/>
              <a:gd name="connsiteX5" fmla="*/ 6911724 w 6911724"/>
              <a:gd name="connsiteY5" fmla="*/ 0 h 1840728"/>
              <a:gd name="connsiteX6" fmla="*/ 2261193 w 6911724"/>
              <a:gd name="connsiteY6" fmla="*/ 0 h 1840728"/>
              <a:gd name="connsiteX0" fmla="*/ 271097 w 1697609"/>
              <a:gd name="connsiteY0" fmla="*/ 0 h 1800610"/>
              <a:gd name="connsiteX1" fmla="*/ 1697609 w 1697609"/>
              <a:gd name="connsiteY1" fmla="*/ 1131705 h 1800610"/>
              <a:gd name="connsiteX2" fmla="*/ 0 w 1697609"/>
              <a:gd name="connsiteY2" fmla="*/ 1800610 h 1800610"/>
              <a:gd name="connsiteX3" fmla="*/ 271097 w 1697609"/>
              <a:gd name="connsiteY3" fmla="*/ 0 h 18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609" h="1800610">
                <a:moveTo>
                  <a:pt x="271097" y="0"/>
                </a:moveTo>
                <a:lnTo>
                  <a:pt x="1697609" y="1131705"/>
                </a:lnTo>
                <a:lnTo>
                  <a:pt x="0" y="1800610"/>
                </a:lnTo>
                <a:lnTo>
                  <a:pt x="271097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03984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DDAEDC59-095E-4546-A5F4-32871A35A046}"/>
              </a:ext>
            </a:extLst>
          </p:cNvPr>
          <p:cNvSpPr/>
          <p:nvPr userDrawn="1"/>
        </p:nvSpPr>
        <p:spPr>
          <a:xfrm>
            <a:off x="371475" y="0"/>
            <a:ext cx="114490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 rot="559654">
            <a:off x="6441364" y="1863660"/>
            <a:ext cx="1394093" cy="1394093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 rot="20599645">
            <a:off x="4262927" y="2905127"/>
            <a:ext cx="1505977" cy="1597351"/>
          </a:xfrm>
          <a:prstGeom prst="pentagon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315855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9C25054-A2A3-D54A-95C7-C027B31F9533}"/>
              </a:ext>
            </a:extLst>
          </p:cNvPr>
          <p:cNvSpPr/>
          <p:nvPr userDrawn="1"/>
        </p:nvSpPr>
        <p:spPr>
          <a:xfrm>
            <a:off x="371475" y="0"/>
            <a:ext cx="11449050" cy="6364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 rot="21145004">
            <a:off x="4262927" y="1968425"/>
            <a:ext cx="1505977" cy="1597351"/>
          </a:xfrm>
          <a:prstGeom prst="diamond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485968" y="769903"/>
            <a:ext cx="1505977" cy="1597351"/>
          </a:xfrm>
          <a:custGeom>
            <a:avLst/>
            <a:gdLst>
              <a:gd name="connsiteX0" fmla="*/ 271097 w 6911724"/>
              <a:gd name="connsiteY0" fmla="*/ 2873752 h 4674362"/>
              <a:gd name="connsiteX1" fmla="*/ 1697609 w 6911724"/>
              <a:gd name="connsiteY1" fmla="*/ 4005457 h 4674362"/>
              <a:gd name="connsiteX2" fmla="*/ 0 w 6911724"/>
              <a:gd name="connsiteY2" fmla="*/ 4674362 h 4674362"/>
              <a:gd name="connsiteX3" fmla="*/ 2261193 w 6911724"/>
              <a:gd name="connsiteY3" fmla="*/ 0 h 4674362"/>
              <a:gd name="connsiteX4" fmla="*/ 6911724 w 6911724"/>
              <a:gd name="connsiteY4" fmla="*/ 0 h 4674362"/>
              <a:gd name="connsiteX5" fmla="*/ 6911724 w 6911724"/>
              <a:gd name="connsiteY5" fmla="*/ 2833634 h 4674362"/>
              <a:gd name="connsiteX6" fmla="*/ 2261193 w 6911724"/>
              <a:gd name="connsiteY6" fmla="*/ 2833634 h 4674362"/>
              <a:gd name="connsiteX0" fmla="*/ 271097 w 6911724"/>
              <a:gd name="connsiteY0" fmla="*/ 2873752 h 4674362"/>
              <a:gd name="connsiteX1" fmla="*/ 1697609 w 6911724"/>
              <a:gd name="connsiteY1" fmla="*/ 4005457 h 4674362"/>
              <a:gd name="connsiteX2" fmla="*/ 0 w 6911724"/>
              <a:gd name="connsiteY2" fmla="*/ 4674362 h 4674362"/>
              <a:gd name="connsiteX3" fmla="*/ 271097 w 6911724"/>
              <a:gd name="connsiteY3" fmla="*/ 2873752 h 4674362"/>
              <a:gd name="connsiteX4" fmla="*/ 2261193 w 6911724"/>
              <a:gd name="connsiteY4" fmla="*/ 2833634 h 4674362"/>
              <a:gd name="connsiteX5" fmla="*/ 6911724 w 6911724"/>
              <a:gd name="connsiteY5" fmla="*/ 0 h 4674362"/>
              <a:gd name="connsiteX6" fmla="*/ 6911724 w 6911724"/>
              <a:gd name="connsiteY6" fmla="*/ 2833634 h 4674362"/>
              <a:gd name="connsiteX7" fmla="*/ 2261193 w 6911724"/>
              <a:gd name="connsiteY7" fmla="*/ 2833634 h 4674362"/>
              <a:gd name="connsiteX0" fmla="*/ 271097 w 6911724"/>
              <a:gd name="connsiteY0" fmla="*/ 40118 h 1840728"/>
              <a:gd name="connsiteX1" fmla="*/ 1697609 w 6911724"/>
              <a:gd name="connsiteY1" fmla="*/ 1171823 h 1840728"/>
              <a:gd name="connsiteX2" fmla="*/ 0 w 6911724"/>
              <a:gd name="connsiteY2" fmla="*/ 1840728 h 1840728"/>
              <a:gd name="connsiteX3" fmla="*/ 271097 w 6911724"/>
              <a:gd name="connsiteY3" fmla="*/ 40118 h 1840728"/>
              <a:gd name="connsiteX4" fmla="*/ 2261193 w 6911724"/>
              <a:gd name="connsiteY4" fmla="*/ 0 h 1840728"/>
              <a:gd name="connsiteX5" fmla="*/ 6911724 w 6911724"/>
              <a:gd name="connsiteY5" fmla="*/ 0 h 1840728"/>
              <a:gd name="connsiteX6" fmla="*/ 2261193 w 6911724"/>
              <a:gd name="connsiteY6" fmla="*/ 0 h 1840728"/>
              <a:gd name="connsiteX0" fmla="*/ 271097 w 1697609"/>
              <a:gd name="connsiteY0" fmla="*/ 0 h 1800610"/>
              <a:gd name="connsiteX1" fmla="*/ 1697609 w 1697609"/>
              <a:gd name="connsiteY1" fmla="*/ 1131705 h 1800610"/>
              <a:gd name="connsiteX2" fmla="*/ 0 w 1697609"/>
              <a:gd name="connsiteY2" fmla="*/ 1800610 h 1800610"/>
              <a:gd name="connsiteX3" fmla="*/ 271097 w 1697609"/>
              <a:gd name="connsiteY3" fmla="*/ 0 h 18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609" h="1800610">
                <a:moveTo>
                  <a:pt x="271097" y="0"/>
                </a:moveTo>
                <a:lnTo>
                  <a:pt x="1697609" y="1131705"/>
                </a:lnTo>
                <a:lnTo>
                  <a:pt x="0" y="1800610"/>
                </a:lnTo>
                <a:lnTo>
                  <a:pt x="271097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113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1133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462322" y="2185314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462322" y="4261249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100487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462322" y="727217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462322" y="2803152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462322" y="4879087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28653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462322" y="727217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462322" y="2803152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518149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2EA0F9CE-22DB-B440-BB92-639174BAE8AD}"/>
              </a:ext>
            </a:extLst>
          </p:cNvPr>
          <p:cNvSpPr/>
          <p:nvPr userDrawn="1"/>
        </p:nvSpPr>
        <p:spPr>
          <a:xfrm>
            <a:off x="371475" y="371475"/>
            <a:ext cx="11449050" cy="6486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519723" y="3452669"/>
            <a:ext cx="1267357" cy="1267357"/>
          </a:xfrm>
          <a:custGeom>
            <a:avLst/>
            <a:gdLst>
              <a:gd name="connsiteX0" fmla="*/ 2209955 w 2843634"/>
              <a:gd name="connsiteY0" fmla="*/ 1280035 h 2547393"/>
              <a:gd name="connsiteX1" fmla="*/ 2843634 w 2843634"/>
              <a:gd name="connsiteY1" fmla="*/ 1913714 h 2547393"/>
              <a:gd name="connsiteX2" fmla="*/ 2209955 w 2843634"/>
              <a:gd name="connsiteY2" fmla="*/ 2547393 h 2547393"/>
              <a:gd name="connsiteX3" fmla="*/ 1576276 w 2843634"/>
              <a:gd name="connsiteY3" fmla="*/ 1913714 h 2547393"/>
              <a:gd name="connsiteX4" fmla="*/ 2209955 w 2843634"/>
              <a:gd name="connsiteY4" fmla="*/ 1280035 h 2547393"/>
              <a:gd name="connsiteX5" fmla="*/ 0 w 2843634"/>
              <a:gd name="connsiteY5" fmla="*/ 0 h 2547393"/>
              <a:gd name="connsiteX6" fmla="*/ 1267357 w 2843634"/>
              <a:gd name="connsiteY6" fmla="*/ 0 h 2547393"/>
              <a:gd name="connsiteX7" fmla="*/ 0 w 2843634"/>
              <a:gd name="connsiteY7" fmla="*/ 1267357 h 2547393"/>
              <a:gd name="connsiteX0" fmla="*/ 1576276 w 2861248"/>
              <a:gd name="connsiteY0" fmla="*/ 1913714 h 2547393"/>
              <a:gd name="connsiteX1" fmla="*/ 2843634 w 2861248"/>
              <a:gd name="connsiteY1" fmla="*/ 1913714 h 2547393"/>
              <a:gd name="connsiteX2" fmla="*/ 2209955 w 2861248"/>
              <a:gd name="connsiteY2" fmla="*/ 2547393 h 2547393"/>
              <a:gd name="connsiteX3" fmla="*/ 1576276 w 2861248"/>
              <a:gd name="connsiteY3" fmla="*/ 1913714 h 2547393"/>
              <a:gd name="connsiteX4" fmla="*/ 0 w 2861248"/>
              <a:gd name="connsiteY4" fmla="*/ 0 h 2547393"/>
              <a:gd name="connsiteX5" fmla="*/ 1267357 w 2861248"/>
              <a:gd name="connsiteY5" fmla="*/ 0 h 2547393"/>
              <a:gd name="connsiteX6" fmla="*/ 0 w 2861248"/>
              <a:gd name="connsiteY6" fmla="*/ 1267357 h 2547393"/>
              <a:gd name="connsiteX7" fmla="*/ 0 w 2861248"/>
              <a:gd name="connsiteY7" fmla="*/ 0 h 2547393"/>
              <a:gd name="connsiteX0" fmla="*/ 1576276 w 2209955"/>
              <a:gd name="connsiteY0" fmla="*/ 1913714 h 2547393"/>
              <a:gd name="connsiteX1" fmla="*/ 2209955 w 2209955"/>
              <a:gd name="connsiteY1" fmla="*/ 2547393 h 2547393"/>
              <a:gd name="connsiteX2" fmla="*/ 1576276 w 2209955"/>
              <a:gd name="connsiteY2" fmla="*/ 1913714 h 2547393"/>
              <a:gd name="connsiteX3" fmla="*/ 0 w 2209955"/>
              <a:gd name="connsiteY3" fmla="*/ 0 h 2547393"/>
              <a:gd name="connsiteX4" fmla="*/ 1267357 w 2209955"/>
              <a:gd name="connsiteY4" fmla="*/ 0 h 2547393"/>
              <a:gd name="connsiteX5" fmla="*/ 0 w 2209955"/>
              <a:gd name="connsiteY5" fmla="*/ 1267357 h 2547393"/>
              <a:gd name="connsiteX6" fmla="*/ 0 w 2209955"/>
              <a:gd name="connsiteY6" fmla="*/ 0 h 2547393"/>
              <a:gd name="connsiteX0" fmla="*/ 0 w 1267357"/>
              <a:gd name="connsiteY0" fmla="*/ 0 h 1267357"/>
              <a:gd name="connsiteX1" fmla="*/ 1267357 w 1267357"/>
              <a:gd name="connsiteY1" fmla="*/ 0 h 1267357"/>
              <a:gd name="connsiteX2" fmla="*/ 0 w 1267357"/>
              <a:gd name="connsiteY2" fmla="*/ 1267357 h 1267357"/>
              <a:gd name="connsiteX3" fmla="*/ 0 w 1267357"/>
              <a:gd name="connsiteY3" fmla="*/ 0 h 1267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7357" h="1267357">
                <a:moveTo>
                  <a:pt x="0" y="0"/>
                </a:moveTo>
                <a:lnTo>
                  <a:pt x="1267357" y="0"/>
                </a:lnTo>
                <a:lnTo>
                  <a:pt x="0" y="1267357"/>
                </a:lnTo>
                <a:lnTo>
                  <a:pt x="0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404921" y="2185312"/>
            <a:ext cx="1267357" cy="1267357"/>
          </a:xfrm>
          <a:custGeom>
            <a:avLst/>
            <a:gdLst>
              <a:gd name="connsiteX0" fmla="*/ 633679 w 2534714"/>
              <a:gd name="connsiteY0" fmla="*/ 617838 h 1885196"/>
              <a:gd name="connsiteX1" fmla="*/ 1267358 w 2534714"/>
              <a:gd name="connsiteY1" fmla="*/ 1251517 h 1885196"/>
              <a:gd name="connsiteX2" fmla="*/ 633679 w 2534714"/>
              <a:gd name="connsiteY2" fmla="*/ 1885196 h 1885196"/>
              <a:gd name="connsiteX3" fmla="*/ 0 w 2534714"/>
              <a:gd name="connsiteY3" fmla="*/ 1251517 h 1885196"/>
              <a:gd name="connsiteX4" fmla="*/ 633679 w 2534714"/>
              <a:gd name="connsiteY4" fmla="*/ 617838 h 1885196"/>
              <a:gd name="connsiteX5" fmla="*/ 1267357 w 2534714"/>
              <a:gd name="connsiteY5" fmla="*/ 0 h 1885196"/>
              <a:gd name="connsiteX6" fmla="*/ 2534714 w 2534714"/>
              <a:gd name="connsiteY6" fmla="*/ 0 h 1885196"/>
              <a:gd name="connsiteX7" fmla="*/ 2534714 w 2534714"/>
              <a:gd name="connsiteY7" fmla="*/ 1267357 h 1885196"/>
              <a:gd name="connsiteX0" fmla="*/ 17614 w 2552328"/>
              <a:gd name="connsiteY0" fmla="*/ 1251517 h 1885196"/>
              <a:gd name="connsiteX1" fmla="*/ 1284972 w 2552328"/>
              <a:gd name="connsiteY1" fmla="*/ 1251517 h 1885196"/>
              <a:gd name="connsiteX2" fmla="*/ 651293 w 2552328"/>
              <a:gd name="connsiteY2" fmla="*/ 1885196 h 1885196"/>
              <a:gd name="connsiteX3" fmla="*/ 17614 w 2552328"/>
              <a:gd name="connsiteY3" fmla="*/ 1251517 h 1885196"/>
              <a:gd name="connsiteX4" fmla="*/ 1284971 w 2552328"/>
              <a:gd name="connsiteY4" fmla="*/ 0 h 1885196"/>
              <a:gd name="connsiteX5" fmla="*/ 2552328 w 2552328"/>
              <a:gd name="connsiteY5" fmla="*/ 0 h 1885196"/>
              <a:gd name="connsiteX6" fmla="*/ 2552328 w 2552328"/>
              <a:gd name="connsiteY6" fmla="*/ 1267357 h 1885196"/>
              <a:gd name="connsiteX7" fmla="*/ 1284971 w 2552328"/>
              <a:gd name="connsiteY7" fmla="*/ 0 h 1885196"/>
              <a:gd name="connsiteX0" fmla="*/ 0 w 1901035"/>
              <a:gd name="connsiteY0" fmla="*/ 1885196 h 1885196"/>
              <a:gd name="connsiteX1" fmla="*/ 633679 w 1901035"/>
              <a:gd name="connsiteY1" fmla="*/ 1251517 h 1885196"/>
              <a:gd name="connsiteX2" fmla="*/ 0 w 1901035"/>
              <a:gd name="connsiteY2" fmla="*/ 1885196 h 1885196"/>
              <a:gd name="connsiteX3" fmla="*/ 633678 w 1901035"/>
              <a:gd name="connsiteY3" fmla="*/ 0 h 1885196"/>
              <a:gd name="connsiteX4" fmla="*/ 1901035 w 1901035"/>
              <a:gd name="connsiteY4" fmla="*/ 0 h 1885196"/>
              <a:gd name="connsiteX5" fmla="*/ 1901035 w 1901035"/>
              <a:gd name="connsiteY5" fmla="*/ 1267357 h 1885196"/>
              <a:gd name="connsiteX6" fmla="*/ 633678 w 1901035"/>
              <a:gd name="connsiteY6" fmla="*/ 0 h 1885196"/>
              <a:gd name="connsiteX0" fmla="*/ 0 w 1267357"/>
              <a:gd name="connsiteY0" fmla="*/ 0 h 1267357"/>
              <a:gd name="connsiteX1" fmla="*/ 1267357 w 1267357"/>
              <a:gd name="connsiteY1" fmla="*/ 0 h 1267357"/>
              <a:gd name="connsiteX2" fmla="*/ 1267357 w 1267357"/>
              <a:gd name="connsiteY2" fmla="*/ 1267357 h 1267357"/>
              <a:gd name="connsiteX3" fmla="*/ 0 w 1267357"/>
              <a:gd name="connsiteY3" fmla="*/ 0 h 1267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7357" h="1267357">
                <a:moveTo>
                  <a:pt x="0" y="0"/>
                </a:moveTo>
                <a:lnTo>
                  <a:pt x="1267357" y="0"/>
                </a:lnTo>
                <a:lnTo>
                  <a:pt x="1267357" y="1267357"/>
                </a:lnTo>
                <a:lnTo>
                  <a:pt x="0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518850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9BAFEFBF-A650-8B47-B560-E63A6FF44D36}"/>
              </a:ext>
            </a:extLst>
          </p:cNvPr>
          <p:cNvSpPr/>
          <p:nvPr userDrawn="1"/>
        </p:nvSpPr>
        <p:spPr>
          <a:xfrm>
            <a:off x="371475" y="0"/>
            <a:ext cx="114490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4519723" y="2871902"/>
            <a:ext cx="1267357" cy="1267357"/>
          </a:xfrm>
          <a:custGeom>
            <a:avLst/>
            <a:gdLst>
              <a:gd name="connsiteX0" fmla="*/ 2209955 w 2843634"/>
              <a:gd name="connsiteY0" fmla="*/ 1280035 h 2547393"/>
              <a:gd name="connsiteX1" fmla="*/ 2843634 w 2843634"/>
              <a:gd name="connsiteY1" fmla="*/ 1913714 h 2547393"/>
              <a:gd name="connsiteX2" fmla="*/ 2209955 w 2843634"/>
              <a:gd name="connsiteY2" fmla="*/ 2547393 h 2547393"/>
              <a:gd name="connsiteX3" fmla="*/ 1576276 w 2843634"/>
              <a:gd name="connsiteY3" fmla="*/ 1913714 h 2547393"/>
              <a:gd name="connsiteX4" fmla="*/ 2209955 w 2843634"/>
              <a:gd name="connsiteY4" fmla="*/ 1280035 h 2547393"/>
              <a:gd name="connsiteX5" fmla="*/ 0 w 2843634"/>
              <a:gd name="connsiteY5" fmla="*/ 0 h 2547393"/>
              <a:gd name="connsiteX6" fmla="*/ 1267357 w 2843634"/>
              <a:gd name="connsiteY6" fmla="*/ 0 h 2547393"/>
              <a:gd name="connsiteX7" fmla="*/ 0 w 2843634"/>
              <a:gd name="connsiteY7" fmla="*/ 1267357 h 2547393"/>
              <a:gd name="connsiteX0" fmla="*/ 1576276 w 2861248"/>
              <a:gd name="connsiteY0" fmla="*/ 1913714 h 2547393"/>
              <a:gd name="connsiteX1" fmla="*/ 2843634 w 2861248"/>
              <a:gd name="connsiteY1" fmla="*/ 1913714 h 2547393"/>
              <a:gd name="connsiteX2" fmla="*/ 2209955 w 2861248"/>
              <a:gd name="connsiteY2" fmla="*/ 2547393 h 2547393"/>
              <a:gd name="connsiteX3" fmla="*/ 1576276 w 2861248"/>
              <a:gd name="connsiteY3" fmla="*/ 1913714 h 2547393"/>
              <a:gd name="connsiteX4" fmla="*/ 0 w 2861248"/>
              <a:gd name="connsiteY4" fmla="*/ 0 h 2547393"/>
              <a:gd name="connsiteX5" fmla="*/ 1267357 w 2861248"/>
              <a:gd name="connsiteY5" fmla="*/ 0 h 2547393"/>
              <a:gd name="connsiteX6" fmla="*/ 0 w 2861248"/>
              <a:gd name="connsiteY6" fmla="*/ 1267357 h 2547393"/>
              <a:gd name="connsiteX7" fmla="*/ 0 w 2861248"/>
              <a:gd name="connsiteY7" fmla="*/ 0 h 2547393"/>
              <a:gd name="connsiteX0" fmla="*/ 1576276 w 2209955"/>
              <a:gd name="connsiteY0" fmla="*/ 1913714 h 2547393"/>
              <a:gd name="connsiteX1" fmla="*/ 2209955 w 2209955"/>
              <a:gd name="connsiteY1" fmla="*/ 2547393 h 2547393"/>
              <a:gd name="connsiteX2" fmla="*/ 1576276 w 2209955"/>
              <a:gd name="connsiteY2" fmla="*/ 1913714 h 2547393"/>
              <a:gd name="connsiteX3" fmla="*/ 0 w 2209955"/>
              <a:gd name="connsiteY3" fmla="*/ 0 h 2547393"/>
              <a:gd name="connsiteX4" fmla="*/ 1267357 w 2209955"/>
              <a:gd name="connsiteY4" fmla="*/ 0 h 2547393"/>
              <a:gd name="connsiteX5" fmla="*/ 0 w 2209955"/>
              <a:gd name="connsiteY5" fmla="*/ 1267357 h 2547393"/>
              <a:gd name="connsiteX6" fmla="*/ 0 w 2209955"/>
              <a:gd name="connsiteY6" fmla="*/ 0 h 2547393"/>
              <a:gd name="connsiteX0" fmla="*/ 0 w 1267357"/>
              <a:gd name="connsiteY0" fmla="*/ 0 h 1267357"/>
              <a:gd name="connsiteX1" fmla="*/ 1267357 w 1267357"/>
              <a:gd name="connsiteY1" fmla="*/ 0 h 1267357"/>
              <a:gd name="connsiteX2" fmla="*/ 0 w 1267357"/>
              <a:gd name="connsiteY2" fmla="*/ 1267357 h 1267357"/>
              <a:gd name="connsiteX3" fmla="*/ 0 w 1267357"/>
              <a:gd name="connsiteY3" fmla="*/ 0 h 1267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7357" h="1267357">
                <a:moveTo>
                  <a:pt x="0" y="0"/>
                </a:moveTo>
                <a:lnTo>
                  <a:pt x="1267357" y="0"/>
                </a:lnTo>
                <a:lnTo>
                  <a:pt x="0" y="1267357"/>
                </a:lnTo>
                <a:lnTo>
                  <a:pt x="0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6404921" y="1604545"/>
            <a:ext cx="1267357" cy="1267357"/>
          </a:xfrm>
          <a:custGeom>
            <a:avLst/>
            <a:gdLst>
              <a:gd name="connsiteX0" fmla="*/ 633679 w 2534714"/>
              <a:gd name="connsiteY0" fmla="*/ 617838 h 1885196"/>
              <a:gd name="connsiteX1" fmla="*/ 1267358 w 2534714"/>
              <a:gd name="connsiteY1" fmla="*/ 1251517 h 1885196"/>
              <a:gd name="connsiteX2" fmla="*/ 633679 w 2534714"/>
              <a:gd name="connsiteY2" fmla="*/ 1885196 h 1885196"/>
              <a:gd name="connsiteX3" fmla="*/ 0 w 2534714"/>
              <a:gd name="connsiteY3" fmla="*/ 1251517 h 1885196"/>
              <a:gd name="connsiteX4" fmla="*/ 633679 w 2534714"/>
              <a:gd name="connsiteY4" fmla="*/ 617838 h 1885196"/>
              <a:gd name="connsiteX5" fmla="*/ 1267357 w 2534714"/>
              <a:gd name="connsiteY5" fmla="*/ 0 h 1885196"/>
              <a:gd name="connsiteX6" fmla="*/ 2534714 w 2534714"/>
              <a:gd name="connsiteY6" fmla="*/ 0 h 1885196"/>
              <a:gd name="connsiteX7" fmla="*/ 2534714 w 2534714"/>
              <a:gd name="connsiteY7" fmla="*/ 1267357 h 1885196"/>
              <a:gd name="connsiteX0" fmla="*/ 17614 w 2552328"/>
              <a:gd name="connsiteY0" fmla="*/ 1251517 h 1885196"/>
              <a:gd name="connsiteX1" fmla="*/ 1284972 w 2552328"/>
              <a:gd name="connsiteY1" fmla="*/ 1251517 h 1885196"/>
              <a:gd name="connsiteX2" fmla="*/ 651293 w 2552328"/>
              <a:gd name="connsiteY2" fmla="*/ 1885196 h 1885196"/>
              <a:gd name="connsiteX3" fmla="*/ 17614 w 2552328"/>
              <a:gd name="connsiteY3" fmla="*/ 1251517 h 1885196"/>
              <a:gd name="connsiteX4" fmla="*/ 1284971 w 2552328"/>
              <a:gd name="connsiteY4" fmla="*/ 0 h 1885196"/>
              <a:gd name="connsiteX5" fmla="*/ 2552328 w 2552328"/>
              <a:gd name="connsiteY5" fmla="*/ 0 h 1885196"/>
              <a:gd name="connsiteX6" fmla="*/ 2552328 w 2552328"/>
              <a:gd name="connsiteY6" fmla="*/ 1267357 h 1885196"/>
              <a:gd name="connsiteX7" fmla="*/ 1284971 w 2552328"/>
              <a:gd name="connsiteY7" fmla="*/ 0 h 1885196"/>
              <a:gd name="connsiteX0" fmla="*/ 0 w 1901035"/>
              <a:gd name="connsiteY0" fmla="*/ 1885196 h 1885196"/>
              <a:gd name="connsiteX1" fmla="*/ 633679 w 1901035"/>
              <a:gd name="connsiteY1" fmla="*/ 1251517 h 1885196"/>
              <a:gd name="connsiteX2" fmla="*/ 0 w 1901035"/>
              <a:gd name="connsiteY2" fmla="*/ 1885196 h 1885196"/>
              <a:gd name="connsiteX3" fmla="*/ 633678 w 1901035"/>
              <a:gd name="connsiteY3" fmla="*/ 0 h 1885196"/>
              <a:gd name="connsiteX4" fmla="*/ 1901035 w 1901035"/>
              <a:gd name="connsiteY4" fmla="*/ 0 h 1885196"/>
              <a:gd name="connsiteX5" fmla="*/ 1901035 w 1901035"/>
              <a:gd name="connsiteY5" fmla="*/ 1267357 h 1885196"/>
              <a:gd name="connsiteX6" fmla="*/ 633678 w 1901035"/>
              <a:gd name="connsiteY6" fmla="*/ 0 h 1885196"/>
              <a:gd name="connsiteX0" fmla="*/ 0 w 1267357"/>
              <a:gd name="connsiteY0" fmla="*/ 0 h 1267357"/>
              <a:gd name="connsiteX1" fmla="*/ 1267357 w 1267357"/>
              <a:gd name="connsiteY1" fmla="*/ 0 h 1267357"/>
              <a:gd name="connsiteX2" fmla="*/ 1267357 w 1267357"/>
              <a:gd name="connsiteY2" fmla="*/ 1267357 h 1267357"/>
              <a:gd name="connsiteX3" fmla="*/ 0 w 1267357"/>
              <a:gd name="connsiteY3" fmla="*/ 0 h 1267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7357" h="1267357">
                <a:moveTo>
                  <a:pt x="0" y="0"/>
                </a:moveTo>
                <a:lnTo>
                  <a:pt x="1267357" y="0"/>
                </a:lnTo>
                <a:lnTo>
                  <a:pt x="1267357" y="1267357"/>
                </a:lnTo>
                <a:lnTo>
                  <a:pt x="0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6404921" y="4139259"/>
            <a:ext cx="1267357" cy="1267357"/>
          </a:xfrm>
          <a:custGeom>
            <a:avLst/>
            <a:gdLst>
              <a:gd name="connsiteX0" fmla="*/ 633679 w 2534714"/>
              <a:gd name="connsiteY0" fmla="*/ 617838 h 1885196"/>
              <a:gd name="connsiteX1" fmla="*/ 1267358 w 2534714"/>
              <a:gd name="connsiteY1" fmla="*/ 1251517 h 1885196"/>
              <a:gd name="connsiteX2" fmla="*/ 633679 w 2534714"/>
              <a:gd name="connsiteY2" fmla="*/ 1885196 h 1885196"/>
              <a:gd name="connsiteX3" fmla="*/ 0 w 2534714"/>
              <a:gd name="connsiteY3" fmla="*/ 1251517 h 1885196"/>
              <a:gd name="connsiteX4" fmla="*/ 633679 w 2534714"/>
              <a:gd name="connsiteY4" fmla="*/ 617838 h 1885196"/>
              <a:gd name="connsiteX5" fmla="*/ 1267357 w 2534714"/>
              <a:gd name="connsiteY5" fmla="*/ 0 h 1885196"/>
              <a:gd name="connsiteX6" fmla="*/ 2534714 w 2534714"/>
              <a:gd name="connsiteY6" fmla="*/ 0 h 1885196"/>
              <a:gd name="connsiteX7" fmla="*/ 2534714 w 2534714"/>
              <a:gd name="connsiteY7" fmla="*/ 1267357 h 1885196"/>
              <a:gd name="connsiteX0" fmla="*/ 17614 w 2552328"/>
              <a:gd name="connsiteY0" fmla="*/ 1251517 h 1885196"/>
              <a:gd name="connsiteX1" fmla="*/ 1284972 w 2552328"/>
              <a:gd name="connsiteY1" fmla="*/ 1251517 h 1885196"/>
              <a:gd name="connsiteX2" fmla="*/ 651293 w 2552328"/>
              <a:gd name="connsiteY2" fmla="*/ 1885196 h 1885196"/>
              <a:gd name="connsiteX3" fmla="*/ 17614 w 2552328"/>
              <a:gd name="connsiteY3" fmla="*/ 1251517 h 1885196"/>
              <a:gd name="connsiteX4" fmla="*/ 1284971 w 2552328"/>
              <a:gd name="connsiteY4" fmla="*/ 0 h 1885196"/>
              <a:gd name="connsiteX5" fmla="*/ 2552328 w 2552328"/>
              <a:gd name="connsiteY5" fmla="*/ 0 h 1885196"/>
              <a:gd name="connsiteX6" fmla="*/ 2552328 w 2552328"/>
              <a:gd name="connsiteY6" fmla="*/ 1267357 h 1885196"/>
              <a:gd name="connsiteX7" fmla="*/ 1284971 w 2552328"/>
              <a:gd name="connsiteY7" fmla="*/ 0 h 1885196"/>
              <a:gd name="connsiteX0" fmla="*/ 0 w 1901035"/>
              <a:gd name="connsiteY0" fmla="*/ 1885196 h 1885196"/>
              <a:gd name="connsiteX1" fmla="*/ 633679 w 1901035"/>
              <a:gd name="connsiteY1" fmla="*/ 1251517 h 1885196"/>
              <a:gd name="connsiteX2" fmla="*/ 0 w 1901035"/>
              <a:gd name="connsiteY2" fmla="*/ 1885196 h 1885196"/>
              <a:gd name="connsiteX3" fmla="*/ 633678 w 1901035"/>
              <a:gd name="connsiteY3" fmla="*/ 0 h 1885196"/>
              <a:gd name="connsiteX4" fmla="*/ 1901035 w 1901035"/>
              <a:gd name="connsiteY4" fmla="*/ 0 h 1885196"/>
              <a:gd name="connsiteX5" fmla="*/ 1901035 w 1901035"/>
              <a:gd name="connsiteY5" fmla="*/ 1267357 h 1885196"/>
              <a:gd name="connsiteX6" fmla="*/ 633678 w 1901035"/>
              <a:gd name="connsiteY6" fmla="*/ 0 h 1885196"/>
              <a:gd name="connsiteX0" fmla="*/ 0 w 1267357"/>
              <a:gd name="connsiteY0" fmla="*/ 0 h 1267357"/>
              <a:gd name="connsiteX1" fmla="*/ 1267357 w 1267357"/>
              <a:gd name="connsiteY1" fmla="*/ 0 h 1267357"/>
              <a:gd name="connsiteX2" fmla="*/ 1267357 w 1267357"/>
              <a:gd name="connsiteY2" fmla="*/ 1267357 h 1267357"/>
              <a:gd name="connsiteX3" fmla="*/ 0 w 1267357"/>
              <a:gd name="connsiteY3" fmla="*/ 0 h 1267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7357" h="1267357">
                <a:moveTo>
                  <a:pt x="0" y="0"/>
                </a:moveTo>
                <a:lnTo>
                  <a:pt x="1267357" y="0"/>
                </a:lnTo>
                <a:lnTo>
                  <a:pt x="1267357" y="1267357"/>
                </a:lnTo>
                <a:lnTo>
                  <a:pt x="0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983984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4ACEC1D6-E2AD-E746-A06D-731A852B59E5}"/>
              </a:ext>
            </a:extLst>
          </p:cNvPr>
          <p:cNvSpPr/>
          <p:nvPr userDrawn="1"/>
        </p:nvSpPr>
        <p:spPr>
          <a:xfrm>
            <a:off x="371475" y="0"/>
            <a:ext cx="11449050" cy="6364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4519723" y="1191383"/>
            <a:ext cx="1267357" cy="1267357"/>
          </a:xfrm>
          <a:custGeom>
            <a:avLst/>
            <a:gdLst>
              <a:gd name="connsiteX0" fmla="*/ 2209955 w 2843634"/>
              <a:gd name="connsiteY0" fmla="*/ 1280035 h 2547393"/>
              <a:gd name="connsiteX1" fmla="*/ 2843634 w 2843634"/>
              <a:gd name="connsiteY1" fmla="*/ 1913714 h 2547393"/>
              <a:gd name="connsiteX2" fmla="*/ 2209955 w 2843634"/>
              <a:gd name="connsiteY2" fmla="*/ 2547393 h 2547393"/>
              <a:gd name="connsiteX3" fmla="*/ 1576276 w 2843634"/>
              <a:gd name="connsiteY3" fmla="*/ 1913714 h 2547393"/>
              <a:gd name="connsiteX4" fmla="*/ 2209955 w 2843634"/>
              <a:gd name="connsiteY4" fmla="*/ 1280035 h 2547393"/>
              <a:gd name="connsiteX5" fmla="*/ 0 w 2843634"/>
              <a:gd name="connsiteY5" fmla="*/ 0 h 2547393"/>
              <a:gd name="connsiteX6" fmla="*/ 1267357 w 2843634"/>
              <a:gd name="connsiteY6" fmla="*/ 0 h 2547393"/>
              <a:gd name="connsiteX7" fmla="*/ 0 w 2843634"/>
              <a:gd name="connsiteY7" fmla="*/ 1267357 h 2547393"/>
              <a:gd name="connsiteX0" fmla="*/ 1576276 w 2861248"/>
              <a:gd name="connsiteY0" fmla="*/ 1913714 h 2547393"/>
              <a:gd name="connsiteX1" fmla="*/ 2843634 w 2861248"/>
              <a:gd name="connsiteY1" fmla="*/ 1913714 h 2547393"/>
              <a:gd name="connsiteX2" fmla="*/ 2209955 w 2861248"/>
              <a:gd name="connsiteY2" fmla="*/ 2547393 h 2547393"/>
              <a:gd name="connsiteX3" fmla="*/ 1576276 w 2861248"/>
              <a:gd name="connsiteY3" fmla="*/ 1913714 h 2547393"/>
              <a:gd name="connsiteX4" fmla="*/ 0 w 2861248"/>
              <a:gd name="connsiteY4" fmla="*/ 0 h 2547393"/>
              <a:gd name="connsiteX5" fmla="*/ 1267357 w 2861248"/>
              <a:gd name="connsiteY5" fmla="*/ 0 h 2547393"/>
              <a:gd name="connsiteX6" fmla="*/ 0 w 2861248"/>
              <a:gd name="connsiteY6" fmla="*/ 1267357 h 2547393"/>
              <a:gd name="connsiteX7" fmla="*/ 0 w 2861248"/>
              <a:gd name="connsiteY7" fmla="*/ 0 h 2547393"/>
              <a:gd name="connsiteX0" fmla="*/ 1576276 w 2209955"/>
              <a:gd name="connsiteY0" fmla="*/ 1913714 h 2547393"/>
              <a:gd name="connsiteX1" fmla="*/ 2209955 w 2209955"/>
              <a:gd name="connsiteY1" fmla="*/ 2547393 h 2547393"/>
              <a:gd name="connsiteX2" fmla="*/ 1576276 w 2209955"/>
              <a:gd name="connsiteY2" fmla="*/ 1913714 h 2547393"/>
              <a:gd name="connsiteX3" fmla="*/ 0 w 2209955"/>
              <a:gd name="connsiteY3" fmla="*/ 0 h 2547393"/>
              <a:gd name="connsiteX4" fmla="*/ 1267357 w 2209955"/>
              <a:gd name="connsiteY4" fmla="*/ 0 h 2547393"/>
              <a:gd name="connsiteX5" fmla="*/ 0 w 2209955"/>
              <a:gd name="connsiteY5" fmla="*/ 1267357 h 2547393"/>
              <a:gd name="connsiteX6" fmla="*/ 0 w 2209955"/>
              <a:gd name="connsiteY6" fmla="*/ 0 h 2547393"/>
              <a:gd name="connsiteX0" fmla="*/ 0 w 1267357"/>
              <a:gd name="connsiteY0" fmla="*/ 0 h 1267357"/>
              <a:gd name="connsiteX1" fmla="*/ 1267357 w 1267357"/>
              <a:gd name="connsiteY1" fmla="*/ 0 h 1267357"/>
              <a:gd name="connsiteX2" fmla="*/ 0 w 1267357"/>
              <a:gd name="connsiteY2" fmla="*/ 1267357 h 1267357"/>
              <a:gd name="connsiteX3" fmla="*/ 0 w 1267357"/>
              <a:gd name="connsiteY3" fmla="*/ 0 h 1267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7357" h="1267357">
                <a:moveTo>
                  <a:pt x="0" y="0"/>
                </a:moveTo>
                <a:lnTo>
                  <a:pt x="1267357" y="0"/>
                </a:lnTo>
                <a:lnTo>
                  <a:pt x="0" y="1267357"/>
                </a:lnTo>
                <a:lnTo>
                  <a:pt x="0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6404921" y="2458740"/>
            <a:ext cx="1267357" cy="1267357"/>
          </a:xfrm>
          <a:custGeom>
            <a:avLst/>
            <a:gdLst>
              <a:gd name="connsiteX0" fmla="*/ 633679 w 2534714"/>
              <a:gd name="connsiteY0" fmla="*/ 617838 h 1885196"/>
              <a:gd name="connsiteX1" fmla="*/ 1267358 w 2534714"/>
              <a:gd name="connsiteY1" fmla="*/ 1251517 h 1885196"/>
              <a:gd name="connsiteX2" fmla="*/ 633679 w 2534714"/>
              <a:gd name="connsiteY2" fmla="*/ 1885196 h 1885196"/>
              <a:gd name="connsiteX3" fmla="*/ 0 w 2534714"/>
              <a:gd name="connsiteY3" fmla="*/ 1251517 h 1885196"/>
              <a:gd name="connsiteX4" fmla="*/ 633679 w 2534714"/>
              <a:gd name="connsiteY4" fmla="*/ 617838 h 1885196"/>
              <a:gd name="connsiteX5" fmla="*/ 1267357 w 2534714"/>
              <a:gd name="connsiteY5" fmla="*/ 0 h 1885196"/>
              <a:gd name="connsiteX6" fmla="*/ 2534714 w 2534714"/>
              <a:gd name="connsiteY6" fmla="*/ 0 h 1885196"/>
              <a:gd name="connsiteX7" fmla="*/ 2534714 w 2534714"/>
              <a:gd name="connsiteY7" fmla="*/ 1267357 h 1885196"/>
              <a:gd name="connsiteX0" fmla="*/ 17614 w 2552328"/>
              <a:gd name="connsiteY0" fmla="*/ 1251517 h 1885196"/>
              <a:gd name="connsiteX1" fmla="*/ 1284972 w 2552328"/>
              <a:gd name="connsiteY1" fmla="*/ 1251517 h 1885196"/>
              <a:gd name="connsiteX2" fmla="*/ 651293 w 2552328"/>
              <a:gd name="connsiteY2" fmla="*/ 1885196 h 1885196"/>
              <a:gd name="connsiteX3" fmla="*/ 17614 w 2552328"/>
              <a:gd name="connsiteY3" fmla="*/ 1251517 h 1885196"/>
              <a:gd name="connsiteX4" fmla="*/ 1284971 w 2552328"/>
              <a:gd name="connsiteY4" fmla="*/ 0 h 1885196"/>
              <a:gd name="connsiteX5" fmla="*/ 2552328 w 2552328"/>
              <a:gd name="connsiteY5" fmla="*/ 0 h 1885196"/>
              <a:gd name="connsiteX6" fmla="*/ 2552328 w 2552328"/>
              <a:gd name="connsiteY6" fmla="*/ 1267357 h 1885196"/>
              <a:gd name="connsiteX7" fmla="*/ 1284971 w 2552328"/>
              <a:gd name="connsiteY7" fmla="*/ 0 h 1885196"/>
              <a:gd name="connsiteX0" fmla="*/ 0 w 1901035"/>
              <a:gd name="connsiteY0" fmla="*/ 1885196 h 1885196"/>
              <a:gd name="connsiteX1" fmla="*/ 633679 w 1901035"/>
              <a:gd name="connsiteY1" fmla="*/ 1251517 h 1885196"/>
              <a:gd name="connsiteX2" fmla="*/ 0 w 1901035"/>
              <a:gd name="connsiteY2" fmla="*/ 1885196 h 1885196"/>
              <a:gd name="connsiteX3" fmla="*/ 633678 w 1901035"/>
              <a:gd name="connsiteY3" fmla="*/ 0 h 1885196"/>
              <a:gd name="connsiteX4" fmla="*/ 1901035 w 1901035"/>
              <a:gd name="connsiteY4" fmla="*/ 0 h 1885196"/>
              <a:gd name="connsiteX5" fmla="*/ 1901035 w 1901035"/>
              <a:gd name="connsiteY5" fmla="*/ 1267357 h 1885196"/>
              <a:gd name="connsiteX6" fmla="*/ 633678 w 1901035"/>
              <a:gd name="connsiteY6" fmla="*/ 0 h 1885196"/>
              <a:gd name="connsiteX0" fmla="*/ 0 w 1267357"/>
              <a:gd name="connsiteY0" fmla="*/ 0 h 1267357"/>
              <a:gd name="connsiteX1" fmla="*/ 1267357 w 1267357"/>
              <a:gd name="connsiteY1" fmla="*/ 0 h 1267357"/>
              <a:gd name="connsiteX2" fmla="*/ 1267357 w 1267357"/>
              <a:gd name="connsiteY2" fmla="*/ 1267357 h 1267357"/>
              <a:gd name="connsiteX3" fmla="*/ 0 w 1267357"/>
              <a:gd name="connsiteY3" fmla="*/ 0 h 1267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7357" h="1267357">
                <a:moveTo>
                  <a:pt x="0" y="0"/>
                </a:moveTo>
                <a:lnTo>
                  <a:pt x="1267357" y="0"/>
                </a:lnTo>
                <a:lnTo>
                  <a:pt x="1267357" y="1267357"/>
                </a:lnTo>
                <a:lnTo>
                  <a:pt x="0" y="0"/>
                </a:lnTo>
                <a:close/>
              </a:path>
            </a:pathLst>
          </a:cu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240997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540004AC-9D5E-B649-8F22-01055744CCE4}"/>
              </a:ext>
            </a:extLst>
          </p:cNvPr>
          <p:cNvSpPr/>
          <p:nvPr userDrawn="1"/>
        </p:nvSpPr>
        <p:spPr>
          <a:xfrm>
            <a:off x="371475" y="371475"/>
            <a:ext cx="11820525" cy="611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581666" y="2038867"/>
            <a:ext cx="1742302" cy="3571102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871110" y="1631094"/>
            <a:ext cx="1742302" cy="3571102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60554" y="2187148"/>
            <a:ext cx="1742302" cy="3571102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470866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EC17ABE9-EEEC-6348-9972-9145CF53C19E}"/>
              </a:ext>
            </a:extLst>
          </p:cNvPr>
          <p:cNvSpPr/>
          <p:nvPr userDrawn="1"/>
        </p:nvSpPr>
        <p:spPr>
          <a:xfrm>
            <a:off x="0" y="371475"/>
            <a:ext cx="11820525" cy="611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374691" y="1581666"/>
            <a:ext cx="1742302" cy="3571102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788245" y="1927655"/>
            <a:ext cx="1742302" cy="3571102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201799" y="1631094"/>
            <a:ext cx="1742302" cy="3571102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633951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618735" y="2601102"/>
            <a:ext cx="3925331" cy="3564920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Montserrat Light" charset="0"/>
                <a:ea typeface="Montserrat Light" charset="0"/>
                <a:cs typeface="Montserrat Light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47935" y="2063578"/>
            <a:ext cx="4672143" cy="3237471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Montserrat Light" charset="0"/>
                <a:ea typeface="Montserrat Light" charset="0"/>
                <a:cs typeface="Montserrat Light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84491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47935" y="2261286"/>
            <a:ext cx="4672143" cy="3237471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Montserrat Light" charset="0"/>
                <a:ea typeface="Montserrat Light" charset="0"/>
                <a:cs typeface="Montserrat Light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71923" y="1791728"/>
            <a:ext cx="4672143" cy="3237471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Montserrat Light" charset="0"/>
                <a:ea typeface="Montserrat Light" charset="0"/>
                <a:cs typeface="Montserrat Light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026426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47935" y="1791729"/>
            <a:ext cx="4672143" cy="3237471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Montserrat Light" charset="0"/>
                <a:ea typeface="Montserrat Light" charset="0"/>
                <a:cs typeface="Montserrat Light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71923" y="2347793"/>
            <a:ext cx="4672143" cy="3237471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Montserrat Light" charset="0"/>
                <a:ea typeface="Montserrat Light" charset="0"/>
                <a:cs typeface="Montserrat Light" charset="0"/>
              </a:defRPr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51600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3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jpeg"/><Relationship Id="rId5" Type="http://schemas.openxmlformats.org/officeDocument/2006/relationships/image" Target="../media/image11.pn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7.jpeg"/><Relationship Id="rId4" Type="http://schemas.openxmlformats.org/officeDocument/2006/relationships/image" Target="../media/image3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1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6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B3C2D54-5D99-4CA9-B1A4-82B7E43E1EB8}"/>
              </a:ext>
            </a:extLst>
          </p:cNvPr>
          <p:cNvGrpSpPr/>
          <p:nvPr/>
        </p:nvGrpSpPr>
        <p:grpSpPr>
          <a:xfrm>
            <a:off x="4662970" y="536992"/>
            <a:ext cx="2877968" cy="619750"/>
            <a:chOff x="4662970" y="536992"/>
            <a:chExt cx="2877968" cy="619750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FD83583E-7A37-B544-AEBF-D51C6C9FAF57}"/>
                </a:ext>
              </a:extLst>
            </p:cNvPr>
            <p:cNvSpPr txBox="1"/>
            <p:nvPr/>
          </p:nvSpPr>
          <p:spPr>
            <a:xfrm>
              <a:off x="5319551" y="536992"/>
              <a:ext cx="1560043" cy="24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217">
                <a:defRPr/>
              </a:pPr>
              <a:r>
                <a:rPr lang="en-US" sz="1000" b="1" spc="30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/>
                  <a:cs typeface="Lato Regular"/>
                </a:rPr>
                <a:t>Features Slides</a:t>
              </a:r>
              <a:endParaRPr lang="en-US" sz="10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5603" name="TextBox 72">
              <a:extLst>
                <a:ext uri="{FF2B5EF4-FFF2-40B4-BE49-F238E27FC236}">
                  <a16:creationId xmlns:a16="http://schemas.microsoft.com/office/drawing/2014/main" id="{56A3BA34-4A78-4241-B60C-DE7B6A827D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2970" y="648911"/>
              <a:ext cx="2877968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33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4 Steps Timeline</a:t>
              </a:r>
            </a:p>
          </p:txBody>
        </p:sp>
      </p:grpSp>
      <p:sp>
        <p:nvSpPr>
          <p:cNvPr id="207" name="Freeform 2229">
            <a:extLst>
              <a:ext uri="{FF2B5EF4-FFF2-40B4-BE49-F238E27FC236}">
                <a16:creationId xmlns:a16="http://schemas.microsoft.com/office/drawing/2014/main" id="{05A0F827-6219-7143-B785-E08FFE5D3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3709988"/>
            <a:ext cx="8394700" cy="37307"/>
          </a:xfrm>
          <a:custGeom>
            <a:avLst/>
            <a:gdLst>
              <a:gd name="T0" fmla="*/ 1392 w 7836"/>
              <a:gd name="T1" fmla="*/ 0 h 41"/>
              <a:gd name="T2" fmla="*/ 1392 w 7836"/>
              <a:gd name="T3" fmla="*/ 0 h 41"/>
              <a:gd name="T4" fmla="*/ 0 w 7836"/>
              <a:gd name="T5" fmla="*/ 0 h 41"/>
              <a:gd name="T6" fmla="*/ 0 w 7836"/>
              <a:gd name="T7" fmla="*/ 40 h 41"/>
              <a:gd name="T8" fmla="*/ 0 w 7836"/>
              <a:gd name="T9" fmla="*/ 40 h 41"/>
              <a:gd name="T10" fmla="*/ 1392 w 7836"/>
              <a:gd name="T11" fmla="*/ 40 h 41"/>
              <a:gd name="T12" fmla="*/ 1392 w 7836"/>
              <a:gd name="T13" fmla="*/ 40 h 41"/>
              <a:gd name="T14" fmla="*/ 1392 w 7836"/>
              <a:gd name="T15" fmla="*/ 0 h 41"/>
              <a:gd name="T16" fmla="*/ 2712 w 7836"/>
              <a:gd name="T17" fmla="*/ 0 h 41"/>
              <a:gd name="T18" fmla="*/ 2712 w 7836"/>
              <a:gd name="T19" fmla="*/ 0 h 41"/>
              <a:gd name="T20" fmla="*/ 1886 w 7836"/>
              <a:gd name="T21" fmla="*/ 0 h 41"/>
              <a:gd name="T22" fmla="*/ 1886 w 7836"/>
              <a:gd name="T23" fmla="*/ 40 h 41"/>
              <a:gd name="T24" fmla="*/ 1886 w 7836"/>
              <a:gd name="T25" fmla="*/ 40 h 41"/>
              <a:gd name="T26" fmla="*/ 2712 w 7836"/>
              <a:gd name="T27" fmla="*/ 40 h 41"/>
              <a:gd name="T28" fmla="*/ 2712 w 7836"/>
              <a:gd name="T29" fmla="*/ 40 h 41"/>
              <a:gd name="T30" fmla="*/ 2712 w 7836"/>
              <a:gd name="T31" fmla="*/ 0 h 41"/>
              <a:gd name="T32" fmla="*/ 4517 w 7836"/>
              <a:gd name="T33" fmla="*/ 0 h 41"/>
              <a:gd name="T34" fmla="*/ 4517 w 7836"/>
              <a:gd name="T35" fmla="*/ 0 h 41"/>
              <a:gd name="T36" fmla="*/ 3208 w 7836"/>
              <a:gd name="T37" fmla="*/ 0 h 41"/>
              <a:gd name="T38" fmla="*/ 3217 w 7836"/>
              <a:gd name="T39" fmla="*/ 40 h 41"/>
              <a:gd name="T40" fmla="*/ 3217 w 7836"/>
              <a:gd name="T41" fmla="*/ 40 h 41"/>
              <a:gd name="T42" fmla="*/ 4517 w 7836"/>
              <a:gd name="T43" fmla="*/ 40 h 41"/>
              <a:gd name="T44" fmla="*/ 4517 w 7836"/>
              <a:gd name="T45" fmla="*/ 40 h 41"/>
              <a:gd name="T46" fmla="*/ 4517 w 7836"/>
              <a:gd name="T47" fmla="*/ 0 h 41"/>
              <a:gd name="T48" fmla="*/ 6615 w 7836"/>
              <a:gd name="T49" fmla="*/ 0 h 41"/>
              <a:gd name="T50" fmla="*/ 6615 w 7836"/>
              <a:gd name="T51" fmla="*/ 0 h 41"/>
              <a:gd name="T52" fmla="*/ 5013 w 7836"/>
              <a:gd name="T53" fmla="*/ 0 h 41"/>
              <a:gd name="T54" fmla="*/ 5013 w 7836"/>
              <a:gd name="T55" fmla="*/ 40 h 41"/>
              <a:gd name="T56" fmla="*/ 5013 w 7836"/>
              <a:gd name="T57" fmla="*/ 40 h 41"/>
              <a:gd name="T58" fmla="*/ 6615 w 7836"/>
              <a:gd name="T59" fmla="*/ 40 h 41"/>
              <a:gd name="T60" fmla="*/ 6615 w 7836"/>
              <a:gd name="T61" fmla="*/ 40 h 41"/>
              <a:gd name="T62" fmla="*/ 6615 w 7836"/>
              <a:gd name="T63" fmla="*/ 0 h 41"/>
              <a:gd name="T64" fmla="*/ 7835 w 7836"/>
              <a:gd name="T65" fmla="*/ 0 h 41"/>
              <a:gd name="T66" fmla="*/ 7835 w 7836"/>
              <a:gd name="T67" fmla="*/ 0 h 41"/>
              <a:gd name="T68" fmla="*/ 7109 w 7836"/>
              <a:gd name="T69" fmla="*/ 0 h 41"/>
              <a:gd name="T70" fmla="*/ 7109 w 7836"/>
              <a:gd name="T71" fmla="*/ 40 h 41"/>
              <a:gd name="T72" fmla="*/ 7109 w 7836"/>
              <a:gd name="T73" fmla="*/ 40 h 41"/>
              <a:gd name="T74" fmla="*/ 7835 w 7836"/>
              <a:gd name="T75" fmla="*/ 40 h 41"/>
              <a:gd name="T76" fmla="*/ 7835 w 7836"/>
              <a:gd name="T77" fmla="*/ 40 h 41"/>
              <a:gd name="T78" fmla="*/ 7835 w 7836"/>
              <a:gd name="T79" fmla="*/ 0 h 41"/>
              <a:gd name="T80" fmla="*/ 1392 w 7836"/>
              <a:gd name="T81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836" h="41">
                <a:moveTo>
                  <a:pt x="1392" y="0"/>
                </a:moveTo>
                <a:lnTo>
                  <a:pt x="1392" y="0"/>
                </a:ln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31"/>
                  <a:pt x="0" y="40"/>
                </a:cubicBezTo>
                <a:lnTo>
                  <a:pt x="0" y="40"/>
                </a:lnTo>
                <a:cubicBezTo>
                  <a:pt x="1392" y="40"/>
                  <a:pt x="1392" y="40"/>
                  <a:pt x="1392" y="40"/>
                </a:cubicBezTo>
                <a:lnTo>
                  <a:pt x="1392" y="40"/>
                </a:lnTo>
                <a:cubicBezTo>
                  <a:pt x="1392" y="31"/>
                  <a:pt x="1392" y="11"/>
                  <a:pt x="1392" y="0"/>
                </a:cubicBezTo>
                <a:lnTo>
                  <a:pt x="2712" y="0"/>
                </a:lnTo>
                <a:lnTo>
                  <a:pt x="2712" y="0"/>
                </a:lnTo>
                <a:cubicBezTo>
                  <a:pt x="1886" y="0"/>
                  <a:pt x="1886" y="0"/>
                  <a:pt x="1886" y="0"/>
                </a:cubicBezTo>
                <a:cubicBezTo>
                  <a:pt x="1886" y="11"/>
                  <a:pt x="1886" y="31"/>
                  <a:pt x="1886" y="40"/>
                </a:cubicBezTo>
                <a:lnTo>
                  <a:pt x="1886" y="40"/>
                </a:lnTo>
                <a:cubicBezTo>
                  <a:pt x="2712" y="40"/>
                  <a:pt x="2712" y="40"/>
                  <a:pt x="2712" y="40"/>
                </a:cubicBezTo>
                <a:lnTo>
                  <a:pt x="2712" y="40"/>
                </a:lnTo>
                <a:cubicBezTo>
                  <a:pt x="2712" y="31"/>
                  <a:pt x="2712" y="11"/>
                  <a:pt x="2712" y="0"/>
                </a:cubicBezTo>
                <a:lnTo>
                  <a:pt x="4517" y="0"/>
                </a:lnTo>
                <a:lnTo>
                  <a:pt x="4517" y="0"/>
                </a:lnTo>
                <a:cubicBezTo>
                  <a:pt x="3208" y="0"/>
                  <a:pt x="3208" y="0"/>
                  <a:pt x="3208" y="0"/>
                </a:cubicBezTo>
                <a:cubicBezTo>
                  <a:pt x="3208" y="11"/>
                  <a:pt x="3217" y="31"/>
                  <a:pt x="3217" y="40"/>
                </a:cubicBezTo>
                <a:lnTo>
                  <a:pt x="3217" y="40"/>
                </a:lnTo>
                <a:cubicBezTo>
                  <a:pt x="4517" y="40"/>
                  <a:pt x="4517" y="40"/>
                  <a:pt x="4517" y="40"/>
                </a:cubicBezTo>
                <a:lnTo>
                  <a:pt x="4517" y="40"/>
                </a:lnTo>
                <a:cubicBezTo>
                  <a:pt x="4517" y="31"/>
                  <a:pt x="4517" y="11"/>
                  <a:pt x="4517" y="0"/>
                </a:cubicBezTo>
                <a:lnTo>
                  <a:pt x="6615" y="0"/>
                </a:lnTo>
                <a:lnTo>
                  <a:pt x="6615" y="0"/>
                </a:lnTo>
                <a:cubicBezTo>
                  <a:pt x="5013" y="0"/>
                  <a:pt x="5013" y="0"/>
                  <a:pt x="5013" y="0"/>
                </a:cubicBezTo>
                <a:cubicBezTo>
                  <a:pt x="5013" y="11"/>
                  <a:pt x="5013" y="31"/>
                  <a:pt x="5013" y="40"/>
                </a:cubicBezTo>
                <a:lnTo>
                  <a:pt x="5013" y="40"/>
                </a:lnTo>
                <a:cubicBezTo>
                  <a:pt x="6615" y="40"/>
                  <a:pt x="6615" y="40"/>
                  <a:pt x="6615" y="40"/>
                </a:cubicBezTo>
                <a:lnTo>
                  <a:pt x="6615" y="40"/>
                </a:lnTo>
                <a:cubicBezTo>
                  <a:pt x="6615" y="31"/>
                  <a:pt x="6615" y="11"/>
                  <a:pt x="6615" y="0"/>
                </a:cubicBezTo>
                <a:lnTo>
                  <a:pt x="7835" y="0"/>
                </a:lnTo>
                <a:lnTo>
                  <a:pt x="7835" y="0"/>
                </a:lnTo>
                <a:cubicBezTo>
                  <a:pt x="7109" y="0"/>
                  <a:pt x="7109" y="0"/>
                  <a:pt x="7109" y="0"/>
                </a:cubicBezTo>
                <a:cubicBezTo>
                  <a:pt x="7109" y="11"/>
                  <a:pt x="7109" y="31"/>
                  <a:pt x="7109" y="40"/>
                </a:cubicBezTo>
                <a:lnTo>
                  <a:pt x="7109" y="40"/>
                </a:lnTo>
                <a:cubicBezTo>
                  <a:pt x="7835" y="40"/>
                  <a:pt x="7835" y="40"/>
                  <a:pt x="7835" y="40"/>
                </a:cubicBezTo>
                <a:lnTo>
                  <a:pt x="7835" y="40"/>
                </a:lnTo>
                <a:cubicBezTo>
                  <a:pt x="7835" y="31"/>
                  <a:pt x="7835" y="11"/>
                  <a:pt x="7835" y="0"/>
                </a:cubicBezTo>
                <a:lnTo>
                  <a:pt x="1392" y="0"/>
                </a:ln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248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8" name="Freeform 2230">
            <a:extLst>
              <a:ext uri="{FF2B5EF4-FFF2-40B4-BE49-F238E27FC236}">
                <a16:creationId xmlns:a16="http://schemas.microsoft.com/office/drawing/2014/main" id="{B72AD2B5-A207-F647-B6DF-9C34E2502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2173288"/>
            <a:ext cx="4763" cy="1304925"/>
          </a:xfrm>
          <a:custGeom>
            <a:avLst/>
            <a:gdLst>
              <a:gd name="T0" fmla="*/ 9 w 10"/>
              <a:gd name="T1" fmla="*/ 0 h 1220"/>
              <a:gd name="T2" fmla="*/ 9 w 10"/>
              <a:gd name="T3" fmla="*/ 0 h 1220"/>
              <a:gd name="T4" fmla="*/ 0 w 10"/>
              <a:gd name="T5" fmla="*/ 0 h 1220"/>
              <a:gd name="T6" fmla="*/ 0 w 10"/>
              <a:gd name="T7" fmla="*/ 1219 h 1220"/>
              <a:gd name="T8" fmla="*/ 9 w 10"/>
              <a:gd name="T9" fmla="*/ 1219 h 1220"/>
              <a:gd name="T10" fmla="*/ 9 w 10"/>
              <a:gd name="T11" fmla="*/ 1219 h 1220"/>
              <a:gd name="T12" fmla="*/ 9 w 10"/>
              <a:gd name="T13" fmla="*/ 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" h="1220">
                <a:moveTo>
                  <a:pt x="9" y="0"/>
                </a:moveTo>
                <a:lnTo>
                  <a:pt x="9" y="0"/>
                </a:lnTo>
                <a:cubicBezTo>
                  <a:pt x="0" y="0"/>
                  <a:pt x="0" y="0"/>
                  <a:pt x="0" y="0"/>
                </a:cubicBezTo>
                <a:cubicBezTo>
                  <a:pt x="0" y="1219"/>
                  <a:pt x="0" y="1219"/>
                  <a:pt x="0" y="1219"/>
                </a:cubicBezTo>
                <a:cubicBezTo>
                  <a:pt x="0" y="1219"/>
                  <a:pt x="0" y="1219"/>
                  <a:pt x="9" y="1219"/>
                </a:cubicBezTo>
                <a:lnTo>
                  <a:pt x="9" y="1219"/>
                </a:lnTo>
                <a:cubicBezTo>
                  <a:pt x="9" y="0"/>
                  <a:pt x="9" y="0"/>
                  <a:pt x="9" y="0"/>
                </a:cubicBezTo>
              </a:path>
            </a:pathLst>
          </a:custGeom>
          <a:solidFill>
            <a:schemeClr val="bg1">
              <a:lumMod val="85000"/>
            </a:schemeClr>
          </a:solidFill>
          <a:ln w="9525" cap="flat">
            <a:solidFill>
              <a:srgbClr val="808080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248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1" name="Freeform 2233">
            <a:extLst>
              <a:ext uri="{FF2B5EF4-FFF2-40B4-BE49-F238E27FC236}">
                <a16:creationId xmlns:a16="http://schemas.microsoft.com/office/drawing/2014/main" id="{4C2C4143-60E8-A44F-B9E7-CF41CC51A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8" y="4021932"/>
            <a:ext cx="4763" cy="1162844"/>
          </a:xfrm>
          <a:custGeom>
            <a:avLst/>
            <a:gdLst>
              <a:gd name="T0" fmla="*/ 10 w 11"/>
              <a:gd name="T1" fmla="*/ 0 h 1089"/>
              <a:gd name="T2" fmla="*/ 10 w 11"/>
              <a:gd name="T3" fmla="*/ 0 h 1089"/>
              <a:gd name="T4" fmla="*/ 10 w 11"/>
              <a:gd name="T5" fmla="*/ 0 h 1089"/>
              <a:gd name="T6" fmla="*/ 0 w 11"/>
              <a:gd name="T7" fmla="*/ 0 h 1089"/>
              <a:gd name="T8" fmla="*/ 0 w 11"/>
              <a:gd name="T9" fmla="*/ 1088 h 1089"/>
              <a:gd name="T10" fmla="*/ 10 w 11"/>
              <a:gd name="T11" fmla="*/ 1088 h 1089"/>
              <a:gd name="T12" fmla="*/ 10 w 11"/>
              <a:gd name="T13" fmla="*/ 1088 h 1089"/>
              <a:gd name="T14" fmla="*/ 10 w 11"/>
              <a:gd name="T15" fmla="*/ 0 h 10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" h="1089">
                <a:moveTo>
                  <a:pt x="10" y="0"/>
                </a:moveTo>
                <a:lnTo>
                  <a:pt x="10" y="0"/>
                </a:lnTo>
                <a:lnTo>
                  <a:pt x="10" y="0"/>
                </a:lnTo>
                <a:lnTo>
                  <a:pt x="0" y="0"/>
                </a:lnTo>
                <a:cubicBezTo>
                  <a:pt x="0" y="1088"/>
                  <a:pt x="0" y="1088"/>
                  <a:pt x="0" y="1088"/>
                </a:cubicBezTo>
                <a:cubicBezTo>
                  <a:pt x="10" y="1088"/>
                  <a:pt x="10" y="1088"/>
                  <a:pt x="10" y="1088"/>
                </a:cubicBezTo>
                <a:lnTo>
                  <a:pt x="10" y="1088"/>
                </a:lnTo>
                <a:cubicBezTo>
                  <a:pt x="10" y="0"/>
                  <a:pt x="10" y="0"/>
                  <a:pt x="10" y="0"/>
                </a:cubicBezTo>
              </a:path>
            </a:pathLst>
          </a:custGeom>
          <a:solidFill>
            <a:schemeClr val="bg1">
              <a:lumMod val="85000"/>
            </a:schemeClr>
          </a:solidFill>
          <a:ln w="9525" cap="flat">
            <a:solidFill>
              <a:srgbClr val="808080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248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2" name="Freeform 2234">
            <a:extLst>
              <a:ext uri="{FF2B5EF4-FFF2-40B4-BE49-F238E27FC236}">
                <a16:creationId xmlns:a16="http://schemas.microsoft.com/office/drawing/2014/main" id="{8E462D68-E7BC-584C-BFE9-2C9138F62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1513" y="2173288"/>
            <a:ext cx="4763" cy="1304925"/>
          </a:xfrm>
          <a:custGeom>
            <a:avLst/>
            <a:gdLst>
              <a:gd name="T0" fmla="*/ 10 w 11"/>
              <a:gd name="T1" fmla="*/ 0 h 1220"/>
              <a:gd name="T2" fmla="*/ 10 w 11"/>
              <a:gd name="T3" fmla="*/ 0 h 1220"/>
              <a:gd name="T4" fmla="*/ 0 w 11"/>
              <a:gd name="T5" fmla="*/ 0 h 1220"/>
              <a:gd name="T6" fmla="*/ 0 w 11"/>
              <a:gd name="T7" fmla="*/ 1219 h 1220"/>
              <a:gd name="T8" fmla="*/ 0 w 11"/>
              <a:gd name="T9" fmla="*/ 1219 h 1220"/>
              <a:gd name="T10" fmla="*/ 10 w 11"/>
              <a:gd name="T11" fmla="*/ 1219 h 1220"/>
              <a:gd name="T12" fmla="*/ 10 w 11"/>
              <a:gd name="T13" fmla="*/ 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1220">
                <a:moveTo>
                  <a:pt x="10" y="0"/>
                </a:moveTo>
                <a:lnTo>
                  <a:pt x="10" y="0"/>
                </a:lnTo>
                <a:cubicBezTo>
                  <a:pt x="0" y="0"/>
                  <a:pt x="0" y="0"/>
                  <a:pt x="0" y="0"/>
                </a:cubicBezTo>
                <a:cubicBezTo>
                  <a:pt x="0" y="1219"/>
                  <a:pt x="0" y="1219"/>
                  <a:pt x="0" y="1219"/>
                </a:cubicBezTo>
                <a:lnTo>
                  <a:pt x="0" y="1219"/>
                </a:lnTo>
                <a:lnTo>
                  <a:pt x="10" y="1219"/>
                </a:lnTo>
                <a:cubicBezTo>
                  <a:pt x="10" y="0"/>
                  <a:pt x="10" y="0"/>
                  <a:pt x="10" y="0"/>
                </a:cubicBezTo>
              </a:path>
            </a:pathLst>
          </a:custGeom>
          <a:solidFill>
            <a:schemeClr val="bg1">
              <a:lumMod val="85000"/>
            </a:schemeClr>
          </a:solidFill>
          <a:ln w="9525" cap="flat">
            <a:solidFill>
              <a:srgbClr val="808080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248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5" name="Freeform 2237">
            <a:extLst>
              <a:ext uri="{FF2B5EF4-FFF2-40B4-BE49-F238E27FC236}">
                <a16:creationId xmlns:a16="http://schemas.microsoft.com/office/drawing/2014/main" id="{09188613-F6A1-8447-A458-95541CBFC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1000" y="4021932"/>
            <a:ext cx="4763" cy="1162844"/>
          </a:xfrm>
          <a:custGeom>
            <a:avLst/>
            <a:gdLst>
              <a:gd name="T0" fmla="*/ 0 w 10"/>
              <a:gd name="T1" fmla="*/ 0 h 1089"/>
              <a:gd name="T2" fmla="*/ 0 w 10"/>
              <a:gd name="T3" fmla="*/ 0 h 1089"/>
              <a:gd name="T4" fmla="*/ 0 w 10"/>
              <a:gd name="T5" fmla="*/ 1088 h 1089"/>
              <a:gd name="T6" fmla="*/ 9 w 10"/>
              <a:gd name="T7" fmla="*/ 1088 h 1089"/>
              <a:gd name="T8" fmla="*/ 9 w 10"/>
              <a:gd name="T9" fmla="*/ 1088 h 1089"/>
              <a:gd name="T10" fmla="*/ 9 w 10"/>
              <a:gd name="T11" fmla="*/ 0 h 1089"/>
              <a:gd name="T12" fmla="*/ 9 w 10"/>
              <a:gd name="T13" fmla="*/ 0 h 1089"/>
              <a:gd name="T14" fmla="*/ 0 w 10"/>
              <a:gd name="T15" fmla="*/ 0 h 10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" h="1089">
                <a:moveTo>
                  <a:pt x="0" y="0"/>
                </a:moveTo>
                <a:lnTo>
                  <a:pt x="0" y="0"/>
                </a:lnTo>
                <a:cubicBezTo>
                  <a:pt x="0" y="1088"/>
                  <a:pt x="0" y="1088"/>
                  <a:pt x="0" y="1088"/>
                </a:cubicBezTo>
                <a:cubicBezTo>
                  <a:pt x="9" y="1088"/>
                  <a:pt x="9" y="1088"/>
                  <a:pt x="9" y="1088"/>
                </a:cubicBezTo>
                <a:lnTo>
                  <a:pt x="9" y="1088"/>
                </a:lnTo>
                <a:cubicBezTo>
                  <a:pt x="9" y="0"/>
                  <a:pt x="9" y="0"/>
                  <a:pt x="9" y="0"/>
                </a:cubicBezTo>
                <a:lnTo>
                  <a:pt x="9" y="0"/>
                </a:ln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bg1">
              <a:lumMod val="85000"/>
            </a:schemeClr>
          </a:solidFill>
          <a:ln w="9525" cap="flat">
            <a:solidFill>
              <a:srgbClr val="808080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248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91B421A-5B18-49FC-897F-A9352A036CDD}"/>
              </a:ext>
            </a:extLst>
          </p:cNvPr>
          <p:cNvGrpSpPr/>
          <p:nvPr/>
        </p:nvGrpSpPr>
        <p:grpSpPr>
          <a:xfrm>
            <a:off x="3164682" y="1658144"/>
            <a:ext cx="1020763" cy="1035050"/>
            <a:chOff x="3164682" y="1658144"/>
            <a:chExt cx="1020763" cy="1035050"/>
          </a:xfrm>
        </p:grpSpPr>
        <p:sp>
          <p:nvSpPr>
            <p:cNvPr id="25613" name="Freeform 2244">
              <a:extLst>
                <a:ext uri="{FF2B5EF4-FFF2-40B4-BE49-F238E27FC236}">
                  <a16:creationId xmlns:a16="http://schemas.microsoft.com/office/drawing/2014/main" id="{638E1D2D-7FE4-C64A-AC56-9875E8E65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4682" y="1658144"/>
              <a:ext cx="1020763" cy="1035050"/>
            </a:xfrm>
            <a:custGeom>
              <a:avLst/>
              <a:gdLst>
                <a:gd name="T0" fmla="*/ 2147483647 w 959"/>
                <a:gd name="T1" fmla="*/ 2147483647 h 968"/>
                <a:gd name="T2" fmla="*/ 2147483647 w 959"/>
                <a:gd name="T3" fmla="*/ 2147483647 h 968"/>
                <a:gd name="T4" fmla="*/ 2147483647 w 959"/>
                <a:gd name="T5" fmla="*/ 2147483647 h 968"/>
                <a:gd name="T6" fmla="*/ 0 w 959"/>
                <a:gd name="T7" fmla="*/ 2147483647 h 968"/>
                <a:gd name="T8" fmla="*/ 2147483647 w 959"/>
                <a:gd name="T9" fmla="*/ 0 h 968"/>
                <a:gd name="T10" fmla="*/ 2147483647 w 959"/>
                <a:gd name="T11" fmla="*/ 2147483647 h 9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59" h="968">
                  <a:moveTo>
                    <a:pt x="958" y="483"/>
                  </a:moveTo>
                  <a:lnTo>
                    <a:pt x="958" y="483"/>
                  </a:lnTo>
                  <a:cubicBezTo>
                    <a:pt x="958" y="746"/>
                    <a:pt x="746" y="967"/>
                    <a:pt x="484" y="967"/>
                  </a:cubicBezTo>
                  <a:cubicBezTo>
                    <a:pt x="212" y="967"/>
                    <a:pt x="0" y="746"/>
                    <a:pt x="0" y="483"/>
                  </a:cubicBezTo>
                  <a:cubicBezTo>
                    <a:pt x="0" y="221"/>
                    <a:pt x="212" y="0"/>
                    <a:pt x="484" y="0"/>
                  </a:cubicBezTo>
                  <a:cubicBezTo>
                    <a:pt x="746" y="0"/>
                    <a:pt x="958" y="221"/>
                    <a:pt x="958" y="48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617" name="Text Box 2248">
              <a:extLst>
                <a:ext uri="{FF2B5EF4-FFF2-40B4-BE49-F238E27FC236}">
                  <a16:creationId xmlns:a16="http://schemas.microsoft.com/office/drawing/2014/main" id="{BDA74524-1683-9F49-91E7-02F79D7E47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0295" y="1889323"/>
              <a:ext cx="519373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4000" b="1" dirty="0">
                  <a:solidFill>
                    <a:schemeClr val="bg1"/>
                  </a:solidFill>
                  <a:latin typeface="Lato Regular" charset="0"/>
                  <a:ea typeface="SimSun" panose="02010600030101010101" pitchFamily="2" charset="-122"/>
                </a:rPr>
                <a:t>01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8D50D3A-7A90-45E4-B3CE-E55DC51FEB42}"/>
              </a:ext>
            </a:extLst>
          </p:cNvPr>
          <p:cNvGrpSpPr/>
          <p:nvPr/>
        </p:nvGrpSpPr>
        <p:grpSpPr>
          <a:xfrm>
            <a:off x="6515894" y="1686719"/>
            <a:ext cx="1020763" cy="1020763"/>
            <a:chOff x="6515894" y="1686719"/>
            <a:chExt cx="1020763" cy="1020763"/>
          </a:xfrm>
        </p:grpSpPr>
        <p:sp>
          <p:nvSpPr>
            <p:cNvPr id="25615" name="Freeform 2246">
              <a:extLst>
                <a:ext uri="{FF2B5EF4-FFF2-40B4-BE49-F238E27FC236}">
                  <a16:creationId xmlns:a16="http://schemas.microsoft.com/office/drawing/2014/main" id="{3FDEB2EB-F8A7-DD4E-8141-38626AD93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5894" y="1686719"/>
              <a:ext cx="1020763" cy="1020763"/>
            </a:xfrm>
            <a:custGeom>
              <a:avLst/>
              <a:gdLst>
                <a:gd name="T0" fmla="*/ 2147483647 w 957"/>
                <a:gd name="T1" fmla="*/ 2147483647 h 959"/>
                <a:gd name="T2" fmla="*/ 2147483647 w 957"/>
                <a:gd name="T3" fmla="*/ 2147483647 h 959"/>
                <a:gd name="T4" fmla="*/ 2147483647 w 957"/>
                <a:gd name="T5" fmla="*/ 2147483647 h 959"/>
                <a:gd name="T6" fmla="*/ 0 w 957"/>
                <a:gd name="T7" fmla="*/ 2147483647 h 959"/>
                <a:gd name="T8" fmla="*/ 2147483647 w 957"/>
                <a:gd name="T9" fmla="*/ 0 h 959"/>
                <a:gd name="T10" fmla="*/ 2147483647 w 957"/>
                <a:gd name="T11" fmla="*/ 2147483647 h 9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57" h="959">
                  <a:moveTo>
                    <a:pt x="956" y="474"/>
                  </a:moveTo>
                  <a:lnTo>
                    <a:pt x="956" y="474"/>
                  </a:lnTo>
                  <a:cubicBezTo>
                    <a:pt x="956" y="746"/>
                    <a:pt x="746" y="958"/>
                    <a:pt x="473" y="958"/>
                  </a:cubicBezTo>
                  <a:cubicBezTo>
                    <a:pt x="212" y="958"/>
                    <a:pt x="0" y="746"/>
                    <a:pt x="0" y="474"/>
                  </a:cubicBezTo>
                  <a:cubicBezTo>
                    <a:pt x="0" y="212"/>
                    <a:pt x="212" y="0"/>
                    <a:pt x="473" y="0"/>
                  </a:cubicBezTo>
                  <a:cubicBezTo>
                    <a:pt x="746" y="0"/>
                    <a:pt x="956" y="212"/>
                    <a:pt x="956" y="47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618" name="Text Box 2249">
              <a:extLst>
                <a:ext uri="{FF2B5EF4-FFF2-40B4-BE49-F238E27FC236}">
                  <a16:creationId xmlns:a16="http://schemas.microsoft.com/office/drawing/2014/main" id="{976F055C-19E4-C04B-8EDD-9F341E1BD7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74527" y="1870671"/>
              <a:ext cx="519373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4000" b="1" dirty="0">
                  <a:solidFill>
                    <a:schemeClr val="bg1"/>
                  </a:solidFill>
                  <a:latin typeface="Lato Regular" charset="0"/>
                  <a:ea typeface="SimSun" panose="02010600030101010101" pitchFamily="2" charset="-122"/>
                </a:rPr>
                <a:t>03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C3824A0-68BC-4535-9734-8D9EFED73BD9}"/>
              </a:ext>
            </a:extLst>
          </p:cNvPr>
          <p:cNvGrpSpPr/>
          <p:nvPr/>
        </p:nvGrpSpPr>
        <p:grpSpPr>
          <a:xfrm>
            <a:off x="4577557" y="4683919"/>
            <a:ext cx="1020763" cy="1020763"/>
            <a:chOff x="4577557" y="4683919"/>
            <a:chExt cx="1020763" cy="1020763"/>
          </a:xfrm>
        </p:grpSpPr>
        <p:sp>
          <p:nvSpPr>
            <p:cNvPr id="223" name="Freeform 2245">
              <a:extLst>
                <a:ext uri="{FF2B5EF4-FFF2-40B4-BE49-F238E27FC236}">
                  <a16:creationId xmlns:a16="http://schemas.microsoft.com/office/drawing/2014/main" id="{ABED4EE8-B0AE-CF48-9A26-F9A080A4FF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557" y="4683919"/>
              <a:ext cx="1020763" cy="1020763"/>
            </a:xfrm>
            <a:custGeom>
              <a:avLst/>
              <a:gdLst>
                <a:gd name="T0" fmla="*/ 956 w 957"/>
                <a:gd name="T1" fmla="*/ 473 h 959"/>
                <a:gd name="T2" fmla="*/ 956 w 957"/>
                <a:gd name="T3" fmla="*/ 473 h 959"/>
                <a:gd name="T4" fmla="*/ 483 w 957"/>
                <a:gd name="T5" fmla="*/ 958 h 959"/>
                <a:gd name="T6" fmla="*/ 0 w 957"/>
                <a:gd name="T7" fmla="*/ 473 h 959"/>
                <a:gd name="T8" fmla="*/ 483 w 957"/>
                <a:gd name="T9" fmla="*/ 0 h 959"/>
                <a:gd name="T10" fmla="*/ 956 w 957"/>
                <a:gd name="T11" fmla="*/ 473 h 9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7" h="959">
                  <a:moveTo>
                    <a:pt x="956" y="473"/>
                  </a:moveTo>
                  <a:lnTo>
                    <a:pt x="956" y="473"/>
                  </a:lnTo>
                  <a:cubicBezTo>
                    <a:pt x="956" y="746"/>
                    <a:pt x="746" y="958"/>
                    <a:pt x="483" y="958"/>
                  </a:cubicBezTo>
                  <a:cubicBezTo>
                    <a:pt x="212" y="958"/>
                    <a:pt x="0" y="746"/>
                    <a:pt x="0" y="473"/>
                  </a:cubicBezTo>
                  <a:cubicBezTo>
                    <a:pt x="0" y="212"/>
                    <a:pt x="212" y="0"/>
                    <a:pt x="483" y="0"/>
                  </a:cubicBezTo>
                  <a:cubicBezTo>
                    <a:pt x="746" y="0"/>
                    <a:pt x="956" y="212"/>
                    <a:pt x="956" y="473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248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619" name="Text Box 2250">
              <a:extLst>
                <a:ext uri="{FF2B5EF4-FFF2-40B4-BE49-F238E27FC236}">
                  <a16:creationId xmlns:a16="http://schemas.microsoft.com/office/drawing/2014/main" id="{3E8C297C-37FF-7E41-91FC-8CAAE925AF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7458" y="4884538"/>
              <a:ext cx="519373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4000" b="1" dirty="0">
                  <a:solidFill>
                    <a:schemeClr val="bg1"/>
                  </a:solidFill>
                  <a:latin typeface="Lato Regular" charset="0"/>
                  <a:ea typeface="SimSun" panose="02010600030101010101" pitchFamily="2" charset="-122"/>
                </a:rPr>
                <a:t>02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A100FD4-11CA-44D2-B50C-82A66E21465F}"/>
              </a:ext>
            </a:extLst>
          </p:cNvPr>
          <p:cNvGrpSpPr/>
          <p:nvPr/>
        </p:nvGrpSpPr>
        <p:grpSpPr>
          <a:xfrm>
            <a:off x="8760619" y="4768850"/>
            <a:ext cx="1020763" cy="1020763"/>
            <a:chOff x="8760619" y="4768850"/>
            <a:chExt cx="1020763" cy="1020763"/>
          </a:xfrm>
        </p:grpSpPr>
        <p:sp>
          <p:nvSpPr>
            <p:cNvPr id="225" name="Freeform 2247">
              <a:extLst>
                <a:ext uri="{FF2B5EF4-FFF2-40B4-BE49-F238E27FC236}">
                  <a16:creationId xmlns:a16="http://schemas.microsoft.com/office/drawing/2014/main" id="{AFCF0A74-4630-8041-886F-BD8F15625C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0619" y="4768850"/>
              <a:ext cx="1020763" cy="1020763"/>
            </a:xfrm>
            <a:custGeom>
              <a:avLst/>
              <a:gdLst>
                <a:gd name="T0" fmla="*/ 958 w 959"/>
                <a:gd name="T1" fmla="*/ 485 h 959"/>
                <a:gd name="T2" fmla="*/ 958 w 959"/>
                <a:gd name="T3" fmla="*/ 485 h 959"/>
                <a:gd name="T4" fmla="*/ 484 w 959"/>
                <a:gd name="T5" fmla="*/ 958 h 959"/>
                <a:gd name="T6" fmla="*/ 0 w 959"/>
                <a:gd name="T7" fmla="*/ 485 h 959"/>
                <a:gd name="T8" fmla="*/ 484 w 959"/>
                <a:gd name="T9" fmla="*/ 0 h 959"/>
                <a:gd name="T10" fmla="*/ 958 w 959"/>
                <a:gd name="T11" fmla="*/ 485 h 9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9" h="959">
                  <a:moveTo>
                    <a:pt x="958" y="485"/>
                  </a:moveTo>
                  <a:lnTo>
                    <a:pt x="958" y="485"/>
                  </a:lnTo>
                  <a:cubicBezTo>
                    <a:pt x="958" y="746"/>
                    <a:pt x="748" y="958"/>
                    <a:pt x="484" y="958"/>
                  </a:cubicBezTo>
                  <a:cubicBezTo>
                    <a:pt x="212" y="958"/>
                    <a:pt x="0" y="746"/>
                    <a:pt x="0" y="485"/>
                  </a:cubicBezTo>
                  <a:cubicBezTo>
                    <a:pt x="0" y="212"/>
                    <a:pt x="212" y="0"/>
                    <a:pt x="484" y="0"/>
                  </a:cubicBezTo>
                  <a:cubicBezTo>
                    <a:pt x="748" y="0"/>
                    <a:pt x="958" y="212"/>
                    <a:pt x="958" y="485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248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620" name="Text Box 2251">
              <a:extLst>
                <a:ext uri="{FF2B5EF4-FFF2-40B4-BE49-F238E27FC236}">
                  <a16:creationId xmlns:a16="http://schemas.microsoft.com/office/drawing/2014/main" id="{5D3112D1-7A48-F643-9FE6-69075F9CF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08748" y="4967486"/>
              <a:ext cx="519373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4000" b="1" dirty="0">
                  <a:solidFill>
                    <a:schemeClr val="bg1"/>
                  </a:solidFill>
                  <a:latin typeface="Lato Regular" charset="0"/>
                  <a:ea typeface="SimSun" panose="02010600030101010101" pitchFamily="2" charset="-122"/>
                </a:rPr>
                <a:t>04</a:t>
              </a:r>
            </a:p>
          </p:txBody>
        </p:sp>
      </p:grpSp>
      <p:sp>
        <p:nvSpPr>
          <p:cNvPr id="25621" name="TextBox 276">
            <a:extLst>
              <a:ext uri="{FF2B5EF4-FFF2-40B4-BE49-F238E27FC236}">
                <a16:creationId xmlns:a16="http://schemas.microsoft.com/office/drawing/2014/main" id="{06C3116A-9421-5E4F-8820-1E6DFF4CE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8144" y="1951038"/>
            <a:ext cx="1074810" cy="33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d-ID" altLang="en-US" sz="1600" b="1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rPr>
              <a:t>Great Idea</a:t>
            </a:r>
          </a:p>
        </p:txBody>
      </p:sp>
      <p:sp>
        <p:nvSpPr>
          <p:cNvPr id="25622" name="TextBox 277">
            <a:extLst>
              <a:ext uri="{FF2B5EF4-FFF2-40B4-BE49-F238E27FC236}">
                <a16:creationId xmlns:a16="http://schemas.microsoft.com/office/drawing/2014/main" id="{6CC84A9F-5424-2442-AE16-2F272CDE2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5" y="4989513"/>
            <a:ext cx="992030" cy="33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d-ID" alt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rPr>
              <a:t>Executive</a:t>
            </a:r>
          </a:p>
        </p:txBody>
      </p:sp>
      <p:sp>
        <p:nvSpPr>
          <p:cNvPr id="25623" name="TextBox 278">
            <a:extLst>
              <a:ext uri="{FF2B5EF4-FFF2-40B4-BE49-F238E27FC236}">
                <a16:creationId xmlns:a16="http://schemas.microsoft.com/office/drawing/2014/main" id="{8F66D832-3741-FB4D-87E6-AD88E9304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6657" y="1926432"/>
            <a:ext cx="1103599" cy="33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d-ID" altLang="en-US" sz="1600" b="1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rPr>
              <a:t>Work Hard</a:t>
            </a:r>
          </a:p>
        </p:txBody>
      </p:sp>
      <p:sp>
        <p:nvSpPr>
          <p:cNvPr id="25624" name="TextBox 279">
            <a:extLst>
              <a:ext uri="{FF2B5EF4-FFF2-40B4-BE49-F238E27FC236}">
                <a16:creationId xmlns:a16="http://schemas.microsoft.com/office/drawing/2014/main" id="{7B758496-0B74-954E-9765-B300E2ACA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1382" y="5044282"/>
            <a:ext cx="1060703" cy="33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d-ID" alt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rPr>
              <a:t>Marketing</a:t>
            </a:r>
          </a:p>
        </p:txBody>
      </p:sp>
      <p:sp>
        <p:nvSpPr>
          <p:cNvPr id="25625" name="TextBox 280">
            <a:extLst>
              <a:ext uri="{FF2B5EF4-FFF2-40B4-BE49-F238E27FC236}">
                <a16:creationId xmlns:a16="http://schemas.microsoft.com/office/drawing/2014/main" id="{189D50A1-6832-ED4E-B80E-2F7156452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18515" y="4102894"/>
            <a:ext cx="917202" cy="33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id-ID" altLang="en-US" sz="1600" b="1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rPr>
              <a:t>Timeline</a:t>
            </a:r>
          </a:p>
        </p:txBody>
      </p:sp>
      <p:sp>
        <p:nvSpPr>
          <p:cNvPr id="25626" name="TextBox 282">
            <a:extLst>
              <a:ext uri="{FF2B5EF4-FFF2-40B4-BE49-F238E27FC236}">
                <a16:creationId xmlns:a16="http://schemas.microsoft.com/office/drawing/2014/main" id="{623BF665-9613-E141-BBB2-DE7E414C1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078" y="4102894"/>
            <a:ext cx="1122195" cy="33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id-ID" alt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rPr>
              <a:t>Worldwide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39DA470-F724-4343-B50A-9B2CA5E9A8AD}"/>
              </a:ext>
            </a:extLst>
          </p:cNvPr>
          <p:cNvGrpSpPr/>
          <p:nvPr/>
        </p:nvGrpSpPr>
        <p:grpSpPr>
          <a:xfrm>
            <a:off x="1306513" y="3393282"/>
            <a:ext cx="681832" cy="700088"/>
            <a:chOff x="1306513" y="3393282"/>
            <a:chExt cx="681832" cy="700088"/>
          </a:xfrm>
        </p:grpSpPr>
        <p:sp>
          <p:nvSpPr>
            <p:cNvPr id="45" name="Freeform 2243">
              <a:extLst>
                <a:ext uri="{FF2B5EF4-FFF2-40B4-BE49-F238E27FC236}">
                  <a16:creationId xmlns:a16="http://schemas.microsoft.com/office/drawing/2014/main" id="{027323D4-87CA-4F41-B759-0F746B10A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6513" y="3393282"/>
              <a:ext cx="681832" cy="700088"/>
            </a:xfrm>
            <a:custGeom>
              <a:avLst/>
              <a:gdLst>
                <a:gd name="T0" fmla="*/ 253 w 495"/>
                <a:gd name="T1" fmla="*/ 0 h 506"/>
                <a:gd name="T2" fmla="*/ 253 w 495"/>
                <a:gd name="T3" fmla="*/ 0 h 506"/>
                <a:gd name="T4" fmla="*/ 0 w 495"/>
                <a:gd name="T5" fmla="*/ 253 h 506"/>
                <a:gd name="T6" fmla="*/ 253 w 495"/>
                <a:gd name="T7" fmla="*/ 505 h 506"/>
                <a:gd name="T8" fmla="*/ 494 w 495"/>
                <a:gd name="T9" fmla="*/ 253 h 506"/>
                <a:gd name="T10" fmla="*/ 494 w 495"/>
                <a:gd name="T11" fmla="*/ 253 h 506"/>
                <a:gd name="T12" fmla="*/ 494 w 495"/>
                <a:gd name="T13" fmla="*/ 213 h 506"/>
                <a:gd name="T14" fmla="*/ 253 w 495"/>
                <a:gd name="T15" fmla="*/ 0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5" h="506">
                  <a:moveTo>
                    <a:pt x="253" y="0"/>
                  </a:moveTo>
                  <a:lnTo>
                    <a:pt x="253" y="0"/>
                  </a:lnTo>
                  <a:cubicBezTo>
                    <a:pt x="112" y="0"/>
                    <a:pt x="0" y="112"/>
                    <a:pt x="0" y="253"/>
                  </a:cubicBezTo>
                  <a:cubicBezTo>
                    <a:pt x="0" y="394"/>
                    <a:pt x="112" y="505"/>
                    <a:pt x="253" y="505"/>
                  </a:cubicBezTo>
                  <a:cubicBezTo>
                    <a:pt x="384" y="505"/>
                    <a:pt x="494" y="394"/>
                    <a:pt x="494" y="253"/>
                  </a:cubicBezTo>
                  <a:lnTo>
                    <a:pt x="494" y="253"/>
                  </a:lnTo>
                  <a:cubicBezTo>
                    <a:pt x="494" y="244"/>
                    <a:pt x="494" y="224"/>
                    <a:pt x="494" y="213"/>
                  </a:cubicBezTo>
                  <a:cubicBezTo>
                    <a:pt x="474" y="92"/>
                    <a:pt x="373" y="0"/>
                    <a:pt x="253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248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628" name="Freeform 109">
              <a:extLst>
                <a:ext uri="{FF2B5EF4-FFF2-40B4-BE49-F238E27FC236}">
                  <a16:creationId xmlns:a16="http://schemas.microsoft.com/office/drawing/2014/main" id="{37E5F663-C8E6-284E-87F1-F191B539DD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8438" y="3564732"/>
              <a:ext cx="365919" cy="365919"/>
            </a:xfrm>
            <a:custGeom>
              <a:avLst/>
              <a:gdLst>
                <a:gd name="T0" fmla="*/ 431912549 w 634"/>
                <a:gd name="T1" fmla="*/ 0 h 634"/>
                <a:gd name="T2" fmla="*/ 431912549 w 634"/>
                <a:gd name="T3" fmla="*/ 844048159 h 634"/>
                <a:gd name="T4" fmla="*/ 431912549 w 634"/>
                <a:gd name="T5" fmla="*/ 0 h 634"/>
                <a:gd name="T6" fmla="*/ 726520054 w 634"/>
                <a:gd name="T7" fmla="*/ 216011964 h 634"/>
                <a:gd name="T8" fmla="*/ 589215010 w 634"/>
                <a:gd name="T9" fmla="*/ 392022225 h 634"/>
                <a:gd name="T10" fmla="*/ 726520054 w 634"/>
                <a:gd name="T11" fmla="*/ 216011964 h 634"/>
                <a:gd name="T12" fmla="*/ 687861924 w 634"/>
                <a:gd name="T13" fmla="*/ 177343498 h 634"/>
                <a:gd name="T14" fmla="*/ 510564357 w 634"/>
                <a:gd name="T15" fmla="*/ 78671323 h 634"/>
                <a:gd name="T16" fmla="*/ 314603766 w 634"/>
                <a:gd name="T17" fmla="*/ 392022225 h 634"/>
                <a:gd name="T18" fmla="*/ 334598873 w 634"/>
                <a:gd name="T19" fmla="*/ 256014821 h 634"/>
                <a:gd name="T20" fmla="*/ 510564357 w 634"/>
                <a:gd name="T21" fmla="*/ 256014821 h 634"/>
                <a:gd name="T22" fmla="*/ 314603766 w 634"/>
                <a:gd name="T23" fmla="*/ 392022225 h 634"/>
                <a:gd name="T24" fmla="*/ 530559464 w 634"/>
                <a:gd name="T25" fmla="*/ 452025934 h 634"/>
                <a:gd name="T26" fmla="*/ 431912549 w 634"/>
                <a:gd name="T27" fmla="*/ 589366574 h 634"/>
                <a:gd name="T28" fmla="*/ 314603766 w 634"/>
                <a:gd name="T29" fmla="*/ 452025934 h 634"/>
                <a:gd name="T30" fmla="*/ 393254419 w 634"/>
                <a:gd name="T31" fmla="*/ 58670472 h 634"/>
                <a:gd name="T32" fmla="*/ 431912549 w 634"/>
                <a:gd name="T33" fmla="*/ 58670472 h 634"/>
                <a:gd name="T34" fmla="*/ 510564357 w 634"/>
                <a:gd name="T35" fmla="*/ 216011964 h 634"/>
                <a:gd name="T36" fmla="*/ 353261896 w 634"/>
                <a:gd name="T37" fmla="*/ 216011964 h 634"/>
                <a:gd name="T38" fmla="*/ 334598873 w 634"/>
                <a:gd name="T39" fmla="*/ 78671323 h 634"/>
                <a:gd name="T40" fmla="*/ 294607505 w 634"/>
                <a:gd name="T41" fmla="*/ 196011113 h 634"/>
                <a:gd name="T42" fmla="*/ 334598873 w 634"/>
                <a:gd name="T43" fmla="*/ 78671323 h 634"/>
                <a:gd name="T44" fmla="*/ 118643176 w 634"/>
                <a:gd name="T45" fmla="*/ 216011964 h 634"/>
                <a:gd name="T46" fmla="*/ 275944481 w 634"/>
                <a:gd name="T47" fmla="*/ 392022225 h 634"/>
                <a:gd name="T48" fmla="*/ 118643176 w 634"/>
                <a:gd name="T49" fmla="*/ 216011964 h 634"/>
                <a:gd name="T50" fmla="*/ 118643176 w 634"/>
                <a:gd name="T51" fmla="*/ 628036195 h 634"/>
                <a:gd name="T52" fmla="*/ 275944481 w 634"/>
                <a:gd name="T53" fmla="*/ 452025934 h 634"/>
                <a:gd name="T54" fmla="*/ 118643176 w 634"/>
                <a:gd name="T55" fmla="*/ 628036195 h 634"/>
                <a:gd name="T56" fmla="*/ 157301306 w 634"/>
                <a:gd name="T57" fmla="*/ 668037897 h 634"/>
                <a:gd name="T58" fmla="*/ 334598873 w 634"/>
                <a:gd name="T59" fmla="*/ 785377687 h 634"/>
                <a:gd name="T60" fmla="*/ 451908811 w 634"/>
                <a:gd name="T61" fmla="*/ 785377687 h 634"/>
                <a:gd name="T62" fmla="*/ 431912549 w 634"/>
                <a:gd name="T63" fmla="*/ 785377687 h 634"/>
                <a:gd name="T64" fmla="*/ 353261896 w 634"/>
                <a:gd name="T65" fmla="*/ 628036195 h 634"/>
                <a:gd name="T66" fmla="*/ 510564357 w 634"/>
                <a:gd name="T67" fmla="*/ 628036195 h 634"/>
                <a:gd name="T68" fmla="*/ 510564357 w 634"/>
                <a:gd name="T69" fmla="*/ 785377687 h 634"/>
                <a:gd name="T70" fmla="*/ 549222487 w 634"/>
                <a:gd name="T71" fmla="*/ 648037046 h 634"/>
                <a:gd name="T72" fmla="*/ 510564357 w 634"/>
                <a:gd name="T73" fmla="*/ 785377687 h 634"/>
                <a:gd name="T74" fmla="*/ 726520054 w 634"/>
                <a:gd name="T75" fmla="*/ 628036195 h 634"/>
                <a:gd name="T76" fmla="*/ 589215010 w 634"/>
                <a:gd name="T77" fmla="*/ 452025934 h 634"/>
                <a:gd name="T78" fmla="*/ 726520054 w 634"/>
                <a:gd name="T79" fmla="*/ 628036195 h 63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634" h="634">
                  <a:moveTo>
                    <a:pt x="324" y="0"/>
                  </a:moveTo>
                  <a:lnTo>
                    <a:pt x="324" y="0"/>
                  </a:lnTo>
                  <a:cubicBezTo>
                    <a:pt x="148" y="0"/>
                    <a:pt x="0" y="147"/>
                    <a:pt x="0" y="324"/>
                  </a:cubicBezTo>
                  <a:cubicBezTo>
                    <a:pt x="0" y="486"/>
                    <a:pt x="148" y="633"/>
                    <a:pt x="324" y="633"/>
                  </a:cubicBezTo>
                  <a:cubicBezTo>
                    <a:pt x="486" y="633"/>
                    <a:pt x="633" y="486"/>
                    <a:pt x="633" y="324"/>
                  </a:cubicBezTo>
                  <a:cubicBezTo>
                    <a:pt x="633" y="147"/>
                    <a:pt x="486" y="0"/>
                    <a:pt x="324" y="0"/>
                  </a:cubicBezTo>
                  <a:close/>
                  <a:moveTo>
                    <a:pt x="545" y="162"/>
                  </a:moveTo>
                  <a:lnTo>
                    <a:pt x="545" y="162"/>
                  </a:lnTo>
                  <a:cubicBezTo>
                    <a:pt x="574" y="206"/>
                    <a:pt x="589" y="251"/>
                    <a:pt x="589" y="294"/>
                  </a:cubicBezTo>
                  <a:cubicBezTo>
                    <a:pt x="442" y="294"/>
                    <a:pt x="442" y="294"/>
                    <a:pt x="442" y="294"/>
                  </a:cubicBezTo>
                  <a:cubicBezTo>
                    <a:pt x="442" y="265"/>
                    <a:pt x="427" y="221"/>
                    <a:pt x="427" y="192"/>
                  </a:cubicBezTo>
                  <a:cubicBezTo>
                    <a:pt x="471" y="192"/>
                    <a:pt x="516" y="177"/>
                    <a:pt x="545" y="162"/>
                  </a:cubicBezTo>
                  <a:close/>
                  <a:moveTo>
                    <a:pt x="516" y="133"/>
                  </a:moveTo>
                  <a:lnTo>
                    <a:pt x="516" y="133"/>
                  </a:lnTo>
                  <a:cubicBezTo>
                    <a:pt x="486" y="147"/>
                    <a:pt x="457" y="147"/>
                    <a:pt x="412" y="147"/>
                  </a:cubicBezTo>
                  <a:cubicBezTo>
                    <a:pt x="412" y="118"/>
                    <a:pt x="398" y="89"/>
                    <a:pt x="383" y="59"/>
                  </a:cubicBezTo>
                  <a:cubicBezTo>
                    <a:pt x="442" y="59"/>
                    <a:pt x="486" y="89"/>
                    <a:pt x="516" y="133"/>
                  </a:cubicBezTo>
                  <a:close/>
                  <a:moveTo>
                    <a:pt x="236" y="294"/>
                  </a:moveTo>
                  <a:lnTo>
                    <a:pt x="236" y="294"/>
                  </a:lnTo>
                  <a:cubicBezTo>
                    <a:pt x="236" y="265"/>
                    <a:pt x="251" y="236"/>
                    <a:pt x="251" y="192"/>
                  </a:cubicBezTo>
                  <a:cubicBezTo>
                    <a:pt x="280" y="206"/>
                    <a:pt x="295" y="206"/>
                    <a:pt x="324" y="206"/>
                  </a:cubicBezTo>
                  <a:cubicBezTo>
                    <a:pt x="339" y="206"/>
                    <a:pt x="369" y="206"/>
                    <a:pt x="383" y="192"/>
                  </a:cubicBezTo>
                  <a:cubicBezTo>
                    <a:pt x="398" y="236"/>
                    <a:pt x="398" y="265"/>
                    <a:pt x="398" y="294"/>
                  </a:cubicBezTo>
                  <a:lnTo>
                    <a:pt x="236" y="294"/>
                  </a:lnTo>
                  <a:close/>
                  <a:moveTo>
                    <a:pt x="398" y="339"/>
                  </a:moveTo>
                  <a:lnTo>
                    <a:pt x="398" y="339"/>
                  </a:lnTo>
                  <a:cubicBezTo>
                    <a:pt x="398" y="368"/>
                    <a:pt x="398" y="412"/>
                    <a:pt x="383" y="442"/>
                  </a:cubicBezTo>
                  <a:cubicBezTo>
                    <a:pt x="369" y="442"/>
                    <a:pt x="339" y="442"/>
                    <a:pt x="324" y="442"/>
                  </a:cubicBezTo>
                  <a:cubicBezTo>
                    <a:pt x="295" y="442"/>
                    <a:pt x="280" y="442"/>
                    <a:pt x="251" y="442"/>
                  </a:cubicBezTo>
                  <a:cubicBezTo>
                    <a:pt x="251" y="412"/>
                    <a:pt x="236" y="368"/>
                    <a:pt x="236" y="339"/>
                  </a:cubicBezTo>
                  <a:lnTo>
                    <a:pt x="398" y="339"/>
                  </a:lnTo>
                  <a:close/>
                  <a:moveTo>
                    <a:pt x="295" y="44"/>
                  </a:moveTo>
                  <a:lnTo>
                    <a:pt x="295" y="44"/>
                  </a:lnTo>
                  <a:cubicBezTo>
                    <a:pt x="310" y="44"/>
                    <a:pt x="310" y="44"/>
                    <a:pt x="324" y="44"/>
                  </a:cubicBezTo>
                  <a:lnTo>
                    <a:pt x="339" y="44"/>
                  </a:lnTo>
                  <a:cubicBezTo>
                    <a:pt x="354" y="74"/>
                    <a:pt x="369" y="118"/>
                    <a:pt x="383" y="162"/>
                  </a:cubicBezTo>
                  <a:cubicBezTo>
                    <a:pt x="354" y="162"/>
                    <a:pt x="339" y="162"/>
                    <a:pt x="324" y="162"/>
                  </a:cubicBezTo>
                  <a:cubicBezTo>
                    <a:pt x="295" y="162"/>
                    <a:pt x="280" y="162"/>
                    <a:pt x="265" y="162"/>
                  </a:cubicBezTo>
                  <a:cubicBezTo>
                    <a:pt x="265" y="118"/>
                    <a:pt x="280" y="74"/>
                    <a:pt x="295" y="44"/>
                  </a:cubicBezTo>
                  <a:close/>
                  <a:moveTo>
                    <a:pt x="251" y="59"/>
                  </a:moveTo>
                  <a:lnTo>
                    <a:pt x="251" y="59"/>
                  </a:lnTo>
                  <a:cubicBezTo>
                    <a:pt x="236" y="89"/>
                    <a:pt x="221" y="118"/>
                    <a:pt x="221" y="147"/>
                  </a:cubicBezTo>
                  <a:cubicBezTo>
                    <a:pt x="192" y="147"/>
                    <a:pt x="148" y="147"/>
                    <a:pt x="118" y="133"/>
                  </a:cubicBezTo>
                  <a:cubicBezTo>
                    <a:pt x="148" y="89"/>
                    <a:pt x="207" y="59"/>
                    <a:pt x="251" y="59"/>
                  </a:cubicBezTo>
                  <a:close/>
                  <a:moveTo>
                    <a:pt x="89" y="162"/>
                  </a:moveTo>
                  <a:lnTo>
                    <a:pt x="89" y="162"/>
                  </a:lnTo>
                  <a:cubicBezTo>
                    <a:pt x="133" y="177"/>
                    <a:pt x="177" y="192"/>
                    <a:pt x="207" y="192"/>
                  </a:cubicBezTo>
                  <a:cubicBezTo>
                    <a:pt x="207" y="221"/>
                    <a:pt x="207" y="265"/>
                    <a:pt x="207" y="294"/>
                  </a:cubicBezTo>
                  <a:cubicBezTo>
                    <a:pt x="44" y="294"/>
                    <a:pt x="44" y="294"/>
                    <a:pt x="44" y="294"/>
                  </a:cubicBezTo>
                  <a:cubicBezTo>
                    <a:pt x="44" y="251"/>
                    <a:pt x="59" y="206"/>
                    <a:pt x="89" y="162"/>
                  </a:cubicBezTo>
                  <a:close/>
                  <a:moveTo>
                    <a:pt x="89" y="471"/>
                  </a:moveTo>
                  <a:lnTo>
                    <a:pt x="89" y="471"/>
                  </a:lnTo>
                  <a:cubicBezTo>
                    <a:pt x="59" y="427"/>
                    <a:pt x="44" y="383"/>
                    <a:pt x="44" y="339"/>
                  </a:cubicBezTo>
                  <a:cubicBezTo>
                    <a:pt x="207" y="339"/>
                    <a:pt x="207" y="339"/>
                    <a:pt x="207" y="339"/>
                  </a:cubicBezTo>
                  <a:cubicBezTo>
                    <a:pt x="207" y="368"/>
                    <a:pt x="207" y="412"/>
                    <a:pt x="207" y="442"/>
                  </a:cubicBezTo>
                  <a:cubicBezTo>
                    <a:pt x="177" y="457"/>
                    <a:pt x="133" y="457"/>
                    <a:pt x="89" y="471"/>
                  </a:cubicBezTo>
                  <a:close/>
                  <a:moveTo>
                    <a:pt x="118" y="501"/>
                  </a:moveTo>
                  <a:lnTo>
                    <a:pt x="118" y="501"/>
                  </a:lnTo>
                  <a:cubicBezTo>
                    <a:pt x="148" y="501"/>
                    <a:pt x="192" y="486"/>
                    <a:pt x="221" y="486"/>
                  </a:cubicBezTo>
                  <a:cubicBezTo>
                    <a:pt x="221" y="515"/>
                    <a:pt x="236" y="560"/>
                    <a:pt x="251" y="589"/>
                  </a:cubicBezTo>
                  <a:cubicBezTo>
                    <a:pt x="207" y="574"/>
                    <a:pt x="148" y="545"/>
                    <a:pt x="118" y="501"/>
                  </a:cubicBezTo>
                  <a:close/>
                  <a:moveTo>
                    <a:pt x="339" y="589"/>
                  </a:moveTo>
                  <a:lnTo>
                    <a:pt x="339" y="589"/>
                  </a:lnTo>
                  <a:lnTo>
                    <a:pt x="324" y="589"/>
                  </a:lnTo>
                  <a:cubicBezTo>
                    <a:pt x="310" y="589"/>
                    <a:pt x="310" y="589"/>
                    <a:pt x="295" y="589"/>
                  </a:cubicBezTo>
                  <a:cubicBezTo>
                    <a:pt x="280" y="560"/>
                    <a:pt x="265" y="515"/>
                    <a:pt x="265" y="471"/>
                  </a:cubicBezTo>
                  <a:cubicBezTo>
                    <a:pt x="280" y="471"/>
                    <a:pt x="295" y="471"/>
                    <a:pt x="324" y="471"/>
                  </a:cubicBezTo>
                  <a:cubicBezTo>
                    <a:pt x="339" y="471"/>
                    <a:pt x="354" y="471"/>
                    <a:pt x="383" y="471"/>
                  </a:cubicBezTo>
                  <a:cubicBezTo>
                    <a:pt x="369" y="515"/>
                    <a:pt x="354" y="560"/>
                    <a:pt x="339" y="589"/>
                  </a:cubicBezTo>
                  <a:close/>
                  <a:moveTo>
                    <a:pt x="383" y="589"/>
                  </a:moveTo>
                  <a:lnTo>
                    <a:pt x="383" y="589"/>
                  </a:lnTo>
                  <a:cubicBezTo>
                    <a:pt x="398" y="560"/>
                    <a:pt x="412" y="515"/>
                    <a:pt x="412" y="486"/>
                  </a:cubicBezTo>
                  <a:cubicBezTo>
                    <a:pt x="457" y="486"/>
                    <a:pt x="486" y="501"/>
                    <a:pt x="516" y="501"/>
                  </a:cubicBezTo>
                  <a:cubicBezTo>
                    <a:pt x="486" y="545"/>
                    <a:pt x="442" y="574"/>
                    <a:pt x="383" y="589"/>
                  </a:cubicBezTo>
                  <a:close/>
                  <a:moveTo>
                    <a:pt x="545" y="471"/>
                  </a:moveTo>
                  <a:lnTo>
                    <a:pt x="545" y="471"/>
                  </a:lnTo>
                  <a:cubicBezTo>
                    <a:pt x="516" y="457"/>
                    <a:pt x="471" y="457"/>
                    <a:pt x="427" y="442"/>
                  </a:cubicBezTo>
                  <a:cubicBezTo>
                    <a:pt x="427" y="412"/>
                    <a:pt x="442" y="368"/>
                    <a:pt x="442" y="339"/>
                  </a:cubicBezTo>
                  <a:cubicBezTo>
                    <a:pt x="589" y="339"/>
                    <a:pt x="589" y="339"/>
                    <a:pt x="589" y="339"/>
                  </a:cubicBezTo>
                  <a:cubicBezTo>
                    <a:pt x="589" y="383"/>
                    <a:pt x="574" y="427"/>
                    <a:pt x="545" y="47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7D903B5-D0F9-47BE-A34B-139A655C817B}"/>
              </a:ext>
            </a:extLst>
          </p:cNvPr>
          <p:cNvGrpSpPr/>
          <p:nvPr/>
        </p:nvGrpSpPr>
        <p:grpSpPr>
          <a:xfrm>
            <a:off x="4747419" y="3393282"/>
            <a:ext cx="681831" cy="700088"/>
            <a:chOff x="4747419" y="3393282"/>
            <a:chExt cx="681831" cy="700088"/>
          </a:xfrm>
        </p:grpSpPr>
        <p:sp>
          <p:nvSpPr>
            <p:cNvPr id="51" name="Freeform 2243">
              <a:extLst>
                <a:ext uri="{FF2B5EF4-FFF2-40B4-BE49-F238E27FC236}">
                  <a16:creationId xmlns:a16="http://schemas.microsoft.com/office/drawing/2014/main" id="{17D156E9-349F-734C-9898-C2A6C3328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7419" y="3393282"/>
              <a:ext cx="681831" cy="700088"/>
            </a:xfrm>
            <a:custGeom>
              <a:avLst/>
              <a:gdLst>
                <a:gd name="T0" fmla="*/ 253 w 495"/>
                <a:gd name="T1" fmla="*/ 0 h 506"/>
                <a:gd name="T2" fmla="*/ 253 w 495"/>
                <a:gd name="T3" fmla="*/ 0 h 506"/>
                <a:gd name="T4" fmla="*/ 0 w 495"/>
                <a:gd name="T5" fmla="*/ 253 h 506"/>
                <a:gd name="T6" fmla="*/ 253 w 495"/>
                <a:gd name="T7" fmla="*/ 505 h 506"/>
                <a:gd name="T8" fmla="*/ 494 w 495"/>
                <a:gd name="T9" fmla="*/ 253 h 506"/>
                <a:gd name="T10" fmla="*/ 494 w 495"/>
                <a:gd name="T11" fmla="*/ 253 h 506"/>
                <a:gd name="T12" fmla="*/ 494 w 495"/>
                <a:gd name="T13" fmla="*/ 213 h 506"/>
                <a:gd name="T14" fmla="*/ 253 w 495"/>
                <a:gd name="T15" fmla="*/ 0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5" h="506">
                  <a:moveTo>
                    <a:pt x="253" y="0"/>
                  </a:moveTo>
                  <a:lnTo>
                    <a:pt x="253" y="0"/>
                  </a:lnTo>
                  <a:cubicBezTo>
                    <a:pt x="112" y="0"/>
                    <a:pt x="0" y="112"/>
                    <a:pt x="0" y="253"/>
                  </a:cubicBezTo>
                  <a:cubicBezTo>
                    <a:pt x="0" y="394"/>
                    <a:pt x="112" y="505"/>
                    <a:pt x="253" y="505"/>
                  </a:cubicBezTo>
                  <a:cubicBezTo>
                    <a:pt x="384" y="505"/>
                    <a:pt x="494" y="394"/>
                    <a:pt x="494" y="253"/>
                  </a:cubicBezTo>
                  <a:lnTo>
                    <a:pt x="494" y="253"/>
                  </a:lnTo>
                  <a:cubicBezTo>
                    <a:pt x="494" y="244"/>
                    <a:pt x="494" y="224"/>
                    <a:pt x="494" y="213"/>
                  </a:cubicBezTo>
                  <a:cubicBezTo>
                    <a:pt x="474" y="92"/>
                    <a:pt x="373" y="0"/>
                    <a:pt x="253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248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634" name="Freeform 136">
              <a:extLst>
                <a:ext uri="{FF2B5EF4-FFF2-40B4-BE49-F238E27FC236}">
                  <a16:creationId xmlns:a16="http://schemas.microsoft.com/office/drawing/2014/main" id="{D699A80F-8817-6845-96EC-F7F753D51B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4107" y="3515519"/>
              <a:ext cx="366713" cy="365919"/>
            </a:xfrm>
            <a:custGeom>
              <a:avLst/>
              <a:gdLst>
                <a:gd name="T0" fmla="*/ 669313938 w 634"/>
                <a:gd name="T1" fmla="*/ 313350902 h 634"/>
                <a:gd name="T2" fmla="*/ 669313938 w 634"/>
                <a:gd name="T3" fmla="*/ 470693549 h 634"/>
                <a:gd name="T4" fmla="*/ 669313938 w 634"/>
                <a:gd name="T5" fmla="*/ 313350902 h 634"/>
                <a:gd name="T6" fmla="*/ 689353561 w 634"/>
                <a:gd name="T7" fmla="*/ 432025082 h 634"/>
                <a:gd name="T8" fmla="*/ 629234691 w 634"/>
                <a:gd name="T9" fmla="*/ 373354610 h 634"/>
                <a:gd name="T10" fmla="*/ 689353561 w 634"/>
                <a:gd name="T11" fmla="*/ 432025082 h 634"/>
                <a:gd name="T12" fmla="*/ 708057055 w 634"/>
                <a:gd name="T13" fmla="*/ 686705513 h 634"/>
                <a:gd name="T14" fmla="*/ 590492730 w 634"/>
                <a:gd name="T15" fmla="*/ 706706364 h 634"/>
                <a:gd name="T16" fmla="*/ 708057055 w 634"/>
                <a:gd name="T17" fmla="*/ 746709221 h 634"/>
                <a:gd name="T18" fmla="*/ 708057055 w 634"/>
                <a:gd name="T19" fmla="*/ 686705513 h 634"/>
                <a:gd name="T20" fmla="*/ 472928404 w 634"/>
                <a:gd name="T21" fmla="*/ 313350902 h 634"/>
                <a:gd name="T22" fmla="*/ 118900455 w 634"/>
                <a:gd name="T23" fmla="*/ 373354610 h 634"/>
                <a:gd name="T24" fmla="*/ 157642416 w 634"/>
                <a:gd name="T25" fmla="*/ 746709221 h 634"/>
                <a:gd name="T26" fmla="*/ 531709989 w 634"/>
                <a:gd name="T27" fmla="*/ 686705513 h 634"/>
                <a:gd name="T28" fmla="*/ 472928404 w 634"/>
                <a:gd name="T29" fmla="*/ 313350902 h 634"/>
                <a:gd name="T30" fmla="*/ 472928404 w 634"/>
                <a:gd name="T31" fmla="*/ 668037897 h 634"/>
                <a:gd name="T32" fmla="*/ 197721663 w 634"/>
                <a:gd name="T33" fmla="*/ 686705513 h 634"/>
                <a:gd name="T34" fmla="*/ 157642416 w 634"/>
                <a:gd name="T35" fmla="*/ 392022225 h 634"/>
                <a:gd name="T36" fmla="*/ 452888781 w 634"/>
                <a:gd name="T37" fmla="*/ 373354610 h 634"/>
                <a:gd name="T38" fmla="*/ 472928404 w 634"/>
                <a:gd name="T39" fmla="*/ 668037897 h 634"/>
                <a:gd name="T40" fmla="*/ 708057055 w 634"/>
                <a:gd name="T41" fmla="*/ 608034189 h 634"/>
                <a:gd name="T42" fmla="*/ 590492730 w 634"/>
                <a:gd name="T43" fmla="*/ 628036195 h 634"/>
                <a:gd name="T44" fmla="*/ 708057055 w 634"/>
                <a:gd name="T45" fmla="*/ 668037897 h 634"/>
                <a:gd name="T46" fmla="*/ 708057055 w 634"/>
                <a:gd name="T47" fmla="*/ 608034189 h 634"/>
                <a:gd name="T48" fmla="*/ 748135146 w 634"/>
                <a:gd name="T49" fmla="*/ 216011964 h 634"/>
                <a:gd name="T50" fmla="*/ 728095522 w 634"/>
                <a:gd name="T51" fmla="*/ 58670472 h 634"/>
                <a:gd name="T52" fmla="*/ 708057055 w 634"/>
                <a:gd name="T53" fmla="*/ 20000851 h 634"/>
                <a:gd name="T54" fmla="*/ 157642416 w 634"/>
                <a:gd name="T55" fmla="*/ 20000851 h 634"/>
                <a:gd name="T56" fmla="*/ 118900455 w 634"/>
                <a:gd name="T57" fmla="*/ 58670472 h 634"/>
                <a:gd name="T58" fmla="*/ 118900455 w 634"/>
                <a:gd name="T59" fmla="*/ 216011964 h 634"/>
                <a:gd name="T60" fmla="*/ 0 w 634"/>
                <a:gd name="T61" fmla="*/ 746709221 h 634"/>
                <a:gd name="T62" fmla="*/ 748135146 w 634"/>
                <a:gd name="T63" fmla="*/ 844048159 h 634"/>
                <a:gd name="T64" fmla="*/ 845659848 w 634"/>
                <a:gd name="T65" fmla="*/ 313350902 h 634"/>
                <a:gd name="T66" fmla="*/ 786878263 w 634"/>
                <a:gd name="T67" fmla="*/ 746709221 h 634"/>
                <a:gd name="T68" fmla="*/ 748135146 w 634"/>
                <a:gd name="T69" fmla="*/ 785377687 h 634"/>
                <a:gd name="T70" fmla="*/ 60117714 w 634"/>
                <a:gd name="T71" fmla="*/ 746709221 h 634"/>
                <a:gd name="T72" fmla="*/ 118900455 w 634"/>
                <a:gd name="T73" fmla="*/ 274682436 h 634"/>
                <a:gd name="T74" fmla="*/ 786878263 w 634"/>
                <a:gd name="T75" fmla="*/ 313350902 h 63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634" h="634">
                  <a:moveTo>
                    <a:pt x="501" y="235"/>
                  </a:moveTo>
                  <a:lnTo>
                    <a:pt x="501" y="235"/>
                  </a:lnTo>
                  <a:cubicBezTo>
                    <a:pt x="457" y="235"/>
                    <a:pt x="442" y="265"/>
                    <a:pt x="442" y="294"/>
                  </a:cubicBezTo>
                  <a:cubicBezTo>
                    <a:pt x="442" y="339"/>
                    <a:pt x="457" y="353"/>
                    <a:pt x="501" y="353"/>
                  </a:cubicBezTo>
                  <a:cubicBezTo>
                    <a:pt x="530" y="353"/>
                    <a:pt x="560" y="339"/>
                    <a:pt x="560" y="294"/>
                  </a:cubicBezTo>
                  <a:cubicBezTo>
                    <a:pt x="560" y="265"/>
                    <a:pt x="530" y="235"/>
                    <a:pt x="501" y="235"/>
                  </a:cubicBezTo>
                  <a:close/>
                  <a:moveTo>
                    <a:pt x="516" y="324"/>
                  </a:moveTo>
                  <a:lnTo>
                    <a:pt x="516" y="324"/>
                  </a:lnTo>
                  <a:cubicBezTo>
                    <a:pt x="471" y="324"/>
                    <a:pt x="471" y="324"/>
                    <a:pt x="471" y="324"/>
                  </a:cubicBezTo>
                  <a:cubicBezTo>
                    <a:pt x="471" y="280"/>
                    <a:pt x="471" y="280"/>
                    <a:pt x="471" y="280"/>
                  </a:cubicBezTo>
                  <a:cubicBezTo>
                    <a:pt x="516" y="280"/>
                    <a:pt x="516" y="280"/>
                    <a:pt x="516" y="280"/>
                  </a:cubicBezTo>
                  <a:lnTo>
                    <a:pt x="516" y="324"/>
                  </a:lnTo>
                  <a:close/>
                  <a:moveTo>
                    <a:pt x="530" y="515"/>
                  </a:moveTo>
                  <a:lnTo>
                    <a:pt x="530" y="515"/>
                  </a:lnTo>
                  <a:cubicBezTo>
                    <a:pt x="457" y="515"/>
                    <a:pt x="457" y="515"/>
                    <a:pt x="457" y="515"/>
                  </a:cubicBezTo>
                  <a:cubicBezTo>
                    <a:pt x="442" y="515"/>
                    <a:pt x="442" y="530"/>
                    <a:pt x="442" y="530"/>
                  </a:cubicBezTo>
                  <a:cubicBezTo>
                    <a:pt x="442" y="545"/>
                    <a:pt x="442" y="560"/>
                    <a:pt x="457" y="560"/>
                  </a:cubicBezTo>
                  <a:cubicBezTo>
                    <a:pt x="530" y="560"/>
                    <a:pt x="530" y="560"/>
                    <a:pt x="530" y="560"/>
                  </a:cubicBezTo>
                  <a:cubicBezTo>
                    <a:pt x="545" y="560"/>
                    <a:pt x="560" y="545"/>
                    <a:pt x="560" y="530"/>
                  </a:cubicBezTo>
                  <a:cubicBezTo>
                    <a:pt x="560" y="530"/>
                    <a:pt x="545" y="515"/>
                    <a:pt x="530" y="515"/>
                  </a:cubicBezTo>
                  <a:close/>
                  <a:moveTo>
                    <a:pt x="354" y="235"/>
                  </a:moveTo>
                  <a:lnTo>
                    <a:pt x="354" y="235"/>
                  </a:lnTo>
                  <a:cubicBezTo>
                    <a:pt x="118" y="235"/>
                    <a:pt x="118" y="235"/>
                    <a:pt x="118" y="235"/>
                  </a:cubicBezTo>
                  <a:cubicBezTo>
                    <a:pt x="103" y="235"/>
                    <a:pt x="89" y="265"/>
                    <a:pt x="89" y="280"/>
                  </a:cubicBezTo>
                  <a:cubicBezTo>
                    <a:pt x="89" y="515"/>
                    <a:pt x="89" y="515"/>
                    <a:pt x="89" y="515"/>
                  </a:cubicBezTo>
                  <a:cubicBezTo>
                    <a:pt x="89" y="530"/>
                    <a:pt x="103" y="560"/>
                    <a:pt x="118" y="560"/>
                  </a:cubicBezTo>
                  <a:cubicBezTo>
                    <a:pt x="354" y="560"/>
                    <a:pt x="354" y="560"/>
                    <a:pt x="354" y="560"/>
                  </a:cubicBezTo>
                  <a:cubicBezTo>
                    <a:pt x="383" y="560"/>
                    <a:pt x="398" y="530"/>
                    <a:pt x="398" y="515"/>
                  </a:cubicBezTo>
                  <a:cubicBezTo>
                    <a:pt x="398" y="280"/>
                    <a:pt x="398" y="280"/>
                    <a:pt x="398" y="280"/>
                  </a:cubicBezTo>
                  <a:cubicBezTo>
                    <a:pt x="398" y="265"/>
                    <a:pt x="383" y="235"/>
                    <a:pt x="354" y="235"/>
                  </a:cubicBezTo>
                  <a:close/>
                  <a:moveTo>
                    <a:pt x="354" y="501"/>
                  </a:moveTo>
                  <a:lnTo>
                    <a:pt x="354" y="501"/>
                  </a:lnTo>
                  <a:cubicBezTo>
                    <a:pt x="354" y="501"/>
                    <a:pt x="354" y="515"/>
                    <a:pt x="339" y="515"/>
                  </a:cubicBezTo>
                  <a:cubicBezTo>
                    <a:pt x="148" y="515"/>
                    <a:pt x="148" y="515"/>
                    <a:pt x="148" y="515"/>
                  </a:cubicBezTo>
                  <a:cubicBezTo>
                    <a:pt x="133" y="515"/>
                    <a:pt x="118" y="501"/>
                    <a:pt x="118" y="501"/>
                  </a:cubicBezTo>
                  <a:cubicBezTo>
                    <a:pt x="118" y="294"/>
                    <a:pt x="118" y="294"/>
                    <a:pt x="118" y="294"/>
                  </a:cubicBezTo>
                  <a:cubicBezTo>
                    <a:pt x="118" y="294"/>
                    <a:pt x="133" y="280"/>
                    <a:pt x="148" y="280"/>
                  </a:cubicBezTo>
                  <a:cubicBezTo>
                    <a:pt x="339" y="280"/>
                    <a:pt x="339" y="280"/>
                    <a:pt x="339" y="280"/>
                  </a:cubicBezTo>
                  <a:cubicBezTo>
                    <a:pt x="354" y="280"/>
                    <a:pt x="354" y="294"/>
                    <a:pt x="354" y="294"/>
                  </a:cubicBezTo>
                  <a:lnTo>
                    <a:pt x="354" y="501"/>
                  </a:lnTo>
                  <a:close/>
                  <a:moveTo>
                    <a:pt x="530" y="456"/>
                  </a:moveTo>
                  <a:lnTo>
                    <a:pt x="530" y="456"/>
                  </a:lnTo>
                  <a:cubicBezTo>
                    <a:pt x="457" y="456"/>
                    <a:pt x="457" y="456"/>
                    <a:pt x="457" y="456"/>
                  </a:cubicBezTo>
                  <a:cubicBezTo>
                    <a:pt x="442" y="456"/>
                    <a:pt x="442" y="471"/>
                    <a:pt x="442" y="471"/>
                  </a:cubicBezTo>
                  <a:cubicBezTo>
                    <a:pt x="442" y="486"/>
                    <a:pt x="442" y="501"/>
                    <a:pt x="457" y="501"/>
                  </a:cubicBezTo>
                  <a:cubicBezTo>
                    <a:pt x="530" y="501"/>
                    <a:pt x="530" y="501"/>
                    <a:pt x="530" y="501"/>
                  </a:cubicBezTo>
                  <a:cubicBezTo>
                    <a:pt x="545" y="501"/>
                    <a:pt x="560" y="486"/>
                    <a:pt x="560" y="471"/>
                  </a:cubicBezTo>
                  <a:cubicBezTo>
                    <a:pt x="560" y="471"/>
                    <a:pt x="545" y="456"/>
                    <a:pt x="530" y="456"/>
                  </a:cubicBezTo>
                  <a:close/>
                  <a:moveTo>
                    <a:pt x="560" y="162"/>
                  </a:moveTo>
                  <a:lnTo>
                    <a:pt x="560" y="162"/>
                  </a:lnTo>
                  <a:cubicBezTo>
                    <a:pt x="369" y="162"/>
                    <a:pt x="369" y="162"/>
                    <a:pt x="369" y="162"/>
                  </a:cubicBezTo>
                  <a:cubicBezTo>
                    <a:pt x="545" y="44"/>
                    <a:pt x="545" y="44"/>
                    <a:pt x="545" y="44"/>
                  </a:cubicBezTo>
                  <a:cubicBezTo>
                    <a:pt x="560" y="44"/>
                    <a:pt x="560" y="30"/>
                    <a:pt x="545" y="15"/>
                  </a:cubicBezTo>
                  <a:cubicBezTo>
                    <a:pt x="545" y="0"/>
                    <a:pt x="530" y="0"/>
                    <a:pt x="530" y="15"/>
                  </a:cubicBezTo>
                  <a:cubicBezTo>
                    <a:pt x="530" y="15"/>
                    <a:pt x="339" y="133"/>
                    <a:pt x="324" y="147"/>
                  </a:cubicBezTo>
                  <a:cubicBezTo>
                    <a:pt x="118" y="15"/>
                    <a:pt x="118" y="15"/>
                    <a:pt x="118" y="15"/>
                  </a:cubicBezTo>
                  <a:cubicBezTo>
                    <a:pt x="103" y="0"/>
                    <a:pt x="89" y="0"/>
                    <a:pt x="89" y="15"/>
                  </a:cubicBezTo>
                  <a:cubicBezTo>
                    <a:pt x="89" y="30"/>
                    <a:pt x="89" y="44"/>
                    <a:pt x="89" y="44"/>
                  </a:cubicBezTo>
                  <a:cubicBezTo>
                    <a:pt x="265" y="162"/>
                    <a:pt x="265" y="162"/>
                    <a:pt x="265" y="162"/>
                  </a:cubicBezTo>
                  <a:cubicBezTo>
                    <a:pt x="89" y="162"/>
                    <a:pt x="89" y="162"/>
                    <a:pt x="89" y="162"/>
                  </a:cubicBezTo>
                  <a:cubicBezTo>
                    <a:pt x="45" y="162"/>
                    <a:pt x="0" y="192"/>
                    <a:pt x="0" y="235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604"/>
                    <a:pt x="45" y="633"/>
                    <a:pt x="89" y="633"/>
                  </a:cubicBezTo>
                  <a:cubicBezTo>
                    <a:pt x="560" y="633"/>
                    <a:pt x="560" y="633"/>
                    <a:pt x="560" y="633"/>
                  </a:cubicBezTo>
                  <a:cubicBezTo>
                    <a:pt x="604" y="633"/>
                    <a:pt x="633" y="604"/>
                    <a:pt x="633" y="560"/>
                  </a:cubicBezTo>
                  <a:cubicBezTo>
                    <a:pt x="633" y="235"/>
                    <a:pt x="633" y="235"/>
                    <a:pt x="633" y="235"/>
                  </a:cubicBezTo>
                  <a:cubicBezTo>
                    <a:pt x="633" y="192"/>
                    <a:pt x="604" y="162"/>
                    <a:pt x="560" y="162"/>
                  </a:cubicBezTo>
                  <a:close/>
                  <a:moveTo>
                    <a:pt x="589" y="560"/>
                  </a:moveTo>
                  <a:lnTo>
                    <a:pt x="589" y="560"/>
                  </a:lnTo>
                  <a:cubicBezTo>
                    <a:pt x="589" y="574"/>
                    <a:pt x="575" y="589"/>
                    <a:pt x="560" y="589"/>
                  </a:cubicBezTo>
                  <a:cubicBezTo>
                    <a:pt x="89" y="589"/>
                    <a:pt x="89" y="589"/>
                    <a:pt x="89" y="589"/>
                  </a:cubicBezTo>
                  <a:cubicBezTo>
                    <a:pt x="59" y="589"/>
                    <a:pt x="45" y="574"/>
                    <a:pt x="45" y="560"/>
                  </a:cubicBezTo>
                  <a:cubicBezTo>
                    <a:pt x="45" y="235"/>
                    <a:pt x="45" y="235"/>
                    <a:pt x="45" y="235"/>
                  </a:cubicBezTo>
                  <a:cubicBezTo>
                    <a:pt x="45" y="221"/>
                    <a:pt x="59" y="206"/>
                    <a:pt x="89" y="206"/>
                  </a:cubicBezTo>
                  <a:cubicBezTo>
                    <a:pt x="560" y="206"/>
                    <a:pt x="560" y="206"/>
                    <a:pt x="560" y="206"/>
                  </a:cubicBezTo>
                  <a:cubicBezTo>
                    <a:pt x="575" y="206"/>
                    <a:pt x="589" y="221"/>
                    <a:pt x="589" y="235"/>
                  </a:cubicBezTo>
                  <a:lnTo>
                    <a:pt x="589" y="5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89D6C33-4F91-4DD5-804C-4FD0C9DAE3F8}"/>
              </a:ext>
            </a:extLst>
          </p:cNvPr>
          <p:cNvGrpSpPr/>
          <p:nvPr/>
        </p:nvGrpSpPr>
        <p:grpSpPr>
          <a:xfrm>
            <a:off x="6684963" y="3393282"/>
            <a:ext cx="681832" cy="700088"/>
            <a:chOff x="6684963" y="3393282"/>
            <a:chExt cx="681832" cy="700088"/>
          </a:xfrm>
        </p:grpSpPr>
        <p:sp>
          <p:nvSpPr>
            <p:cNvPr id="46" name="Freeform 2243">
              <a:extLst>
                <a:ext uri="{FF2B5EF4-FFF2-40B4-BE49-F238E27FC236}">
                  <a16:creationId xmlns:a16="http://schemas.microsoft.com/office/drawing/2014/main" id="{418882E1-1B9D-7C4C-847A-868819BE4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4963" y="3393282"/>
              <a:ext cx="681832" cy="700088"/>
            </a:xfrm>
            <a:custGeom>
              <a:avLst/>
              <a:gdLst>
                <a:gd name="T0" fmla="*/ 253 w 495"/>
                <a:gd name="T1" fmla="*/ 0 h 506"/>
                <a:gd name="T2" fmla="*/ 253 w 495"/>
                <a:gd name="T3" fmla="*/ 0 h 506"/>
                <a:gd name="T4" fmla="*/ 0 w 495"/>
                <a:gd name="T5" fmla="*/ 253 h 506"/>
                <a:gd name="T6" fmla="*/ 253 w 495"/>
                <a:gd name="T7" fmla="*/ 505 h 506"/>
                <a:gd name="T8" fmla="*/ 494 w 495"/>
                <a:gd name="T9" fmla="*/ 253 h 506"/>
                <a:gd name="T10" fmla="*/ 494 w 495"/>
                <a:gd name="T11" fmla="*/ 253 h 506"/>
                <a:gd name="T12" fmla="*/ 494 w 495"/>
                <a:gd name="T13" fmla="*/ 213 h 506"/>
                <a:gd name="T14" fmla="*/ 253 w 495"/>
                <a:gd name="T15" fmla="*/ 0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5" h="506">
                  <a:moveTo>
                    <a:pt x="253" y="0"/>
                  </a:moveTo>
                  <a:lnTo>
                    <a:pt x="253" y="0"/>
                  </a:lnTo>
                  <a:cubicBezTo>
                    <a:pt x="112" y="0"/>
                    <a:pt x="0" y="112"/>
                    <a:pt x="0" y="253"/>
                  </a:cubicBezTo>
                  <a:cubicBezTo>
                    <a:pt x="0" y="394"/>
                    <a:pt x="112" y="505"/>
                    <a:pt x="253" y="505"/>
                  </a:cubicBezTo>
                  <a:cubicBezTo>
                    <a:pt x="384" y="505"/>
                    <a:pt x="494" y="394"/>
                    <a:pt x="494" y="253"/>
                  </a:cubicBezTo>
                  <a:lnTo>
                    <a:pt x="494" y="253"/>
                  </a:lnTo>
                  <a:cubicBezTo>
                    <a:pt x="494" y="244"/>
                    <a:pt x="494" y="224"/>
                    <a:pt x="494" y="213"/>
                  </a:cubicBezTo>
                  <a:cubicBezTo>
                    <a:pt x="474" y="92"/>
                    <a:pt x="373" y="0"/>
                    <a:pt x="253" y="0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248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635" name="Freeform 157">
              <a:extLst>
                <a:ext uri="{FF2B5EF4-FFF2-40B4-BE49-F238E27FC236}">
                  <a16:creationId xmlns:a16="http://schemas.microsoft.com/office/drawing/2014/main" id="{364B36A5-D922-AA4B-AF73-4AC7961C4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6888" y="3564732"/>
              <a:ext cx="366713" cy="355600"/>
            </a:xfrm>
            <a:custGeom>
              <a:avLst/>
              <a:gdLst>
                <a:gd name="T0" fmla="*/ 412810691 w 634"/>
                <a:gd name="T1" fmla="*/ 116168028 h 619"/>
                <a:gd name="T2" fmla="*/ 412810691 w 634"/>
                <a:gd name="T3" fmla="*/ 116168028 h 619"/>
                <a:gd name="T4" fmla="*/ 235128651 w 634"/>
                <a:gd name="T5" fmla="*/ 310219925 h 619"/>
                <a:gd name="T6" fmla="*/ 412810691 w 634"/>
                <a:gd name="T7" fmla="*/ 484471968 h 619"/>
                <a:gd name="T8" fmla="*/ 609196224 w 634"/>
                <a:gd name="T9" fmla="*/ 310219925 h 619"/>
                <a:gd name="T10" fmla="*/ 412810691 w 634"/>
                <a:gd name="T11" fmla="*/ 116168028 h 619"/>
                <a:gd name="T12" fmla="*/ 412810691 w 634"/>
                <a:gd name="T13" fmla="*/ 426387953 h 619"/>
                <a:gd name="T14" fmla="*/ 412810691 w 634"/>
                <a:gd name="T15" fmla="*/ 426387953 h 619"/>
                <a:gd name="T16" fmla="*/ 295246365 w 634"/>
                <a:gd name="T17" fmla="*/ 310219925 h 619"/>
                <a:gd name="T18" fmla="*/ 412810691 w 634"/>
                <a:gd name="T19" fmla="*/ 174250894 h 619"/>
                <a:gd name="T20" fmla="*/ 550413483 w 634"/>
                <a:gd name="T21" fmla="*/ 310219925 h 619"/>
                <a:gd name="T22" fmla="*/ 412810691 w 634"/>
                <a:gd name="T23" fmla="*/ 426387953 h 619"/>
                <a:gd name="T24" fmla="*/ 708057055 w 634"/>
                <a:gd name="T25" fmla="*/ 446188956 h 619"/>
                <a:gd name="T26" fmla="*/ 708057055 w 634"/>
                <a:gd name="T27" fmla="*/ 446188956 h 619"/>
                <a:gd name="T28" fmla="*/ 746799016 w 634"/>
                <a:gd name="T29" fmla="*/ 310219925 h 619"/>
                <a:gd name="T30" fmla="*/ 412810691 w 634"/>
                <a:gd name="T31" fmla="*/ 0 h 619"/>
                <a:gd name="T32" fmla="*/ 97524702 w 634"/>
                <a:gd name="T33" fmla="*/ 310219925 h 619"/>
                <a:gd name="T34" fmla="*/ 137603949 w 634"/>
                <a:gd name="T35" fmla="*/ 446188956 h 619"/>
                <a:gd name="T36" fmla="*/ 0 w 634"/>
                <a:gd name="T37" fmla="*/ 660043005 h 619"/>
                <a:gd name="T38" fmla="*/ 156306287 w 634"/>
                <a:gd name="T39" fmla="*/ 699645011 h 619"/>
                <a:gd name="T40" fmla="*/ 275206741 w 634"/>
                <a:gd name="T41" fmla="*/ 815813039 h 619"/>
                <a:gd name="T42" fmla="*/ 392771067 w 634"/>
                <a:gd name="T43" fmla="*/ 621759994 h 619"/>
                <a:gd name="T44" fmla="*/ 412810691 w 634"/>
                <a:gd name="T45" fmla="*/ 621759994 h 619"/>
                <a:gd name="T46" fmla="*/ 432849157 w 634"/>
                <a:gd name="T47" fmla="*/ 621759994 h 619"/>
                <a:gd name="T48" fmla="*/ 550413483 w 634"/>
                <a:gd name="T49" fmla="*/ 815813039 h 619"/>
                <a:gd name="T50" fmla="*/ 667977809 w 634"/>
                <a:gd name="T51" fmla="*/ 699645011 h 619"/>
                <a:gd name="T52" fmla="*/ 845659848 w 634"/>
                <a:gd name="T53" fmla="*/ 660043005 h 619"/>
                <a:gd name="T54" fmla="*/ 708057055 w 634"/>
                <a:gd name="T55" fmla="*/ 446188956 h 619"/>
                <a:gd name="T56" fmla="*/ 275206741 w 634"/>
                <a:gd name="T57" fmla="*/ 718127019 h 619"/>
                <a:gd name="T58" fmla="*/ 275206741 w 634"/>
                <a:gd name="T59" fmla="*/ 718127019 h 619"/>
                <a:gd name="T60" fmla="*/ 196385534 w 634"/>
                <a:gd name="T61" fmla="*/ 660043005 h 619"/>
                <a:gd name="T62" fmla="*/ 77485079 w 634"/>
                <a:gd name="T63" fmla="*/ 621759994 h 619"/>
                <a:gd name="T64" fmla="*/ 156306287 w 634"/>
                <a:gd name="T65" fmla="*/ 504272971 h 619"/>
                <a:gd name="T66" fmla="*/ 333989483 w 634"/>
                <a:gd name="T67" fmla="*/ 601958991 h 619"/>
                <a:gd name="T68" fmla="*/ 275206741 w 634"/>
                <a:gd name="T69" fmla="*/ 718127019 h 619"/>
                <a:gd name="T70" fmla="*/ 412810691 w 634"/>
                <a:gd name="T71" fmla="*/ 562356985 h 619"/>
                <a:gd name="T72" fmla="*/ 412810691 w 634"/>
                <a:gd name="T73" fmla="*/ 562356985 h 619"/>
                <a:gd name="T74" fmla="*/ 156306287 w 634"/>
                <a:gd name="T75" fmla="*/ 310219925 h 619"/>
                <a:gd name="T76" fmla="*/ 412810691 w 634"/>
                <a:gd name="T77" fmla="*/ 38283011 h 619"/>
                <a:gd name="T78" fmla="*/ 688017432 w 634"/>
                <a:gd name="T79" fmla="*/ 310219925 h 619"/>
                <a:gd name="T80" fmla="*/ 412810691 w 634"/>
                <a:gd name="T81" fmla="*/ 562356985 h 619"/>
                <a:gd name="T82" fmla="*/ 647938185 w 634"/>
                <a:gd name="T83" fmla="*/ 660043005 h 619"/>
                <a:gd name="T84" fmla="*/ 647938185 w 634"/>
                <a:gd name="T85" fmla="*/ 660043005 h 619"/>
                <a:gd name="T86" fmla="*/ 569116977 w 634"/>
                <a:gd name="T87" fmla="*/ 718127019 h 619"/>
                <a:gd name="T88" fmla="*/ 491631898 w 634"/>
                <a:gd name="T89" fmla="*/ 601958991 h 619"/>
                <a:gd name="T90" fmla="*/ 667977809 w 634"/>
                <a:gd name="T91" fmla="*/ 504272971 h 619"/>
                <a:gd name="T92" fmla="*/ 746799016 w 634"/>
                <a:gd name="T93" fmla="*/ 621759994 h 619"/>
                <a:gd name="T94" fmla="*/ 647938185 w 634"/>
                <a:gd name="T95" fmla="*/ 660043005 h 61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34" h="619">
                  <a:moveTo>
                    <a:pt x="309" y="88"/>
                  </a:moveTo>
                  <a:lnTo>
                    <a:pt x="309" y="88"/>
                  </a:lnTo>
                  <a:cubicBezTo>
                    <a:pt x="235" y="88"/>
                    <a:pt x="176" y="162"/>
                    <a:pt x="176" y="235"/>
                  </a:cubicBezTo>
                  <a:cubicBezTo>
                    <a:pt x="176" y="309"/>
                    <a:pt x="235" y="367"/>
                    <a:pt x="309" y="367"/>
                  </a:cubicBezTo>
                  <a:cubicBezTo>
                    <a:pt x="383" y="367"/>
                    <a:pt x="456" y="309"/>
                    <a:pt x="456" y="235"/>
                  </a:cubicBezTo>
                  <a:cubicBezTo>
                    <a:pt x="456" y="162"/>
                    <a:pt x="383" y="88"/>
                    <a:pt x="309" y="88"/>
                  </a:cubicBezTo>
                  <a:close/>
                  <a:moveTo>
                    <a:pt x="309" y="323"/>
                  </a:moveTo>
                  <a:lnTo>
                    <a:pt x="309" y="323"/>
                  </a:lnTo>
                  <a:cubicBezTo>
                    <a:pt x="265" y="323"/>
                    <a:pt x="221" y="279"/>
                    <a:pt x="221" y="235"/>
                  </a:cubicBezTo>
                  <a:cubicBezTo>
                    <a:pt x="221" y="176"/>
                    <a:pt x="265" y="132"/>
                    <a:pt x="309" y="132"/>
                  </a:cubicBezTo>
                  <a:cubicBezTo>
                    <a:pt x="368" y="132"/>
                    <a:pt x="412" y="176"/>
                    <a:pt x="412" y="235"/>
                  </a:cubicBezTo>
                  <a:cubicBezTo>
                    <a:pt x="412" y="279"/>
                    <a:pt x="368" y="323"/>
                    <a:pt x="309" y="323"/>
                  </a:cubicBezTo>
                  <a:close/>
                  <a:moveTo>
                    <a:pt x="530" y="338"/>
                  </a:moveTo>
                  <a:lnTo>
                    <a:pt x="530" y="338"/>
                  </a:lnTo>
                  <a:cubicBezTo>
                    <a:pt x="544" y="309"/>
                    <a:pt x="559" y="264"/>
                    <a:pt x="559" y="235"/>
                  </a:cubicBezTo>
                  <a:cubicBezTo>
                    <a:pt x="559" y="103"/>
                    <a:pt x="441" y="0"/>
                    <a:pt x="309" y="0"/>
                  </a:cubicBezTo>
                  <a:cubicBezTo>
                    <a:pt x="176" y="0"/>
                    <a:pt x="73" y="103"/>
                    <a:pt x="73" y="235"/>
                  </a:cubicBezTo>
                  <a:cubicBezTo>
                    <a:pt x="73" y="264"/>
                    <a:pt x="88" y="309"/>
                    <a:pt x="103" y="338"/>
                  </a:cubicBezTo>
                  <a:cubicBezTo>
                    <a:pt x="0" y="500"/>
                    <a:pt x="0" y="500"/>
                    <a:pt x="0" y="500"/>
                  </a:cubicBezTo>
                  <a:cubicBezTo>
                    <a:pt x="0" y="500"/>
                    <a:pt x="58" y="515"/>
                    <a:pt x="117" y="530"/>
                  </a:cubicBezTo>
                  <a:cubicBezTo>
                    <a:pt x="162" y="574"/>
                    <a:pt x="206" y="618"/>
                    <a:pt x="206" y="618"/>
                  </a:cubicBezTo>
                  <a:cubicBezTo>
                    <a:pt x="294" y="471"/>
                    <a:pt x="294" y="471"/>
                    <a:pt x="294" y="471"/>
                  </a:cubicBezTo>
                  <a:cubicBezTo>
                    <a:pt x="309" y="471"/>
                    <a:pt x="309" y="471"/>
                    <a:pt x="309" y="471"/>
                  </a:cubicBezTo>
                  <a:cubicBezTo>
                    <a:pt x="324" y="471"/>
                    <a:pt x="324" y="471"/>
                    <a:pt x="324" y="471"/>
                  </a:cubicBezTo>
                  <a:cubicBezTo>
                    <a:pt x="412" y="618"/>
                    <a:pt x="412" y="618"/>
                    <a:pt x="412" y="618"/>
                  </a:cubicBezTo>
                  <a:cubicBezTo>
                    <a:pt x="412" y="618"/>
                    <a:pt x="456" y="574"/>
                    <a:pt x="500" y="530"/>
                  </a:cubicBezTo>
                  <a:cubicBezTo>
                    <a:pt x="559" y="515"/>
                    <a:pt x="633" y="500"/>
                    <a:pt x="633" y="500"/>
                  </a:cubicBezTo>
                  <a:lnTo>
                    <a:pt x="530" y="338"/>
                  </a:lnTo>
                  <a:close/>
                  <a:moveTo>
                    <a:pt x="206" y="544"/>
                  </a:moveTo>
                  <a:lnTo>
                    <a:pt x="206" y="544"/>
                  </a:lnTo>
                  <a:cubicBezTo>
                    <a:pt x="206" y="544"/>
                    <a:pt x="176" y="530"/>
                    <a:pt x="147" y="500"/>
                  </a:cubicBezTo>
                  <a:cubicBezTo>
                    <a:pt x="103" y="485"/>
                    <a:pt x="58" y="471"/>
                    <a:pt x="58" y="471"/>
                  </a:cubicBezTo>
                  <a:cubicBezTo>
                    <a:pt x="117" y="382"/>
                    <a:pt x="117" y="382"/>
                    <a:pt x="117" y="382"/>
                  </a:cubicBezTo>
                  <a:cubicBezTo>
                    <a:pt x="147" y="412"/>
                    <a:pt x="206" y="456"/>
                    <a:pt x="250" y="456"/>
                  </a:cubicBezTo>
                  <a:lnTo>
                    <a:pt x="206" y="544"/>
                  </a:lnTo>
                  <a:close/>
                  <a:moveTo>
                    <a:pt x="309" y="426"/>
                  </a:moveTo>
                  <a:lnTo>
                    <a:pt x="309" y="426"/>
                  </a:lnTo>
                  <a:cubicBezTo>
                    <a:pt x="206" y="426"/>
                    <a:pt x="117" y="338"/>
                    <a:pt x="117" y="235"/>
                  </a:cubicBezTo>
                  <a:cubicBezTo>
                    <a:pt x="117" y="117"/>
                    <a:pt x="206" y="29"/>
                    <a:pt x="309" y="29"/>
                  </a:cubicBezTo>
                  <a:cubicBezTo>
                    <a:pt x="426" y="29"/>
                    <a:pt x="515" y="117"/>
                    <a:pt x="515" y="235"/>
                  </a:cubicBezTo>
                  <a:cubicBezTo>
                    <a:pt x="515" y="338"/>
                    <a:pt x="426" y="426"/>
                    <a:pt x="309" y="426"/>
                  </a:cubicBezTo>
                  <a:close/>
                  <a:moveTo>
                    <a:pt x="485" y="500"/>
                  </a:moveTo>
                  <a:lnTo>
                    <a:pt x="485" y="500"/>
                  </a:lnTo>
                  <a:cubicBezTo>
                    <a:pt x="456" y="530"/>
                    <a:pt x="426" y="544"/>
                    <a:pt x="426" y="544"/>
                  </a:cubicBezTo>
                  <a:cubicBezTo>
                    <a:pt x="368" y="456"/>
                    <a:pt x="368" y="456"/>
                    <a:pt x="368" y="456"/>
                  </a:cubicBezTo>
                  <a:cubicBezTo>
                    <a:pt x="426" y="456"/>
                    <a:pt x="471" y="412"/>
                    <a:pt x="500" y="382"/>
                  </a:cubicBezTo>
                  <a:cubicBezTo>
                    <a:pt x="559" y="471"/>
                    <a:pt x="559" y="471"/>
                    <a:pt x="559" y="471"/>
                  </a:cubicBezTo>
                  <a:cubicBezTo>
                    <a:pt x="559" y="471"/>
                    <a:pt x="530" y="485"/>
                    <a:pt x="485" y="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1FA2E19-E592-4849-A8D4-D51C31EE3464}"/>
              </a:ext>
            </a:extLst>
          </p:cNvPr>
          <p:cNvGrpSpPr/>
          <p:nvPr/>
        </p:nvGrpSpPr>
        <p:grpSpPr>
          <a:xfrm>
            <a:off x="10246519" y="3393282"/>
            <a:ext cx="681831" cy="700088"/>
            <a:chOff x="10246519" y="3393282"/>
            <a:chExt cx="681831" cy="700088"/>
          </a:xfrm>
        </p:grpSpPr>
        <p:sp>
          <p:nvSpPr>
            <p:cNvPr id="50" name="Freeform 2243">
              <a:extLst>
                <a:ext uri="{FF2B5EF4-FFF2-40B4-BE49-F238E27FC236}">
                  <a16:creationId xmlns:a16="http://schemas.microsoft.com/office/drawing/2014/main" id="{53B09C4E-34C6-1C41-A776-A812C009E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6519" y="3393282"/>
              <a:ext cx="681831" cy="700088"/>
            </a:xfrm>
            <a:custGeom>
              <a:avLst/>
              <a:gdLst>
                <a:gd name="T0" fmla="*/ 253 w 495"/>
                <a:gd name="T1" fmla="*/ 0 h 506"/>
                <a:gd name="T2" fmla="*/ 253 w 495"/>
                <a:gd name="T3" fmla="*/ 0 h 506"/>
                <a:gd name="T4" fmla="*/ 0 w 495"/>
                <a:gd name="T5" fmla="*/ 253 h 506"/>
                <a:gd name="T6" fmla="*/ 253 w 495"/>
                <a:gd name="T7" fmla="*/ 505 h 506"/>
                <a:gd name="T8" fmla="*/ 494 w 495"/>
                <a:gd name="T9" fmla="*/ 253 h 506"/>
                <a:gd name="T10" fmla="*/ 494 w 495"/>
                <a:gd name="T11" fmla="*/ 253 h 506"/>
                <a:gd name="T12" fmla="*/ 494 w 495"/>
                <a:gd name="T13" fmla="*/ 213 h 506"/>
                <a:gd name="T14" fmla="*/ 253 w 495"/>
                <a:gd name="T15" fmla="*/ 0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5" h="506">
                  <a:moveTo>
                    <a:pt x="253" y="0"/>
                  </a:moveTo>
                  <a:lnTo>
                    <a:pt x="253" y="0"/>
                  </a:lnTo>
                  <a:cubicBezTo>
                    <a:pt x="112" y="0"/>
                    <a:pt x="0" y="112"/>
                    <a:pt x="0" y="253"/>
                  </a:cubicBezTo>
                  <a:cubicBezTo>
                    <a:pt x="0" y="394"/>
                    <a:pt x="112" y="505"/>
                    <a:pt x="253" y="505"/>
                  </a:cubicBezTo>
                  <a:cubicBezTo>
                    <a:pt x="384" y="505"/>
                    <a:pt x="494" y="394"/>
                    <a:pt x="494" y="253"/>
                  </a:cubicBezTo>
                  <a:lnTo>
                    <a:pt x="494" y="253"/>
                  </a:lnTo>
                  <a:cubicBezTo>
                    <a:pt x="494" y="244"/>
                    <a:pt x="494" y="224"/>
                    <a:pt x="494" y="213"/>
                  </a:cubicBezTo>
                  <a:cubicBezTo>
                    <a:pt x="474" y="92"/>
                    <a:pt x="373" y="0"/>
                    <a:pt x="253" y="0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248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636" name="Freeform 165">
              <a:extLst>
                <a:ext uri="{FF2B5EF4-FFF2-40B4-BE49-F238E27FC236}">
                  <a16:creationId xmlns:a16="http://schemas.microsoft.com/office/drawing/2014/main" id="{B5409C8C-E0AC-6B4C-9344-F72CBC8416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5269" y="3544888"/>
              <a:ext cx="386556" cy="397669"/>
            </a:xfrm>
            <a:custGeom>
              <a:avLst/>
              <a:gdLst>
                <a:gd name="T0" fmla="*/ 457965820 w 619"/>
                <a:gd name="T1" fmla="*/ 879681462 h 634"/>
                <a:gd name="T2" fmla="*/ 457965820 w 619"/>
                <a:gd name="T3" fmla="*/ 879681462 h 634"/>
                <a:gd name="T4" fmla="*/ 504697256 w 619"/>
                <a:gd name="T5" fmla="*/ 879681462 h 634"/>
                <a:gd name="T6" fmla="*/ 504697256 w 619"/>
                <a:gd name="T7" fmla="*/ 810439386 h 634"/>
                <a:gd name="T8" fmla="*/ 457965820 w 619"/>
                <a:gd name="T9" fmla="*/ 810439386 h 634"/>
                <a:gd name="T10" fmla="*/ 457965820 w 619"/>
                <a:gd name="T11" fmla="*/ 879681462 h 634"/>
                <a:gd name="T12" fmla="*/ 205617817 w 619"/>
                <a:gd name="T13" fmla="*/ 717593083 h 634"/>
                <a:gd name="T14" fmla="*/ 205617817 w 619"/>
                <a:gd name="T15" fmla="*/ 717593083 h 634"/>
                <a:gd name="T16" fmla="*/ 228983535 w 619"/>
                <a:gd name="T17" fmla="*/ 764802791 h 634"/>
                <a:gd name="T18" fmla="*/ 275714970 w 619"/>
                <a:gd name="T19" fmla="*/ 717593083 h 634"/>
                <a:gd name="T20" fmla="*/ 228983535 w 619"/>
                <a:gd name="T21" fmla="*/ 671956488 h 634"/>
                <a:gd name="T22" fmla="*/ 205617817 w 619"/>
                <a:gd name="T23" fmla="*/ 717593083 h 634"/>
                <a:gd name="T24" fmla="*/ 297521974 w 619"/>
                <a:gd name="T25" fmla="*/ 254934682 h 634"/>
                <a:gd name="T26" fmla="*/ 297521974 w 619"/>
                <a:gd name="T27" fmla="*/ 254934682 h 634"/>
                <a:gd name="T28" fmla="*/ 252349252 w 619"/>
                <a:gd name="T29" fmla="*/ 231329201 h 634"/>
                <a:gd name="T30" fmla="*/ 205617817 w 619"/>
                <a:gd name="T31" fmla="*/ 254934682 h 634"/>
                <a:gd name="T32" fmla="*/ 252349252 w 619"/>
                <a:gd name="T33" fmla="*/ 302144390 h 634"/>
                <a:gd name="T34" fmla="*/ 297521974 w 619"/>
                <a:gd name="T35" fmla="*/ 254934682 h 634"/>
                <a:gd name="T36" fmla="*/ 481331538 w 619"/>
                <a:gd name="T37" fmla="*/ 138482898 h 634"/>
                <a:gd name="T38" fmla="*/ 481331538 w 619"/>
                <a:gd name="T39" fmla="*/ 138482898 h 634"/>
                <a:gd name="T40" fmla="*/ 457965820 w 619"/>
                <a:gd name="T41" fmla="*/ 162088379 h 634"/>
                <a:gd name="T42" fmla="*/ 457965820 w 619"/>
                <a:gd name="T43" fmla="*/ 462658401 h 634"/>
                <a:gd name="T44" fmla="*/ 205617817 w 619"/>
                <a:gd name="T45" fmla="*/ 462658401 h 634"/>
                <a:gd name="T46" fmla="*/ 183809564 w 619"/>
                <a:gd name="T47" fmla="*/ 509869364 h 634"/>
                <a:gd name="T48" fmla="*/ 205617817 w 619"/>
                <a:gd name="T49" fmla="*/ 531900477 h 634"/>
                <a:gd name="T50" fmla="*/ 481331538 w 619"/>
                <a:gd name="T51" fmla="*/ 531900477 h 634"/>
                <a:gd name="T52" fmla="*/ 504697256 w 619"/>
                <a:gd name="T53" fmla="*/ 509869364 h 634"/>
                <a:gd name="T54" fmla="*/ 504697256 w 619"/>
                <a:gd name="T55" fmla="*/ 162088379 h 634"/>
                <a:gd name="T56" fmla="*/ 481331538 w 619"/>
                <a:gd name="T57" fmla="*/ 138482898 h 634"/>
                <a:gd name="T58" fmla="*/ 665141101 w 619"/>
                <a:gd name="T59" fmla="*/ 717593083 h 634"/>
                <a:gd name="T60" fmla="*/ 665141101 w 619"/>
                <a:gd name="T61" fmla="*/ 717593083 h 634"/>
                <a:gd name="T62" fmla="*/ 710315072 w 619"/>
                <a:gd name="T63" fmla="*/ 764802791 h 634"/>
                <a:gd name="T64" fmla="*/ 733680790 w 619"/>
                <a:gd name="T65" fmla="*/ 717593083 h 634"/>
                <a:gd name="T66" fmla="*/ 710315072 w 619"/>
                <a:gd name="T67" fmla="*/ 671956488 h 634"/>
                <a:gd name="T68" fmla="*/ 665141101 w 619"/>
                <a:gd name="T69" fmla="*/ 717593083 h 634"/>
                <a:gd name="T70" fmla="*/ 665141101 w 619"/>
                <a:gd name="T71" fmla="*/ 254934682 h 634"/>
                <a:gd name="T72" fmla="*/ 665141101 w 619"/>
                <a:gd name="T73" fmla="*/ 254934682 h 634"/>
                <a:gd name="T74" fmla="*/ 710315072 w 619"/>
                <a:gd name="T75" fmla="*/ 302144390 h 634"/>
                <a:gd name="T76" fmla="*/ 757046508 w 619"/>
                <a:gd name="T77" fmla="*/ 254934682 h 634"/>
                <a:gd name="T78" fmla="*/ 710315072 w 619"/>
                <a:gd name="T79" fmla="*/ 231329201 h 634"/>
                <a:gd name="T80" fmla="*/ 665141101 w 619"/>
                <a:gd name="T81" fmla="*/ 254934682 h 634"/>
                <a:gd name="T82" fmla="*/ 481331538 w 619"/>
                <a:gd name="T83" fmla="*/ 0 h 634"/>
                <a:gd name="T84" fmla="*/ 481331538 w 619"/>
                <a:gd name="T85" fmla="*/ 0 h 634"/>
                <a:gd name="T86" fmla="*/ 0 w 619"/>
                <a:gd name="T87" fmla="*/ 509869364 h 634"/>
                <a:gd name="T88" fmla="*/ 481331538 w 619"/>
                <a:gd name="T89" fmla="*/ 996133247 h 634"/>
                <a:gd name="T90" fmla="*/ 962664325 w 619"/>
                <a:gd name="T91" fmla="*/ 509869364 h 634"/>
                <a:gd name="T92" fmla="*/ 481331538 w 619"/>
                <a:gd name="T93" fmla="*/ 0 h 634"/>
                <a:gd name="T94" fmla="*/ 481331538 w 619"/>
                <a:gd name="T95" fmla="*/ 926891170 h 634"/>
                <a:gd name="T96" fmla="*/ 481331538 w 619"/>
                <a:gd name="T97" fmla="*/ 926891170 h 634"/>
                <a:gd name="T98" fmla="*/ 45173971 w 619"/>
                <a:gd name="T99" fmla="*/ 509869364 h 634"/>
                <a:gd name="T100" fmla="*/ 481331538 w 619"/>
                <a:gd name="T101" fmla="*/ 69242076 h 634"/>
                <a:gd name="T102" fmla="*/ 917490354 w 619"/>
                <a:gd name="T103" fmla="*/ 509869364 h 634"/>
                <a:gd name="T104" fmla="*/ 481331538 w 619"/>
                <a:gd name="T105" fmla="*/ 926891170 h 634"/>
                <a:gd name="T106" fmla="*/ 778854761 w 619"/>
                <a:gd name="T107" fmla="*/ 462658401 h 634"/>
                <a:gd name="T108" fmla="*/ 778854761 w 619"/>
                <a:gd name="T109" fmla="*/ 462658401 h 634"/>
                <a:gd name="T110" fmla="*/ 778854761 w 619"/>
                <a:gd name="T111" fmla="*/ 531900477 h 634"/>
                <a:gd name="T112" fmla="*/ 848951914 w 619"/>
                <a:gd name="T113" fmla="*/ 531900477 h 634"/>
                <a:gd name="T114" fmla="*/ 848951914 w 619"/>
                <a:gd name="T115" fmla="*/ 462658401 h 634"/>
                <a:gd name="T116" fmla="*/ 778854761 w 619"/>
                <a:gd name="T117" fmla="*/ 462658401 h 63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619" h="634">
                  <a:moveTo>
                    <a:pt x="294" y="559"/>
                  </a:moveTo>
                  <a:lnTo>
                    <a:pt x="294" y="559"/>
                  </a:lnTo>
                  <a:cubicBezTo>
                    <a:pt x="324" y="559"/>
                    <a:pt x="324" y="559"/>
                    <a:pt x="324" y="559"/>
                  </a:cubicBezTo>
                  <a:cubicBezTo>
                    <a:pt x="324" y="515"/>
                    <a:pt x="324" y="515"/>
                    <a:pt x="324" y="515"/>
                  </a:cubicBezTo>
                  <a:cubicBezTo>
                    <a:pt x="294" y="515"/>
                    <a:pt x="294" y="515"/>
                    <a:pt x="294" y="515"/>
                  </a:cubicBezTo>
                  <a:lnTo>
                    <a:pt x="294" y="559"/>
                  </a:lnTo>
                  <a:close/>
                  <a:moveTo>
                    <a:pt x="132" y="456"/>
                  </a:moveTo>
                  <a:lnTo>
                    <a:pt x="132" y="456"/>
                  </a:lnTo>
                  <a:cubicBezTo>
                    <a:pt x="147" y="486"/>
                    <a:pt x="147" y="486"/>
                    <a:pt x="147" y="486"/>
                  </a:cubicBezTo>
                  <a:cubicBezTo>
                    <a:pt x="177" y="456"/>
                    <a:pt x="177" y="456"/>
                    <a:pt x="177" y="456"/>
                  </a:cubicBezTo>
                  <a:cubicBezTo>
                    <a:pt x="147" y="427"/>
                    <a:pt x="147" y="427"/>
                    <a:pt x="147" y="427"/>
                  </a:cubicBezTo>
                  <a:lnTo>
                    <a:pt x="132" y="456"/>
                  </a:lnTo>
                  <a:close/>
                  <a:moveTo>
                    <a:pt x="191" y="162"/>
                  </a:moveTo>
                  <a:lnTo>
                    <a:pt x="191" y="162"/>
                  </a:lnTo>
                  <a:cubicBezTo>
                    <a:pt x="162" y="147"/>
                    <a:pt x="162" y="147"/>
                    <a:pt x="162" y="147"/>
                  </a:cubicBezTo>
                  <a:cubicBezTo>
                    <a:pt x="132" y="162"/>
                    <a:pt x="132" y="162"/>
                    <a:pt x="132" y="162"/>
                  </a:cubicBezTo>
                  <a:cubicBezTo>
                    <a:pt x="162" y="192"/>
                    <a:pt x="162" y="192"/>
                    <a:pt x="162" y="192"/>
                  </a:cubicBezTo>
                  <a:lnTo>
                    <a:pt x="191" y="162"/>
                  </a:lnTo>
                  <a:close/>
                  <a:moveTo>
                    <a:pt x="309" y="88"/>
                  </a:moveTo>
                  <a:lnTo>
                    <a:pt x="309" y="88"/>
                  </a:lnTo>
                  <a:cubicBezTo>
                    <a:pt x="294" y="88"/>
                    <a:pt x="294" y="88"/>
                    <a:pt x="294" y="103"/>
                  </a:cubicBezTo>
                  <a:cubicBezTo>
                    <a:pt x="294" y="294"/>
                    <a:pt x="294" y="294"/>
                    <a:pt x="294" y="294"/>
                  </a:cubicBezTo>
                  <a:cubicBezTo>
                    <a:pt x="132" y="294"/>
                    <a:pt x="132" y="294"/>
                    <a:pt x="132" y="294"/>
                  </a:cubicBezTo>
                  <a:cubicBezTo>
                    <a:pt x="118" y="294"/>
                    <a:pt x="118" y="309"/>
                    <a:pt x="118" y="324"/>
                  </a:cubicBezTo>
                  <a:cubicBezTo>
                    <a:pt x="118" y="324"/>
                    <a:pt x="118" y="338"/>
                    <a:pt x="132" y="338"/>
                  </a:cubicBezTo>
                  <a:cubicBezTo>
                    <a:pt x="309" y="338"/>
                    <a:pt x="309" y="338"/>
                    <a:pt x="309" y="338"/>
                  </a:cubicBezTo>
                  <a:cubicBezTo>
                    <a:pt x="324" y="338"/>
                    <a:pt x="324" y="324"/>
                    <a:pt x="324" y="324"/>
                  </a:cubicBezTo>
                  <a:cubicBezTo>
                    <a:pt x="324" y="103"/>
                    <a:pt x="324" y="103"/>
                    <a:pt x="324" y="103"/>
                  </a:cubicBezTo>
                  <a:cubicBezTo>
                    <a:pt x="324" y="88"/>
                    <a:pt x="324" y="88"/>
                    <a:pt x="309" y="88"/>
                  </a:cubicBezTo>
                  <a:close/>
                  <a:moveTo>
                    <a:pt x="427" y="456"/>
                  </a:moveTo>
                  <a:lnTo>
                    <a:pt x="427" y="456"/>
                  </a:lnTo>
                  <a:cubicBezTo>
                    <a:pt x="456" y="486"/>
                    <a:pt x="456" y="486"/>
                    <a:pt x="456" y="486"/>
                  </a:cubicBezTo>
                  <a:cubicBezTo>
                    <a:pt x="471" y="456"/>
                    <a:pt x="471" y="456"/>
                    <a:pt x="471" y="456"/>
                  </a:cubicBezTo>
                  <a:cubicBezTo>
                    <a:pt x="456" y="427"/>
                    <a:pt x="456" y="427"/>
                    <a:pt x="456" y="427"/>
                  </a:cubicBezTo>
                  <a:lnTo>
                    <a:pt x="427" y="456"/>
                  </a:lnTo>
                  <a:close/>
                  <a:moveTo>
                    <a:pt x="427" y="162"/>
                  </a:moveTo>
                  <a:lnTo>
                    <a:pt x="427" y="162"/>
                  </a:lnTo>
                  <a:cubicBezTo>
                    <a:pt x="456" y="192"/>
                    <a:pt x="456" y="192"/>
                    <a:pt x="456" y="192"/>
                  </a:cubicBezTo>
                  <a:cubicBezTo>
                    <a:pt x="486" y="162"/>
                    <a:pt x="486" y="162"/>
                    <a:pt x="486" y="162"/>
                  </a:cubicBezTo>
                  <a:cubicBezTo>
                    <a:pt x="456" y="147"/>
                    <a:pt x="456" y="147"/>
                    <a:pt x="456" y="147"/>
                  </a:cubicBezTo>
                  <a:lnTo>
                    <a:pt x="427" y="162"/>
                  </a:lnTo>
                  <a:close/>
                  <a:moveTo>
                    <a:pt x="309" y="0"/>
                  </a:moveTo>
                  <a:lnTo>
                    <a:pt x="309" y="0"/>
                  </a:lnTo>
                  <a:cubicBezTo>
                    <a:pt x="132" y="0"/>
                    <a:pt x="0" y="147"/>
                    <a:pt x="0" y="324"/>
                  </a:cubicBezTo>
                  <a:cubicBezTo>
                    <a:pt x="0" y="486"/>
                    <a:pt x="132" y="633"/>
                    <a:pt x="309" y="633"/>
                  </a:cubicBezTo>
                  <a:cubicBezTo>
                    <a:pt x="486" y="633"/>
                    <a:pt x="618" y="486"/>
                    <a:pt x="618" y="324"/>
                  </a:cubicBezTo>
                  <a:cubicBezTo>
                    <a:pt x="618" y="147"/>
                    <a:pt x="486" y="0"/>
                    <a:pt x="309" y="0"/>
                  </a:cubicBezTo>
                  <a:close/>
                  <a:moveTo>
                    <a:pt x="309" y="589"/>
                  </a:moveTo>
                  <a:lnTo>
                    <a:pt x="309" y="589"/>
                  </a:lnTo>
                  <a:cubicBezTo>
                    <a:pt x="162" y="589"/>
                    <a:pt x="29" y="471"/>
                    <a:pt x="29" y="324"/>
                  </a:cubicBezTo>
                  <a:cubicBezTo>
                    <a:pt x="29" y="162"/>
                    <a:pt x="162" y="44"/>
                    <a:pt x="309" y="44"/>
                  </a:cubicBezTo>
                  <a:cubicBezTo>
                    <a:pt x="456" y="44"/>
                    <a:pt x="589" y="162"/>
                    <a:pt x="589" y="324"/>
                  </a:cubicBezTo>
                  <a:cubicBezTo>
                    <a:pt x="589" y="471"/>
                    <a:pt x="456" y="589"/>
                    <a:pt x="309" y="589"/>
                  </a:cubicBezTo>
                  <a:close/>
                  <a:moveTo>
                    <a:pt x="500" y="294"/>
                  </a:moveTo>
                  <a:lnTo>
                    <a:pt x="500" y="294"/>
                  </a:lnTo>
                  <a:cubicBezTo>
                    <a:pt x="500" y="338"/>
                    <a:pt x="500" y="338"/>
                    <a:pt x="500" y="338"/>
                  </a:cubicBezTo>
                  <a:cubicBezTo>
                    <a:pt x="545" y="338"/>
                    <a:pt x="545" y="338"/>
                    <a:pt x="545" y="338"/>
                  </a:cubicBezTo>
                  <a:cubicBezTo>
                    <a:pt x="545" y="294"/>
                    <a:pt x="545" y="294"/>
                    <a:pt x="545" y="294"/>
                  </a:cubicBezTo>
                  <a:lnTo>
                    <a:pt x="500" y="29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45716" tIns="22858" rIns="45716" bIns="22858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E232313-2C47-400A-BC96-CAD9A58F6E07}"/>
              </a:ext>
            </a:extLst>
          </p:cNvPr>
          <p:cNvGrpSpPr/>
          <p:nvPr/>
        </p:nvGrpSpPr>
        <p:grpSpPr>
          <a:xfrm>
            <a:off x="8930482" y="3393282"/>
            <a:ext cx="681831" cy="700088"/>
            <a:chOff x="8930482" y="3393282"/>
            <a:chExt cx="681831" cy="700088"/>
          </a:xfrm>
        </p:grpSpPr>
        <p:sp>
          <p:nvSpPr>
            <p:cNvPr id="49" name="Freeform 2243">
              <a:extLst>
                <a:ext uri="{FF2B5EF4-FFF2-40B4-BE49-F238E27FC236}">
                  <a16:creationId xmlns:a16="http://schemas.microsoft.com/office/drawing/2014/main" id="{58B59BE0-76DF-7F40-8A4C-FA366A92A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0482" y="3393282"/>
              <a:ext cx="681831" cy="700088"/>
            </a:xfrm>
            <a:custGeom>
              <a:avLst/>
              <a:gdLst>
                <a:gd name="T0" fmla="*/ 253 w 495"/>
                <a:gd name="T1" fmla="*/ 0 h 506"/>
                <a:gd name="T2" fmla="*/ 253 w 495"/>
                <a:gd name="T3" fmla="*/ 0 h 506"/>
                <a:gd name="T4" fmla="*/ 0 w 495"/>
                <a:gd name="T5" fmla="*/ 253 h 506"/>
                <a:gd name="T6" fmla="*/ 253 w 495"/>
                <a:gd name="T7" fmla="*/ 505 h 506"/>
                <a:gd name="T8" fmla="*/ 494 w 495"/>
                <a:gd name="T9" fmla="*/ 253 h 506"/>
                <a:gd name="T10" fmla="*/ 494 w 495"/>
                <a:gd name="T11" fmla="*/ 253 h 506"/>
                <a:gd name="T12" fmla="*/ 494 w 495"/>
                <a:gd name="T13" fmla="*/ 213 h 506"/>
                <a:gd name="T14" fmla="*/ 253 w 495"/>
                <a:gd name="T15" fmla="*/ 0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5" h="506">
                  <a:moveTo>
                    <a:pt x="253" y="0"/>
                  </a:moveTo>
                  <a:lnTo>
                    <a:pt x="253" y="0"/>
                  </a:lnTo>
                  <a:cubicBezTo>
                    <a:pt x="112" y="0"/>
                    <a:pt x="0" y="112"/>
                    <a:pt x="0" y="253"/>
                  </a:cubicBezTo>
                  <a:cubicBezTo>
                    <a:pt x="0" y="394"/>
                    <a:pt x="112" y="505"/>
                    <a:pt x="253" y="505"/>
                  </a:cubicBezTo>
                  <a:cubicBezTo>
                    <a:pt x="384" y="505"/>
                    <a:pt x="494" y="394"/>
                    <a:pt x="494" y="253"/>
                  </a:cubicBezTo>
                  <a:lnTo>
                    <a:pt x="494" y="253"/>
                  </a:lnTo>
                  <a:cubicBezTo>
                    <a:pt x="494" y="244"/>
                    <a:pt x="494" y="224"/>
                    <a:pt x="494" y="213"/>
                  </a:cubicBezTo>
                  <a:cubicBezTo>
                    <a:pt x="474" y="92"/>
                    <a:pt x="373" y="0"/>
                    <a:pt x="253" y="0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248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637" name="Freeform 171">
              <a:extLst>
                <a:ext uri="{FF2B5EF4-FFF2-40B4-BE49-F238E27FC236}">
                  <a16:creationId xmlns:a16="http://schemas.microsoft.com/office/drawing/2014/main" id="{B01D9D48-5EFA-0D4F-9D1D-32BB7C74E2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00344" y="3561557"/>
              <a:ext cx="369094" cy="369888"/>
            </a:xfrm>
            <a:custGeom>
              <a:avLst/>
              <a:gdLst>
                <a:gd name="T0" fmla="*/ 462320628 w 589"/>
                <a:gd name="T1" fmla="*/ 301626329 h 590"/>
                <a:gd name="T2" fmla="*/ 462320628 w 589"/>
                <a:gd name="T3" fmla="*/ 601681577 h 590"/>
                <a:gd name="T4" fmla="*/ 462320628 w 589"/>
                <a:gd name="T5" fmla="*/ 301626329 h 590"/>
                <a:gd name="T6" fmla="*/ 462320628 w 589"/>
                <a:gd name="T7" fmla="*/ 556122722 h 590"/>
                <a:gd name="T8" fmla="*/ 462320628 w 589"/>
                <a:gd name="T9" fmla="*/ 370748899 h 590"/>
                <a:gd name="T10" fmla="*/ 462320628 w 589"/>
                <a:gd name="T11" fmla="*/ 556122722 h 590"/>
                <a:gd name="T12" fmla="*/ 902624734 w 589"/>
                <a:gd name="T13" fmla="*/ 556122722 h 590"/>
                <a:gd name="T14" fmla="*/ 831861552 w 589"/>
                <a:gd name="T15" fmla="*/ 463436437 h 590"/>
                <a:gd name="T16" fmla="*/ 902624734 w 589"/>
                <a:gd name="T17" fmla="*/ 347183931 h 590"/>
                <a:gd name="T18" fmla="*/ 855449697 w 589"/>
                <a:gd name="T19" fmla="*/ 163381190 h 590"/>
                <a:gd name="T20" fmla="*/ 693479688 w 589"/>
                <a:gd name="T21" fmla="*/ 185373823 h 590"/>
                <a:gd name="T22" fmla="*/ 577114346 w 589"/>
                <a:gd name="T23" fmla="*/ 47128683 h 590"/>
                <a:gd name="T24" fmla="*/ 393129069 w 589"/>
                <a:gd name="T25" fmla="*/ 0 h 590"/>
                <a:gd name="T26" fmla="*/ 345954032 w 589"/>
                <a:gd name="T27" fmla="*/ 116251253 h 590"/>
                <a:gd name="T28" fmla="*/ 161968755 w 589"/>
                <a:gd name="T29" fmla="*/ 139816221 h 590"/>
                <a:gd name="T30" fmla="*/ 0 w 589"/>
                <a:gd name="T31" fmla="*/ 256067474 h 590"/>
                <a:gd name="T32" fmla="*/ 91205573 w 589"/>
                <a:gd name="T33" fmla="*/ 394312614 h 590"/>
                <a:gd name="T34" fmla="*/ 91205573 w 589"/>
                <a:gd name="T35" fmla="*/ 532559007 h 590"/>
                <a:gd name="T36" fmla="*/ 0 w 589"/>
                <a:gd name="T37" fmla="*/ 648810260 h 590"/>
                <a:gd name="T38" fmla="*/ 161968755 w 589"/>
                <a:gd name="T39" fmla="*/ 787055399 h 590"/>
                <a:gd name="T40" fmla="*/ 345954032 w 589"/>
                <a:gd name="T41" fmla="*/ 810620368 h 590"/>
                <a:gd name="T42" fmla="*/ 393129069 w 589"/>
                <a:gd name="T43" fmla="*/ 925300539 h 590"/>
                <a:gd name="T44" fmla="*/ 577114346 w 589"/>
                <a:gd name="T45" fmla="*/ 856177969 h 590"/>
                <a:gd name="T46" fmla="*/ 693479688 w 589"/>
                <a:gd name="T47" fmla="*/ 741497798 h 590"/>
                <a:gd name="T48" fmla="*/ 855449697 w 589"/>
                <a:gd name="T49" fmla="*/ 763490431 h 590"/>
                <a:gd name="T50" fmla="*/ 902624734 w 589"/>
                <a:gd name="T51" fmla="*/ 556122722 h 590"/>
                <a:gd name="T52" fmla="*/ 855449697 w 589"/>
                <a:gd name="T53" fmla="*/ 648810260 h 590"/>
                <a:gd name="T54" fmla="*/ 786259392 w 589"/>
                <a:gd name="T55" fmla="*/ 717932830 h 590"/>
                <a:gd name="T56" fmla="*/ 531510933 w 589"/>
                <a:gd name="T57" fmla="*/ 763490431 h 590"/>
                <a:gd name="T58" fmla="*/ 485907520 w 589"/>
                <a:gd name="T59" fmla="*/ 856177969 h 590"/>
                <a:gd name="T60" fmla="*/ 393129069 w 589"/>
                <a:gd name="T61" fmla="*/ 832613001 h 590"/>
                <a:gd name="T62" fmla="*/ 231160314 w 589"/>
                <a:gd name="T63" fmla="*/ 670804147 h 590"/>
                <a:gd name="T64" fmla="*/ 114793718 w 589"/>
                <a:gd name="T65" fmla="*/ 694367861 h 590"/>
                <a:gd name="T66" fmla="*/ 91205573 w 589"/>
                <a:gd name="T67" fmla="*/ 601681577 h 590"/>
                <a:gd name="T68" fmla="*/ 161968755 w 589"/>
                <a:gd name="T69" fmla="*/ 463436437 h 590"/>
                <a:gd name="T70" fmla="*/ 91205573 w 589"/>
                <a:gd name="T71" fmla="*/ 301626329 h 590"/>
                <a:gd name="T72" fmla="*/ 114793718 w 589"/>
                <a:gd name="T73" fmla="*/ 208938791 h 590"/>
                <a:gd name="T74" fmla="*/ 231160314 w 589"/>
                <a:gd name="T75" fmla="*/ 256067474 h 590"/>
                <a:gd name="T76" fmla="*/ 393129069 w 589"/>
                <a:gd name="T77" fmla="*/ 92687538 h 590"/>
                <a:gd name="T78" fmla="*/ 485907520 w 589"/>
                <a:gd name="T79" fmla="*/ 47128683 h 590"/>
                <a:gd name="T80" fmla="*/ 531510933 w 589"/>
                <a:gd name="T81" fmla="*/ 163381190 h 590"/>
                <a:gd name="T82" fmla="*/ 786259392 w 589"/>
                <a:gd name="T83" fmla="*/ 208938791 h 590"/>
                <a:gd name="T84" fmla="*/ 855449697 w 589"/>
                <a:gd name="T85" fmla="*/ 256067474 h 590"/>
                <a:gd name="T86" fmla="*/ 762671247 w 589"/>
                <a:gd name="T87" fmla="*/ 347183931 h 590"/>
                <a:gd name="T88" fmla="*/ 762671247 w 589"/>
                <a:gd name="T89" fmla="*/ 556122722 h 590"/>
                <a:gd name="T90" fmla="*/ 855449697 w 589"/>
                <a:gd name="T91" fmla="*/ 648810260 h 5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89" h="590">
                  <a:moveTo>
                    <a:pt x="294" y="192"/>
                  </a:moveTo>
                  <a:lnTo>
                    <a:pt x="294" y="192"/>
                  </a:lnTo>
                  <a:cubicBezTo>
                    <a:pt x="235" y="192"/>
                    <a:pt x="191" y="236"/>
                    <a:pt x="191" y="295"/>
                  </a:cubicBezTo>
                  <a:cubicBezTo>
                    <a:pt x="191" y="339"/>
                    <a:pt x="235" y="383"/>
                    <a:pt x="294" y="383"/>
                  </a:cubicBezTo>
                  <a:cubicBezTo>
                    <a:pt x="353" y="383"/>
                    <a:pt x="397" y="339"/>
                    <a:pt x="397" y="295"/>
                  </a:cubicBezTo>
                  <a:cubicBezTo>
                    <a:pt x="397" y="236"/>
                    <a:pt x="353" y="192"/>
                    <a:pt x="294" y="192"/>
                  </a:cubicBezTo>
                  <a:close/>
                  <a:moveTo>
                    <a:pt x="294" y="354"/>
                  </a:moveTo>
                  <a:lnTo>
                    <a:pt x="294" y="354"/>
                  </a:lnTo>
                  <a:cubicBezTo>
                    <a:pt x="265" y="354"/>
                    <a:pt x="235" y="324"/>
                    <a:pt x="235" y="295"/>
                  </a:cubicBezTo>
                  <a:cubicBezTo>
                    <a:pt x="235" y="251"/>
                    <a:pt x="265" y="236"/>
                    <a:pt x="294" y="236"/>
                  </a:cubicBezTo>
                  <a:cubicBezTo>
                    <a:pt x="324" y="236"/>
                    <a:pt x="353" y="251"/>
                    <a:pt x="353" y="295"/>
                  </a:cubicBezTo>
                  <a:cubicBezTo>
                    <a:pt x="353" y="324"/>
                    <a:pt x="324" y="354"/>
                    <a:pt x="294" y="354"/>
                  </a:cubicBezTo>
                  <a:close/>
                  <a:moveTo>
                    <a:pt x="574" y="354"/>
                  </a:moveTo>
                  <a:lnTo>
                    <a:pt x="574" y="354"/>
                  </a:lnTo>
                  <a:cubicBezTo>
                    <a:pt x="529" y="339"/>
                    <a:pt x="529" y="339"/>
                    <a:pt x="529" y="339"/>
                  </a:cubicBezTo>
                  <a:cubicBezTo>
                    <a:pt x="529" y="324"/>
                    <a:pt x="529" y="309"/>
                    <a:pt x="529" y="295"/>
                  </a:cubicBezTo>
                  <a:cubicBezTo>
                    <a:pt x="529" y="280"/>
                    <a:pt x="529" y="265"/>
                    <a:pt x="529" y="251"/>
                  </a:cubicBezTo>
                  <a:cubicBezTo>
                    <a:pt x="574" y="221"/>
                    <a:pt x="574" y="221"/>
                    <a:pt x="574" y="221"/>
                  </a:cubicBezTo>
                  <a:cubicBezTo>
                    <a:pt x="588" y="206"/>
                    <a:pt x="588" y="192"/>
                    <a:pt x="588" y="163"/>
                  </a:cubicBezTo>
                  <a:cubicBezTo>
                    <a:pt x="544" y="104"/>
                    <a:pt x="544" y="104"/>
                    <a:pt x="544" y="104"/>
                  </a:cubicBezTo>
                  <a:cubicBezTo>
                    <a:pt x="529" y="74"/>
                    <a:pt x="515" y="74"/>
                    <a:pt x="485" y="89"/>
                  </a:cubicBezTo>
                  <a:cubicBezTo>
                    <a:pt x="441" y="118"/>
                    <a:pt x="441" y="118"/>
                    <a:pt x="441" y="118"/>
                  </a:cubicBezTo>
                  <a:cubicBezTo>
                    <a:pt x="426" y="89"/>
                    <a:pt x="397" y="74"/>
                    <a:pt x="367" y="74"/>
                  </a:cubicBezTo>
                  <a:cubicBezTo>
                    <a:pt x="367" y="30"/>
                    <a:pt x="367" y="30"/>
                    <a:pt x="367" y="30"/>
                  </a:cubicBezTo>
                  <a:cubicBezTo>
                    <a:pt x="367" y="15"/>
                    <a:pt x="353" y="0"/>
                    <a:pt x="338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35" y="0"/>
                    <a:pt x="220" y="15"/>
                    <a:pt x="220" y="30"/>
                  </a:cubicBezTo>
                  <a:cubicBezTo>
                    <a:pt x="220" y="74"/>
                    <a:pt x="220" y="74"/>
                    <a:pt x="220" y="74"/>
                  </a:cubicBezTo>
                  <a:cubicBezTo>
                    <a:pt x="191" y="74"/>
                    <a:pt x="162" y="89"/>
                    <a:pt x="147" y="118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73" y="74"/>
                    <a:pt x="58" y="74"/>
                    <a:pt x="44" y="104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0" y="192"/>
                    <a:pt x="0" y="206"/>
                    <a:pt x="14" y="221"/>
                  </a:cubicBezTo>
                  <a:cubicBezTo>
                    <a:pt x="58" y="251"/>
                    <a:pt x="58" y="251"/>
                    <a:pt x="58" y="251"/>
                  </a:cubicBezTo>
                  <a:cubicBezTo>
                    <a:pt x="58" y="265"/>
                    <a:pt x="58" y="280"/>
                    <a:pt x="58" y="295"/>
                  </a:cubicBezTo>
                  <a:cubicBezTo>
                    <a:pt x="58" y="309"/>
                    <a:pt x="58" y="324"/>
                    <a:pt x="58" y="339"/>
                  </a:cubicBezTo>
                  <a:cubicBezTo>
                    <a:pt x="14" y="354"/>
                    <a:pt x="14" y="354"/>
                    <a:pt x="14" y="354"/>
                  </a:cubicBezTo>
                  <a:cubicBezTo>
                    <a:pt x="0" y="368"/>
                    <a:pt x="0" y="398"/>
                    <a:pt x="0" y="413"/>
                  </a:cubicBezTo>
                  <a:cubicBezTo>
                    <a:pt x="44" y="486"/>
                    <a:pt x="44" y="486"/>
                    <a:pt x="44" y="486"/>
                  </a:cubicBezTo>
                  <a:cubicBezTo>
                    <a:pt x="58" y="501"/>
                    <a:pt x="73" y="501"/>
                    <a:pt x="103" y="501"/>
                  </a:cubicBezTo>
                  <a:cubicBezTo>
                    <a:pt x="147" y="472"/>
                    <a:pt x="147" y="472"/>
                    <a:pt x="147" y="472"/>
                  </a:cubicBezTo>
                  <a:cubicBezTo>
                    <a:pt x="162" y="486"/>
                    <a:pt x="191" y="501"/>
                    <a:pt x="220" y="516"/>
                  </a:cubicBezTo>
                  <a:cubicBezTo>
                    <a:pt x="220" y="545"/>
                    <a:pt x="220" y="545"/>
                    <a:pt x="220" y="545"/>
                  </a:cubicBezTo>
                  <a:cubicBezTo>
                    <a:pt x="220" y="560"/>
                    <a:pt x="235" y="589"/>
                    <a:pt x="250" y="589"/>
                  </a:cubicBezTo>
                  <a:cubicBezTo>
                    <a:pt x="338" y="589"/>
                    <a:pt x="338" y="589"/>
                    <a:pt x="338" y="589"/>
                  </a:cubicBezTo>
                  <a:cubicBezTo>
                    <a:pt x="353" y="589"/>
                    <a:pt x="367" y="560"/>
                    <a:pt x="367" y="545"/>
                  </a:cubicBezTo>
                  <a:cubicBezTo>
                    <a:pt x="367" y="516"/>
                    <a:pt x="367" y="516"/>
                    <a:pt x="367" y="516"/>
                  </a:cubicBezTo>
                  <a:cubicBezTo>
                    <a:pt x="397" y="501"/>
                    <a:pt x="426" y="486"/>
                    <a:pt x="441" y="472"/>
                  </a:cubicBezTo>
                  <a:cubicBezTo>
                    <a:pt x="485" y="501"/>
                    <a:pt x="485" y="501"/>
                    <a:pt x="485" y="501"/>
                  </a:cubicBezTo>
                  <a:cubicBezTo>
                    <a:pt x="515" y="501"/>
                    <a:pt x="529" y="501"/>
                    <a:pt x="544" y="486"/>
                  </a:cubicBezTo>
                  <a:cubicBezTo>
                    <a:pt x="588" y="413"/>
                    <a:pt x="588" y="413"/>
                    <a:pt x="588" y="413"/>
                  </a:cubicBezTo>
                  <a:cubicBezTo>
                    <a:pt x="588" y="398"/>
                    <a:pt x="588" y="368"/>
                    <a:pt x="574" y="354"/>
                  </a:cubicBezTo>
                  <a:close/>
                  <a:moveTo>
                    <a:pt x="544" y="413"/>
                  </a:moveTo>
                  <a:lnTo>
                    <a:pt x="544" y="413"/>
                  </a:lnTo>
                  <a:cubicBezTo>
                    <a:pt x="515" y="442"/>
                    <a:pt x="515" y="442"/>
                    <a:pt x="515" y="442"/>
                  </a:cubicBezTo>
                  <a:cubicBezTo>
                    <a:pt x="515" y="457"/>
                    <a:pt x="500" y="457"/>
                    <a:pt x="500" y="457"/>
                  </a:cubicBezTo>
                  <a:cubicBezTo>
                    <a:pt x="441" y="427"/>
                    <a:pt x="441" y="427"/>
                    <a:pt x="441" y="427"/>
                  </a:cubicBezTo>
                  <a:cubicBezTo>
                    <a:pt x="412" y="457"/>
                    <a:pt x="382" y="472"/>
                    <a:pt x="338" y="486"/>
                  </a:cubicBezTo>
                  <a:cubicBezTo>
                    <a:pt x="338" y="530"/>
                    <a:pt x="338" y="530"/>
                    <a:pt x="338" y="530"/>
                  </a:cubicBezTo>
                  <a:cubicBezTo>
                    <a:pt x="338" y="530"/>
                    <a:pt x="324" y="545"/>
                    <a:pt x="309" y="545"/>
                  </a:cubicBezTo>
                  <a:cubicBezTo>
                    <a:pt x="279" y="545"/>
                    <a:pt x="279" y="545"/>
                    <a:pt x="279" y="545"/>
                  </a:cubicBezTo>
                  <a:cubicBezTo>
                    <a:pt x="265" y="545"/>
                    <a:pt x="250" y="530"/>
                    <a:pt x="250" y="530"/>
                  </a:cubicBezTo>
                  <a:cubicBezTo>
                    <a:pt x="250" y="486"/>
                    <a:pt x="250" y="486"/>
                    <a:pt x="250" y="486"/>
                  </a:cubicBezTo>
                  <a:cubicBezTo>
                    <a:pt x="206" y="472"/>
                    <a:pt x="176" y="457"/>
                    <a:pt x="147" y="427"/>
                  </a:cubicBezTo>
                  <a:cubicBezTo>
                    <a:pt x="88" y="457"/>
                    <a:pt x="88" y="457"/>
                    <a:pt x="88" y="457"/>
                  </a:cubicBezTo>
                  <a:cubicBezTo>
                    <a:pt x="88" y="457"/>
                    <a:pt x="73" y="457"/>
                    <a:pt x="73" y="442"/>
                  </a:cubicBezTo>
                  <a:cubicBezTo>
                    <a:pt x="44" y="413"/>
                    <a:pt x="44" y="413"/>
                    <a:pt x="44" y="413"/>
                  </a:cubicBezTo>
                  <a:cubicBezTo>
                    <a:pt x="44" y="398"/>
                    <a:pt x="44" y="383"/>
                    <a:pt x="58" y="383"/>
                  </a:cubicBezTo>
                  <a:cubicBezTo>
                    <a:pt x="103" y="354"/>
                    <a:pt x="103" y="354"/>
                    <a:pt x="103" y="354"/>
                  </a:cubicBezTo>
                  <a:cubicBezTo>
                    <a:pt x="103" y="339"/>
                    <a:pt x="103" y="309"/>
                    <a:pt x="103" y="295"/>
                  </a:cubicBezTo>
                  <a:cubicBezTo>
                    <a:pt x="103" y="265"/>
                    <a:pt x="103" y="251"/>
                    <a:pt x="103" y="221"/>
                  </a:cubicBezTo>
                  <a:cubicBezTo>
                    <a:pt x="58" y="192"/>
                    <a:pt x="58" y="192"/>
                    <a:pt x="58" y="192"/>
                  </a:cubicBezTo>
                  <a:cubicBezTo>
                    <a:pt x="44" y="192"/>
                    <a:pt x="44" y="177"/>
                    <a:pt x="44" y="163"/>
                  </a:cubicBezTo>
                  <a:cubicBezTo>
                    <a:pt x="73" y="133"/>
                    <a:pt x="73" y="133"/>
                    <a:pt x="73" y="133"/>
                  </a:cubicBezTo>
                  <a:cubicBezTo>
                    <a:pt x="73" y="133"/>
                    <a:pt x="88" y="118"/>
                    <a:pt x="88" y="133"/>
                  </a:cubicBezTo>
                  <a:cubicBezTo>
                    <a:pt x="147" y="163"/>
                    <a:pt x="147" y="163"/>
                    <a:pt x="147" y="163"/>
                  </a:cubicBezTo>
                  <a:cubicBezTo>
                    <a:pt x="176" y="133"/>
                    <a:pt x="206" y="104"/>
                    <a:pt x="250" y="104"/>
                  </a:cubicBezTo>
                  <a:cubicBezTo>
                    <a:pt x="250" y="59"/>
                    <a:pt x="250" y="59"/>
                    <a:pt x="250" y="59"/>
                  </a:cubicBezTo>
                  <a:cubicBezTo>
                    <a:pt x="250" y="45"/>
                    <a:pt x="265" y="30"/>
                    <a:pt x="279" y="30"/>
                  </a:cubicBezTo>
                  <a:cubicBezTo>
                    <a:pt x="309" y="30"/>
                    <a:pt x="309" y="30"/>
                    <a:pt x="309" y="30"/>
                  </a:cubicBezTo>
                  <a:cubicBezTo>
                    <a:pt x="324" y="30"/>
                    <a:pt x="338" y="45"/>
                    <a:pt x="338" y="59"/>
                  </a:cubicBezTo>
                  <a:cubicBezTo>
                    <a:pt x="338" y="104"/>
                    <a:pt x="338" y="104"/>
                    <a:pt x="338" y="104"/>
                  </a:cubicBezTo>
                  <a:cubicBezTo>
                    <a:pt x="382" y="104"/>
                    <a:pt x="412" y="133"/>
                    <a:pt x="441" y="163"/>
                  </a:cubicBezTo>
                  <a:cubicBezTo>
                    <a:pt x="500" y="133"/>
                    <a:pt x="500" y="133"/>
                    <a:pt x="500" y="133"/>
                  </a:cubicBezTo>
                  <a:cubicBezTo>
                    <a:pt x="500" y="118"/>
                    <a:pt x="515" y="133"/>
                    <a:pt x="515" y="133"/>
                  </a:cubicBezTo>
                  <a:cubicBezTo>
                    <a:pt x="544" y="163"/>
                    <a:pt x="544" y="163"/>
                    <a:pt x="544" y="163"/>
                  </a:cubicBezTo>
                  <a:cubicBezTo>
                    <a:pt x="544" y="177"/>
                    <a:pt x="544" y="192"/>
                    <a:pt x="529" y="192"/>
                  </a:cubicBezTo>
                  <a:cubicBezTo>
                    <a:pt x="485" y="221"/>
                    <a:pt x="485" y="221"/>
                    <a:pt x="485" y="221"/>
                  </a:cubicBezTo>
                  <a:cubicBezTo>
                    <a:pt x="485" y="251"/>
                    <a:pt x="485" y="265"/>
                    <a:pt x="485" y="295"/>
                  </a:cubicBezTo>
                  <a:cubicBezTo>
                    <a:pt x="485" y="309"/>
                    <a:pt x="485" y="339"/>
                    <a:pt x="485" y="354"/>
                  </a:cubicBezTo>
                  <a:cubicBezTo>
                    <a:pt x="529" y="383"/>
                    <a:pt x="529" y="383"/>
                    <a:pt x="529" y="383"/>
                  </a:cubicBezTo>
                  <a:cubicBezTo>
                    <a:pt x="544" y="383"/>
                    <a:pt x="544" y="398"/>
                    <a:pt x="544" y="4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45716" tIns="22858" rIns="45716" bIns="22858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48D4896-F923-444A-A6A5-9455BAE19387}"/>
              </a:ext>
            </a:extLst>
          </p:cNvPr>
          <p:cNvGrpSpPr/>
          <p:nvPr/>
        </p:nvGrpSpPr>
        <p:grpSpPr>
          <a:xfrm>
            <a:off x="3328988" y="3393282"/>
            <a:ext cx="681832" cy="700088"/>
            <a:chOff x="3328988" y="3393282"/>
            <a:chExt cx="681832" cy="700088"/>
          </a:xfrm>
        </p:grpSpPr>
        <p:sp>
          <p:nvSpPr>
            <p:cNvPr id="47" name="Freeform 2243">
              <a:extLst>
                <a:ext uri="{FF2B5EF4-FFF2-40B4-BE49-F238E27FC236}">
                  <a16:creationId xmlns:a16="http://schemas.microsoft.com/office/drawing/2014/main" id="{791CE65B-BA95-D847-B094-9BC86CF15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988" y="3393282"/>
              <a:ext cx="681832" cy="700088"/>
            </a:xfrm>
            <a:custGeom>
              <a:avLst/>
              <a:gdLst>
                <a:gd name="T0" fmla="*/ 253 w 495"/>
                <a:gd name="T1" fmla="*/ 0 h 506"/>
                <a:gd name="T2" fmla="*/ 253 w 495"/>
                <a:gd name="T3" fmla="*/ 0 h 506"/>
                <a:gd name="T4" fmla="*/ 0 w 495"/>
                <a:gd name="T5" fmla="*/ 253 h 506"/>
                <a:gd name="T6" fmla="*/ 253 w 495"/>
                <a:gd name="T7" fmla="*/ 505 h 506"/>
                <a:gd name="T8" fmla="*/ 494 w 495"/>
                <a:gd name="T9" fmla="*/ 253 h 506"/>
                <a:gd name="T10" fmla="*/ 494 w 495"/>
                <a:gd name="T11" fmla="*/ 253 h 506"/>
                <a:gd name="T12" fmla="*/ 494 w 495"/>
                <a:gd name="T13" fmla="*/ 213 h 506"/>
                <a:gd name="T14" fmla="*/ 253 w 495"/>
                <a:gd name="T15" fmla="*/ 0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5" h="506">
                  <a:moveTo>
                    <a:pt x="253" y="0"/>
                  </a:moveTo>
                  <a:lnTo>
                    <a:pt x="253" y="0"/>
                  </a:lnTo>
                  <a:cubicBezTo>
                    <a:pt x="112" y="0"/>
                    <a:pt x="0" y="112"/>
                    <a:pt x="0" y="253"/>
                  </a:cubicBezTo>
                  <a:cubicBezTo>
                    <a:pt x="0" y="394"/>
                    <a:pt x="112" y="505"/>
                    <a:pt x="253" y="505"/>
                  </a:cubicBezTo>
                  <a:cubicBezTo>
                    <a:pt x="384" y="505"/>
                    <a:pt x="494" y="394"/>
                    <a:pt x="494" y="253"/>
                  </a:cubicBezTo>
                  <a:lnTo>
                    <a:pt x="494" y="253"/>
                  </a:lnTo>
                  <a:cubicBezTo>
                    <a:pt x="494" y="244"/>
                    <a:pt x="494" y="224"/>
                    <a:pt x="494" y="213"/>
                  </a:cubicBezTo>
                  <a:cubicBezTo>
                    <a:pt x="474" y="92"/>
                    <a:pt x="373" y="0"/>
                    <a:pt x="253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248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5638" name="Freeform 158">
              <a:extLst>
                <a:ext uri="{FF2B5EF4-FFF2-40B4-BE49-F238E27FC236}">
                  <a16:creationId xmlns:a16="http://schemas.microsoft.com/office/drawing/2014/main" id="{1DC31106-689A-AB43-9535-98B34E54A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3769" y="3590925"/>
              <a:ext cx="372269" cy="340519"/>
            </a:xfrm>
            <a:custGeom>
              <a:avLst/>
              <a:gdLst>
                <a:gd name="T0" fmla="*/ 678088507 w 649"/>
                <a:gd name="T1" fmla="*/ 98675480 h 590"/>
                <a:gd name="T2" fmla="*/ 678088507 w 649"/>
                <a:gd name="T3" fmla="*/ 98675480 h 590"/>
                <a:gd name="T4" fmla="*/ 581970960 w 649"/>
                <a:gd name="T5" fmla="*/ 0 h 590"/>
                <a:gd name="T6" fmla="*/ 271235173 w 649"/>
                <a:gd name="T7" fmla="*/ 0 h 590"/>
                <a:gd name="T8" fmla="*/ 175117626 w 649"/>
                <a:gd name="T9" fmla="*/ 98675480 h 590"/>
                <a:gd name="T10" fmla="*/ 19750307 w 649"/>
                <a:gd name="T11" fmla="*/ 216018328 h 590"/>
                <a:gd name="T12" fmla="*/ 175117626 w 649"/>
                <a:gd name="T13" fmla="*/ 373365809 h 590"/>
                <a:gd name="T14" fmla="*/ 193550940 w 649"/>
                <a:gd name="T15" fmla="*/ 373365809 h 590"/>
                <a:gd name="T16" fmla="*/ 406853333 w 649"/>
                <a:gd name="T17" fmla="*/ 569382397 h 590"/>
                <a:gd name="T18" fmla="*/ 406853333 w 649"/>
                <a:gd name="T19" fmla="*/ 726729878 h 590"/>
                <a:gd name="T20" fmla="*/ 329169100 w 649"/>
                <a:gd name="T21" fmla="*/ 726729878 h 590"/>
                <a:gd name="T22" fmla="*/ 290985480 w 649"/>
                <a:gd name="T23" fmla="*/ 765400139 h 590"/>
                <a:gd name="T24" fmla="*/ 329169100 w 649"/>
                <a:gd name="T25" fmla="*/ 785401879 h 590"/>
                <a:gd name="T26" fmla="*/ 522721187 w 649"/>
                <a:gd name="T27" fmla="*/ 785401879 h 590"/>
                <a:gd name="T28" fmla="*/ 562220653 w 649"/>
                <a:gd name="T29" fmla="*/ 765400139 h 590"/>
                <a:gd name="T30" fmla="*/ 522721187 w 649"/>
                <a:gd name="T31" fmla="*/ 726729878 h 590"/>
                <a:gd name="T32" fmla="*/ 446353947 w 649"/>
                <a:gd name="T33" fmla="*/ 726729878 h 590"/>
                <a:gd name="T34" fmla="*/ 446353947 w 649"/>
                <a:gd name="T35" fmla="*/ 569382397 h 590"/>
                <a:gd name="T36" fmla="*/ 659655193 w 649"/>
                <a:gd name="T37" fmla="*/ 373365809 h 590"/>
                <a:gd name="T38" fmla="*/ 678088507 w 649"/>
                <a:gd name="T39" fmla="*/ 373365809 h 590"/>
                <a:gd name="T40" fmla="*/ 833455826 w 649"/>
                <a:gd name="T41" fmla="*/ 216018328 h 590"/>
                <a:gd name="T42" fmla="*/ 678088507 w 649"/>
                <a:gd name="T43" fmla="*/ 98675480 h 590"/>
                <a:gd name="T44" fmla="*/ 175117626 w 649"/>
                <a:gd name="T45" fmla="*/ 314693808 h 590"/>
                <a:gd name="T46" fmla="*/ 175117626 w 649"/>
                <a:gd name="T47" fmla="*/ 314693808 h 590"/>
                <a:gd name="T48" fmla="*/ 57933927 w 649"/>
                <a:gd name="T49" fmla="*/ 216018328 h 590"/>
                <a:gd name="T50" fmla="*/ 175117626 w 649"/>
                <a:gd name="T51" fmla="*/ 157347481 h 590"/>
                <a:gd name="T52" fmla="*/ 175117626 w 649"/>
                <a:gd name="T53" fmla="*/ 314693808 h 590"/>
                <a:gd name="T54" fmla="*/ 639904887 w 649"/>
                <a:gd name="T55" fmla="*/ 254688589 h 590"/>
                <a:gd name="T56" fmla="*/ 639904887 w 649"/>
                <a:gd name="T57" fmla="*/ 254688589 h 590"/>
                <a:gd name="T58" fmla="*/ 426603640 w 649"/>
                <a:gd name="T59" fmla="*/ 530713290 h 590"/>
                <a:gd name="T60" fmla="*/ 213301246 w 649"/>
                <a:gd name="T61" fmla="*/ 254688589 h 590"/>
                <a:gd name="T62" fmla="*/ 213301246 w 649"/>
                <a:gd name="T63" fmla="*/ 98675480 h 590"/>
                <a:gd name="T64" fmla="*/ 271235173 w 649"/>
                <a:gd name="T65" fmla="*/ 58672001 h 590"/>
                <a:gd name="T66" fmla="*/ 581970960 w 649"/>
                <a:gd name="T67" fmla="*/ 58672001 h 590"/>
                <a:gd name="T68" fmla="*/ 639904887 w 649"/>
                <a:gd name="T69" fmla="*/ 98675480 h 590"/>
                <a:gd name="T70" fmla="*/ 639904887 w 649"/>
                <a:gd name="T71" fmla="*/ 254688589 h 590"/>
                <a:gd name="T72" fmla="*/ 678088507 w 649"/>
                <a:gd name="T73" fmla="*/ 314693808 h 590"/>
                <a:gd name="T74" fmla="*/ 678088507 w 649"/>
                <a:gd name="T75" fmla="*/ 314693808 h 590"/>
                <a:gd name="T76" fmla="*/ 678088507 w 649"/>
                <a:gd name="T77" fmla="*/ 157347481 h 590"/>
                <a:gd name="T78" fmla="*/ 795272206 w 649"/>
                <a:gd name="T79" fmla="*/ 216018328 h 590"/>
                <a:gd name="T80" fmla="*/ 678088507 w 649"/>
                <a:gd name="T81" fmla="*/ 314693808 h 59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649" h="590">
                  <a:moveTo>
                    <a:pt x="515" y="74"/>
                  </a:moveTo>
                  <a:lnTo>
                    <a:pt x="515" y="74"/>
                  </a:lnTo>
                  <a:cubicBezTo>
                    <a:pt x="515" y="30"/>
                    <a:pt x="486" y="0"/>
                    <a:pt x="442" y="0"/>
                  </a:cubicBezTo>
                  <a:cubicBezTo>
                    <a:pt x="206" y="0"/>
                    <a:pt x="206" y="0"/>
                    <a:pt x="206" y="0"/>
                  </a:cubicBezTo>
                  <a:cubicBezTo>
                    <a:pt x="162" y="0"/>
                    <a:pt x="133" y="30"/>
                    <a:pt x="133" y="74"/>
                  </a:cubicBezTo>
                  <a:cubicBezTo>
                    <a:pt x="0" y="74"/>
                    <a:pt x="15" y="74"/>
                    <a:pt x="15" y="162"/>
                  </a:cubicBezTo>
                  <a:cubicBezTo>
                    <a:pt x="15" y="221"/>
                    <a:pt x="59" y="280"/>
                    <a:pt x="133" y="280"/>
                  </a:cubicBezTo>
                  <a:cubicBezTo>
                    <a:pt x="133" y="280"/>
                    <a:pt x="133" y="280"/>
                    <a:pt x="147" y="280"/>
                  </a:cubicBezTo>
                  <a:cubicBezTo>
                    <a:pt x="162" y="353"/>
                    <a:pt x="236" y="427"/>
                    <a:pt x="309" y="427"/>
                  </a:cubicBezTo>
                  <a:cubicBezTo>
                    <a:pt x="309" y="545"/>
                    <a:pt x="309" y="545"/>
                    <a:pt x="309" y="545"/>
                  </a:cubicBezTo>
                  <a:cubicBezTo>
                    <a:pt x="250" y="545"/>
                    <a:pt x="250" y="545"/>
                    <a:pt x="250" y="545"/>
                  </a:cubicBezTo>
                  <a:cubicBezTo>
                    <a:pt x="236" y="545"/>
                    <a:pt x="221" y="560"/>
                    <a:pt x="221" y="574"/>
                  </a:cubicBezTo>
                  <a:cubicBezTo>
                    <a:pt x="221" y="574"/>
                    <a:pt x="236" y="589"/>
                    <a:pt x="250" y="589"/>
                  </a:cubicBezTo>
                  <a:cubicBezTo>
                    <a:pt x="397" y="589"/>
                    <a:pt x="397" y="589"/>
                    <a:pt x="397" y="589"/>
                  </a:cubicBezTo>
                  <a:cubicBezTo>
                    <a:pt x="413" y="589"/>
                    <a:pt x="427" y="574"/>
                    <a:pt x="427" y="574"/>
                  </a:cubicBezTo>
                  <a:cubicBezTo>
                    <a:pt x="427" y="560"/>
                    <a:pt x="413" y="545"/>
                    <a:pt x="397" y="545"/>
                  </a:cubicBezTo>
                  <a:cubicBezTo>
                    <a:pt x="339" y="545"/>
                    <a:pt x="339" y="545"/>
                    <a:pt x="339" y="545"/>
                  </a:cubicBezTo>
                  <a:cubicBezTo>
                    <a:pt x="339" y="427"/>
                    <a:pt x="339" y="427"/>
                    <a:pt x="339" y="427"/>
                  </a:cubicBezTo>
                  <a:cubicBezTo>
                    <a:pt x="413" y="427"/>
                    <a:pt x="486" y="353"/>
                    <a:pt x="501" y="280"/>
                  </a:cubicBezTo>
                  <a:cubicBezTo>
                    <a:pt x="515" y="280"/>
                    <a:pt x="515" y="280"/>
                    <a:pt x="515" y="280"/>
                  </a:cubicBezTo>
                  <a:cubicBezTo>
                    <a:pt x="589" y="280"/>
                    <a:pt x="633" y="221"/>
                    <a:pt x="633" y="162"/>
                  </a:cubicBezTo>
                  <a:cubicBezTo>
                    <a:pt x="633" y="74"/>
                    <a:pt x="648" y="74"/>
                    <a:pt x="515" y="74"/>
                  </a:cubicBezTo>
                  <a:close/>
                  <a:moveTo>
                    <a:pt x="133" y="236"/>
                  </a:moveTo>
                  <a:lnTo>
                    <a:pt x="133" y="236"/>
                  </a:lnTo>
                  <a:cubicBezTo>
                    <a:pt x="88" y="236"/>
                    <a:pt x="44" y="206"/>
                    <a:pt x="44" y="162"/>
                  </a:cubicBezTo>
                  <a:cubicBezTo>
                    <a:pt x="44" y="118"/>
                    <a:pt x="44" y="118"/>
                    <a:pt x="133" y="118"/>
                  </a:cubicBezTo>
                  <a:lnTo>
                    <a:pt x="133" y="236"/>
                  </a:lnTo>
                  <a:close/>
                  <a:moveTo>
                    <a:pt x="486" y="191"/>
                  </a:moveTo>
                  <a:lnTo>
                    <a:pt x="486" y="191"/>
                  </a:lnTo>
                  <a:cubicBezTo>
                    <a:pt x="486" y="280"/>
                    <a:pt x="413" y="398"/>
                    <a:pt x="324" y="398"/>
                  </a:cubicBezTo>
                  <a:cubicBezTo>
                    <a:pt x="236" y="398"/>
                    <a:pt x="162" y="280"/>
                    <a:pt x="162" y="191"/>
                  </a:cubicBezTo>
                  <a:cubicBezTo>
                    <a:pt x="162" y="74"/>
                    <a:pt x="162" y="74"/>
                    <a:pt x="162" y="74"/>
                  </a:cubicBezTo>
                  <a:cubicBezTo>
                    <a:pt x="162" y="59"/>
                    <a:pt x="192" y="44"/>
                    <a:pt x="206" y="44"/>
                  </a:cubicBezTo>
                  <a:cubicBezTo>
                    <a:pt x="442" y="44"/>
                    <a:pt x="442" y="44"/>
                    <a:pt x="442" y="44"/>
                  </a:cubicBezTo>
                  <a:cubicBezTo>
                    <a:pt x="456" y="44"/>
                    <a:pt x="486" y="59"/>
                    <a:pt x="486" y="74"/>
                  </a:cubicBezTo>
                  <a:lnTo>
                    <a:pt x="486" y="191"/>
                  </a:lnTo>
                  <a:close/>
                  <a:moveTo>
                    <a:pt x="515" y="236"/>
                  </a:moveTo>
                  <a:lnTo>
                    <a:pt x="515" y="236"/>
                  </a:lnTo>
                  <a:cubicBezTo>
                    <a:pt x="515" y="118"/>
                    <a:pt x="515" y="118"/>
                    <a:pt x="515" y="118"/>
                  </a:cubicBezTo>
                  <a:cubicBezTo>
                    <a:pt x="604" y="118"/>
                    <a:pt x="604" y="118"/>
                    <a:pt x="604" y="162"/>
                  </a:cubicBezTo>
                  <a:cubicBezTo>
                    <a:pt x="604" y="206"/>
                    <a:pt x="560" y="236"/>
                    <a:pt x="515" y="2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727666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0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5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 animBg="1"/>
      <p:bldP spid="208" grpId="0" animBg="1"/>
      <p:bldP spid="211" grpId="0" animBg="1"/>
      <p:bldP spid="212" grpId="0" animBg="1"/>
      <p:bldP spid="215" grpId="0" animBg="1"/>
      <p:bldP spid="25621" grpId="0"/>
      <p:bldP spid="25622" grpId="0"/>
      <p:bldP spid="25623" grpId="0"/>
      <p:bldP spid="25624" grpId="0"/>
      <p:bldP spid="25625" grpId="0"/>
      <p:bldP spid="256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Group 2">
            <a:extLst>
              <a:ext uri="{FF2B5EF4-FFF2-40B4-BE49-F238E27FC236}">
                <a16:creationId xmlns:a16="http://schemas.microsoft.com/office/drawing/2014/main" id="{0D26DDE4-6FE9-E74B-85AC-EE00DA3C49CC}"/>
              </a:ext>
            </a:extLst>
          </p:cNvPr>
          <p:cNvGrpSpPr>
            <a:grpSpLocks/>
          </p:cNvGrpSpPr>
          <p:nvPr/>
        </p:nvGrpSpPr>
        <p:grpSpPr bwMode="auto">
          <a:xfrm>
            <a:off x="1788319" y="5643563"/>
            <a:ext cx="2266156" cy="480219"/>
            <a:chOff x="2486856" y="8653377"/>
            <a:chExt cx="4531501" cy="960436"/>
          </a:xfrm>
        </p:grpSpPr>
        <p:sp>
          <p:nvSpPr>
            <p:cNvPr id="14" name="AutoShape 11">
              <a:extLst>
                <a:ext uri="{FF2B5EF4-FFF2-40B4-BE49-F238E27FC236}">
                  <a16:creationId xmlns:a16="http://schemas.microsoft.com/office/drawing/2014/main" id="{B02ED481-6579-6E43-9C39-C5BDC680A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089" y="8921664"/>
              <a:ext cx="4436268" cy="42862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defTabSz="914217">
                <a:defRPr/>
              </a:pPr>
              <a:endParaRPr lang="es-ES" sz="280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grpSp>
          <p:nvGrpSpPr>
            <p:cNvPr id="26672" name="Group 85">
              <a:extLst>
                <a:ext uri="{FF2B5EF4-FFF2-40B4-BE49-F238E27FC236}">
                  <a16:creationId xmlns:a16="http://schemas.microsoft.com/office/drawing/2014/main" id="{D902F97F-6245-C641-B334-6F4D1204E4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86856" y="8653377"/>
              <a:ext cx="960187" cy="960436"/>
              <a:chOff x="2255370" y="6982392"/>
              <a:chExt cx="960187" cy="960436"/>
            </a:xfrm>
          </p:grpSpPr>
          <p:sp>
            <p:nvSpPr>
              <p:cNvPr id="16" name="AutoShape 13">
                <a:extLst>
                  <a:ext uri="{FF2B5EF4-FFF2-40B4-BE49-F238E27FC236}">
                    <a16:creationId xmlns:a16="http://schemas.microsoft.com/office/drawing/2014/main" id="{2D17AB72-9B17-7B49-AB14-0D7D682692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5370" y="6982392"/>
                <a:ext cx="960265" cy="960436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8" y="6724"/>
                      <a:pt x="20638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17" name="AutoShape 14">
                <a:extLst>
                  <a:ext uri="{FF2B5EF4-FFF2-40B4-BE49-F238E27FC236}">
                    <a16:creationId xmlns:a16="http://schemas.microsoft.com/office/drawing/2014/main" id="{2B4839E1-2479-E245-9AB3-86826E41E3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0592" y="7255441"/>
                <a:ext cx="414263" cy="414337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9" y="6724"/>
                      <a:pt x="20639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bg1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</p:grpSp>
        <p:sp>
          <p:nvSpPr>
            <p:cNvPr id="26673" name="TextBox 59">
              <a:extLst>
                <a:ext uri="{FF2B5EF4-FFF2-40B4-BE49-F238E27FC236}">
                  <a16:creationId xmlns:a16="http://schemas.microsoft.com/office/drawing/2014/main" id="{BDA4DE9E-0F3C-2F47-AF4B-1F9535B705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0561" y="8944212"/>
              <a:ext cx="2555243" cy="3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Lato" panose="020F0502020204030203" pitchFamily="34" charset="77"/>
                </a:rPr>
                <a:t>Monday -  10:00 AM</a:t>
              </a:r>
            </a:p>
          </p:txBody>
        </p:sp>
      </p:grpSp>
      <p:grpSp>
        <p:nvGrpSpPr>
          <p:cNvPr id="26626" name="Group 1">
            <a:extLst>
              <a:ext uri="{FF2B5EF4-FFF2-40B4-BE49-F238E27FC236}">
                <a16:creationId xmlns:a16="http://schemas.microsoft.com/office/drawing/2014/main" id="{F998F67D-211D-404A-BD2A-F5E6AA700B27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3196035" y="5006579"/>
            <a:ext cx="1744663" cy="480219"/>
            <a:chOff x="7454480" y="8653377"/>
            <a:chExt cx="3490075" cy="960436"/>
          </a:xfrm>
        </p:grpSpPr>
        <p:sp>
          <p:nvSpPr>
            <p:cNvPr id="13" name="AutoShape 10">
              <a:extLst>
                <a:ext uri="{FF2B5EF4-FFF2-40B4-BE49-F238E27FC236}">
                  <a16:creationId xmlns:a16="http://schemas.microsoft.com/office/drawing/2014/main" id="{44A4E898-586F-F344-BBFA-85A5BA869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479" y="8921663"/>
              <a:ext cx="3490075" cy="4254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defTabSz="914217">
                <a:defRPr/>
              </a:pPr>
              <a:endParaRPr lang="es-ES" sz="280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grpSp>
          <p:nvGrpSpPr>
            <p:cNvPr id="26668" name="Group 86">
              <a:extLst>
                <a:ext uri="{FF2B5EF4-FFF2-40B4-BE49-F238E27FC236}">
                  <a16:creationId xmlns:a16="http://schemas.microsoft.com/office/drawing/2014/main" id="{05A8A3C5-B386-5C47-9F22-3AB063669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4480" y="8653377"/>
              <a:ext cx="960187" cy="960436"/>
              <a:chOff x="7222994" y="6982392"/>
              <a:chExt cx="960187" cy="960436"/>
            </a:xfrm>
          </p:grpSpPr>
          <p:sp>
            <p:nvSpPr>
              <p:cNvPr id="22" name="AutoShape 19">
                <a:extLst>
                  <a:ext uri="{FF2B5EF4-FFF2-40B4-BE49-F238E27FC236}">
                    <a16:creationId xmlns:a16="http://schemas.microsoft.com/office/drawing/2014/main" id="{6CF5014B-ED5A-0245-B33F-96FE5234EF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6170" y="6980804"/>
                <a:ext cx="960644" cy="960437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8" y="6724"/>
                      <a:pt x="20638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accent1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23" name="AutoShape 20">
                <a:extLst>
                  <a:ext uri="{FF2B5EF4-FFF2-40B4-BE49-F238E27FC236}">
                    <a16:creationId xmlns:a16="http://schemas.microsoft.com/office/drawing/2014/main" id="{D4F66BDB-1F64-D247-AA8A-0826476F70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278" y="7253854"/>
                <a:ext cx="414427" cy="414338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9" y="6724"/>
                      <a:pt x="20639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bg1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BF85E9A-DA3B-4AC0-BEFB-C1C6D756CA11}"/>
              </a:ext>
            </a:extLst>
          </p:cNvPr>
          <p:cNvGrpSpPr/>
          <p:nvPr/>
        </p:nvGrpSpPr>
        <p:grpSpPr>
          <a:xfrm>
            <a:off x="6327775" y="3268663"/>
            <a:ext cx="2236788" cy="1110856"/>
            <a:chOff x="6327775" y="3268663"/>
            <a:chExt cx="2236788" cy="1110856"/>
          </a:xfrm>
        </p:grpSpPr>
        <p:sp>
          <p:nvSpPr>
            <p:cNvPr id="26628" name="Rectangle 66">
              <a:extLst>
                <a:ext uri="{FF2B5EF4-FFF2-40B4-BE49-F238E27FC236}">
                  <a16:creationId xmlns:a16="http://schemas.microsoft.com/office/drawing/2014/main" id="{8D63188A-9478-3747-A278-EE39EECD5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7775" y="3268663"/>
              <a:ext cx="1973837" cy="372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7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  <a:ea typeface="Lato Light" charset="0"/>
                </a:rPr>
                <a:t>Interactive Keynote</a:t>
              </a:r>
            </a:p>
          </p:txBody>
        </p:sp>
        <p:sp>
          <p:nvSpPr>
            <p:cNvPr id="26629" name="TextBox 67">
              <a:extLst>
                <a:ext uri="{FF2B5EF4-FFF2-40B4-BE49-F238E27FC236}">
                  <a16:creationId xmlns:a16="http://schemas.microsoft.com/office/drawing/2014/main" id="{645A4825-21F4-E242-8240-CC30B3F34B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0950" y="3538538"/>
              <a:ext cx="2233613" cy="840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en-US" altLang="en-US" sz="11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 in the future, and primary education where our teachers can bring.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10F9A2C-73E6-43EF-A77C-AED585078C8B}"/>
              </a:ext>
            </a:extLst>
          </p:cNvPr>
          <p:cNvGrpSpPr/>
          <p:nvPr/>
        </p:nvGrpSpPr>
        <p:grpSpPr>
          <a:xfrm>
            <a:off x="8378825" y="1835150"/>
            <a:ext cx="2237582" cy="1110063"/>
            <a:chOff x="8378825" y="1835150"/>
            <a:chExt cx="2237582" cy="1110063"/>
          </a:xfrm>
        </p:grpSpPr>
        <p:sp>
          <p:nvSpPr>
            <p:cNvPr id="26630" name="Rectangle 76">
              <a:extLst>
                <a:ext uri="{FF2B5EF4-FFF2-40B4-BE49-F238E27FC236}">
                  <a16:creationId xmlns:a16="http://schemas.microsoft.com/office/drawing/2014/main" id="{DE71FA76-C434-4646-A0CE-69757647C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78825" y="1835150"/>
              <a:ext cx="1412594" cy="372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7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  <a:ea typeface="Lato Light" charset="0"/>
                </a:rPr>
                <a:t>Film Sessions</a:t>
              </a:r>
            </a:p>
          </p:txBody>
        </p:sp>
        <p:sp>
          <p:nvSpPr>
            <p:cNvPr id="26631" name="TextBox 77">
              <a:extLst>
                <a:ext uri="{FF2B5EF4-FFF2-40B4-BE49-F238E27FC236}">
                  <a16:creationId xmlns:a16="http://schemas.microsoft.com/office/drawing/2014/main" id="{9640B624-F849-BC42-AE90-A9A37CA49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2000" y="2104232"/>
              <a:ext cx="2234407" cy="840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 in the future, and primary education where our teachers can bring.</a:t>
              </a:r>
            </a:p>
          </p:txBody>
        </p:sp>
      </p:grpSp>
      <p:grpSp>
        <p:nvGrpSpPr>
          <p:cNvPr id="26632" name="Group 78">
            <a:extLst>
              <a:ext uri="{FF2B5EF4-FFF2-40B4-BE49-F238E27FC236}">
                <a16:creationId xmlns:a16="http://schemas.microsoft.com/office/drawing/2014/main" id="{5ABC3517-0B25-8943-A5ED-BCF8D27CA6AA}"/>
              </a:ext>
            </a:extLst>
          </p:cNvPr>
          <p:cNvGrpSpPr>
            <a:grpSpLocks/>
          </p:cNvGrpSpPr>
          <p:nvPr/>
        </p:nvGrpSpPr>
        <p:grpSpPr bwMode="auto">
          <a:xfrm>
            <a:off x="3828257" y="4243388"/>
            <a:ext cx="2265363" cy="480219"/>
            <a:chOff x="2486856" y="8653377"/>
            <a:chExt cx="4531501" cy="960436"/>
          </a:xfrm>
        </p:grpSpPr>
        <p:sp>
          <p:nvSpPr>
            <p:cNvPr id="80" name="AutoShape 11">
              <a:extLst>
                <a:ext uri="{FF2B5EF4-FFF2-40B4-BE49-F238E27FC236}">
                  <a16:creationId xmlns:a16="http://schemas.microsoft.com/office/drawing/2014/main" id="{3891F54C-2947-264D-9FD1-84125D7E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122" y="8921664"/>
              <a:ext cx="4436235" cy="42862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defTabSz="914217">
                <a:defRPr/>
              </a:pPr>
              <a:endParaRPr lang="es-ES" sz="280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grpSp>
          <p:nvGrpSpPr>
            <p:cNvPr id="26663" name="Group 80">
              <a:extLst>
                <a:ext uri="{FF2B5EF4-FFF2-40B4-BE49-F238E27FC236}">
                  <a16:creationId xmlns:a16="http://schemas.microsoft.com/office/drawing/2014/main" id="{049849D6-FAAF-A442-A090-743E6DC14E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86856" y="8653377"/>
              <a:ext cx="960187" cy="960436"/>
              <a:chOff x="2255370" y="6982392"/>
              <a:chExt cx="960187" cy="960436"/>
            </a:xfrm>
          </p:grpSpPr>
          <p:sp>
            <p:nvSpPr>
              <p:cNvPr id="83" name="AutoShape 13">
                <a:extLst>
                  <a:ext uri="{FF2B5EF4-FFF2-40B4-BE49-F238E27FC236}">
                    <a16:creationId xmlns:a16="http://schemas.microsoft.com/office/drawing/2014/main" id="{569CF9FB-DB07-0749-B492-BFECE445E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5370" y="6982392"/>
                <a:ext cx="960601" cy="960436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8" y="6724"/>
                      <a:pt x="20638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accent2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84" name="AutoShape 14">
                <a:extLst>
                  <a:ext uri="{FF2B5EF4-FFF2-40B4-BE49-F238E27FC236}">
                    <a16:creationId xmlns:a16="http://schemas.microsoft.com/office/drawing/2014/main" id="{5CDEB12F-D044-E942-B0FB-1482694A1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0695" y="7255441"/>
                <a:ext cx="414408" cy="414337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9" y="6724"/>
                      <a:pt x="20639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bg1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</p:grpSp>
        <p:sp>
          <p:nvSpPr>
            <p:cNvPr id="26664" name="TextBox 81">
              <a:extLst>
                <a:ext uri="{FF2B5EF4-FFF2-40B4-BE49-F238E27FC236}">
                  <a16:creationId xmlns:a16="http://schemas.microsoft.com/office/drawing/2014/main" id="{1326B198-666D-6C43-930D-A63B1EE755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9861" y="8944212"/>
              <a:ext cx="2536642" cy="3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Lato" panose="020F0502020204030203" pitchFamily="34" charset="77"/>
                </a:rPr>
                <a:t>Tuesday -  11:00 AM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891C9CD-B176-DF41-9FE7-88999941EABD}"/>
              </a:ext>
            </a:extLst>
          </p:cNvPr>
          <p:cNvGrpSpPr/>
          <p:nvPr/>
        </p:nvGrpSpPr>
        <p:grpSpPr>
          <a:xfrm rot="16200000">
            <a:off x="5233000" y="3588733"/>
            <a:ext cx="1745038" cy="480218"/>
            <a:chOff x="7454480" y="8653377"/>
            <a:chExt cx="3490075" cy="960436"/>
          </a:xfrm>
          <a:solidFill>
            <a:schemeClr val="tx1"/>
          </a:solidFill>
        </p:grpSpPr>
        <p:sp>
          <p:nvSpPr>
            <p:cNvPr id="91" name="AutoShape 10">
              <a:extLst>
                <a:ext uri="{FF2B5EF4-FFF2-40B4-BE49-F238E27FC236}">
                  <a16:creationId xmlns:a16="http://schemas.microsoft.com/office/drawing/2014/main" id="{4E060401-5965-B147-98FF-4A03A5D8B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125" y="8921939"/>
              <a:ext cx="3489430" cy="424894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defTabSz="914217">
                <a:defRPr/>
              </a:pPr>
              <a:endParaRPr lang="es-ES" sz="280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6225CC4C-C020-764A-90A3-7B3B641DF009}"/>
                </a:ext>
              </a:extLst>
            </p:cNvPr>
            <p:cNvGrpSpPr/>
            <p:nvPr/>
          </p:nvGrpSpPr>
          <p:grpSpPr>
            <a:xfrm>
              <a:off x="7454480" y="8653377"/>
              <a:ext cx="960187" cy="960436"/>
              <a:chOff x="7222994" y="6982392"/>
              <a:chExt cx="960187" cy="960436"/>
            </a:xfrm>
            <a:grpFill/>
          </p:grpSpPr>
          <p:sp>
            <p:nvSpPr>
              <p:cNvPr id="93" name="AutoShape 19">
                <a:extLst>
                  <a:ext uri="{FF2B5EF4-FFF2-40B4-BE49-F238E27FC236}">
                    <a16:creationId xmlns:a16="http://schemas.microsoft.com/office/drawing/2014/main" id="{12DBEE35-E13A-0847-8A0F-49DF4C8827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2994" y="6982392"/>
                <a:ext cx="960187" cy="960436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8" y="6724"/>
                      <a:pt x="20638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accent3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94" name="AutoShape 20">
                <a:extLst>
                  <a:ext uri="{FF2B5EF4-FFF2-40B4-BE49-F238E27FC236}">
                    <a16:creationId xmlns:a16="http://schemas.microsoft.com/office/drawing/2014/main" id="{9D69472A-3D6B-454B-9634-760FECCC3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6033" y="7255500"/>
                <a:ext cx="414109" cy="414214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9" y="6724"/>
                      <a:pt x="20639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bg1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</p:grpSp>
      </p:grpSp>
      <p:grpSp>
        <p:nvGrpSpPr>
          <p:cNvPr id="26634" name="Group 94">
            <a:extLst>
              <a:ext uri="{FF2B5EF4-FFF2-40B4-BE49-F238E27FC236}">
                <a16:creationId xmlns:a16="http://schemas.microsoft.com/office/drawing/2014/main" id="{208DE15C-0DDF-7842-A6B6-938F4E42A9EE}"/>
              </a:ext>
            </a:extLst>
          </p:cNvPr>
          <p:cNvGrpSpPr>
            <a:grpSpLocks/>
          </p:cNvGrpSpPr>
          <p:nvPr/>
        </p:nvGrpSpPr>
        <p:grpSpPr bwMode="auto">
          <a:xfrm>
            <a:off x="5865019" y="2825750"/>
            <a:ext cx="2266156" cy="480219"/>
            <a:chOff x="2486856" y="8653377"/>
            <a:chExt cx="4531501" cy="960436"/>
          </a:xfrm>
        </p:grpSpPr>
        <p:sp>
          <p:nvSpPr>
            <p:cNvPr id="96" name="AutoShape 11">
              <a:extLst>
                <a:ext uri="{FF2B5EF4-FFF2-40B4-BE49-F238E27FC236}">
                  <a16:creationId xmlns:a16="http://schemas.microsoft.com/office/drawing/2014/main" id="{64695900-8FEA-B248-AC9A-CA25292D3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089" y="8921664"/>
              <a:ext cx="4436268" cy="428624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defTabSz="914217">
                <a:defRPr/>
              </a:pPr>
              <a:endParaRPr lang="es-ES" sz="280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grpSp>
          <p:nvGrpSpPr>
            <p:cNvPr id="26658" name="Group 96">
              <a:extLst>
                <a:ext uri="{FF2B5EF4-FFF2-40B4-BE49-F238E27FC236}">
                  <a16:creationId xmlns:a16="http://schemas.microsoft.com/office/drawing/2014/main" id="{20D7EDE2-7E37-494A-AB67-E1DAB5A37C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86856" y="8653377"/>
              <a:ext cx="960187" cy="960436"/>
              <a:chOff x="2255370" y="6982392"/>
              <a:chExt cx="960187" cy="960436"/>
            </a:xfrm>
          </p:grpSpPr>
          <p:sp>
            <p:nvSpPr>
              <p:cNvPr id="99" name="AutoShape 13">
                <a:extLst>
                  <a:ext uri="{FF2B5EF4-FFF2-40B4-BE49-F238E27FC236}">
                    <a16:creationId xmlns:a16="http://schemas.microsoft.com/office/drawing/2014/main" id="{D04BA5F1-7514-8341-9407-921BD70D8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5370" y="6982392"/>
                <a:ext cx="960265" cy="960436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8" y="6724"/>
                      <a:pt x="20638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accent4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100" name="AutoShape 14">
                <a:extLst>
                  <a:ext uri="{FF2B5EF4-FFF2-40B4-BE49-F238E27FC236}">
                    <a16:creationId xmlns:a16="http://schemas.microsoft.com/office/drawing/2014/main" id="{10565A35-9497-9D47-81AB-1638586D2D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0592" y="7255441"/>
                <a:ext cx="414263" cy="414337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9" y="6724"/>
                      <a:pt x="20639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bg1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</p:grpSp>
        <p:sp>
          <p:nvSpPr>
            <p:cNvPr id="26659" name="TextBox 97">
              <a:extLst>
                <a:ext uri="{FF2B5EF4-FFF2-40B4-BE49-F238E27FC236}">
                  <a16:creationId xmlns:a16="http://schemas.microsoft.com/office/drawing/2014/main" id="{488D4354-406D-DE47-B511-7127EF0D65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8361" y="8944212"/>
              <a:ext cx="2979643" cy="3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200">
                  <a:solidFill>
                    <a:schemeClr val="bg1"/>
                  </a:solidFill>
                  <a:latin typeface="Lato" panose="020F0502020204030203" pitchFamily="34" charset="77"/>
                </a:rPr>
                <a:t>Wednesday -  10:00 AM</a:t>
              </a:r>
            </a:p>
          </p:txBody>
        </p:sp>
      </p:grpSp>
      <p:grpSp>
        <p:nvGrpSpPr>
          <p:cNvPr id="26635" name="Group 100">
            <a:extLst>
              <a:ext uri="{FF2B5EF4-FFF2-40B4-BE49-F238E27FC236}">
                <a16:creationId xmlns:a16="http://schemas.microsoft.com/office/drawing/2014/main" id="{17E64244-C8B1-A742-849D-E8217978204B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7292181" y="2193132"/>
            <a:ext cx="1745457" cy="480219"/>
            <a:chOff x="7454480" y="8653377"/>
            <a:chExt cx="3490075" cy="960436"/>
          </a:xfrm>
        </p:grpSpPr>
        <p:sp>
          <p:nvSpPr>
            <p:cNvPr id="102" name="AutoShape 10">
              <a:extLst>
                <a:ext uri="{FF2B5EF4-FFF2-40B4-BE49-F238E27FC236}">
                  <a16:creationId xmlns:a16="http://schemas.microsoft.com/office/drawing/2014/main" id="{45CD2FB9-5557-F346-AA5B-536C7A2D8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480" y="8921664"/>
              <a:ext cx="3490075" cy="425449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defTabSz="914217">
                <a:defRPr/>
              </a:pPr>
              <a:endPara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grpSp>
          <p:nvGrpSpPr>
            <p:cNvPr id="26654" name="Group 102">
              <a:extLst>
                <a:ext uri="{FF2B5EF4-FFF2-40B4-BE49-F238E27FC236}">
                  <a16:creationId xmlns:a16="http://schemas.microsoft.com/office/drawing/2014/main" id="{4CB8499B-30FE-A745-8E70-687A06FFA9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4480" y="8653377"/>
              <a:ext cx="960187" cy="960436"/>
              <a:chOff x="7222994" y="6982392"/>
              <a:chExt cx="960187" cy="960436"/>
            </a:xfrm>
          </p:grpSpPr>
          <p:sp>
            <p:nvSpPr>
              <p:cNvPr id="104" name="AutoShape 19">
                <a:extLst>
                  <a:ext uri="{FF2B5EF4-FFF2-40B4-BE49-F238E27FC236}">
                    <a16:creationId xmlns:a16="http://schemas.microsoft.com/office/drawing/2014/main" id="{0AFC2B2A-0DDD-454B-B9B5-EA258E7177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2995" y="6980806"/>
                <a:ext cx="960207" cy="960435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8" y="6724"/>
                      <a:pt x="20638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accent4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105" name="AutoShape 20">
                <a:extLst>
                  <a:ext uri="{FF2B5EF4-FFF2-40B4-BE49-F238E27FC236}">
                    <a16:creationId xmlns:a16="http://schemas.microsoft.com/office/drawing/2014/main" id="{B51D6E47-E53C-DA40-BE31-D3283DEE3C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5980" y="7253855"/>
                <a:ext cx="414238" cy="414336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9" y="6724"/>
                      <a:pt x="20639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bg1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</p:grpSp>
      </p:grpSp>
      <p:grpSp>
        <p:nvGrpSpPr>
          <p:cNvPr id="26636" name="Group 105">
            <a:extLst>
              <a:ext uri="{FF2B5EF4-FFF2-40B4-BE49-F238E27FC236}">
                <a16:creationId xmlns:a16="http://schemas.microsoft.com/office/drawing/2014/main" id="{974B0797-19CA-B34D-8FAE-D7A7FA915DE4}"/>
              </a:ext>
            </a:extLst>
          </p:cNvPr>
          <p:cNvGrpSpPr>
            <a:grpSpLocks/>
          </p:cNvGrpSpPr>
          <p:nvPr/>
        </p:nvGrpSpPr>
        <p:grpSpPr bwMode="auto">
          <a:xfrm>
            <a:off x="7924800" y="1429544"/>
            <a:ext cx="2265363" cy="480219"/>
            <a:chOff x="2486856" y="8653377"/>
            <a:chExt cx="4531501" cy="960436"/>
          </a:xfrm>
        </p:grpSpPr>
        <p:sp>
          <p:nvSpPr>
            <p:cNvPr id="107" name="AutoShape 11">
              <a:extLst>
                <a:ext uri="{FF2B5EF4-FFF2-40B4-BE49-F238E27FC236}">
                  <a16:creationId xmlns:a16="http://schemas.microsoft.com/office/drawing/2014/main" id="{56FF570E-8842-A34C-8FB6-F4F20EBFA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122" y="8921664"/>
              <a:ext cx="4436235" cy="428625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defTabSz="914217">
                <a:defRPr/>
              </a:pPr>
              <a:endParaRPr lang="es-ES" sz="2800"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  <p:grpSp>
          <p:nvGrpSpPr>
            <p:cNvPr id="26649" name="Group 107">
              <a:extLst>
                <a:ext uri="{FF2B5EF4-FFF2-40B4-BE49-F238E27FC236}">
                  <a16:creationId xmlns:a16="http://schemas.microsoft.com/office/drawing/2014/main" id="{2DAB4CBB-B2D3-B94A-9D27-36B9440F4E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86856" y="8653377"/>
              <a:ext cx="960187" cy="960436"/>
              <a:chOff x="2255370" y="6982392"/>
              <a:chExt cx="960187" cy="960436"/>
            </a:xfrm>
          </p:grpSpPr>
          <p:sp>
            <p:nvSpPr>
              <p:cNvPr id="110" name="AutoShape 13">
                <a:extLst>
                  <a:ext uri="{FF2B5EF4-FFF2-40B4-BE49-F238E27FC236}">
                    <a16:creationId xmlns:a16="http://schemas.microsoft.com/office/drawing/2014/main" id="{819863E5-64EC-BA42-9F29-2A14DF50F4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5370" y="6982392"/>
                <a:ext cx="960602" cy="960436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8" y="6724"/>
                      <a:pt x="20638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accent5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111" name="AutoShape 14">
                <a:extLst>
                  <a:ext uri="{FF2B5EF4-FFF2-40B4-BE49-F238E27FC236}">
                    <a16:creationId xmlns:a16="http://schemas.microsoft.com/office/drawing/2014/main" id="{4E014A40-917F-5541-99F9-A32F778D6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0695" y="7255442"/>
                <a:ext cx="414409" cy="414337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1"/>
                    </a:moveTo>
                    <a:cubicBezTo>
                      <a:pt x="20639" y="6724"/>
                      <a:pt x="20639" y="12953"/>
                      <a:pt x="16796" y="16796"/>
                    </a:cubicBezTo>
                    <a:cubicBezTo>
                      <a:pt x="12953" y="20639"/>
                      <a:pt x="6724" y="20639"/>
                      <a:pt x="2881" y="16796"/>
                    </a:cubicBezTo>
                    <a:cubicBezTo>
                      <a:pt x="-961" y="12953"/>
                      <a:pt x="-961" y="6724"/>
                      <a:pt x="2881" y="2881"/>
                    </a:cubicBezTo>
                    <a:cubicBezTo>
                      <a:pt x="6724" y="-961"/>
                      <a:pt x="12953" y="-961"/>
                      <a:pt x="16796" y="2881"/>
                    </a:cubicBezTo>
                  </a:path>
                </a:pathLst>
              </a:custGeom>
              <a:solidFill>
                <a:schemeClr val="bg1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 lim="0"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 defTabSz="914217">
                  <a:defRPr/>
                </a:pPr>
                <a:endParaRPr lang="es-ES" sz="2800"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Gill Sans" charset="0"/>
                  <a:sym typeface="Gill Sans" charset="0"/>
                </a:endParaRPr>
              </a:p>
            </p:txBody>
          </p:sp>
        </p:grpSp>
        <p:sp>
          <p:nvSpPr>
            <p:cNvPr id="26650" name="TextBox 108">
              <a:extLst>
                <a:ext uri="{FF2B5EF4-FFF2-40B4-BE49-F238E27FC236}">
                  <a16:creationId xmlns:a16="http://schemas.microsoft.com/office/drawing/2014/main" id="{2448A4A9-33E7-CF41-AC97-9FDD337E54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4790" y="8944212"/>
              <a:ext cx="2286787" cy="3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200">
                  <a:solidFill>
                    <a:schemeClr val="bg1"/>
                  </a:solidFill>
                  <a:latin typeface="Lato" panose="020F0502020204030203" pitchFamily="34" charset="77"/>
                </a:rPr>
                <a:t>Friday -  10:00 AM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4B6835C-5CFA-4D1A-84FD-5D2F0C1EED19}"/>
              </a:ext>
            </a:extLst>
          </p:cNvPr>
          <p:cNvGrpSpPr/>
          <p:nvPr/>
        </p:nvGrpSpPr>
        <p:grpSpPr>
          <a:xfrm>
            <a:off x="4292600" y="4645819"/>
            <a:ext cx="2237582" cy="1110856"/>
            <a:chOff x="4292600" y="4645819"/>
            <a:chExt cx="2237582" cy="1110856"/>
          </a:xfrm>
        </p:grpSpPr>
        <p:sp>
          <p:nvSpPr>
            <p:cNvPr id="26637" name="Rectangle 111">
              <a:extLst>
                <a:ext uri="{FF2B5EF4-FFF2-40B4-BE49-F238E27FC236}">
                  <a16:creationId xmlns:a16="http://schemas.microsoft.com/office/drawing/2014/main" id="{060F1371-31FD-9944-B11F-5660936113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2600" y="4645819"/>
              <a:ext cx="1233443" cy="372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7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  <a:ea typeface="Lato Light" charset="0"/>
                </a:rPr>
                <a:t>Job Market</a:t>
              </a:r>
            </a:p>
          </p:txBody>
        </p:sp>
        <p:sp>
          <p:nvSpPr>
            <p:cNvPr id="26638" name="TextBox 112">
              <a:extLst>
                <a:ext uri="{FF2B5EF4-FFF2-40B4-BE49-F238E27FC236}">
                  <a16:creationId xmlns:a16="http://schemas.microsoft.com/office/drawing/2014/main" id="{B58601A0-79FD-5944-A120-945755CC0A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5775" y="4915694"/>
              <a:ext cx="2234407" cy="840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en-US" alt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 in the future, and primary education where our teachers can bring.</a:t>
              </a:r>
            </a:p>
          </p:txBody>
        </p:sp>
      </p:grpSp>
      <p:sp>
        <p:nvSpPr>
          <p:cNvPr id="26639" name="TextBox 114">
            <a:extLst>
              <a:ext uri="{FF2B5EF4-FFF2-40B4-BE49-F238E27FC236}">
                <a16:creationId xmlns:a16="http://schemas.microsoft.com/office/drawing/2014/main" id="{123D5B79-061E-DF4E-AC08-F058420D2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1825" y="5037138"/>
            <a:ext cx="1079170" cy="6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2" tIns="45711" rIns="91422" bIns="45711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id-ID" altLang="en-US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rPr>
              <a:t>Welcome</a:t>
            </a:r>
          </a:p>
          <a:p>
            <a:pPr algn="ctr" eaLnBrk="1" hangingPunct="1"/>
            <a:r>
              <a:rPr lang="id-ID" altLang="en-US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rPr>
              <a:t>Message</a:t>
            </a:r>
            <a:endParaRPr lang="en-US" altLang="en-US" sz="1800" b="1" dirty="0">
              <a:solidFill>
                <a:schemeClr val="tx2">
                  <a:lumMod val="60000"/>
                  <a:lumOff val="40000"/>
                </a:schemeClr>
              </a:solidFill>
              <a:latin typeface="Lato Regular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86F2990-13DB-462A-AD36-4D25BFF94EFD}"/>
              </a:ext>
            </a:extLst>
          </p:cNvPr>
          <p:cNvGrpSpPr/>
          <p:nvPr/>
        </p:nvGrpSpPr>
        <p:grpSpPr>
          <a:xfrm>
            <a:off x="3881012" y="430213"/>
            <a:ext cx="4441088" cy="734050"/>
            <a:chOff x="3881012" y="430213"/>
            <a:chExt cx="4441088" cy="73405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7B6C6DC-73B0-F54E-8934-1D6E8E56461C}"/>
                </a:ext>
              </a:extLst>
            </p:cNvPr>
            <p:cNvSpPr txBox="1"/>
            <p:nvPr/>
          </p:nvSpPr>
          <p:spPr>
            <a:xfrm>
              <a:off x="5254630" y="430213"/>
              <a:ext cx="1689886" cy="24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217">
                <a:defRPr/>
              </a:pPr>
              <a:r>
                <a:rPr lang="en-US" sz="1000" b="1" spc="3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/>
                  <a:cs typeface="Lato Regular"/>
                </a:rPr>
                <a:t>Marketing Slides</a:t>
              </a:r>
            </a:p>
          </p:txBody>
        </p:sp>
        <p:sp>
          <p:nvSpPr>
            <p:cNvPr id="26642" name="TextBox 72">
              <a:extLst>
                <a:ext uri="{FF2B5EF4-FFF2-40B4-BE49-F238E27FC236}">
                  <a16:creationId xmlns:a16="http://schemas.microsoft.com/office/drawing/2014/main" id="{6BA60655-AC97-9C4F-BF6D-FB0E05021F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1012" y="656432"/>
              <a:ext cx="4441088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33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Event Schedule Overview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02397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59015" y="445036"/>
            <a:ext cx="5673970" cy="65608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TIMELINE VERTICAL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1887103"/>
            <a:ext cx="0" cy="3990889"/>
          </a:xfrm>
          <a:prstGeom prst="line">
            <a:avLst/>
          </a:prstGeom>
          <a:ln w="9525"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/>
          <p:cNvSpPr/>
          <p:nvPr/>
        </p:nvSpPr>
        <p:spPr>
          <a:xfrm>
            <a:off x="5476040" y="1447034"/>
            <a:ext cx="1239920" cy="337095"/>
          </a:xfrm>
          <a:prstGeom prst="roundRect">
            <a:avLst/>
          </a:prstGeom>
          <a:noFill/>
          <a:ln w="1905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 bold"/>
              </a:rPr>
              <a:t>START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41D80BA-5002-4AB4-8E52-2BA30D4C2ED7}"/>
              </a:ext>
            </a:extLst>
          </p:cNvPr>
          <p:cNvGrpSpPr/>
          <p:nvPr/>
        </p:nvGrpSpPr>
        <p:grpSpPr>
          <a:xfrm>
            <a:off x="1145718" y="2379345"/>
            <a:ext cx="9587228" cy="1535600"/>
            <a:chOff x="1145718" y="2379345"/>
            <a:chExt cx="9587228" cy="1535600"/>
          </a:xfrm>
        </p:grpSpPr>
        <p:grpSp>
          <p:nvGrpSpPr>
            <p:cNvPr id="15" name="Group 14"/>
            <p:cNvGrpSpPr/>
            <p:nvPr/>
          </p:nvGrpSpPr>
          <p:grpSpPr>
            <a:xfrm>
              <a:off x="1459055" y="2591507"/>
              <a:ext cx="9273891" cy="1323438"/>
              <a:chOff x="964302" y="1432560"/>
              <a:chExt cx="6955418" cy="992579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>
              <a:xfrm>
                <a:off x="4405620" y="1680873"/>
                <a:ext cx="72782" cy="72782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  <a:effectLst>
                <a:outerShdw sx="175000" sy="175000" algn="ctr" rotWithShape="0">
                  <a:schemeClr val="bg1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749800" y="1432560"/>
                <a:ext cx="3169920" cy="992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</a:rPr>
                  <a:t>7:53 PM</a:t>
                </a:r>
              </a:p>
              <a:p>
                <a:r>
                  <a:rPr lang="en-US" sz="1400" b="1" dirty="0">
                    <a:solidFill>
                      <a:schemeClr val="accent4"/>
                    </a:solidFill>
                    <a:latin typeface="Raleway" panose="020B0003030101060003" pitchFamily="34" charset="0"/>
                  </a:rPr>
                  <a:t>NEW EVENT HERE</a:t>
                </a:r>
              </a:p>
              <a:p>
                <a:endParaRPr lang="en-US" sz="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endParaRPr>
              </a:p>
              <a:p>
                <a:r>
                  <a:rPr 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</a:rPr>
                  <a:t>MAJOR EVENT NAME</a:t>
                </a:r>
              </a:p>
              <a:p>
                <a:r>
                  <a:rPr 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</a:rPr>
                  <a:t>HERE FOR BEST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964302" y="1432560"/>
                <a:ext cx="3169920" cy="623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 Light" panose="020F0302020204030204" pitchFamily="34" charset="0"/>
                    <a:ea typeface="Roboto Light" panose="02000000000000000000" pitchFamily="2" charset="0"/>
                  </a:rPr>
                  <a:t>Dessert tiramisu sweet cotton candy bear claw lollipop. Chocolate bar sweet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 Light" panose="020F0302020204030204" pitchFamily="34" charset="0"/>
                    <a:ea typeface="Roboto Light" panose="02000000000000000000" pitchFamily="2" charset="0"/>
                  </a:rPr>
                  <a:t>sweet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 Light" panose="020F0302020204030204" pitchFamily="34" charset="0"/>
                    <a:ea typeface="Roboto Light" panose="02000000000000000000" pitchFamily="2" charset="0"/>
                  </a:rPr>
                  <a:t> roll croissant chocolate cake chocolate bar sugar plum pastry powder.</a:t>
                </a:r>
              </a:p>
              <a:p>
                <a:pPr algn="r"/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 Light" panose="020F0302020204030204" pitchFamily="34" charset="0"/>
                    <a:ea typeface="Roboto Light" panose="02000000000000000000" pitchFamily="2" charset="0"/>
                  </a:rPr>
                  <a:t>Pudding lollipop gummies.</a:t>
                </a:r>
                <a:endParaRPr lang="en-US" sz="1867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endParaRPr>
              </a:p>
            </p:txBody>
          </p:sp>
        </p:grp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C05D97C-D02C-8245-8B7E-E8EECA7F7E04}"/>
                </a:ext>
              </a:extLst>
            </p:cNvPr>
            <p:cNvSpPr/>
            <p:nvPr/>
          </p:nvSpPr>
          <p:spPr>
            <a:xfrm>
              <a:off x="1145718" y="2379345"/>
              <a:ext cx="4722953" cy="1323439"/>
            </a:xfrm>
            <a:prstGeom prst="round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CBD1B10-7EEF-4588-A65A-7918E2E94117}"/>
              </a:ext>
            </a:extLst>
          </p:cNvPr>
          <p:cNvGrpSpPr/>
          <p:nvPr/>
        </p:nvGrpSpPr>
        <p:grpSpPr>
          <a:xfrm>
            <a:off x="1459055" y="4298315"/>
            <a:ext cx="9635749" cy="1513893"/>
            <a:chOff x="1459055" y="4298315"/>
            <a:chExt cx="9635749" cy="1513893"/>
          </a:xfrm>
        </p:grpSpPr>
        <p:grpSp>
          <p:nvGrpSpPr>
            <p:cNvPr id="25" name="Group 24"/>
            <p:cNvGrpSpPr/>
            <p:nvPr/>
          </p:nvGrpSpPr>
          <p:grpSpPr>
            <a:xfrm>
              <a:off x="1459055" y="4488770"/>
              <a:ext cx="9273891" cy="1323438"/>
              <a:chOff x="964302" y="1432863"/>
              <a:chExt cx="6955418" cy="992579"/>
            </a:xfrm>
          </p:grpSpPr>
          <p:sp>
            <p:nvSpPr>
              <p:cNvPr id="26" name="Oval 25"/>
              <p:cNvSpPr>
                <a:spLocks noChangeAspect="1"/>
              </p:cNvSpPr>
              <p:nvPr/>
            </p:nvSpPr>
            <p:spPr>
              <a:xfrm>
                <a:off x="4405620" y="1680873"/>
                <a:ext cx="72782" cy="72782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  <a:effectLst>
                <a:outerShdw sx="175000" sy="175000" algn="ctr" rotWithShape="0">
                  <a:schemeClr val="bg1"/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964302" y="1432863"/>
                <a:ext cx="3169920" cy="992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</a:rPr>
                  <a:t>10:53 PM</a:t>
                </a:r>
              </a:p>
              <a:p>
                <a:pPr algn="r"/>
                <a:r>
                  <a:rPr lang="en-US" sz="1400" b="1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</a:rPr>
                  <a:t>NEW EVENT HERE</a:t>
                </a:r>
              </a:p>
              <a:p>
                <a:pPr algn="r"/>
                <a:endParaRPr lang="en-US" sz="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endParaRPr>
              </a:p>
              <a:p>
                <a:pPr algn="r"/>
                <a:r>
                  <a:rPr 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</a:rPr>
                  <a:t>SWIFT EVENT</a:t>
                </a:r>
              </a:p>
              <a:p>
                <a:pPr algn="r"/>
                <a:r>
                  <a:rPr 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</a:rPr>
                  <a:t>DESCRIPTION WIN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4749800" y="1432863"/>
                <a:ext cx="3169920" cy="623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 Light" panose="020F0302020204030204" pitchFamily="34" charset="0"/>
                    <a:ea typeface="Roboto Light" panose="02000000000000000000" pitchFamily="2" charset="0"/>
                  </a:rPr>
                  <a:t>Dessert tiramisu sweet cotton candy bear claw lollipop. Chocolate bar sweet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 Light" panose="020F0302020204030204" pitchFamily="34" charset="0"/>
                    <a:ea typeface="Roboto Light" panose="02000000000000000000" pitchFamily="2" charset="0"/>
                  </a:rPr>
                  <a:t>sweet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 Light" panose="020F0302020204030204" pitchFamily="34" charset="0"/>
                    <a:ea typeface="Roboto Light" panose="02000000000000000000" pitchFamily="2" charset="0"/>
                  </a:rPr>
                  <a:t> roll croissant chocolate cake chocolate bar sugar plum pastry powder.</a:t>
                </a:r>
              </a:p>
              <a:p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 Light" panose="020F0302020204030204" pitchFamily="34" charset="0"/>
                    <a:ea typeface="Roboto Light" panose="02000000000000000000" pitchFamily="2" charset="0"/>
                  </a:rPr>
                  <a:t>Pudding lollipop gummies.</a:t>
                </a:r>
                <a:endParaRPr lang="en-US" sz="1867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endParaRPr>
              </a:p>
            </p:txBody>
          </p:sp>
        </p:grp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CB3A4746-3DD3-3D4F-93B5-18E7BAC0E5B1}"/>
                </a:ext>
              </a:extLst>
            </p:cNvPr>
            <p:cNvSpPr/>
            <p:nvPr/>
          </p:nvSpPr>
          <p:spPr>
            <a:xfrm>
              <a:off x="6371851" y="4298315"/>
              <a:ext cx="4722953" cy="1323439"/>
            </a:xfrm>
            <a:prstGeom prst="round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0766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550872"/>
            <a:ext cx="5306322" cy="59431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TIMELINE VERTICAL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13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1118216"/>
            <a:ext cx="0" cy="4835545"/>
          </a:xfrm>
          <a:prstGeom prst="line">
            <a:avLst/>
          </a:prstGeom>
          <a:ln w="9525"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ED85C3DC-0A62-4506-9048-752B41887964}"/>
              </a:ext>
            </a:extLst>
          </p:cNvPr>
          <p:cNvGrpSpPr/>
          <p:nvPr/>
        </p:nvGrpSpPr>
        <p:grpSpPr>
          <a:xfrm>
            <a:off x="1160232" y="1230172"/>
            <a:ext cx="10852873" cy="1384139"/>
            <a:chOff x="1160232" y="1230172"/>
            <a:chExt cx="10852873" cy="1384139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6047479" y="1858757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6">
                  <a:lumMod val="75000"/>
                </a:schemeClr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786545" y="1230172"/>
              <a:ext cx="422656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 EVENT NAME</a:t>
              </a: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HERE FOR BEST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59055" y="1476393"/>
              <a:ext cx="42265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 chocolate bar sugar plum pastry powder.</a:t>
              </a:r>
            </a:p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Pudding lollipop gummies.</a:t>
              </a:r>
              <a:endParaRPr lang="en-US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6550108" y="1394568"/>
              <a:ext cx="1038787" cy="1038787"/>
            </a:xfrm>
            <a:prstGeom prst="ellipse">
              <a:avLst/>
            </a:prstGeom>
            <a:blipFill dpi="0"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FE791C4F-D3DF-3F4C-9953-A0599FD1D739}"/>
                </a:ext>
              </a:extLst>
            </p:cNvPr>
            <p:cNvSpPr/>
            <p:nvPr/>
          </p:nvSpPr>
          <p:spPr>
            <a:xfrm>
              <a:off x="1160232" y="1290872"/>
              <a:ext cx="4722953" cy="1323439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6EF1503-B43E-441B-AF4E-6B3767D34CF7}"/>
              </a:ext>
            </a:extLst>
          </p:cNvPr>
          <p:cNvGrpSpPr/>
          <p:nvPr/>
        </p:nvGrpSpPr>
        <p:grpSpPr>
          <a:xfrm>
            <a:off x="244135" y="2839506"/>
            <a:ext cx="10865183" cy="1359949"/>
            <a:chOff x="244135" y="2839506"/>
            <a:chExt cx="10865183" cy="1359949"/>
          </a:xfrm>
        </p:grpSpPr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6047479" y="3468092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44135" y="2839506"/>
              <a:ext cx="422656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10:53 PM</a:t>
              </a:r>
            </a:p>
            <a:p>
              <a:pPr algn="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pPr algn="r"/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pPr algn="r"/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SWIFT EVENT</a:t>
              </a:r>
            </a:p>
            <a:p>
              <a:pPr algn="r"/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DESCRIPTION WIN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506385" y="3085728"/>
              <a:ext cx="42265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 chocolate bar sugar plum pastry powder.</a:t>
              </a: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Pudding lollipop gummies.</a:t>
              </a:r>
              <a:endParaRPr lang="en-US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4661057" y="2997220"/>
              <a:ext cx="1038787" cy="1038787"/>
            </a:xfrm>
            <a:prstGeom prst="ellipse">
              <a:avLst/>
            </a:prstGeom>
            <a:blipFill dpi="0"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25000" b="-25000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6E45BE02-B517-044E-8BE1-6A6E21D8A3CC}"/>
                </a:ext>
              </a:extLst>
            </p:cNvPr>
            <p:cNvSpPr/>
            <p:nvPr/>
          </p:nvSpPr>
          <p:spPr>
            <a:xfrm>
              <a:off x="6386365" y="2876016"/>
              <a:ext cx="4722953" cy="1323439"/>
            </a:xfrm>
            <a:prstGeom prst="round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9A56F15-B84C-45B6-B614-047A2C0841FA}"/>
              </a:ext>
            </a:extLst>
          </p:cNvPr>
          <p:cNvGrpSpPr/>
          <p:nvPr/>
        </p:nvGrpSpPr>
        <p:grpSpPr>
          <a:xfrm>
            <a:off x="1126448" y="4448842"/>
            <a:ext cx="10886657" cy="1387348"/>
            <a:chOff x="1126448" y="4448842"/>
            <a:chExt cx="10886657" cy="1387348"/>
          </a:xfrm>
        </p:grpSpPr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6047479" y="5077428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FFC000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786545" y="4448842"/>
              <a:ext cx="422656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 EVENT NAME</a:t>
              </a: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HERE FOR BEST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59055" y="4695064"/>
              <a:ext cx="42265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 chocolate bar sugar plum pastry powder.</a:t>
              </a:r>
            </a:p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Pudding lollipop gummies.</a:t>
              </a:r>
              <a:endParaRPr lang="en-US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6550108" y="4599873"/>
              <a:ext cx="1038787" cy="1038787"/>
            </a:xfrm>
            <a:prstGeom prst="ellipse">
              <a:avLst/>
            </a:prstGeom>
            <a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16009" b="-16009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0F0DE857-D888-434E-B6D5-82B5C709351E}"/>
                </a:ext>
              </a:extLst>
            </p:cNvPr>
            <p:cNvSpPr/>
            <p:nvPr/>
          </p:nvSpPr>
          <p:spPr>
            <a:xfrm>
              <a:off x="1126448" y="4512751"/>
              <a:ext cx="4722953" cy="1323439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5070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07323" y="703095"/>
            <a:ext cx="6377354" cy="649624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TIMELINE VERTICAL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14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1563592"/>
            <a:ext cx="0" cy="3611235"/>
          </a:xfrm>
          <a:prstGeom prst="line">
            <a:avLst/>
          </a:prstGeom>
          <a:ln w="9525"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244135" y="3388145"/>
            <a:ext cx="10488811" cy="1323438"/>
            <a:chOff x="183101" y="2541109"/>
            <a:chExt cx="7866608" cy="992579"/>
          </a:xfrm>
        </p:grpSpPr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4535609" y="3012549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83101" y="2541109"/>
              <a:ext cx="3169920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10:53 PM</a:t>
              </a:r>
            </a:p>
            <a:p>
              <a:pPr algn="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pPr algn="r"/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pPr algn="r"/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SWIFT EVENT</a:t>
              </a:r>
            </a:p>
            <a:p>
              <a:pPr algn="r"/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DESCRIPTION WIN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879789" y="2725775"/>
              <a:ext cx="3169920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 chocolate bar sugar plum pastry powder.</a:t>
              </a: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Pudding lollipop gummies.</a:t>
              </a:r>
              <a:endParaRPr lang="en-US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488720" y="2654383"/>
              <a:ext cx="775491" cy="789114"/>
            </a:xfrm>
            <a:prstGeom prst="ellipse">
              <a:avLst/>
            </a:prstGeom>
            <a:noFill/>
            <a:ln w="12700">
              <a:solidFill>
                <a:schemeClr val="accent4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" name="Freeform 107"/>
            <p:cNvSpPr>
              <a:spLocks noEditPoints="1"/>
            </p:cNvSpPr>
            <p:nvPr/>
          </p:nvSpPr>
          <p:spPr bwMode="auto">
            <a:xfrm>
              <a:off x="3734550" y="2908285"/>
              <a:ext cx="283829" cy="281309"/>
            </a:xfrm>
            <a:custGeom>
              <a:avLst/>
              <a:gdLst>
                <a:gd name="T0" fmla="*/ 118 w 186"/>
                <a:gd name="T1" fmla="*/ 125 h 184"/>
                <a:gd name="T2" fmla="*/ 127 w 186"/>
                <a:gd name="T3" fmla="*/ 108 h 184"/>
                <a:gd name="T4" fmla="*/ 68 w 186"/>
                <a:gd name="T5" fmla="*/ 99 h 184"/>
                <a:gd name="T6" fmla="*/ 59 w 186"/>
                <a:gd name="T7" fmla="*/ 116 h 184"/>
                <a:gd name="T8" fmla="*/ 68 w 186"/>
                <a:gd name="T9" fmla="*/ 108 h 184"/>
                <a:gd name="T10" fmla="*/ 118 w 186"/>
                <a:gd name="T11" fmla="*/ 116 h 184"/>
                <a:gd name="T12" fmla="*/ 68 w 186"/>
                <a:gd name="T13" fmla="*/ 108 h 184"/>
                <a:gd name="T14" fmla="*/ 161 w 186"/>
                <a:gd name="T15" fmla="*/ 49 h 184"/>
                <a:gd name="T16" fmla="*/ 135 w 186"/>
                <a:gd name="T17" fmla="*/ 18 h 184"/>
                <a:gd name="T18" fmla="*/ 74 w 186"/>
                <a:gd name="T19" fmla="*/ 4 h 184"/>
                <a:gd name="T20" fmla="*/ 29 w 186"/>
                <a:gd name="T21" fmla="*/ 49 h 184"/>
                <a:gd name="T22" fmla="*/ 0 w 186"/>
                <a:gd name="T23" fmla="*/ 57 h 184"/>
                <a:gd name="T24" fmla="*/ 8 w 186"/>
                <a:gd name="T25" fmla="*/ 82 h 184"/>
                <a:gd name="T26" fmla="*/ 17 w 186"/>
                <a:gd name="T27" fmla="*/ 175 h 184"/>
                <a:gd name="T28" fmla="*/ 160 w 186"/>
                <a:gd name="T29" fmla="*/ 184 h 184"/>
                <a:gd name="T30" fmla="*/ 169 w 186"/>
                <a:gd name="T31" fmla="*/ 82 h 184"/>
                <a:gd name="T32" fmla="*/ 186 w 186"/>
                <a:gd name="T33" fmla="*/ 74 h 184"/>
                <a:gd name="T34" fmla="*/ 177 w 186"/>
                <a:gd name="T35" fmla="*/ 49 h 184"/>
                <a:gd name="T36" fmla="*/ 147 w 186"/>
                <a:gd name="T37" fmla="*/ 32 h 184"/>
                <a:gd name="T38" fmla="*/ 151 w 186"/>
                <a:gd name="T39" fmla="*/ 49 h 184"/>
                <a:gd name="T40" fmla="*/ 141 w 186"/>
                <a:gd name="T41" fmla="*/ 42 h 184"/>
                <a:gd name="T42" fmla="*/ 131 w 186"/>
                <a:gd name="T43" fmla="*/ 36 h 184"/>
                <a:gd name="T44" fmla="*/ 121 w 186"/>
                <a:gd name="T45" fmla="*/ 31 h 184"/>
                <a:gd name="T46" fmla="*/ 137 w 186"/>
                <a:gd name="T47" fmla="*/ 26 h 184"/>
                <a:gd name="T48" fmla="*/ 78 w 186"/>
                <a:gd name="T49" fmla="*/ 49 h 184"/>
                <a:gd name="T50" fmla="*/ 134 w 186"/>
                <a:gd name="T51" fmla="*/ 49 h 184"/>
                <a:gd name="T52" fmla="*/ 70 w 186"/>
                <a:gd name="T53" fmla="*/ 12 h 184"/>
                <a:gd name="T54" fmla="*/ 68 w 186"/>
                <a:gd name="T55" fmla="*/ 49 h 184"/>
                <a:gd name="T56" fmla="*/ 49 w 186"/>
                <a:gd name="T57" fmla="*/ 48 h 184"/>
                <a:gd name="T58" fmla="*/ 39 w 186"/>
                <a:gd name="T59" fmla="*/ 49 h 184"/>
                <a:gd name="T60" fmla="*/ 160 w 186"/>
                <a:gd name="T61" fmla="*/ 175 h 184"/>
                <a:gd name="T62" fmla="*/ 25 w 186"/>
                <a:gd name="T63" fmla="*/ 82 h 184"/>
                <a:gd name="T64" fmla="*/ 160 w 186"/>
                <a:gd name="T65" fmla="*/ 175 h 184"/>
                <a:gd name="T66" fmla="*/ 8 w 186"/>
                <a:gd name="T67" fmla="*/ 74 h 184"/>
                <a:gd name="T68" fmla="*/ 177 w 186"/>
                <a:gd name="T69" fmla="*/ 57 h 184"/>
                <a:gd name="T70" fmla="*/ 65 w 186"/>
                <a:gd name="T71" fmla="*/ 38 h 184"/>
                <a:gd name="T72" fmla="*/ 53 w 186"/>
                <a:gd name="T73" fmla="*/ 41 h 184"/>
                <a:gd name="T74" fmla="*/ 65 w 186"/>
                <a:gd name="T75" fmla="*/ 38 h 184"/>
                <a:gd name="T76" fmla="*/ 66 w 186"/>
                <a:gd name="T77" fmla="*/ 19 h 184"/>
                <a:gd name="T78" fmla="*/ 69 w 186"/>
                <a:gd name="T79" fmla="*/ 3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6" h="184">
                  <a:moveTo>
                    <a:pt x="68" y="125"/>
                  </a:moveTo>
                  <a:cubicBezTo>
                    <a:pt x="118" y="125"/>
                    <a:pt x="118" y="125"/>
                    <a:pt x="118" y="125"/>
                  </a:cubicBezTo>
                  <a:cubicBezTo>
                    <a:pt x="123" y="125"/>
                    <a:pt x="127" y="121"/>
                    <a:pt x="127" y="116"/>
                  </a:cubicBezTo>
                  <a:cubicBezTo>
                    <a:pt x="127" y="108"/>
                    <a:pt x="127" y="108"/>
                    <a:pt x="127" y="108"/>
                  </a:cubicBezTo>
                  <a:cubicBezTo>
                    <a:pt x="127" y="103"/>
                    <a:pt x="123" y="99"/>
                    <a:pt x="118" y="99"/>
                  </a:cubicBezTo>
                  <a:cubicBezTo>
                    <a:pt x="68" y="99"/>
                    <a:pt x="68" y="99"/>
                    <a:pt x="68" y="99"/>
                  </a:cubicBezTo>
                  <a:cubicBezTo>
                    <a:pt x="63" y="99"/>
                    <a:pt x="59" y="103"/>
                    <a:pt x="59" y="108"/>
                  </a:cubicBezTo>
                  <a:cubicBezTo>
                    <a:pt x="59" y="116"/>
                    <a:pt x="59" y="116"/>
                    <a:pt x="59" y="116"/>
                  </a:cubicBezTo>
                  <a:cubicBezTo>
                    <a:pt x="59" y="121"/>
                    <a:pt x="63" y="125"/>
                    <a:pt x="68" y="125"/>
                  </a:cubicBezTo>
                  <a:close/>
                  <a:moveTo>
                    <a:pt x="68" y="108"/>
                  </a:moveTo>
                  <a:cubicBezTo>
                    <a:pt x="118" y="108"/>
                    <a:pt x="118" y="108"/>
                    <a:pt x="118" y="108"/>
                  </a:cubicBezTo>
                  <a:cubicBezTo>
                    <a:pt x="118" y="116"/>
                    <a:pt x="118" y="116"/>
                    <a:pt x="118" y="116"/>
                  </a:cubicBezTo>
                  <a:cubicBezTo>
                    <a:pt x="68" y="116"/>
                    <a:pt x="68" y="116"/>
                    <a:pt x="68" y="116"/>
                  </a:cubicBezTo>
                  <a:lnTo>
                    <a:pt x="68" y="108"/>
                  </a:lnTo>
                  <a:close/>
                  <a:moveTo>
                    <a:pt x="177" y="49"/>
                  </a:moveTo>
                  <a:cubicBezTo>
                    <a:pt x="161" y="49"/>
                    <a:pt x="161" y="49"/>
                    <a:pt x="161" y="49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3" y="20"/>
                    <a:pt x="144" y="15"/>
                    <a:pt x="135" y="18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74" y="4"/>
                    <a:pt x="74" y="4"/>
                    <a:pt x="74" y="4"/>
                  </a:cubicBezTo>
                  <a:cubicBezTo>
                    <a:pt x="66" y="0"/>
                    <a:pt x="56" y="3"/>
                    <a:pt x="51" y="11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4" y="49"/>
                    <a:pt x="0" y="52"/>
                    <a:pt x="0" y="57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9"/>
                    <a:pt x="4" y="82"/>
                    <a:pt x="8" y="82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7" y="175"/>
                    <a:pt x="17" y="175"/>
                    <a:pt x="17" y="175"/>
                  </a:cubicBezTo>
                  <a:cubicBezTo>
                    <a:pt x="17" y="180"/>
                    <a:pt x="21" y="184"/>
                    <a:pt x="25" y="184"/>
                  </a:cubicBezTo>
                  <a:cubicBezTo>
                    <a:pt x="160" y="184"/>
                    <a:pt x="160" y="184"/>
                    <a:pt x="160" y="184"/>
                  </a:cubicBezTo>
                  <a:cubicBezTo>
                    <a:pt x="165" y="184"/>
                    <a:pt x="169" y="180"/>
                    <a:pt x="169" y="175"/>
                  </a:cubicBezTo>
                  <a:cubicBezTo>
                    <a:pt x="169" y="82"/>
                    <a:pt x="169" y="82"/>
                    <a:pt x="169" y="82"/>
                  </a:cubicBezTo>
                  <a:cubicBezTo>
                    <a:pt x="177" y="82"/>
                    <a:pt x="177" y="82"/>
                    <a:pt x="177" y="82"/>
                  </a:cubicBezTo>
                  <a:cubicBezTo>
                    <a:pt x="182" y="82"/>
                    <a:pt x="186" y="79"/>
                    <a:pt x="186" y="74"/>
                  </a:cubicBezTo>
                  <a:cubicBezTo>
                    <a:pt x="186" y="57"/>
                    <a:pt x="186" y="57"/>
                    <a:pt x="186" y="57"/>
                  </a:cubicBezTo>
                  <a:cubicBezTo>
                    <a:pt x="186" y="52"/>
                    <a:pt x="182" y="49"/>
                    <a:pt x="177" y="49"/>
                  </a:cubicBezTo>
                  <a:close/>
                  <a:moveTo>
                    <a:pt x="137" y="26"/>
                  </a:moveTo>
                  <a:cubicBezTo>
                    <a:pt x="141" y="24"/>
                    <a:pt x="146" y="27"/>
                    <a:pt x="147" y="32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1" y="42"/>
                    <a:pt x="141" y="42"/>
                    <a:pt x="141" y="42"/>
                  </a:cubicBezTo>
                  <a:cubicBezTo>
                    <a:pt x="139" y="34"/>
                    <a:pt x="139" y="34"/>
                    <a:pt x="139" y="34"/>
                  </a:cubicBezTo>
                  <a:cubicBezTo>
                    <a:pt x="131" y="36"/>
                    <a:pt x="131" y="36"/>
                    <a:pt x="131" y="36"/>
                  </a:cubicBezTo>
                  <a:cubicBezTo>
                    <a:pt x="131" y="37"/>
                    <a:pt x="131" y="37"/>
                    <a:pt x="131" y="37"/>
                  </a:cubicBezTo>
                  <a:cubicBezTo>
                    <a:pt x="121" y="31"/>
                    <a:pt x="121" y="31"/>
                    <a:pt x="121" y="31"/>
                  </a:cubicBezTo>
                  <a:cubicBezTo>
                    <a:pt x="121" y="30"/>
                    <a:pt x="121" y="30"/>
                    <a:pt x="121" y="30"/>
                  </a:cubicBezTo>
                  <a:lnTo>
                    <a:pt x="137" y="26"/>
                  </a:lnTo>
                  <a:close/>
                  <a:moveTo>
                    <a:pt x="134" y="49"/>
                  </a:moveTo>
                  <a:cubicBezTo>
                    <a:pt x="78" y="49"/>
                    <a:pt x="78" y="49"/>
                    <a:pt x="78" y="49"/>
                  </a:cubicBezTo>
                  <a:cubicBezTo>
                    <a:pt x="92" y="24"/>
                    <a:pt x="92" y="24"/>
                    <a:pt x="92" y="24"/>
                  </a:cubicBezTo>
                  <a:lnTo>
                    <a:pt x="134" y="49"/>
                  </a:lnTo>
                  <a:close/>
                  <a:moveTo>
                    <a:pt x="59" y="15"/>
                  </a:moveTo>
                  <a:cubicBezTo>
                    <a:pt x="61" y="11"/>
                    <a:pt x="66" y="9"/>
                    <a:pt x="70" y="12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68" y="49"/>
                    <a:pt x="68" y="49"/>
                    <a:pt x="68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39" y="49"/>
                    <a:pt x="39" y="49"/>
                    <a:pt x="39" y="49"/>
                  </a:cubicBezTo>
                  <a:lnTo>
                    <a:pt x="59" y="15"/>
                  </a:lnTo>
                  <a:close/>
                  <a:moveTo>
                    <a:pt x="160" y="175"/>
                  </a:moveTo>
                  <a:cubicBezTo>
                    <a:pt x="25" y="175"/>
                    <a:pt x="25" y="175"/>
                    <a:pt x="25" y="175"/>
                  </a:cubicBezTo>
                  <a:cubicBezTo>
                    <a:pt x="25" y="82"/>
                    <a:pt x="25" y="82"/>
                    <a:pt x="25" y="82"/>
                  </a:cubicBezTo>
                  <a:cubicBezTo>
                    <a:pt x="160" y="82"/>
                    <a:pt x="160" y="82"/>
                    <a:pt x="160" y="82"/>
                  </a:cubicBezTo>
                  <a:lnTo>
                    <a:pt x="160" y="175"/>
                  </a:lnTo>
                  <a:close/>
                  <a:moveTo>
                    <a:pt x="177" y="74"/>
                  </a:moveTo>
                  <a:cubicBezTo>
                    <a:pt x="8" y="74"/>
                    <a:pt x="8" y="74"/>
                    <a:pt x="8" y="74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177" y="57"/>
                    <a:pt x="177" y="57"/>
                    <a:pt x="177" y="57"/>
                  </a:cubicBezTo>
                  <a:lnTo>
                    <a:pt x="177" y="74"/>
                  </a:lnTo>
                  <a:close/>
                  <a:moveTo>
                    <a:pt x="65" y="38"/>
                  </a:moveTo>
                  <a:cubicBezTo>
                    <a:pt x="57" y="34"/>
                    <a:pt x="57" y="34"/>
                    <a:pt x="57" y="34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61" y="45"/>
                    <a:pt x="61" y="45"/>
                    <a:pt x="61" y="45"/>
                  </a:cubicBezTo>
                  <a:lnTo>
                    <a:pt x="65" y="38"/>
                  </a:lnTo>
                  <a:close/>
                  <a:moveTo>
                    <a:pt x="73" y="23"/>
                  </a:moveTo>
                  <a:cubicBezTo>
                    <a:pt x="66" y="19"/>
                    <a:pt x="66" y="19"/>
                    <a:pt x="66" y="19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9" y="31"/>
                    <a:pt x="69" y="31"/>
                    <a:pt x="69" y="31"/>
                  </a:cubicBezTo>
                  <a:lnTo>
                    <a:pt x="73" y="23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459055" y="1778812"/>
            <a:ext cx="10554051" cy="1323438"/>
            <a:chOff x="1094291" y="1334108"/>
            <a:chExt cx="7915538" cy="992579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4535609" y="1805548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39909" y="1334108"/>
              <a:ext cx="3169920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 EVENT NAME</a:t>
              </a: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HERE FOR BEST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94291" y="1518774"/>
              <a:ext cx="3169920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 chocolate bar sugar plum pastry powder.</a:t>
              </a:r>
            </a:p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Pudding lollipop gummies.</a:t>
              </a:r>
              <a:endParaRPr lang="en-US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4910930" y="1447382"/>
              <a:ext cx="775491" cy="789114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5" name="Freeform 224"/>
            <p:cNvSpPr>
              <a:spLocks noEditPoints="1"/>
            </p:cNvSpPr>
            <p:nvPr/>
          </p:nvSpPr>
          <p:spPr bwMode="auto">
            <a:xfrm>
              <a:off x="5155491" y="1698331"/>
              <a:ext cx="286367" cy="287216"/>
            </a:xfrm>
            <a:custGeom>
              <a:avLst/>
              <a:gdLst>
                <a:gd name="T0" fmla="*/ 168 w 185"/>
                <a:gd name="T1" fmla="*/ 55 h 186"/>
                <a:gd name="T2" fmla="*/ 168 w 185"/>
                <a:gd name="T3" fmla="*/ 13 h 186"/>
                <a:gd name="T4" fmla="*/ 156 w 185"/>
                <a:gd name="T5" fmla="*/ 0 h 186"/>
                <a:gd name="T6" fmla="*/ 143 w 185"/>
                <a:gd name="T7" fmla="*/ 13 h 186"/>
                <a:gd name="T8" fmla="*/ 143 w 185"/>
                <a:gd name="T9" fmla="*/ 16 h 186"/>
                <a:gd name="T10" fmla="*/ 21 w 185"/>
                <a:gd name="T11" fmla="*/ 52 h 186"/>
                <a:gd name="T12" fmla="*/ 16 w 185"/>
                <a:gd name="T13" fmla="*/ 51 h 186"/>
                <a:gd name="T14" fmla="*/ 8 w 185"/>
                <a:gd name="T15" fmla="*/ 51 h 186"/>
                <a:gd name="T16" fmla="*/ 0 w 185"/>
                <a:gd name="T17" fmla="*/ 59 h 186"/>
                <a:gd name="T18" fmla="*/ 0 w 185"/>
                <a:gd name="T19" fmla="*/ 101 h 186"/>
                <a:gd name="T20" fmla="*/ 8 w 185"/>
                <a:gd name="T21" fmla="*/ 110 h 186"/>
                <a:gd name="T22" fmla="*/ 16 w 185"/>
                <a:gd name="T23" fmla="*/ 110 h 186"/>
                <a:gd name="T24" fmla="*/ 21 w 185"/>
                <a:gd name="T25" fmla="*/ 109 h 186"/>
                <a:gd name="T26" fmla="*/ 26 w 185"/>
                <a:gd name="T27" fmla="*/ 110 h 186"/>
                <a:gd name="T28" fmla="*/ 42 w 185"/>
                <a:gd name="T29" fmla="*/ 182 h 186"/>
                <a:gd name="T30" fmla="*/ 42 w 185"/>
                <a:gd name="T31" fmla="*/ 182 h 186"/>
                <a:gd name="T32" fmla="*/ 46 w 185"/>
                <a:gd name="T33" fmla="*/ 186 h 186"/>
                <a:gd name="T34" fmla="*/ 80 w 185"/>
                <a:gd name="T35" fmla="*/ 186 h 186"/>
                <a:gd name="T36" fmla="*/ 84 w 185"/>
                <a:gd name="T37" fmla="*/ 182 h 186"/>
                <a:gd name="T38" fmla="*/ 84 w 185"/>
                <a:gd name="T39" fmla="*/ 181 h 186"/>
                <a:gd name="T40" fmla="*/ 84 w 185"/>
                <a:gd name="T41" fmla="*/ 181 h 186"/>
                <a:gd name="T42" fmla="*/ 70 w 185"/>
                <a:gd name="T43" fmla="*/ 123 h 186"/>
                <a:gd name="T44" fmla="*/ 143 w 185"/>
                <a:gd name="T45" fmla="*/ 145 h 186"/>
                <a:gd name="T46" fmla="*/ 143 w 185"/>
                <a:gd name="T47" fmla="*/ 148 h 186"/>
                <a:gd name="T48" fmla="*/ 156 w 185"/>
                <a:gd name="T49" fmla="*/ 160 h 186"/>
                <a:gd name="T50" fmla="*/ 168 w 185"/>
                <a:gd name="T51" fmla="*/ 148 h 186"/>
                <a:gd name="T52" fmla="*/ 168 w 185"/>
                <a:gd name="T53" fmla="*/ 106 h 186"/>
                <a:gd name="T54" fmla="*/ 185 w 185"/>
                <a:gd name="T55" fmla="*/ 89 h 186"/>
                <a:gd name="T56" fmla="*/ 185 w 185"/>
                <a:gd name="T57" fmla="*/ 72 h 186"/>
                <a:gd name="T58" fmla="*/ 168 w 185"/>
                <a:gd name="T59" fmla="*/ 55 h 186"/>
                <a:gd name="T60" fmla="*/ 16 w 185"/>
                <a:gd name="T61" fmla="*/ 101 h 186"/>
                <a:gd name="T62" fmla="*/ 8 w 185"/>
                <a:gd name="T63" fmla="*/ 101 h 186"/>
                <a:gd name="T64" fmla="*/ 8 w 185"/>
                <a:gd name="T65" fmla="*/ 59 h 186"/>
                <a:gd name="T66" fmla="*/ 16 w 185"/>
                <a:gd name="T67" fmla="*/ 59 h 186"/>
                <a:gd name="T68" fmla="*/ 16 w 185"/>
                <a:gd name="T69" fmla="*/ 101 h 186"/>
                <a:gd name="T70" fmla="*/ 74 w 185"/>
                <a:gd name="T71" fmla="*/ 177 h 186"/>
                <a:gd name="T72" fmla="*/ 49 w 185"/>
                <a:gd name="T73" fmla="*/ 177 h 186"/>
                <a:gd name="T74" fmla="*/ 47 w 185"/>
                <a:gd name="T75" fmla="*/ 169 h 186"/>
                <a:gd name="T76" fmla="*/ 72 w 185"/>
                <a:gd name="T77" fmla="*/ 169 h 186"/>
                <a:gd name="T78" fmla="*/ 74 w 185"/>
                <a:gd name="T79" fmla="*/ 177 h 186"/>
                <a:gd name="T80" fmla="*/ 70 w 185"/>
                <a:gd name="T81" fmla="*/ 160 h 186"/>
                <a:gd name="T82" fmla="*/ 46 w 185"/>
                <a:gd name="T83" fmla="*/ 160 h 186"/>
                <a:gd name="T84" fmla="*/ 35 w 185"/>
                <a:gd name="T85" fmla="*/ 113 h 186"/>
                <a:gd name="T86" fmla="*/ 61 w 185"/>
                <a:gd name="T87" fmla="*/ 121 h 186"/>
                <a:gd name="T88" fmla="*/ 70 w 185"/>
                <a:gd name="T89" fmla="*/ 160 h 186"/>
                <a:gd name="T90" fmla="*/ 143 w 185"/>
                <a:gd name="T91" fmla="*/ 136 h 186"/>
                <a:gd name="T92" fmla="*/ 25 w 185"/>
                <a:gd name="T93" fmla="*/ 101 h 186"/>
                <a:gd name="T94" fmla="*/ 25 w 185"/>
                <a:gd name="T95" fmla="*/ 60 h 186"/>
                <a:gd name="T96" fmla="*/ 143 w 185"/>
                <a:gd name="T97" fmla="*/ 25 h 186"/>
                <a:gd name="T98" fmla="*/ 143 w 185"/>
                <a:gd name="T99" fmla="*/ 136 h 186"/>
                <a:gd name="T100" fmla="*/ 160 w 185"/>
                <a:gd name="T101" fmla="*/ 148 h 186"/>
                <a:gd name="T102" fmla="*/ 156 w 185"/>
                <a:gd name="T103" fmla="*/ 152 h 186"/>
                <a:gd name="T104" fmla="*/ 151 w 185"/>
                <a:gd name="T105" fmla="*/ 148 h 186"/>
                <a:gd name="T106" fmla="*/ 151 w 185"/>
                <a:gd name="T107" fmla="*/ 13 h 186"/>
                <a:gd name="T108" fmla="*/ 156 w 185"/>
                <a:gd name="T109" fmla="*/ 9 h 186"/>
                <a:gd name="T110" fmla="*/ 160 w 185"/>
                <a:gd name="T111" fmla="*/ 13 h 186"/>
                <a:gd name="T112" fmla="*/ 160 w 185"/>
                <a:gd name="T113" fmla="*/ 148 h 186"/>
                <a:gd name="T114" fmla="*/ 177 w 185"/>
                <a:gd name="T115" fmla="*/ 89 h 186"/>
                <a:gd name="T116" fmla="*/ 168 w 185"/>
                <a:gd name="T117" fmla="*/ 97 h 186"/>
                <a:gd name="T118" fmla="*/ 168 w 185"/>
                <a:gd name="T119" fmla="*/ 63 h 186"/>
                <a:gd name="T120" fmla="*/ 177 w 185"/>
                <a:gd name="T121" fmla="*/ 72 h 186"/>
                <a:gd name="T122" fmla="*/ 177 w 185"/>
                <a:gd name="T123" fmla="*/ 8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5" h="186">
                  <a:moveTo>
                    <a:pt x="168" y="55"/>
                  </a:moveTo>
                  <a:cubicBezTo>
                    <a:pt x="168" y="13"/>
                    <a:pt x="168" y="13"/>
                    <a:pt x="168" y="13"/>
                  </a:cubicBezTo>
                  <a:cubicBezTo>
                    <a:pt x="168" y="6"/>
                    <a:pt x="163" y="0"/>
                    <a:pt x="156" y="0"/>
                  </a:cubicBezTo>
                  <a:cubicBezTo>
                    <a:pt x="149" y="0"/>
                    <a:pt x="143" y="6"/>
                    <a:pt x="143" y="13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19" y="51"/>
                    <a:pt x="18" y="51"/>
                    <a:pt x="16" y="51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3" y="51"/>
                    <a:pt x="0" y="55"/>
                    <a:pt x="0" y="59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6"/>
                    <a:pt x="3" y="110"/>
                    <a:pt x="8" y="110"/>
                  </a:cubicBezTo>
                  <a:cubicBezTo>
                    <a:pt x="16" y="110"/>
                    <a:pt x="16" y="110"/>
                    <a:pt x="16" y="110"/>
                  </a:cubicBezTo>
                  <a:cubicBezTo>
                    <a:pt x="18" y="110"/>
                    <a:pt x="19" y="109"/>
                    <a:pt x="21" y="109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42" y="182"/>
                    <a:pt x="42" y="182"/>
                    <a:pt x="42" y="182"/>
                  </a:cubicBezTo>
                  <a:cubicBezTo>
                    <a:pt x="42" y="182"/>
                    <a:pt x="42" y="182"/>
                    <a:pt x="42" y="182"/>
                  </a:cubicBezTo>
                  <a:cubicBezTo>
                    <a:pt x="42" y="184"/>
                    <a:pt x="44" y="186"/>
                    <a:pt x="46" y="186"/>
                  </a:cubicBezTo>
                  <a:cubicBezTo>
                    <a:pt x="80" y="186"/>
                    <a:pt x="80" y="186"/>
                    <a:pt x="80" y="186"/>
                  </a:cubicBezTo>
                  <a:cubicBezTo>
                    <a:pt x="82" y="186"/>
                    <a:pt x="84" y="184"/>
                    <a:pt x="84" y="182"/>
                  </a:cubicBezTo>
                  <a:cubicBezTo>
                    <a:pt x="84" y="181"/>
                    <a:pt x="84" y="181"/>
                    <a:pt x="84" y="181"/>
                  </a:cubicBezTo>
                  <a:cubicBezTo>
                    <a:pt x="84" y="181"/>
                    <a:pt x="84" y="181"/>
                    <a:pt x="84" y="181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143" y="145"/>
                    <a:pt x="143" y="145"/>
                    <a:pt x="143" y="145"/>
                  </a:cubicBezTo>
                  <a:cubicBezTo>
                    <a:pt x="143" y="148"/>
                    <a:pt x="143" y="148"/>
                    <a:pt x="143" y="148"/>
                  </a:cubicBezTo>
                  <a:cubicBezTo>
                    <a:pt x="143" y="155"/>
                    <a:pt x="149" y="160"/>
                    <a:pt x="156" y="160"/>
                  </a:cubicBezTo>
                  <a:cubicBezTo>
                    <a:pt x="163" y="160"/>
                    <a:pt x="168" y="155"/>
                    <a:pt x="168" y="148"/>
                  </a:cubicBezTo>
                  <a:cubicBezTo>
                    <a:pt x="168" y="106"/>
                    <a:pt x="168" y="106"/>
                    <a:pt x="168" y="106"/>
                  </a:cubicBezTo>
                  <a:cubicBezTo>
                    <a:pt x="178" y="106"/>
                    <a:pt x="185" y="98"/>
                    <a:pt x="185" y="89"/>
                  </a:cubicBezTo>
                  <a:cubicBezTo>
                    <a:pt x="185" y="72"/>
                    <a:pt x="185" y="72"/>
                    <a:pt x="185" y="72"/>
                  </a:cubicBezTo>
                  <a:cubicBezTo>
                    <a:pt x="185" y="63"/>
                    <a:pt x="178" y="55"/>
                    <a:pt x="168" y="55"/>
                  </a:cubicBezTo>
                  <a:close/>
                  <a:moveTo>
                    <a:pt x="16" y="101"/>
                  </a:moveTo>
                  <a:cubicBezTo>
                    <a:pt x="8" y="101"/>
                    <a:pt x="8" y="101"/>
                    <a:pt x="8" y="101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16" y="59"/>
                    <a:pt x="16" y="59"/>
                    <a:pt x="16" y="59"/>
                  </a:cubicBezTo>
                  <a:lnTo>
                    <a:pt x="16" y="101"/>
                  </a:lnTo>
                  <a:close/>
                  <a:moveTo>
                    <a:pt x="74" y="177"/>
                  </a:moveTo>
                  <a:cubicBezTo>
                    <a:pt x="49" y="177"/>
                    <a:pt x="49" y="177"/>
                    <a:pt x="49" y="177"/>
                  </a:cubicBezTo>
                  <a:cubicBezTo>
                    <a:pt x="47" y="169"/>
                    <a:pt x="47" y="169"/>
                    <a:pt x="47" y="169"/>
                  </a:cubicBezTo>
                  <a:cubicBezTo>
                    <a:pt x="72" y="169"/>
                    <a:pt x="72" y="169"/>
                    <a:pt x="72" y="169"/>
                  </a:cubicBezTo>
                  <a:lnTo>
                    <a:pt x="74" y="177"/>
                  </a:lnTo>
                  <a:close/>
                  <a:moveTo>
                    <a:pt x="70" y="160"/>
                  </a:moveTo>
                  <a:cubicBezTo>
                    <a:pt x="46" y="160"/>
                    <a:pt x="46" y="160"/>
                    <a:pt x="46" y="160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61" y="121"/>
                    <a:pt x="61" y="121"/>
                    <a:pt x="61" y="121"/>
                  </a:cubicBezTo>
                  <a:lnTo>
                    <a:pt x="70" y="160"/>
                  </a:lnTo>
                  <a:close/>
                  <a:moveTo>
                    <a:pt x="143" y="136"/>
                  </a:moveTo>
                  <a:cubicBezTo>
                    <a:pt x="25" y="101"/>
                    <a:pt x="25" y="101"/>
                    <a:pt x="25" y="101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143" y="25"/>
                    <a:pt x="143" y="25"/>
                    <a:pt x="143" y="25"/>
                  </a:cubicBezTo>
                  <a:lnTo>
                    <a:pt x="143" y="136"/>
                  </a:lnTo>
                  <a:close/>
                  <a:moveTo>
                    <a:pt x="160" y="148"/>
                  </a:moveTo>
                  <a:cubicBezTo>
                    <a:pt x="160" y="150"/>
                    <a:pt x="158" y="152"/>
                    <a:pt x="156" y="152"/>
                  </a:cubicBezTo>
                  <a:cubicBezTo>
                    <a:pt x="153" y="152"/>
                    <a:pt x="151" y="150"/>
                    <a:pt x="151" y="148"/>
                  </a:cubicBezTo>
                  <a:cubicBezTo>
                    <a:pt x="151" y="13"/>
                    <a:pt x="151" y="13"/>
                    <a:pt x="151" y="13"/>
                  </a:cubicBezTo>
                  <a:cubicBezTo>
                    <a:pt x="151" y="10"/>
                    <a:pt x="153" y="9"/>
                    <a:pt x="156" y="9"/>
                  </a:cubicBezTo>
                  <a:cubicBezTo>
                    <a:pt x="158" y="9"/>
                    <a:pt x="160" y="10"/>
                    <a:pt x="160" y="13"/>
                  </a:cubicBezTo>
                  <a:lnTo>
                    <a:pt x="160" y="148"/>
                  </a:lnTo>
                  <a:close/>
                  <a:moveTo>
                    <a:pt x="177" y="89"/>
                  </a:moveTo>
                  <a:cubicBezTo>
                    <a:pt x="177" y="93"/>
                    <a:pt x="173" y="97"/>
                    <a:pt x="168" y="97"/>
                  </a:cubicBezTo>
                  <a:cubicBezTo>
                    <a:pt x="168" y="63"/>
                    <a:pt x="168" y="63"/>
                    <a:pt x="168" y="63"/>
                  </a:cubicBezTo>
                  <a:cubicBezTo>
                    <a:pt x="173" y="63"/>
                    <a:pt x="177" y="67"/>
                    <a:pt x="177" y="72"/>
                  </a:cubicBezTo>
                  <a:lnTo>
                    <a:pt x="177" y="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5653940" y="5263643"/>
            <a:ext cx="884120" cy="33709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 bold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1666019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636648"/>
            <a:ext cx="3790071" cy="616268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SMART TIMELINE HORZ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15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862667" y="3374599"/>
            <a:ext cx="10329333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1186" y="2841749"/>
            <a:ext cx="1033988" cy="105215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START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665905" y="1627777"/>
            <a:ext cx="4226560" cy="3339757"/>
            <a:chOff x="1999429" y="1220832"/>
            <a:chExt cx="3169920" cy="2504818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2061649" y="2494558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99429" y="1220832"/>
              <a:ext cx="3169920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latin typeface="Raleway" panose="020B0003030101060003" pitchFamily="34" charset="0"/>
                </a:rPr>
                <a:t>MAJOR EVENT</a:t>
              </a:r>
            </a:p>
            <a:p>
              <a:r>
                <a:rPr lang="en-US" sz="2400" b="1" dirty="0">
                  <a:solidFill>
                    <a:schemeClr val="accent2"/>
                  </a:solidFill>
                  <a:latin typeface="Raleway" panose="020B0003030101060003" pitchFamily="34" charset="0"/>
                </a:rPr>
                <a:t>HERE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999429" y="2825403"/>
              <a:ext cx="1856291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 chocolate bar sugar plum pastry powder.</a:t>
              </a: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Pudding lollipop gummies.</a:t>
              </a:r>
              <a:endParaRPr lang="en-US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742877" y="1629007"/>
            <a:ext cx="4226560" cy="3458317"/>
            <a:chOff x="4373113" y="1221755"/>
            <a:chExt cx="3169920" cy="2593738"/>
          </a:xfrm>
        </p:grpSpPr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4435333" y="2494558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73113" y="2822914"/>
              <a:ext cx="3169920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accent4"/>
                  </a:solidFill>
                  <a:latin typeface="Raleway" panose="020B0003030101060003" pitchFamily="34" charset="0"/>
                </a:rPr>
                <a:t>MAJOR EVENT</a:t>
              </a:r>
            </a:p>
            <a:p>
              <a:r>
                <a:rPr lang="en-US" sz="2400" b="1" dirty="0">
                  <a:solidFill>
                    <a:schemeClr val="accent4"/>
                  </a:solidFill>
                  <a:latin typeface="Raleway" panose="020B0003030101060003" pitchFamily="34" charset="0"/>
                </a:rPr>
                <a:t>HERE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435333" y="1221755"/>
              <a:ext cx="1856291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 chocolate bar sugar plum pastry powder.</a:t>
              </a: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Pudding lollipop gummies.</a:t>
              </a:r>
              <a:endParaRPr lang="en-US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819849" y="1627777"/>
            <a:ext cx="4226560" cy="3339757"/>
            <a:chOff x="6614887" y="1220832"/>
            <a:chExt cx="3169920" cy="2504818"/>
          </a:xfrm>
        </p:grpSpPr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6677107" y="2494558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614887" y="1220832"/>
              <a:ext cx="3169920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accent3"/>
                  </a:solidFill>
                  <a:latin typeface="Raleway" panose="020B0003030101060003" pitchFamily="34" charset="0"/>
                </a:rPr>
                <a:t>MAJOR EVENT</a:t>
              </a:r>
            </a:p>
            <a:p>
              <a:r>
                <a:rPr lang="en-US" sz="2400" b="1" dirty="0">
                  <a:solidFill>
                    <a:schemeClr val="accent3"/>
                  </a:solidFill>
                  <a:latin typeface="Raleway" panose="020B0003030101060003" pitchFamily="34" charset="0"/>
                </a:rPr>
                <a:t>HERE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614887" y="2825403"/>
              <a:ext cx="1856291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 chocolate bar sugar plum pastry powder.</a:t>
              </a: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Pudding lollipop gummies.</a:t>
              </a:r>
              <a:endParaRPr lang="en-US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6944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675250"/>
            <a:ext cx="5257800" cy="70531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TIMELINE HORZ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16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3374599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73006" y="3767204"/>
            <a:ext cx="2475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Dessert tiramisu sweet cotton candy bear claw lollipop. Chocolate bar sweet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sweet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roll croissant chocolate cake chocolate bar sugar plum pastry powder.</a:t>
            </a:r>
          </a:p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Pudding lollipop gummies.</a:t>
            </a:r>
            <a:endParaRPr lang="en-US" sz="1867" b="1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84706" y="1627776"/>
            <a:ext cx="2475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Dessert tiramisu sweet cotton candy bear claw lollipop. Chocolate bar sweet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sweet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roll croissant chocolate cake chocolate bar sugar plum pastry powder.</a:t>
            </a:r>
          </a:p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Pudding lollipop gummies.</a:t>
            </a:r>
            <a:endParaRPr lang="en-US" sz="1867" b="1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20514" y="3767204"/>
            <a:ext cx="2475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Dessert tiramisu sweet cotton candy bear claw lollipop. Chocolate bar sweet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sweet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roll croissant chocolate cake chocolate bar sugar plum pastry powder.</a:t>
            </a:r>
          </a:p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Pudding lollipop gummies.</a:t>
            </a:r>
            <a:endParaRPr lang="en-US" sz="1867" b="1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8E49DD7-A0F8-4869-90B3-6001F60BCAF7}"/>
              </a:ext>
            </a:extLst>
          </p:cNvPr>
          <p:cNvGrpSpPr/>
          <p:nvPr/>
        </p:nvGrpSpPr>
        <p:grpSpPr>
          <a:xfrm>
            <a:off x="7935000" y="1627777"/>
            <a:ext cx="4354687" cy="1795343"/>
            <a:chOff x="7935000" y="1627777"/>
            <a:chExt cx="4354687" cy="1795343"/>
          </a:xfrm>
        </p:grpSpPr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8403473" y="3326077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164362" y="1627777"/>
              <a:ext cx="312532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 EVENT</a:t>
              </a: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HERE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7935000" y="1778793"/>
              <a:ext cx="1038787" cy="1038787"/>
            </a:xfrm>
            <a:prstGeom prst="ellipse">
              <a:avLst/>
            </a:prstGeom>
            <a:blipFill dpi="0" rotWithShape="1"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12500" b="-12500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05BCED6-89DD-4AC2-919F-37CAF216C378}"/>
              </a:ext>
            </a:extLst>
          </p:cNvPr>
          <p:cNvGrpSpPr/>
          <p:nvPr/>
        </p:nvGrpSpPr>
        <p:grpSpPr>
          <a:xfrm>
            <a:off x="687492" y="1627777"/>
            <a:ext cx="4354687" cy="1795343"/>
            <a:chOff x="687492" y="1627777"/>
            <a:chExt cx="4354687" cy="1795343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1155965" y="3326077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4DA6D33-4A76-4BFF-9DC7-2355483FB6BF}"/>
                </a:ext>
              </a:extLst>
            </p:cNvPr>
            <p:cNvGrpSpPr/>
            <p:nvPr/>
          </p:nvGrpSpPr>
          <p:grpSpPr>
            <a:xfrm>
              <a:off x="687492" y="1627777"/>
              <a:ext cx="4354687" cy="1323439"/>
              <a:chOff x="687492" y="1627777"/>
              <a:chExt cx="4354687" cy="1323439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916854" y="1627777"/>
                <a:ext cx="312532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</a:rPr>
                  <a:t>7:53 PM</a:t>
                </a:r>
              </a:p>
              <a:p>
                <a:r>
                  <a:rPr lang="en-US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</a:rPr>
                  <a:t>NEW EVENT HERE</a:t>
                </a:r>
              </a:p>
              <a:p>
                <a:endParaRPr lang="en-US" sz="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endParaRPr>
              </a:p>
              <a:p>
                <a:r>
                  <a:rPr 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</a:rPr>
                  <a:t>MAJOR EVENT</a:t>
                </a:r>
              </a:p>
              <a:p>
                <a:r>
                  <a:rPr 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aleway" panose="020B0003030101060003" pitchFamily="34" charset="0"/>
                  </a:rPr>
                  <a:t>HERE</a:t>
                </a: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687492" y="1778793"/>
                <a:ext cx="1038787" cy="1038787"/>
              </a:xfrm>
              <a:prstGeom prst="ellipse">
                <a:avLst/>
              </a:prstGeom>
              <a:blipFill dpi="0" rotWithShape="1">
                <a:blip r:embed="rId3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 t="-3444" b="-46556"/>
                </a:stretch>
              </a:blip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50FE769-9D62-4DE2-B967-5C5D69EB4A5C}"/>
              </a:ext>
            </a:extLst>
          </p:cNvPr>
          <p:cNvGrpSpPr/>
          <p:nvPr/>
        </p:nvGrpSpPr>
        <p:grpSpPr>
          <a:xfrm>
            <a:off x="4413833" y="3324847"/>
            <a:ext cx="4147113" cy="1703010"/>
            <a:chOff x="4413833" y="3324847"/>
            <a:chExt cx="4147113" cy="1703010"/>
          </a:xfrm>
        </p:grpSpPr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4884705" y="3324847"/>
              <a:ext cx="97043" cy="97043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696735" y="3704418"/>
              <a:ext cx="286421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 EVENT</a:t>
              </a: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HERE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4413833" y="3862132"/>
              <a:ext cx="1038787" cy="1038787"/>
            </a:xfrm>
            <a:prstGeom prst="ellipse">
              <a:avLst/>
            </a:prstGeom>
            <a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t="-25000" b="-25000"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44320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3" grpId="0"/>
      <p:bldP spid="30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SMART TIMELINE HORZ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17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3373369"/>
            <a:ext cx="9740053" cy="1231"/>
          </a:xfrm>
          <a:prstGeom prst="line">
            <a:avLst/>
          </a:prstGeom>
          <a:ln w="9525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9862031" y="2841749"/>
            <a:ext cx="1033988" cy="105215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333" b="1" dirty="0">
                <a:solidFill>
                  <a:schemeClr val="accent2"/>
                </a:solidFill>
                <a:latin typeface="Raleway" panose="020B0003030101060003" pitchFamily="34" charset="0"/>
              </a:rPr>
              <a:t>START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073006" y="1627777"/>
            <a:ext cx="4354687" cy="3339757"/>
            <a:chOff x="804754" y="1220832"/>
            <a:chExt cx="3266015" cy="2504818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1156109" y="2494558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26775" y="1220832"/>
              <a:ext cx="2343994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accent6">
                      <a:lumMod val="75000"/>
                    </a:schemeClr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 EVENT</a:t>
              </a: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HERE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93889" y="2825403"/>
              <a:ext cx="1856291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 chocolate bar sugar plum pastry powder.</a:t>
              </a: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Pudding lollipop gummies.</a:t>
              </a:r>
              <a:endParaRPr lang="en-US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804754" y="1329083"/>
              <a:ext cx="775491" cy="789114"/>
            </a:xfrm>
            <a:prstGeom prst="ellipse">
              <a:avLst/>
            </a:prstGeom>
            <a:noFill/>
            <a:ln w="12700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2" name="Freeform 478"/>
            <p:cNvSpPr>
              <a:spLocks noEditPoints="1"/>
            </p:cNvSpPr>
            <p:nvPr/>
          </p:nvSpPr>
          <p:spPr bwMode="auto">
            <a:xfrm>
              <a:off x="1076998" y="1582518"/>
              <a:ext cx="231002" cy="282243"/>
            </a:xfrm>
            <a:custGeom>
              <a:avLst/>
              <a:gdLst>
                <a:gd name="T0" fmla="*/ 50 w 151"/>
                <a:gd name="T1" fmla="*/ 105 h 185"/>
                <a:gd name="T2" fmla="*/ 59 w 151"/>
                <a:gd name="T3" fmla="*/ 105 h 185"/>
                <a:gd name="T4" fmla="*/ 75 w 151"/>
                <a:gd name="T5" fmla="*/ 118 h 185"/>
                <a:gd name="T6" fmla="*/ 75 w 151"/>
                <a:gd name="T7" fmla="*/ 135 h 185"/>
                <a:gd name="T8" fmla="*/ 75 w 151"/>
                <a:gd name="T9" fmla="*/ 118 h 185"/>
                <a:gd name="T10" fmla="*/ 33 w 151"/>
                <a:gd name="T11" fmla="*/ 143 h 185"/>
                <a:gd name="T12" fmla="*/ 50 w 151"/>
                <a:gd name="T13" fmla="*/ 143 h 185"/>
                <a:gd name="T14" fmla="*/ 118 w 151"/>
                <a:gd name="T15" fmla="*/ 67 h 185"/>
                <a:gd name="T16" fmla="*/ 126 w 151"/>
                <a:gd name="T17" fmla="*/ 25 h 185"/>
                <a:gd name="T18" fmla="*/ 135 w 151"/>
                <a:gd name="T19" fmla="*/ 8 h 185"/>
                <a:gd name="T20" fmla="*/ 25 w 151"/>
                <a:gd name="T21" fmla="*/ 0 h 185"/>
                <a:gd name="T22" fmla="*/ 16 w 151"/>
                <a:gd name="T23" fmla="*/ 17 h 185"/>
                <a:gd name="T24" fmla="*/ 33 w 151"/>
                <a:gd name="T25" fmla="*/ 25 h 185"/>
                <a:gd name="T26" fmla="*/ 0 w 151"/>
                <a:gd name="T27" fmla="*/ 131 h 185"/>
                <a:gd name="T28" fmla="*/ 128 w 151"/>
                <a:gd name="T29" fmla="*/ 185 h 185"/>
                <a:gd name="T30" fmla="*/ 118 w 151"/>
                <a:gd name="T31" fmla="*/ 67 h 185"/>
                <a:gd name="T32" fmla="*/ 25 w 151"/>
                <a:gd name="T33" fmla="*/ 8 h 185"/>
                <a:gd name="T34" fmla="*/ 126 w 151"/>
                <a:gd name="T35" fmla="*/ 17 h 185"/>
                <a:gd name="T36" fmla="*/ 109 w 151"/>
                <a:gd name="T37" fmla="*/ 25 h 185"/>
                <a:gd name="T38" fmla="*/ 78 w 151"/>
                <a:gd name="T39" fmla="*/ 46 h 185"/>
                <a:gd name="T40" fmla="*/ 42 w 151"/>
                <a:gd name="T41" fmla="*/ 25 h 185"/>
                <a:gd name="T42" fmla="*/ 124 w 151"/>
                <a:gd name="T43" fmla="*/ 177 h 185"/>
                <a:gd name="T44" fmla="*/ 8 w 151"/>
                <a:gd name="T45" fmla="*/ 131 h 185"/>
                <a:gd name="T46" fmla="*/ 42 w 151"/>
                <a:gd name="T47" fmla="*/ 67 h 185"/>
                <a:gd name="T48" fmla="*/ 59 w 151"/>
                <a:gd name="T49" fmla="*/ 59 h 185"/>
                <a:gd name="T50" fmla="*/ 109 w 151"/>
                <a:gd name="T51" fmla="*/ 46 h 185"/>
                <a:gd name="T52" fmla="*/ 113 w 151"/>
                <a:gd name="T53" fmla="*/ 74 h 185"/>
                <a:gd name="T54" fmla="*/ 124 w 151"/>
                <a:gd name="T55" fmla="*/ 177 h 185"/>
                <a:gd name="T56" fmla="*/ 109 w 151"/>
                <a:gd name="T57" fmla="*/ 139 h 185"/>
                <a:gd name="T58" fmla="*/ 118 w 151"/>
                <a:gd name="T59" fmla="*/ 139 h 185"/>
                <a:gd name="T60" fmla="*/ 88 w 151"/>
                <a:gd name="T61" fmla="*/ 76 h 185"/>
                <a:gd name="T62" fmla="*/ 88 w 151"/>
                <a:gd name="T63" fmla="*/ 101 h 185"/>
                <a:gd name="T64" fmla="*/ 88 w 151"/>
                <a:gd name="T65" fmla="*/ 76 h 185"/>
                <a:gd name="T66" fmla="*/ 84 w 151"/>
                <a:gd name="T67" fmla="*/ 88 h 185"/>
                <a:gd name="T68" fmla="*/ 92 w 151"/>
                <a:gd name="T69" fmla="*/ 88 h 185"/>
                <a:gd name="T70" fmla="*/ 88 w 151"/>
                <a:gd name="T71" fmla="*/ 152 h 185"/>
                <a:gd name="T72" fmla="*/ 88 w 151"/>
                <a:gd name="T73" fmla="*/ 160 h 185"/>
                <a:gd name="T74" fmla="*/ 88 w 151"/>
                <a:gd name="T7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1" h="185">
                  <a:moveTo>
                    <a:pt x="54" y="101"/>
                  </a:moveTo>
                  <a:cubicBezTo>
                    <a:pt x="52" y="101"/>
                    <a:pt x="50" y="103"/>
                    <a:pt x="50" y="105"/>
                  </a:cubicBezTo>
                  <a:cubicBezTo>
                    <a:pt x="50" y="108"/>
                    <a:pt x="52" y="109"/>
                    <a:pt x="54" y="109"/>
                  </a:cubicBezTo>
                  <a:cubicBezTo>
                    <a:pt x="57" y="109"/>
                    <a:pt x="59" y="108"/>
                    <a:pt x="59" y="105"/>
                  </a:cubicBezTo>
                  <a:cubicBezTo>
                    <a:pt x="59" y="103"/>
                    <a:pt x="57" y="101"/>
                    <a:pt x="54" y="101"/>
                  </a:cubicBezTo>
                  <a:close/>
                  <a:moveTo>
                    <a:pt x="75" y="118"/>
                  </a:moveTo>
                  <a:cubicBezTo>
                    <a:pt x="71" y="118"/>
                    <a:pt x="67" y="122"/>
                    <a:pt x="67" y="126"/>
                  </a:cubicBezTo>
                  <a:cubicBezTo>
                    <a:pt x="67" y="131"/>
                    <a:pt x="71" y="135"/>
                    <a:pt x="75" y="135"/>
                  </a:cubicBezTo>
                  <a:cubicBezTo>
                    <a:pt x="80" y="135"/>
                    <a:pt x="84" y="131"/>
                    <a:pt x="84" y="126"/>
                  </a:cubicBezTo>
                  <a:cubicBezTo>
                    <a:pt x="84" y="122"/>
                    <a:pt x="80" y="118"/>
                    <a:pt x="75" y="118"/>
                  </a:cubicBezTo>
                  <a:close/>
                  <a:moveTo>
                    <a:pt x="42" y="135"/>
                  </a:moveTo>
                  <a:cubicBezTo>
                    <a:pt x="37" y="135"/>
                    <a:pt x="33" y="139"/>
                    <a:pt x="33" y="143"/>
                  </a:cubicBezTo>
                  <a:cubicBezTo>
                    <a:pt x="33" y="148"/>
                    <a:pt x="37" y="152"/>
                    <a:pt x="42" y="152"/>
                  </a:cubicBezTo>
                  <a:cubicBezTo>
                    <a:pt x="46" y="152"/>
                    <a:pt x="50" y="148"/>
                    <a:pt x="50" y="143"/>
                  </a:cubicBezTo>
                  <a:cubicBezTo>
                    <a:pt x="50" y="139"/>
                    <a:pt x="46" y="135"/>
                    <a:pt x="42" y="135"/>
                  </a:cubicBezTo>
                  <a:close/>
                  <a:moveTo>
                    <a:pt x="118" y="67"/>
                  </a:moveTo>
                  <a:cubicBezTo>
                    <a:pt x="118" y="25"/>
                    <a:pt x="118" y="25"/>
                    <a:pt x="118" y="25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31" y="25"/>
                    <a:pt x="135" y="21"/>
                    <a:pt x="135" y="17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5" y="4"/>
                    <a:pt x="131" y="0"/>
                    <a:pt x="1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21"/>
                    <a:pt x="20" y="25"/>
                    <a:pt x="25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13" y="81"/>
                    <a:pt x="0" y="104"/>
                    <a:pt x="0" y="131"/>
                  </a:cubicBezTo>
                  <a:cubicBezTo>
                    <a:pt x="0" y="152"/>
                    <a:pt x="9" y="172"/>
                    <a:pt x="23" y="185"/>
                  </a:cubicBezTo>
                  <a:cubicBezTo>
                    <a:pt x="128" y="185"/>
                    <a:pt x="128" y="185"/>
                    <a:pt x="128" y="185"/>
                  </a:cubicBezTo>
                  <a:cubicBezTo>
                    <a:pt x="142" y="172"/>
                    <a:pt x="151" y="152"/>
                    <a:pt x="151" y="131"/>
                  </a:cubicBezTo>
                  <a:cubicBezTo>
                    <a:pt x="151" y="104"/>
                    <a:pt x="138" y="81"/>
                    <a:pt x="118" y="67"/>
                  </a:cubicBezTo>
                  <a:close/>
                  <a:moveTo>
                    <a:pt x="25" y="17"/>
                  </a:moveTo>
                  <a:cubicBezTo>
                    <a:pt x="25" y="8"/>
                    <a:pt x="25" y="8"/>
                    <a:pt x="25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25" y="17"/>
                  </a:lnTo>
                  <a:close/>
                  <a:moveTo>
                    <a:pt x="109" y="25"/>
                  </a:moveTo>
                  <a:cubicBezTo>
                    <a:pt x="109" y="37"/>
                    <a:pt x="109" y="37"/>
                    <a:pt x="109" y="37"/>
                  </a:cubicBezTo>
                  <a:cubicBezTo>
                    <a:pt x="101" y="37"/>
                    <a:pt x="90" y="39"/>
                    <a:pt x="78" y="46"/>
                  </a:cubicBezTo>
                  <a:cubicBezTo>
                    <a:pt x="64" y="54"/>
                    <a:pt x="51" y="51"/>
                    <a:pt x="42" y="47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109" y="25"/>
                  </a:lnTo>
                  <a:close/>
                  <a:moveTo>
                    <a:pt x="124" y="177"/>
                  </a:moveTo>
                  <a:cubicBezTo>
                    <a:pt x="27" y="177"/>
                    <a:pt x="27" y="177"/>
                    <a:pt x="27" y="177"/>
                  </a:cubicBezTo>
                  <a:cubicBezTo>
                    <a:pt x="15" y="164"/>
                    <a:pt x="8" y="148"/>
                    <a:pt x="8" y="131"/>
                  </a:cubicBezTo>
                  <a:cubicBezTo>
                    <a:pt x="8" y="108"/>
                    <a:pt x="19" y="87"/>
                    <a:pt x="38" y="74"/>
                  </a:cubicBezTo>
                  <a:cubicBezTo>
                    <a:pt x="40" y="73"/>
                    <a:pt x="42" y="70"/>
                    <a:pt x="42" y="67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7" y="58"/>
                    <a:pt x="53" y="59"/>
                    <a:pt x="59" y="59"/>
                  </a:cubicBezTo>
                  <a:cubicBezTo>
                    <a:pt x="66" y="59"/>
                    <a:pt x="74" y="58"/>
                    <a:pt x="82" y="53"/>
                  </a:cubicBezTo>
                  <a:cubicBezTo>
                    <a:pt x="93" y="47"/>
                    <a:pt x="102" y="45"/>
                    <a:pt x="109" y="46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09" y="70"/>
                    <a:pt x="111" y="73"/>
                    <a:pt x="113" y="74"/>
                  </a:cubicBezTo>
                  <a:cubicBezTo>
                    <a:pt x="132" y="87"/>
                    <a:pt x="143" y="108"/>
                    <a:pt x="143" y="131"/>
                  </a:cubicBezTo>
                  <a:cubicBezTo>
                    <a:pt x="143" y="148"/>
                    <a:pt x="136" y="164"/>
                    <a:pt x="124" y="177"/>
                  </a:cubicBezTo>
                  <a:close/>
                  <a:moveTo>
                    <a:pt x="113" y="135"/>
                  </a:moveTo>
                  <a:cubicBezTo>
                    <a:pt x="111" y="135"/>
                    <a:pt x="109" y="137"/>
                    <a:pt x="109" y="139"/>
                  </a:cubicBezTo>
                  <a:cubicBezTo>
                    <a:pt x="109" y="141"/>
                    <a:pt x="111" y="143"/>
                    <a:pt x="113" y="143"/>
                  </a:cubicBezTo>
                  <a:cubicBezTo>
                    <a:pt x="116" y="143"/>
                    <a:pt x="118" y="141"/>
                    <a:pt x="118" y="139"/>
                  </a:cubicBezTo>
                  <a:cubicBezTo>
                    <a:pt x="118" y="137"/>
                    <a:pt x="116" y="135"/>
                    <a:pt x="113" y="135"/>
                  </a:cubicBezTo>
                  <a:close/>
                  <a:moveTo>
                    <a:pt x="88" y="76"/>
                  </a:moveTo>
                  <a:cubicBezTo>
                    <a:pt x="81" y="76"/>
                    <a:pt x="75" y="81"/>
                    <a:pt x="75" y="88"/>
                  </a:cubicBezTo>
                  <a:cubicBezTo>
                    <a:pt x="75" y="95"/>
                    <a:pt x="81" y="101"/>
                    <a:pt x="88" y="101"/>
                  </a:cubicBezTo>
                  <a:cubicBezTo>
                    <a:pt x="95" y="101"/>
                    <a:pt x="101" y="95"/>
                    <a:pt x="101" y="88"/>
                  </a:cubicBezTo>
                  <a:cubicBezTo>
                    <a:pt x="101" y="81"/>
                    <a:pt x="95" y="76"/>
                    <a:pt x="88" y="76"/>
                  </a:cubicBezTo>
                  <a:close/>
                  <a:moveTo>
                    <a:pt x="88" y="93"/>
                  </a:moveTo>
                  <a:cubicBezTo>
                    <a:pt x="86" y="93"/>
                    <a:pt x="84" y="91"/>
                    <a:pt x="84" y="88"/>
                  </a:cubicBezTo>
                  <a:cubicBezTo>
                    <a:pt x="84" y="86"/>
                    <a:pt x="86" y="84"/>
                    <a:pt x="88" y="84"/>
                  </a:cubicBezTo>
                  <a:cubicBezTo>
                    <a:pt x="90" y="84"/>
                    <a:pt x="92" y="86"/>
                    <a:pt x="92" y="88"/>
                  </a:cubicBezTo>
                  <a:cubicBezTo>
                    <a:pt x="92" y="91"/>
                    <a:pt x="90" y="93"/>
                    <a:pt x="88" y="93"/>
                  </a:cubicBezTo>
                  <a:close/>
                  <a:moveTo>
                    <a:pt x="88" y="152"/>
                  </a:moveTo>
                  <a:cubicBezTo>
                    <a:pt x="86" y="152"/>
                    <a:pt x="84" y="154"/>
                    <a:pt x="84" y="156"/>
                  </a:cubicBezTo>
                  <a:cubicBezTo>
                    <a:pt x="84" y="158"/>
                    <a:pt x="86" y="160"/>
                    <a:pt x="88" y="160"/>
                  </a:cubicBezTo>
                  <a:cubicBezTo>
                    <a:pt x="90" y="160"/>
                    <a:pt x="92" y="158"/>
                    <a:pt x="92" y="156"/>
                  </a:cubicBezTo>
                  <a:cubicBezTo>
                    <a:pt x="92" y="154"/>
                    <a:pt x="90" y="152"/>
                    <a:pt x="88" y="15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427692" y="1627776"/>
            <a:ext cx="4144715" cy="3400080"/>
            <a:chOff x="3933243" y="1220832"/>
            <a:chExt cx="3108536" cy="2550060"/>
          </a:xfrm>
        </p:grpSpPr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4284599" y="2493635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893621" y="2778313"/>
              <a:ext cx="2148158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accent4"/>
                  </a:solidFill>
                  <a:latin typeface="Raleway" panose="020B0003030101060003" pitchFamily="34" charset="0"/>
                </a:rPr>
                <a:t>NEW EVENT HERE</a:t>
              </a: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 EVENT</a:t>
              </a: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HERE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284599" y="1220832"/>
              <a:ext cx="1856291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 chocolate bar sugar plum pastry powder.</a:t>
              </a: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Pudding lollipop gummies.</a:t>
              </a:r>
              <a:endParaRPr lang="en-US" sz="18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3933243" y="2871553"/>
              <a:ext cx="775491" cy="789114"/>
            </a:xfrm>
            <a:prstGeom prst="ellipse">
              <a:avLst/>
            </a:prstGeom>
            <a:noFill/>
            <a:ln w="12700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3" name="Freeform 409"/>
            <p:cNvSpPr>
              <a:spLocks noEditPoints="1"/>
            </p:cNvSpPr>
            <p:nvPr/>
          </p:nvSpPr>
          <p:spPr bwMode="auto">
            <a:xfrm>
              <a:off x="4174612" y="3162637"/>
              <a:ext cx="292751" cy="206945"/>
            </a:xfrm>
            <a:custGeom>
              <a:avLst/>
              <a:gdLst>
                <a:gd name="T0" fmla="*/ 187 w 191"/>
                <a:gd name="T1" fmla="*/ 39 h 135"/>
                <a:gd name="T2" fmla="*/ 153 w 191"/>
                <a:gd name="T3" fmla="*/ 18 h 135"/>
                <a:gd name="T4" fmla="*/ 160 w 191"/>
                <a:gd name="T5" fmla="*/ 29 h 135"/>
                <a:gd name="T6" fmla="*/ 179 w 191"/>
                <a:gd name="T7" fmla="*/ 42 h 135"/>
                <a:gd name="T8" fmla="*/ 177 w 191"/>
                <a:gd name="T9" fmla="*/ 53 h 135"/>
                <a:gd name="T10" fmla="*/ 162 w 191"/>
                <a:gd name="T11" fmla="*/ 68 h 135"/>
                <a:gd name="T12" fmla="*/ 162 w 191"/>
                <a:gd name="T13" fmla="*/ 67 h 135"/>
                <a:gd name="T14" fmla="*/ 95 w 191"/>
                <a:gd name="T15" fmla="*/ 0 h 135"/>
                <a:gd name="T16" fmla="*/ 27 w 191"/>
                <a:gd name="T17" fmla="*/ 67 h 135"/>
                <a:gd name="T18" fmla="*/ 35 w 191"/>
                <a:gd name="T19" fmla="*/ 99 h 135"/>
                <a:gd name="T20" fmla="*/ 11 w 191"/>
                <a:gd name="T21" fmla="*/ 84 h 135"/>
                <a:gd name="T22" fmla="*/ 13 w 191"/>
                <a:gd name="T23" fmla="*/ 73 h 135"/>
                <a:gd name="T24" fmla="*/ 19 w 191"/>
                <a:gd name="T25" fmla="*/ 65 h 135"/>
                <a:gd name="T26" fmla="*/ 20 w 191"/>
                <a:gd name="T27" fmla="*/ 53 h 135"/>
                <a:gd name="T28" fmla="*/ 3 w 191"/>
                <a:gd name="T29" fmla="*/ 87 h 135"/>
                <a:gd name="T30" fmla="*/ 41 w 191"/>
                <a:gd name="T31" fmla="*/ 108 h 135"/>
                <a:gd name="T32" fmla="*/ 95 w 191"/>
                <a:gd name="T33" fmla="*/ 135 h 135"/>
                <a:gd name="T34" fmla="*/ 161 w 191"/>
                <a:gd name="T35" fmla="*/ 79 h 135"/>
                <a:gd name="T36" fmla="*/ 187 w 191"/>
                <a:gd name="T37" fmla="*/ 39 h 135"/>
                <a:gd name="T38" fmla="*/ 95 w 191"/>
                <a:gd name="T39" fmla="*/ 126 h 135"/>
                <a:gd name="T40" fmla="*/ 53 w 191"/>
                <a:gd name="T41" fmla="*/ 109 h 135"/>
                <a:gd name="T42" fmla="*/ 58 w 191"/>
                <a:gd name="T43" fmla="*/ 109 h 135"/>
                <a:gd name="T44" fmla="*/ 106 w 191"/>
                <a:gd name="T45" fmla="*/ 103 h 135"/>
                <a:gd name="T46" fmla="*/ 151 w 191"/>
                <a:gd name="T47" fmla="*/ 86 h 135"/>
                <a:gd name="T48" fmla="*/ 95 w 191"/>
                <a:gd name="T49" fmla="*/ 126 h 135"/>
                <a:gd name="T50" fmla="*/ 153 w 191"/>
                <a:gd name="T51" fmla="*/ 74 h 135"/>
                <a:gd name="T52" fmla="*/ 104 w 191"/>
                <a:gd name="T53" fmla="*/ 95 h 135"/>
                <a:gd name="T54" fmla="*/ 58 w 191"/>
                <a:gd name="T55" fmla="*/ 101 h 135"/>
                <a:gd name="T56" fmla="*/ 46 w 191"/>
                <a:gd name="T57" fmla="*/ 100 h 135"/>
                <a:gd name="T58" fmla="*/ 36 w 191"/>
                <a:gd name="T59" fmla="*/ 67 h 135"/>
                <a:gd name="T60" fmla="*/ 95 w 191"/>
                <a:gd name="T61" fmla="*/ 8 h 135"/>
                <a:gd name="T62" fmla="*/ 154 w 191"/>
                <a:gd name="T63" fmla="*/ 67 h 135"/>
                <a:gd name="T64" fmla="*/ 153 w 191"/>
                <a:gd name="T65" fmla="*/ 7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1" h="135">
                  <a:moveTo>
                    <a:pt x="187" y="39"/>
                  </a:moveTo>
                  <a:cubicBezTo>
                    <a:pt x="184" y="29"/>
                    <a:pt x="171" y="21"/>
                    <a:pt x="153" y="18"/>
                  </a:cubicBezTo>
                  <a:cubicBezTo>
                    <a:pt x="156" y="22"/>
                    <a:pt x="158" y="25"/>
                    <a:pt x="160" y="29"/>
                  </a:cubicBezTo>
                  <a:cubicBezTo>
                    <a:pt x="170" y="32"/>
                    <a:pt x="177" y="36"/>
                    <a:pt x="179" y="42"/>
                  </a:cubicBezTo>
                  <a:cubicBezTo>
                    <a:pt x="180" y="45"/>
                    <a:pt x="179" y="49"/>
                    <a:pt x="177" y="53"/>
                  </a:cubicBezTo>
                  <a:cubicBezTo>
                    <a:pt x="174" y="58"/>
                    <a:pt x="169" y="63"/>
                    <a:pt x="162" y="68"/>
                  </a:cubicBezTo>
                  <a:cubicBezTo>
                    <a:pt x="162" y="68"/>
                    <a:pt x="162" y="68"/>
                    <a:pt x="162" y="67"/>
                  </a:cubicBezTo>
                  <a:cubicBezTo>
                    <a:pt x="162" y="30"/>
                    <a:pt x="132" y="0"/>
                    <a:pt x="95" y="0"/>
                  </a:cubicBezTo>
                  <a:cubicBezTo>
                    <a:pt x="58" y="0"/>
                    <a:pt x="27" y="30"/>
                    <a:pt x="27" y="67"/>
                  </a:cubicBezTo>
                  <a:cubicBezTo>
                    <a:pt x="27" y="79"/>
                    <a:pt x="30" y="89"/>
                    <a:pt x="35" y="99"/>
                  </a:cubicBezTo>
                  <a:cubicBezTo>
                    <a:pt x="22" y="96"/>
                    <a:pt x="13" y="91"/>
                    <a:pt x="11" y="84"/>
                  </a:cubicBezTo>
                  <a:cubicBezTo>
                    <a:pt x="10" y="81"/>
                    <a:pt x="11" y="77"/>
                    <a:pt x="13" y="73"/>
                  </a:cubicBezTo>
                  <a:cubicBezTo>
                    <a:pt x="15" y="71"/>
                    <a:pt x="17" y="68"/>
                    <a:pt x="19" y="65"/>
                  </a:cubicBezTo>
                  <a:cubicBezTo>
                    <a:pt x="19" y="61"/>
                    <a:pt x="20" y="57"/>
                    <a:pt x="20" y="53"/>
                  </a:cubicBezTo>
                  <a:cubicBezTo>
                    <a:pt x="7" y="64"/>
                    <a:pt x="0" y="76"/>
                    <a:pt x="3" y="87"/>
                  </a:cubicBezTo>
                  <a:cubicBezTo>
                    <a:pt x="6" y="98"/>
                    <a:pt x="21" y="106"/>
                    <a:pt x="41" y="108"/>
                  </a:cubicBezTo>
                  <a:cubicBezTo>
                    <a:pt x="54" y="124"/>
                    <a:pt x="73" y="135"/>
                    <a:pt x="95" y="135"/>
                  </a:cubicBezTo>
                  <a:cubicBezTo>
                    <a:pt x="128" y="135"/>
                    <a:pt x="155" y="111"/>
                    <a:pt x="161" y="79"/>
                  </a:cubicBezTo>
                  <a:cubicBezTo>
                    <a:pt x="180" y="67"/>
                    <a:pt x="191" y="52"/>
                    <a:pt x="187" y="39"/>
                  </a:cubicBezTo>
                  <a:close/>
                  <a:moveTo>
                    <a:pt x="95" y="126"/>
                  </a:moveTo>
                  <a:cubicBezTo>
                    <a:pt x="79" y="126"/>
                    <a:pt x="64" y="120"/>
                    <a:pt x="53" y="109"/>
                  </a:cubicBezTo>
                  <a:cubicBezTo>
                    <a:pt x="55" y="109"/>
                    <a:pt x="56" y="109"/>
                    <a:pt x="58" y="109"/>
                  </a:cubicBezTo>
                  <a:cubicBezTo>
                    <a:pt x="72" y="109"/>
                    <a:pt x="89" y="107"/>
                    <a:pt x="106" y="103"/>
                  </a:cubicBezTo>
                  <a:cubicBezTo>
                    <a:pt x="123" y="99"/>
                    <a:pt x="138" y="93"/>
                    <a:pt x="151" y="86"/>
                  </a:cubicBezTo>
                  <a:cubicBezTo>
                    <a:pt x="143" y="109"/>
                    <a:pt x="121" y="126"/>
                    <a:pt x="95" y="126"/>
                  </a:cubicBezTo>
                  <a:close/>
                  <a:moveTo>
                    <a:pt x="153" y="74"/>
                  </a:moveTo>
                  <a:cubicBezTo>
                    <a:pt x="141" y="82"/>
                    <a:pt x="124" y="90"/>
                    <a:pt x="104" y="95"/>
                  </a:cubicBezTo>
                  <a:cubicBezTo>
                    <a:pt x="88" y="99"/>
                    <a:pt x="72" y="101"/>
                    <a:pt x="58" y="101"/>
                  </a:cubicBezTo>
                  <a:cubicBezTo>
                    <a:pt x="54" y="101"/>
                    <a:pt x="50" y="101"/>
                    <a:pt x="46" y="100"/>
                  </a:cubicBezTo>
                  <a:cubicBezTo>
                    <a:pt x="40" y="91"/>
                    <a:pt x="36" y="80"/>
                    <a:pt x="36" y="67"/>
                  </a:cubicBezTo>
                  <a:cubicBezTo>
                    <a:pt x="36" y="35"/>
                    <a:pt x="62" y="8"/>
                    <a:pt x="95" y="8"/>
                  </a:cubicBezTo>
                  <a:cubicBezTo>
                    <a:pt x="127" y="8"/>
                    <a:pt x="154" y="35"/>
                    <a:pt x="154" y="67"/>
                  </a:cubicBezTo>
                  <a:cubicBezTo>
                    <a:pt x="154" y="70"/>
                    <a:pt x="154" y="72"/>
                    <a:pt x="153" y="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47373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552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 NUMERO DOS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18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Chevron 1"/>
          <p:cNvSpPr/>
          <p:nvPr/>
        </p:nvSpPr>
        <p:spPr>
          <a:xfrm>
            <a:off x="2831254" y="3479478"/>
            <a:ext cx="1632373" cy="96097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4463627" y="3479478"/>
            <a:ext cx="1632373" cy="96097"/>
          </a:xfrm>
          <a:prstGeom prst="chevron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Chevron 21"/>
          <p:cNvSpPr/>
          <p:nvPr/>
        </p:nvSpPr>
        <p:spPr>
          <a:xfrm>
            <a:off x="6096000" y="3479478"/>
            <a:ext cx="1632373" cy="96097"/>
          </a:xfrm>
          <a:prstGeom prst="chevron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Chevron 23"/>
          <p:cNvSpPr/>
          <p:nvPr/>
        </p:nvSpPr>
        <p:spPr>
          <a:xfrm>
            <a:off x="7728374" y="3479478"/>
            <a:ext cx="1632373" cy="96097"/>
          </a:xfrm>
          <a:prstGeom prst="chevron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Chevron 25"/>
          <p:cNvSpPr/>
          <p:nvPr/>
        </p:nvSpPr>
        <p:spPr>
          <a:xfrm>
            <a:off x="9360747" y="3479478"/>
            <a:ext cx="1632373" cy="96097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Chevron 27"/>
          <p:cNvSpPr/>
          <p:nvPr/>
        </p:nvSpPr>
        <p:spPr>
          <a:xfrm>
            <a:off x="1198880" y="3479478"/>
            <a:ext cx="1632373" cy="96097"/>
          </a:xfrm>
          <a:prstGeom prst="chevr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A973B9F-D87B-4EE3-899B-E097D84C1799}"/>
              </a:ext>
            </a:extLst>
          </p:cNvPr>
          <p:cNvGrpSpPr/>
          <p:nvPr/>
        </p:nvGrpSpPr>
        <p:grpSpPr>
          <a:xfrm>
            <a:off x="1481141" y="1581519"/>
            <a:ext cx="1033988" cy="1052152"/>
            <a:chOff x="1481141" y="1581519"/>
            <a:chExt cx="1033988" cy="1052152"/>
          </a:xfrm>
        </p:grpSpPr>
        <p:sp>
          <p:nvSpPr>
            <p:cNvPr id="39" name="Oval 38"/>
            <p:cNvSpPr/>
            <p:nvPr/>
          </p:nvSpPr>
          <p:spPr>
            <a:xfrm>
              <a:off x="1481141" y="1581519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0" name="Freeform 478"/>
            <p:cNvSpPr>
              <a:spLocks noEditPoints="1"/>
            </p:cNvSpPr>
            <p:nvPr/>
          </p:nvSpPr>
          <p:spPr bwMode="auto">
            <a:xfrm>
              <a:off x="1844132" y="1919433"/>
              <a:ext cx="308003" cy="376324"/>
            </a:xfrm>
            <a:custGeom>
              <a:avLst/>
              <a:gdLst>
                <a:gd name="T0" fmla="*/ 50 w 151"/>
                <a:gd name="T1" fmla="*/ 105 h 185"/>
                <a:gd name="T2" fmla="*/ 59 w 151"/>
                <a:gd name="T3" fmla="*/ 105 h 185"/>
                <a:gd name="T4" fmla="*/ 75 w 151"/>
                <a:gd name="T5" fmla="*/ 118 h 185"/>
                <a:gd name="T6" fmla="*/ 75 w 151"/>
                <a:gd name="T7" fmla="*/ 135 h 185"/>
                <a:gd name="T8" fmla="*/ 75 w 151"/>
                <a:gd name="T9" fmla="*/ 118 h 185"/>
                <a:gd name="T10" fmla="*/ 33 w 151"/>
                <a:gd name="T11" fmla="*/ 143 h 185"/>
                <a:gd name="T12" fmla="*/ 50 w 151"/>
                <a:gd name="T13" fmla="*/ 143 h 185"/>
                <a:gd name="T14" fmla="*/ 118 w 151"/>
                <a:gd name="T15" fmla="*/ 67 h 185"/>
                <a:gd name="T16" fmla="*/ 126 w 151"/>
                <a:gd name="T17" fmla="*/ 25 h 185"/>
                <a:gd name="T18" fmla="*/ 135 w 151"/>
                <a:gd name="T19" fmla="*/ 8 h 185"/>
                <a:gd name="T20" fmla="*/ 25 w 151"/>
                <a:gd name="T21" fmla="*/ 0 h 185"/>
                <a:gd name="T22" fmla="*/ 16 w 151"/>
                <a:gd name="T23" fmla="*/ 17 h 185"/>
                <a:gd name="T24" fmla="*/ 33 w 151"/>
                <a:gd name="T25" fmla="*/ 25 h 185"/>
                <a:gd name="T26" fmla="*/ 0 w 151"/>
                <a:gd name="T27" fmla="*/ 131 h 185"/>
                <a:gd name="T28" fmla="*/ 128 w 151"/>
                <a:gd name="T29" fmla="*/ 185 h 185"/>
                <a:gd name="T30" fmla="*/ 118 w 151"/>
                <a:gd name="T31" fmla="*/ 67 h 185"/>
                <a:gd name="T32" fmla="*/ 25 w 151"/>
                <a:gd name="T33" fmla="*/ 8 h 185"/>
                <a:gd name="T34" fmla="*/ 126 w 151"/>
                <a:gd name="T35" fmla="*/ 17 h 185"/>
                <a:gd name="T36" fmla="*/ 109 w 151"/>
                <a:gd name="T37" fmla="*/ 25 h 185"/>
                <a:gd name="T38" fmla="*/ 78 w 151"/>
                <a:gd name="T39" fmla="*/ 46 h 185"/>
                <a:gd name="T40" fmla="*/ 42 w 151"/>
                <a:gd name="T41" fmla="*/ 25 h 185"/>
                <a:gd name="T42" fmla="*/ 124 w 151"/>
                <a:gd name="T43" fmla="*/ 177 h 185"/>
                <a:gd name="T44" fmla="*/ 8 w 151"/>
                <a:gd name="T45" fmla="*/ 131 h 185"/>
                <a:gd name="T46" fmla="*/ 42 w 151"/>
                <a:gd name="T47" fmla="*/ 67 h 185"/>
                <a:gd name="T48" fmla="*/ 59 w 151"/>
                <a:gd name="T49" fmla="*/ 59 h 185"/>
                <a:gd name="T50" fmla="*/ 109 w 151"/>
                <a:gd name="T51" fmla="*/ 46 h 185"/>
                <a:gd name="T52" fmla="*/ 113 w 151"/>
                <a:gd name="T53" fmla="*/ 74 h 185"/>
                <a:gd name="T54" fmla="*/ 124 w 151"/>
                <a:gd name="T55" fmla="*/ 177 h 185"/>
                <a:gd name="T56" fmla="*/ 109 w 151"/>
                <a:gd name="T57" fmla="*/ 139 h 185"/>
                <a:gd name="T58" fmla="*/ 118 w 151"/>
                <a:gd name="T59" fmla="*/ 139 h 185"/>
                <a:gd name="T60" fmla="*/ 88 w 151"/>
                <a:gd name="T61" fmla="*/ 76 h 185"/>
                <a:gd name="T62" fmla="*/ 88 w 151"/>
                <a:gd name="T63" fmla="*/ 101 h 185"/>
                <a:gd name="T64" fmla="*/ 88 w 151"/>
                <a:gd name="T65" fmla="*/ 76 h 185"/>
                <a:gd name="T66" fmla="*/ 84 w 151"/>
                <a:gd name="T67" fmla="*/ 88 h 185"/>
                <a:gd name="T68" fmla="*/ 92 w 151"/>
                <a:gd name="T69" fmla="*/ 88 h 185"/>
                <a:gd name="T70" fmla="*/ 88 w 151"/>
                <a:gd name="T71" fmla="*/ 152 h 185"/>
                <a:gd name="T72" fmla="*/ 88 w 151"/>
                <a:gd name="T73" fmla="*/ 160 h 185"/>
                <a:gd name="T74" fmla="*/ 88 w 151"/>
                <a:gd name="T7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1" h="185">
                  <a:moveTo>
                    <a:pt x="54" y="101"/>
                  </a:moveTo>
                  <a:cubicBezTo>
                    <a:pt x="52" y="101"/>
                    <a:pt x="50" y="103"/>
                    <a:pt x="50" y="105"/>
                  </a:cubicBezTo>
                  <a:cubicBezTo>
                    <a:pt x="50" y="108"/>
                    <a:pt x="52" y="109"/>
                    <a:pt x="54" y="109"/>
                  </a:cubicBezTo>
                  <a:cubicBezTo>
                    <a:pt x="57" y="109"/>
                    <a:pt x="59" y="108"/>
                    <a:pt x="59" y="105"/>
                  </a:cubicBezTo>
                  <a:cubicBezTo>
                    <a:pt x="59" y="103"/>
                    <a:pt x="57" y="101"/>
                    <a:pt x="54" y="101"/>
                  </a:cubicBezTo>
                  <a:close/>
                  <a:moveTo>
                    <a:pt x="75" y="118"/>
                  </a:moveTo>
                  <a:cubicBezTo>
                    <a:pt x="71" y="118"/>
                    <a:pt x="67" y="122"/>
                    <a:pt x="67" y="126"/>
                  </a:cubicBezTo>
                  <a:cubicBezTo>
                    <a:pt x="67" y="131"/>
                    <a:pt x="71" y="135"/>
                    <a:pt x="75" y="135"/>
                  </a:cubicBezTo>
                  <a:cubicBezTo>
                    <a:pt x="80" y="135"/>
                    <a:pt x="84" y="131"/>
                    <a:pt x="84" y="126"/>
                  </a:cubicBezTo>
                  <a:cubicBezTo>
                    <a:pt x="84" y="122"/>
                    <a:pt x="80" y="118"/>
                    <a:pt x="75" y="118"/>
                  </a:cubicBezTo>
                  <a:close/>
                  <a:moveTo>
                    <a:pt x="42" y="135"/>
                  </a:moveTo>
                  <a:cubicBezTo>
                    <a:pt x="37" y="135"/>
                    <a:pt x="33" y="139"/>
                    <a:pt x="33" y="143"/>
                  </a:cubicBezTo>
                  <a:cubicBezTo>
                    <a:pt x="33" y="148"/>
                    <a:pt x="37" y="152"/>
                    <a:pt x="42" y="152"/>
                  </a:cubicBezTo>
                  <a:cubicBezTo>
                    <a:pt x="46" y="152"/>
                    <a:pt x="50" y="148"/>
                    <a:pt x="50" y="143"/>
                  </a:cubicBezTo>
                  <a:cubicBezTo>
                    <a:pt x="50" y="139"/>
                    <a:pt x="46" y="135"/>
                    <a:pt x="42" y="135"/>
                  </a:cubicBezTo>
                  <a:close/>
                  <a:moveTo>
                    <a:pt x="118" y="67"/>
                  </a:moveTo>
                  <a:cubicBezTo>
                    <a:pt x="118" y="25"/>
                    <a:pt x="118" y="25"/>
                    <a:pt x="118" y="25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31" y="25"/>
                    <a:pt x="135" y="21"/>
                    <a:pt x="135" y="17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5" y="4"/>
                    <a:pt x="131" y="0"/>
                    <a:pt x="1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21"/>
                    <a:pt x="20" y="25"/>
                    <a:pt x="25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13" y="81"/>
                    <a:pt x="0" y="104"/>
                    <a:pt x="0" y="131"/>
                  </a:cubicBezTo>
                  <a:cubicBezTo>
                    <a:pt x="0" y="152"/>
                    <a:pt x="9" y="172"/>
                    <a:pt x="23" y="185"/>
                  </a:cubicBezTo>
                  <a:cubicBezTo>
                    <a:pt x="128" y="185"/>
                    <a:pt x="128" y="185"/>
                    <a:pt x="128" y="185"/>
                  </a:cubicBezTo>
                  <a:cubicBezTo>
                    <a:pt x="142" y="172"/>
                    <a:pt x="151" y="152"/>
                    <a:pt x="151" y="131"/>
                  </a:cubicBezTo>
                  <a:cubicBezTo>
                    <a:pt x="151" y="104"/>
                    <a:pt x="138" y="81"/>
                    <a:pt x="118" y="67"/>
                  </a:cubicBezTo>
                  <a:close/>
                  <a:moveTo>
                    <a:pt x="25" y="17"/>
                  </a:moveTo>
                  <a:cubicBezTo>
                    <a:pt x="25" y="8"/>
                    <a:pt x="25" y="8"/>
                    <a:pt x="25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25" y="17"/>
                  </a:lnTo>
                  <a:close/>
                  <a:moveTo>
                    <a:pt x="109" y="25"/>
                  </a:moveTo>
                  <a:cubicBezTo>
                    <a:pt x="109" y="37"/>
                    <a:pt x="109" y="37"/>
                    <a:pt x="109" y="37"/>
                  </a:cubicBezTo>
                  <a:cubicBezTo>
                    <a:pt x="101" y="37"/>
                    <a:pt x="90" y="39"/>
                    <a:pt x="78" y="46"/>
                  </a:cubicBezTo>
                  <a:cubicBezTo>
                    <a:pt x="64" y="54"/>
                    <a:pt x="51" y="51"/>
                    <a:pt x="42" y="47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109" y="25"/>
                  </a:lnTo>
                  <a:close/>
                  <a:moveTo>
                    <a:pt x="124" y="177"/>
                  </a:moveTo>
                  <a:cubicBezTo>
                    <a:pt x="27" y="177"/>
                    <a:pt x="27" y="177"/>
                    <a:pt x="27" y="177"/>
                  </a:cubicBezTo>
                  <a:cubicBezTo>
                    <a:pt x="15" y="164"/>
                    <a:pt x="8" y="148"/>
                    <a:pt x="8" y="131"/>
                  </a:cubicBezTo>
                  <a:cubicBezTo>
                    <a:pt x="8" y="108"/>
                    <a:pt x="19" y="87"/>
                    <a:pt x="38" y="74"/>
                  </a:cubicBezTo>
                  <a:cubicBezTo>
                    <a:pt x="40" y="73"/>
                    <a:pt x="42" y="70"/>
                    <a:pt x="42" y="67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7" y="58"/>
                    <a:pt x="53" y="59"/>
                    <a:pt x="59" y="59"/>
                  </a:cubicBezTo>
                  <a:cubicBezTo>
                    <a:pt x="66" y="59"/>
                    <a:pt x="74" y="58"/>
                    <a:pt x="82" y="53"/>
                  </a:cubicBezTo>
                  <a:cubicBezTo>
                    <a:pt x="93" y="47"/>
                    <a:pt x="102" y="45"/>
                    <a:pt x="109" y="46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09" y="70"/>
                    <a:pt x="111" y="73"/>
                    <a:pt x="113" y="74"/>
                  </a:cubicBezTo>
                  <a:cubicBezTo>
                    <a:pt x="132" y="87"/>
                    <a:pt x="143" y="108"/>
                    <a:pt x="143" y="131"/>
                  </a:cubicBezTo>
                  <a:cubicBezTo>
                    <a:pt x="143" y="148"/>
                    <a:pt x="136" y="164"/>
                    <a:pt x="124" y="177"/>
                  </a:cubicBezTo>
                  <a:close/>
                  <a:moveTo>
                    <a:pt x="113" y="135"/>
                  </a:moveTo>
                  <a:cubicBezTo>
                    <a:pt x="111" y="135"/>
                    <a:pt x="109" y="137"/>
                    <a:pt x="109" y="139"/>
                  </a:cubicBezTo>
                  <a:cubicBezTo>
                    <a:pt x="109" y="141"/>
                    <a:pt x="111" y="143"/>
                    <a:pt x="113" y="143"/>
                  </a:cubicBezTo>
                  <a:cubicBezTo>
                    <a:pt x="116" y="143"/>
                    <a:pt x="118" y="141"/>
                    <a:pt x="118" y="139"/>
                  </a:cubicBezTo>
                  <a:cubicBezTo>
                    <a:pt x="118" y="137"/>
                    <a:pt x="116" y="135"/>
                    <a:pt x="113" y="135"/>
                  </a:cubicBezTo>
                  <a:close/>
                  <a:moveTo>
                    <a:pt x="88" y="76"/>
                  </a:moveTo>
                  <a:cubicBezTo>
                    <a:pt x="81" y="76"/>
                    <a:pt x="75" y="81"/>
                    <a:pt x="75" y="88"/>
                  </a:cubicBezTo>
                  <a:cubicBezTo>
                    <a:pt x="75" y="95"/>
                    <a:pt x="81" y="101"/>
                    <a:pt x="88" y="101"/>
                  </a:cubicBezTo>
                  <a:cubicBezTo>
                    <a:pt x="95" y="101"/>
                    <a:pt x="101" y="95"/>
                    <a:pt x="101" y="88"/>
                  </a:cubicBezTo>
                  <a:cubicBezTo>
                    <a:pt x="101" y="81"/>
                    <a:pt x="95" y="76"/>
                    <a:pt x="88" y="76"/>
                  </a:cubicBezTo>
                  <a:close/>
                  <a:moveTo>
                    <a:pt x="88" y="93"/>
                  </a:moveTo>
                  <a:cubicBezTo>
                    <a:pt x="86" y="93"/>
                    <a:pt x="84" y="91"/>
                    <a:pt x="84" y="88"/>
                  </a:cubicBezTo>
                  <a:cubicBezTo>
                    <a:pt x="84" y="86"/>
                    <a:pt x="86" y="84"/>
                    <a:pt x="88" y="84"/>
                  </a:cubicBezTo>
                  <a:cubicBezTo>
                    <a:pt x="90" y="84"/>
                    <a:pt x="92" y="86"/>
                    <a:pt x="92" y="88"/>
                  </a:cubicBezTo>
                  <a:cubicBezTo>
                    <a:pt x="92" y="91"/>
                    <a:pt x="90" y="93"/>
                    <a:pt x="88" y="93"/>
                  </a:cubicBezTo>
                  <a:close/>
                  <a:moveTo>
                    <a:pt x="88" y="152"/>
                  </a:moveTo>
                  <a:cubicBezTo>
                    <a:pt x="86" y="152"/>
                    <a:pt x="84" y="154"/>
                    <a:pt x="84" y="156"/>
                  </a:cubicBezTo>
                  <a:cubicBezTo>
                    <a:pt x="84" y="158"/>
                    <a:pt x="86" y="160"/>
                    <a:pt x="88" y="160"/>
                  </a:cubicBezTo>
                  <a:cubicBezTo>
                    <a:pt x="90" y="160"/>
                    <a:pt x="92" y="158"/>
                    <a:pt x="92" y="156"/>
                  </a:cubicBezTo>
                  <a:cubicBezTo>
                    <a:pt x="92" y="154"/>
                    <a:pt x="90" y="152"/>
                    <a:pt x="88" y="1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1181950" y="3817392"/>
            <a:ext cx="1632373" cy="136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Raleway" panose="020B0003030101060003" pitchFamily="34" charset="0"/>
              </a:rPr>
              <a:t>2000</a:t>
            </a:r>
            <a:endParaRPr lang="en-US" sz="1200" b="1" dirty="0">
              <a:solidFill>
                <a:schemeClr val="accent1"/>
              </a:solidFill>
              <a:latin typeface="Raleway" panose="020B0003030101060003" pitchFamily="34" charset="0"/>
            </a:endParaRPr>
          </a:p>
          <a:p>
            <a:pPr algn="ctr"/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Dessert tiramisu sweet cotton candy bear claw lollipop. Chocolate bar sweet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sweet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roll croissant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998133" y="2821037"/>
            <a:ext cx="0" cy="429431"/>
          </a:xfrm>
          <a:prstGeom prst="line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3569547" y="3817392"/>
            <a:ext cx="0" cy="429431"/>
          </a:xfrm>
          <a:prstGeom prst="line">
            <a:avLst/>
          </a:prstGeom>
          <a:ln w="9525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2746551" y="1847615"/>
            <a:ext cx="1632373" cy="136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Dessert tiramisu sweet cotton candy bear claw lollipop. Chocolate bar sweet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sweet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roll croissant</a:t>
            </a:r>
          </a:p>
          <a:p>
            <a:pPr algn="ctr"/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  <a:p>
            <a:pPr algn="ctr"/>
            <a:r>
              <a:rPr lang="en-US" sz="1600" b="1" dirty="0">
                <a:solidFill>
                  <a:schemeClr val="accent2"/>
                </a:solidFill>
                <a:latin typeface="Raleway" panose="020B0003030101060003" pitchFamily="34" charset="0"/>
              </a:rPr>
              <a:t>2005</a:t>
            </a:r>
            <a:endParaRPr lang="en-US" sz="1067" b="1" dirty="0">
              <a:solidFill>
                <a:schemeClr val="accent2"/>
              </a:solidFill>
              <a:latin typeface="Raleway" panose="020B0003030101060003" pitchFamily="34" charset="0"/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 flipV="1">
            <a:off x="5251552" y="2821037"/>
            <a:ext cx="0" cy="429431"/>
          </a:xfrm>
          <a:prstGeom prst="line">
            <a:avLst/>
          </a:prstGeom>
          <a:ln w="9525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6834293" y="3817392"/>
            <a:ext cx="0" cy="429431"/>
          </a:xfrm>
          <a:prstGeom prst="line">
            <a:avLst/>
          </a:prstGeom>
          <a:ln w="9525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011298" y="1847615"/>
            <a:ext cx="1632373" cy="136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Dessert tiramisu sweet cotton candy bear claw lollipop. Chocolate bar sweet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sweet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roll croissant</a:t>
            </a:r>
          </a:p>
          <a:p>
            <a:pPr algn="ctr"/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  <a:p>
            <a:pPr algn="ctr"/>
            <a:r>
              <a:rPr lang="en-US" sz="1600" b="1" dirty="0">
                <a:solidFill>
                  <a:schemeClr val="accent4"/>
                </a:solidFill>
                <a:latin typeface="Raleway" panose="020B0003030101060003" pitchFamily="34" charset="0"/>
              </a:rPr>
              <a:t>2015</a:t>
            </a:r>
            <a:endParaRPr lang="en-US" sz="1067" b="1" dirty="0">
              <a:solidFill>
                <a:schemeClr val="accent4"/>
              </a:solidFill>
              <a:latin typeface="Raleway" panose="020B0003030101060003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700115" y="3817392"/>
            <a:ext cx="1632373" cy="136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5"/>
                </a:solidFill>
                <a:latin typeface="Raleway" panose="020B0003030101060003" pitchFamily="34" charset="0"/>
              </a:rPr>
              <a:t>2020</a:t>
            </a:r>
            <a:endParaRPr lang="en-US" sz="1200" b="1" dirty="0">
              <a:solidFill>
                <a:schemeClr val="accent5"/>
              </a:solidFill>
              <a:latin typeface="Raleway" panose="020B0003030101060003" pitchFamily="34" charset="0"/>
            </a:endParaRPr>
          </a:p>
          <a:p>
            <a:pPr algn="ctr"/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Dessert tiramisu sweet cotton candy bear claw lollipop. Chocolate bar sweet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sweet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roll croissant</a:t>
            </a:r>
          </a:p>
        </p:txBody>
      </p:sp>
      <p:cxnSp>
        <p:nvCxnSpPr>
          <p:cNvPr id="76" name="Straight Connector 75"/>
          <p:cNvCxnSpPr/>
          <p:nvPr/>
        </p:nvCxnSpPr>
        <p:spPr>
          <a:xfrm flipV="1">
            <a:off x="8516299" y="2821037"/>
            <a:ext cx="0" cy="429431"/>
          </a:xfrm>
          <a:prstGeom prst="line">
            <a:avLst/>
          </a:prstGeom>
          <a:ln w="9525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V="1">
            <a:off x="10101825" y="3817392"/>
            <a:ext cx="0" cy="429431"/>
          </a:xfrm>
          <a:prstGeom prst="line">
            <a:avLst/>
          </a:prstGeom>
          <a:ln w="9525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9278830" y="1847615"/>
            <a:ext cx="1632373" cy="136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Dessert tiramisu sweet cotton candy bear claw lollipop. Chocolate bar sweet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sweet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roll croissant</a:t>
            </a:r>
          </a:p>
          <a:p>
            <a:pPr algn="ctr"/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  <a:p>
            <a:pPr algn="ctr"/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Raleway" panose="020B0003030101060003" pitchFamily="34" charset="0"/>
              </a:rPr>
              <a:t>2025</a:t>
            </a:r>
            <a:endParaRPr lang="en-US" sz="1067" b="1" dirty="0">
              <a:solidFill>
                <a:schemeClr val="accent6">
                  <a:lumMod val="75000"/>
                </a:schemeClr>
              </a:solidFill>
              <a:latin typeface="Raleway" panose="020B0003030101060003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DCD68E7-1155-409E-9F94-DB6782B08922}"/>
              </a:ext>
            </a:extLst>
          </p:cNvPr>
          <p:cNvGrpSpPr/>
          <p:nvPr/>
        </p:nvGrpSpPr>
        <p:grpSpPr>
          <a:xfrm>
            <a:off x="3052554" y="4354773"/>
            <a:ext cx="1033988" cy="1052152"/>
            <a:chOff x="3052554" y="4354773"/>
            <a:chExt cx="1033988" cy="1052152"/>
          </a:xfrm>
        </p:grpSpPr>
        <p:sp>
          <p:nvSpPr>
            <p:cNvPr id="41" name="Oval 40"/>
            <p:cNvSpPr/>
            <p:nvPr/>
          </p:nvSpPr>
          <p:spPr>
            <a:xfrm>
              <a:off x="3052554" y="4354773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2" name="Freeform 87"/>
            <p:cNvSpPr>
              <a:spLocks noEditPoints="1"/>
            </p:cNvSpPr>
            <p:nvPr/>
          </p:nvSpPr>
          <p:spPr bwMode="auto">
            <a:xfrm>
              <a:off x="3373518" y="4691070"/>
              <a:ext cx="378439" cy="379557"/>
            </a:xfrm>
            <a:custGeom>
              <a:avLst/>
              <a:gdLst>
                <a:gd name="T0" fmla="*/ 46 w 186"/>
                <a:gd name="T1" fmla="*/ 139 h 186"/>
                <a:gd name="T2" fmla="*/ 82 w 186"/>
                <a:gd name="T3" fmla="*/ 133 h 186"/>
                <a:gd name="T4" fmla="*/ 179 w 186"/>
                <a:gd name="T5" fmla="*/ 36 h 186"/>
                <a:gd name="T6" fmla="*/ 186 w 186"/>
                <a:gd name="T7" fmla="*/ 21 h 186"/>
                <a:gd name="T8" fmla="*/ 165 w 186"/>
                <a:gd name="T9" fmla="*/ 0 h 186"/>
                <a:gd name="T10" fmla="*/ 150 w 186"/>
                <a:gd name="T11" fmla="*/ 6 h 186"/>
                <a:gd name="T12" fmla="*/ 53 w 186"/>
                <a:gd name="T13" fmla="*/ 103 h 186"/>
                <a:gd name="T14" fmla="*/ 46 w 186"/>
                <a:gd name="T15" fmla="*/ 139 h 186"/>
                <a:gd name="T16" fmla="*/ 156 w 186"/>
                <a:gd name="T17" fmla="*/ 12 h 186"/>
                <a:gd name="T18" fmla="*/ 165 w 186"/>
                <a:gd name="T19" fmla="*/ 9 h 186"/>
                <a:gd name="T20" fmla="*/ 177 w 186"/>
                <a:gd name="T21" fmla="*/ 21 h 186"/>
                <a:gd name="T22" fmla="*/ 174 w 186"/>
                <a:gd name="T23" fmla="*/ 30 h 186"/>
                <a:gd name="T24" fmla="*/ 168 w 186"/>
                <a:gd name="T25" fmla="*/ 36 h 186"/>
                <a:gd name="T26" fmla="*/ 150 w 186"/>
                <a:gd name="T27" fmla="*/ 18 h 186"/>
                <a:gd name="T28" fmla="*/ 156 w 186"/>
                <a:gd name="T29" fmla="*/ 12 h 186"/>
                <a:gd name="T30" fmla="*/ 144 w 186"/>
                <a:gd name="T31" fmla="*/ 24 h 186"/>
                <a:gd name="T32" fmla="*/ 162 w 186"/>
                <a:gd name="T33" fmla="*/ 42 h 186"/>
                <a:gd name="T34" fmla="*/ 84 w 186"/>
                <a:gd name="T35" fmla="*/ 119 h 186"/>
                <a:gd name="T36" fmla="*/ 84 w 186"/>
                <a:gd name="T37" fmla="*/ 102 h 186"/>
                <a:gd name="T38" fmla="*/ 67 w 186"/>
                <a:gd name="T39" fmla="*/ 102 h 186"/>
                <a:gd name="T40" fmla="*/ 144 w 186"/>
                <a:gd name="T41" fmla="*/ 24 h 186"/>
                <a:gd name="T42" fmla="*/ 60 w 186"/>
                <a:gd name="T43" fmla="*/ 110 h 186"/>
                <a:gd name="T44" fmla="*/ 76 w 186"/>
                <a:gd name="T45" fmla="*/ 110 h 186"/>
                <a:gd name="T46" fmla="*/ 76 w 186"/>
                <a:gd name="T47" fmla="*/ 126 h 186"/>
                <a:gd name="T48" fmla="*/ 57 w 186"/>
                <a:gd name="T49" fmla="*/ 129 h 186"/>
                <a:gd name="T50" fmla="*/ 60 w 186"/>
                <a:gd name="T51" fmla="*/ 110 h 186"/>
                <a:gd name="T52" fmla="*/ 181 w 186"/>
                <a:gd name="T53" fmla="*/ 64 h 186"/>
                <a:gd name="T54" fmla="*/ 177 w 186"/>
                <a:gd name="T55" fmla="*/ 68 h 186"/>
                <a:gd name="T56" fmla="*/ 177 w 186"/>
                <a:gd name="T57" fmla="*/ 161 h 186"/>
                <a:gd name="T58" fmla="*/ 160 w 186"/>
                <a:gd name="T59" fmla="*/ 177 h 186"/>
                <a:gd name="T60" fmla="*/ 25 w 186"/>
                <a:gd name="T61" fmla="*/ 177 h 186"/>
                <a:gd name="T62" fmla="*/ 8 w 186"/>
                <a:gd name="T63" fmla="*/ 161 h 186"/>
                <a:gd name="T64" fmla="*/ 8 w 186"/>
                <a:gd name="T65" fmla="*/ 26 h 186"/>
                <a:gd name="T66" fmla="*/ 25 w 186"/>
                <a:gd name="T67" fmla="*/ 9 h 186"/>
                <a:gd name="T68" fmla="*/ 118 w 186"/>
                <a:gd name="T69" fmla="*/ 9 h 186"/>
                <a:gd name="T70" fmla="*/ 122 w 186"/>
                <a:gd name="T71" fmla="*/ 4 h 186"/>
                <a:gd name="T72" fmla="*/ 118 w 186"/>
                <a:gd name="T73" fmla="*/ 0 h 186"/>
                <a:gd name="T74" fmla="*/ 25 w 186"/>
                <a:gd name="T75" fmla="*/ 0 h 186"/>
                <a:gd name="T76" fmla="*/ 0 w 186"/>
                <a:gd name="T77" fmla="*/ 26 h 186"/>
                <a:gd name="T78" fmla="*/ 0 w 186"/>
                <a:gd name="T79" fmla="*/ 161 h 186"/>
                <a:gd name="T80" fmla="*/ 25 w 186"/>
                <a:gd name="T81" fmla="*/ 186 h 186"/>
                <a:gd name="T82" fmla="*/ 160 w 186"/>
                <a:gd name="T83" fmla="*/ 186 h 186"/>
                <a:gd name="T84" fmla="*/ 186 w 186"/>
                <a:gd name="T85" fmla="*/ 161 h 186"/>
                <a:gd name="T86" fmla="*/ 186 w 186"/>
                <a:gd name="T87" fmla="*/ 68 h 186"/>
                <a:gd name="T88" fmla="*/ 181 w 186"/>
                <a:gd name="T89" fmla="*/ 64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6" h="186">
                  <a:moveTo>
                    <a:pt x="46" y="139"/>
                  </a:moveTo>
                  <a:cubicBezTo>
                    <a:pt x="82" y="133"/>
                    <a:pt x="82" y="133"/>
                    <a:pt x="82" y="133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83" y="32"/>
                    <a:pt x="186" y="27"/>
                    <a:pt x="186" y="21"/>
                  </a:cubicBezTo>
                  <a:cubicBezTo>
                    <a:pt x="186" y="10"/>
                    <a:pt x="176" y="0"/>
                    <a:pt x="165" y="0"/>
                  </a:cubicBezTo>
                  <a:cubicBezTo>
                    <a:pt x="159" y="0"/>
                    <a:pt x="153" y="3"/>
                    <a:pt x="150" y="6"/>
                  </a:cubicBezTo>
                  <a:cubicBezTo>
                    <a:pt x="53" y="103"/>
                    <a:pt x="53" y="103"/>
                    <a:pt x="53" y="103"/>
                  </a:cubicBezTo>
                  <a:lnTo>
                    <a:pt x="46" y="139"/>
                  </a:lnTo>
                  <a:close/>
                  <a:moveTo>
                    <a:pt x="156" y="12"/>
                  </a:moveTo>
                  <a:cubicBezTo>
                    <a:pt x="158" y="10"/>
                    <a:pt x="161" y="9"/>
                    <a:pt x="165" y="9"/>
                  </a:cubicBezTo>
                  <a:cubicBezTo>
                    <a:pt x="172" y="9"/>
                    <a:pt x="177" y="14"/>
                    <a:pt x="177" y="21"/>
                  </a:cubicBezTo>
                  <a:cubicBezTo>
                    <a:pt x="177" y="25"/>
                    <a:pt x="176" y="28"/>
                    <a:pt x="174" y="30"/>
                  </a:cubicBezTo>
                  <a:cubicBezTo>
                    <a:pt x="168" y="36"/>
                    <a:pt x="168" y="36"/>
                    <a:pt x="168" y="36"/>
                  </a:cubicBezTo>
                  <a:cubicBezTo>
                    <a:pt x="150" y="18"/>
                    <a:pt x="150" y="18"/>
                    <a:pt x="150" y="18"/>
                  </a:cubicBezTo>
                  <a:lnTo>
                    <a:pt x="156" y="12"/>
                  </a:lnTo>
                  <a:close/>
                  <a:moveTo>
                    <a:pt x="144" y="24"/>
                  </a:moveTo>
                  <a:cubicBezTo>
                    <a:pt x="162" y="42"/>
                    <a:pt x="162" y="42"/>
                    <a:pt x="162" y="42"/>
                  </a:cubicBezTo>
                  <a:cubicBezTo>
                    <a:pt x="84" y="119"/>
                    <a:pt x="84" y="119"/>
                    <a:pt x="84" y="119"/>
                  </a:cubicBezTo>
                  <a:cubicBezTo>
                    <a:pt x="84" y="102"/>
                    <a:pt x="84" y="102"/>
                    <a:pt x="84" y="102"/>
                  </a:cubicBezTo>
                  <a:cubicBezTo>
                    <a:pt x="67" y="102"/>
                    <a:pt x="67" y="102"/>
                    <a:pt x="67" y="102"/>
                  </a:cubicBezTo>
                  <a:lnTo>
                    <a:pt x="144" y="24"/>
                  </a:lnTo>
                  <a:close/>
                  <a:moveTo>
                    <a:pt x="60" y="110"/>
                  </a:moveTo>
                  <a:cubicBezTo>
                    <a:pt x="76" y="110"/>
                    <a:pt x="76" y="110"/>
                    <a:pt x="76" y="110"/>
                  </a:cubicBezTo>
                  <a:cubicBezTo>
                    <a:pt x="76" y="126"/>
                    <a:pt x="76" y="126"/>
                    <a:pt x="76" y="126"/>
                  </a:cubicBezTo>
                  <a:cubicBezTo>
                    <a:pt x="57" y="129"/>
                    <a:pt x="57" y="129"/>
                    <a:pt x="57" y="129"/>
                  </a:cubicBezTo>
                  <a:lnTo>
                    <a:pt x="60" y="110"/>
                  </a:lnTo>
                  <a:close/>
                  <a:moveTo>
                    <a:pt x="181" y="64"/>
                  </a:moveTo>
                  <a:cubicBezTo>
                    <a:pt x="179" y="64"/>
                    <a:pt x="177" y="65"/>
                    <a:pt x="177" y="68"/>
                  </a:cubicBezTo>
                  <a:cubicBezTo>
                    <a:pt x="177" y="161"/>
                    <a:pt x="177" y="161"/>
                    <a:pt x="177" y="161"/>
                  </a:cubicBezTo>
                  <a:cubicBezTo>
                    <a:pt x="177" y="170"/>
                    <a:pt x="170" y="177"/>
                    <a:pt x="160" y="177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16" y="177"/>
                    <a:pt x="8" y="170"/>
                    <a:pt x="8" y="16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16"/>
                    <a:pt x="16" y="9"/>
                    <a:pt x="25" y="9"/>
                  </a:cubicBezTo>
                  <a:cubicBezTo>
                    <a:pt x="118" y="9"/>
                    <a:pt x="118" y="9"/>
                    <a:pt x="118" y="9"/>
                  </a:cubicBezTo>
                  <a:cubicBezTo>
                    <a:pt x="120" y="9"/>
                    <a:pt x="122" y="7"/>
                    <a:pt x="122" y="4"/>
                  </a:cubicBezTo>
                  <a:cubicBezTo>
                    <a:pt x="122" y="2"/>
                    <a:pt x="120" y="0"/>
                    <a:pt x="118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0" y="12"/>
                    <a:pt x="0" y="26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75"/>
                    <a:pt x="11" y="186"/>
                    <a:pt x="25" y="186"/>
                  </a:cubicBezTo>
                  <a:cubicBezTo>
                    <a:pt x="160" y="186"/>
                    <a:pt x="160" y="186"/>
                    <a:pt x="160" y="186"/>
                  </a:cubicBezTo>
                  <a:cubicBezTo>
                    <a:pt x="174" y="186"/>
                    <a:pt x="186" y="175"/>
                    <a:pt x="186" y="161"/>
                  </a:cubicBezTo>
                  <a:cubicBezTo>
                    <a:pt x="186" y="68"/>
                    <a:pt x="186" y="68"/>
                    <a:pt x="186" y="68"/>
                  </a:cubicBezTo>
                  <a:cubicBezTo>
                    <a:pt x="186" y="65"/>
                    <a:pt x="184" y="64"/>
                    <a:pt x="181" y="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7878CE5-1BAE-4514-9CEE-CF9B331D71B3}"/>
              </a:ext>
            </a:extLst>
          </p:cNvPr>
          <p:cNvGrpSpPr/>
          <p:nvPr/>
        </p:nvGrpSpPr>
        <p:grpSpPr>
          <a:xfrm>
            <a:off x="4734559" y="1581519"/>
            <a:ext cx="1033988" cy="1052152"/>
            <a:chOff x="4734559" y="1581519"/>
            <a:chExt cx="1033988" cy="1052152"/>
          </a:xfrm>
        </p:grpSpPr>
        <p:sp>
          <p:nvSpPr>
            <p:cNvPr id="63" name="Oval 62"/>
            <p:cNvSpPr/>
            <p:nvPr/>
          </p:nvSpPr>
          <p:spPr>
            <a:xfrm>
              <a:off x="4734559" y="1581519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3" name="Freeform 89"/>
            <p:cNvSpPr>
              <a:spLocks noEditPoints="1"/>
            </p:cNvSpPr>
            <p:nvPr/>
          </p:nvSpPr>
          <p:spPr bwMode="auto">
            <a:xfrm>
              <a:off x="5064055" y="1932002"/>
              <a:ext cx="377319" cy="342609"/>
            </a:xfrm>
            <a:custGeom>
              <a:avLst/>
              <a:gdLst>
                <a:gd name="T0" fmla="*/ 93 w 185"/>
                <a:gd name="T1" fmla="*/ 0 h 168"/>
                <a:gd name="T2" fmla="*/ 0 w 185"/>
                <a:gd name="T3" fmla="*/ 76 h 168"/>
                <a:gd name="T4" fmla="*/ 26 w 185"/>
                <a:gd name="T5" fmla="*/ 128 h 168"/>
                <a:gd name="T6" fmla="*/ 17 w 185"/>
                <a:gd name="T7" fmla="*/ 168 h 168"/>
                <a:gd name="T8" fmla="*/ 67 w 185"/>
                <a:gd name="T9" fmla="*/ 148 h 168"/>
                <a:gd name="T10" fmla="*/ 93 w 185"/>
                <a:gd name="T11" fmla="*/ 152 h 168"/>
                <a:gd name="T12" fmla="*/ 185 w 185"/>
                <a:gd name="T13" fmla="*/ 76 h 168"/>
                <a:gd name="T14" fmla="*/ 93 w 185"/>
                <a:gd name="T15" fmla="*/ 0 h 168"/>
                <a:gd name="T16" fmla="*/ 93 w 185"/>
                <a:gd name="T17" fmla="*/ 143 h 168"/>
                <a:gd name="T18" fmla="*/ 69 w 185"/>
                <a:gd name="T19" fmla="*/ 140 h 168"/>
                <a:gd name="T20" fmla="*/ 67 w 185"/>
                <a:gd name="T21" fmla="*/ 140 h 168"/>
                <a:gd name="T22" fmla="*/ 63 w 185"/>
                <a:gd name="T23" fmla="*/ 141 h 168"/>
                <a:gd name="T24" fmla="*/ 29 w 185"/>
                <a:gd name="T25" fmla="*/ 155 h 168"/>
                <a:gd name="T26" fmla="*/ 34 w 185"/>
                <a:gd name="T27" fmla="*/ 130 h 168"/>
                <a:gd name="T28" fmla="*/ 31 w 185"/>
                <a:gd name="T29" fmla="*/ 122 h 168"/>
                <a:gd name="T30" fmla="*/ 8 w 185"/>
                <a:gd name="T31" fmla="*/ 76 h 168"/>
                <a:gd name="T32" fmla="*/ 93 w 185"/>
                <a:gd name="T33" fmla="*/ 8 h 168"/>
                <a:gd name="T34" fmla="*/ 177 w 185"/>
                <a:gd name="T35" fmla="*/ 76 h 168"/>
                <a:gd name="T36" fmla="*/ 93 w 185"/>
                <a:gd name="T37" fmla="*/ 14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5" h="168">
                  <a:moveTo>
                    <a:pt x="93" y="0"/>
                  </a:moveTo>
                  <a:cubicBezTo>
                    <a:pt x="41" y="0"/>
                    <a:pt x="0" y="34"/>
                    <a:pt x="0" y="76"/>
                  </a:cubicBezTo>
                  <a:cubicBezTo>
                    <a:pt x="0" y="96"/>
                    <a:pt x="10" y="115"/>
                    <a:pt x="26" y="128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67" y="148"/>
                    <a:pt x="67" y="148"/>
                    <a:pt x="67" y="148"/>
                  </a:cubicBezTo>
                  <a:cubicBezTo>
                    <a:pt x="75" y="150"/>
                    <a:pt x="84" y="152"/>
                    <a:pt x="93" y="152"/>
                  </a:cubicBezTo>
                  <a:cubicBezTo>
                    <a:pt x="144" y="152"/>
                    <a:pt x="185" y="118"/>
                    <a:pt x="185" y="76"/>
                  </a:cubicBezTo>
                  <a:cubicBezTo>
                    <a:pt x="185" y="34"/>
                    <a:pt x="144" y="0"/>
                    <a:pt x="93" y="0"/>
                  </a:cubicBezTo>
                  <a:close/>
                  <a:moveTo>
                    <a:pt x="93" y="143"/>
                  </a:moveTo>
                  <a:cubicBezTo>
                    <a:pt x="85" y="143"/>
                    <a:pt x="76" y="142"/>
                    <a:pt x="69" y="140"/>
                  </a:cubicBezTo>
                  <a:cubicBezTo>
                    <a:pt x="68" y="140"/>
                    <a:pt x="67" y="140"/>
                    <a:pt x="67" y="140"/>
                  </a:cubicBezTo>
                  <a:cubicBezTo>
                    <a:pt x="65" y="140"/>
                    <a:pt x="64" y="140"/>
                    <a:pt x="63" y="141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35" y="127"/>
                    <a:pt x="34" y="124"/>
                    <a:pt x="31" y="122"/>
                  </a:cubicBezTo>
                  <a:cubicBezTo>
                    <a:pt x="16" y="109"/>
                    <a:pt x="8" y="93"/>
                    <a:pt x="8" y="76"/>
                  </a:cubicBezTo>
                  <a:cubicBezTo>
                    <a:pt x="8" y="38"/>
                    <a:pt x="46" y="8"/>
                    <a:pt x="93" y="8"/>
                  </a:cubicBezTo>
                  <a:cubicBezTo>
                    <a:pt x="139" y="8"/>
                    <a:pt x="177" y="38"/>
                    <a:pt x="177" y="76"/>
                  </a:cubicBezTo>
                  <a:cubicBezTo>
                    <a:pt x="177" y="113"/>
                    <a:pt x="139" y="143"/>
                    <a:pt x="93" y="14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99C5388-241B-4FFF-A560-94E38795AF7B}"/>
              </a:ext>
            </a:extLst>
          </p:cNvPr>
          <p:cNvGrpSpPr/>
          <p:nvPr/>
        </p:nvGrpSpPr>
        <p:grpSpPr>
          <a:xfrm>
            <a:off x="9584833" y="4354773"/>
            <a:ext cx="1033988" cy="1052152"/>
            <a:chOff x="9584833" y="4354773"/>
            <a:chExt cx="1033988" cy="1052152"/>
          </a:xfrm>
        </p:grpSpPr>
        <p:sp>
          <p:nvSpPr>
            <p:cNvPr id="78" name="Oval 77"/>
            <p:cNvSpPr/>
            <p:nvPr/>
          </p:nvSpPr>
          <p:spPr>
            <a:xfrm>
              <a:off x="9584833" y="4354773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4" name="Freeform 167"/>
            <p:cNvSpPr>
              <a:spLocks noEditPoints="1"/>
            </p:cNvSpPr>
            <p:nvPr/>
          </p:nvSpPr>
          <p:spPr bwMode="auto">
            <a:xfrm>
              <a:off x="9992010" y="4694718"/>
              <a:ext cx="206013" cy="379557"/>
            </a:xfrm>
            <a:custGeom>
              <a:avLst/>
              <a:gdLst>
                <a:gd name="T0" fmla="*/ 101 w 101"/>
                <a:gd name="T1" fmla="*/ 72 h 186"/>
                <a:gd name="T2" fmla="*/ 97 w 101"/>
                <a:gd name="T3" fmla="*/ 68 h 186"/>
                <a:gd name="T4" fmla="*/ 64 w 101"/>
                <a:gd name="T5" fmla="*/ 68 h 186"/>
                <a:gd name="T6" fmla="*/ 84 w 101"/>
                <a:gd name="T7" fmla="*/ 6 h 186"/>
                <a:gd name="T8" fmla="*/ 84 w 101"/>
                <a:gd name="T9" fmla="*/ 6 h 186"/>
                <a:gd name="T10" fmla="*/ 85 w 101"/>
                <a:gd name="T11" fmla="*/ 4 h 186"/>
                <a:gd name="T12" fmla="*/ 80 w 101"/>
                <a:gd name="T13" fmla="*/ 0 h 186"/>
                <a:gd name="T14" fmla="*/ 38 w 101"/>
                <a:gd name="T15" fmla="*/ 0 h 186"/>
                <a:gd name="T16" fmla="*/ 34 w 101"/>
                <a:gd name="T17" fmla="*/ 3 h 186"/>
                <a:gd name="T18" fmla="*/ 34 w 101"/>
                <a:gd name="T19" fmla="*/ 3 h 186"/>
                <a:gd name="T20" fmla="*/ 0 w 101"/>
                <a:gd name="T21" fmla="*/ 104 h 186"/>
                <a:gd name="T22" fmla="*/ 0 w 101"/>
                <a:gd name="T23" fmla="*/ 104 h 186"/>
                <a:gd name="T24" fmla="*/ 0 w 101"/>
                <a:gd name="T25" fmla="*/ 106 h 186"/>
                <a:gd name="T26" fmla="*/ 4 w 101"/>
                <a:gd name="T27" fmla="*/ 110 h 186"/>
                <a:gd name="T28" fmla="*/ 42 w 101"/>
                <a:gd name="T29" fmla="*/ 110 h 186"/>
                <a:gd name="T30" fmla="*/ 34 w 101"/>
                <a:gd name="T31" fmla="*/ 181 h 186"/>
                <a:gd name="T32" fmla="*/ 34 w 101"/>
                <a:gd name="T33" fmla="*/ 181 h 186"/>
                <a:gd name="T34" fmla="*/ 34 w 101"/>
                <a:gd name="T35" fmla="*/ 182 h 186"/>
                <a:gd name="T36" fmla="*/ 38 w 101"/>
                <a:gd name="T37" fmla="*/ 186 h 186"/>
                <a:gd name="T38" fmla="*/ 42 w 101"/>
                <a:gd name="T39" fmla="*/ 183 h 186"/>
                <a:gd name="T40" fmla="*/ 42 w 101"/>
                <a:gd name="T41" fmla="*/ 183 h 186"/>
                <a:gd name="T42" fmla="*/ 101 w 101"/>
                <a:gd name="T43" fmla="*/ 74 h 186"/>
                <a:gd name="T44" fmla="*/ 101 w 101"/>
                <a:gd name="T45" fmla="*/ 74 h 186"/>
                <a:gd name="T46" fmla="*/ 101 w 101"/>
                <a:gd name="T47" fmla="*/ 72 h 186"/>
                <a:gd name="T48" fmla="*/ 45 w 101"/>
                <a:gd name="T49" fmla="*/ 160 h 186"/>
                <a:gd name="T50" fmla="*/ 51 w 101"/>
                <a:gd name="T51" fmla="*/ 106 h 186"/>
                <a:gd name="T52" fmla="*/ 51 w 101"/>
                <a:gd name="T53" fmla="*/ 106 h 186"/>
                <a:gd name="T54" fmla="*/ 51 w 101"/>
                <a:gd name="T55" fmla="*/ 106 h 186"/>
                <a:gd name="T56" fmla="*/ 47 w 101"/>
                <a:gd name="T57" fmla="*/ 101 h 186"/>
                <a:gd name="T58" fmla="*/ 10 w 101"/>
                <a:gd name="T59" fmla="*/ 101 h 186"/>
                <a:gd name="T60" fmla="*/ 41 w 101"/>
                <a:gd name="T61" fmla="*/ 9 h 186"/>
                <a:gd name="T62" fmla="*/ 75 w 101"/>
                <a:gd name="T63" fmla="*/ 9 h 186"/>
                <a:gd name="T64" fmla="*/ 54 w 101"/>
                <a:gd name="T65" fmla="*/ 71 h 186"/>
                <a:gd name="T66" fmla="*/ 54 w 101"/>
                <a:gd name="T67" fmla="*/ 71 h 186"/>
                <a:gd name="T68" fmla="*/ 54 w 101"/>
                <a:gd name="T69" fmla="*/ 72 h 186"/>
                <a:gd name="T70" fmla="*/ 58 w 101"/>
                <a:gd name="T71" fmla="*/ 76 h 186"/>
                <a:gd name="T72" fmla="*/ 90 w 101"/>
                <a:gd name="T73" fmla="*/ 76 h 186"/>
                <a:gd name="T74" fmla="*/ 45 w 101"/>
                <a:gd name="T75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1" h="186">
                  <a:moveTo>
                    <a:pt x="101" y="72"/>
                  </a:moveTo>
                  <a:cubicBezTo>
                    <a:pt x="101" y="70"/>
                    <a:pt x="100" y="68"/>
                    <a:pt x="97" y="68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4" y="5"/>
                    <a:pt x="85" y="5"/>
                    <a:pt x="85" y="4"/>
                  </a:cubicBezTo>
                  <a:cubicBezTo>
                    <a:pt x="85" y="2"/>
                    <a:pt x="83" y="0"/>
                    <a:pt x="80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6" y="0"/>
                    <a:pt x="35" y="1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5"/>
                    <a:pt x="0" y="105"/>
                    <a:pt x="0" y="106"/>
                  </a:cubicBezTo>
                  <a:cubicBezTo>
                    <a:pt x="0" y="108"/>
                    <a:pt x="2" y="110"/>
                    <a:pt x="4" y="110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34" y="181"/>
                    <a:pt x="34" y="181"/>
                    <a:pt x="34" y="182"/>
                  </a:cubicBezTo>
                  <a:cubicBezTo>
                    <a:pt x="34" y="184"/>
                    <a:pt x="36" y="186"/>
                    <a:pt x="38" y="186"/>
                  </a:cubicBezTo>
                  <a:cubicBezTo>
                    <a:pt x="40" y="186"/>
                    <a:pt x="41" y="185"/>
                    <a:pt x="42" y="183"/>
                  </a:cubicBezTo>
                  <a:cubicBezTo>
                    <a:pt x="42" y="183"/>
                    <a:pt x="42" y="183"/>
                    <a:pt x="42" y="183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73"/>
                    <a:pt x="101" y="73"/>
                    <a:pt x="101" y="72"/>
                  </a:cubicBezTo>
                  <a:close/>
                  <a:moveTo>
                    <a:pt x="45" y="160"/>
                  </a:moveTo>
                  <a:cubicBezTo>
                    <a:pt x="51" y="106"/>
                    <a:pt x="51" y="106"/>
                    <a:pt x="51" y="106"/>
                  </a:cubicBezTo>
                  <a:cubicBezTo>
                    <a:pt x="51" y="106"/>
                    <a:pt x="51" y="106"/>
                    <a:pt x="51" y="106"/>
                  </a:cubicBezTo>
                  <a:cubicBezTo>
                    <a:pt x="51" y="106"/>
                    <a:pt x="51" y="106"/>
                    <a:pt x="51" y="106"/>
                  </a:cubicBezTo>
                  <a:cubicBezTo>
                    <a:pt x="51" y="103"/>
                    <a:pt x="49" y="101"/>
                    <a:pt x="47" y="101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54" y="71"/>
                    <a:pt x="54" y="71"/>
                    <a:pt x="54" y="71"/>
                  </a:cubicBezTo>
                  <a:cubicBezTo>
                    <a:pt x="54" y="71"/>
                    <a:pt x="54" y="71"/>
                    <a:pt x="54" y="71"/>
                  </a:cubicBezTo>
                  <a:cubicBezTo>
                    <a:pt x="54" y="71"/>
                    <a:pt x="54" y="71"/>
                    <a:pt x="54" y="72"/>
                  </a:cubicBezTo>
                  <a:cubicBezTo>
                    <a:pt x="54" y="74"/>
                    <a:pt x="56" y="76"/>
                    <a:pt x="58" y="76"/>
                  </a:cubicBezTo>
                  <a:cubicBezTo>
                    <a:pt x="90" y="76"/>
                    <a:pt x="90" y="76"/>
                    <a:pt x="90" y="76"/>
                  </a:cubicBezTo>
                  <a:lnTo>
                    <a:pt x="45" y="16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BEC15B9-E678-441C-ADCB-67811A8B127F}"/>
              </a:ext>
            </a:extLst>
          </p:cNvPr>
          <p:cNvGrpSpPr/>
          <p:nvPr/>
        </p:nvGrpSpPr>
        <p:grpSpPr>
          <a:xfrm>
            <a:off x="6317301" y="4354773"/>
            <a:ext cx="1033988" cy="1052152"/>
            <a:chOff x="6317301" y="4354773"/>
            <a:chExt cx="1033988" cy="1052152"/>
          </a:xfrm>
        </p:grpSpPr>
        <p:sp>
          <p:nvSpPr>
            <p:cNvPr id="68" name="Oval 67"/>
            <p:cNvSpPr/>
            <p:nvPr/>
          </p:nvSpPr>
          <p:spPr>
            <a:xfrm>
              <a:off x="6317301" y="4354773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5" name="Freeform 169"/>
            <p:cNvSpPr>
              <a:spLocks noEditPoints="1"/>
            </p:cNvSpPr>
            <p:nvPr/>
          </p:nvSpPr>
          <p:spPr bwMode="auto">
            <a:xfrm>
              <a:off x="6672414" y="4679874"/>
              <a:ext cx="310140" cy="379557"/>
            </a:xfrm>
            <a:custGeom>
              <a:avLst/>
              <a:gdLst>
                <a:gd name="T0" fmla="*/ 152 w 152"/>
                <a:gd name="T1" fmla="*/ 131 h 186"/>
                <a:gd name="T2" fmla="*/ 118 w 152"/>
                <a:gd name="T3" fmla="*/ 59 h 186"/>
                <a:gd name="T4" fmla="*/ 92 w 152"/>
                <a:gd name="T5" fmla="*/ 20 h 186"/>
                <a:gd name="T6" fmla="*/ 92 w 152"/>
                <a:gd name="T7" fmla="*/ 17 h 186"/>
                <a:gd name="T8" fmla="*/ 76 w 152"/>
                <a:gd name="T9" fmla="*/ 0 h 186"/>
                <a:gd name="T10" fmla="*/ 59 w 152"/>
                <a:gd name="T11" fmla="*/ 17 h 186"/>
                <a:gd name="T12" fmla="*/ 59 w 152"/>
                <a:gd name="T13" fmla="*/ 20 h 186"/>
                <a:gd name="T14" fmla="*/ 33 w 152"/>
                <a:gd name="T15" fmla="*/ 59 h 186"/>
                <a:gd name="T16" fmla="*/ 0 w 152"/>
                <a:gd name="T17" fmla="*/ 131 h 186"/>
                <a:gd name="T18" fmla="*/ 50 w 152"/>
                <a:gd name="T19" fmla="*/ 159 h 186"/>
                <a:gd name="T20" fmla="*/ 50 w 152"/>
                <a:gd name="T21" fmla="*/ 161 h 186"/>
                <a:gd name="T22" fmla="*/ 76 w 152"/>
                <a:gd name="T23" fmla="*/ 186 h 186"/>
                <a:gd name="T24" fmla="*/ 101 w 152"/>
                <a:gd name="T25" fmla="*/ 161 h 186"/>
                <a:gd name="T26" fmla="*/ 101 w 152"/>
                <a:gd name="T27" fmla="*/ 159 h 186"/>
                <a:gd name="T28" fmla="*/ 152 w 152"/>
                <a:gd name="T29" fmla="*/ 131 h 186"/>
                <a:gd name="T30" fmla="*/ 76 w 152"/>
                <a:gd name="T31" fmla="*/ 9 h 186"/>
                <a:gd name="T32" fmla="*/ 84 w 152"/>
                <a:gd name="T33" fmla="*/ 17 h 186"/>
                <a:gd name="T34" fmla="*/ 76 w 152"/>
                <a:gd name="T35" fmla="*/ 26 h 186"/>
                <a:gd name="T36" fmla="*/ 67 w 152"/>
                <a:gd name="T37" fmla="*/ 17 h 186"/>
                <a:gd name="T38" fmla="*/ 76 w 152"/>
                <a:gd name="T39" fmla="*/ 9 h 186"/>
                <a:gd name="T40" fmla="*/ 20 w 152"/>
                <a:gd name="T41" fmla="*/ 108 h 186"/>
                <a:gd name="T42" fmla="*/ 42 w 152"/>
                <a:gd name="T43" fmla="*/ 59 h 186"/>
                <a:gd name="T44" fmla="*/ 63 w 152"/>
                <a:gd name="T45" fmla="*/ 28 h 186"/>
                <a:gd name="T46" fmla="*/ 76 w 152"/>
                <a:gd name="T47" fmla="*/ 34 h 186"/>
                <a:gd name="T48" fmla="*/ 88 w 152"/>
                <a:gd name="T49" fmla="*/ 28 h 186"/>
                <a:gd name="T50" fmla="*/ 109 w 152"/>
                <a:gd name="T51" fmla="*/ 59 h 186"/>
                <a:gd name="T52" fmla="*/ 131 w 152"/>
                <a:gd name="T53" fmla="*/ 108 h 186"/>
                <a:gd name="T54" fmla="*/ 136 w 152"/>
                <a:gd name="T55" fmla="*/ 113 h 186"/>
                <a:gd name="T56" fmla="*/ 76 w 152"/>
                <a:gd name="T57" fmla="*/ 127 h 186"/>
                <a:gd name="T58" fmla="*/ 15 w 152"/>
                <a:gd name="T59" fmla="*/ 114 h 186"/>
                <a:gd name="T60" fmla="*/ 20 w 152"/>
                <a:gd name="T61" fmla="*/ 108 h 186"/>
                <a:gd name="T62" fmla="*/ 76 w 152"/>
                <a:gd name="T63" fmla="*/ 177 h 186"/>
                <a:gd name="T64" fmla="*/ 59 w 152"/>
                <a:gd name="T65" fmla="*/ 161 h 186"/>
                <a:gd name="T66" fmla="*/ 59 w 152"/>
                <a:gd name="T67" fmla="*/ 160 h 186"/>
                <a:gd name="T68" fmla="*/ 76 w 152"/>
                <a:gd name="T69" fmla="*/ 161 h 186"/>
                <a:gd name="T70" fmla="*/ 92 w 152"/>
                <a:gd name="T71" fmla="*/ 160 h 186"/>
                <a:gd name="T72" fmla="*/ 92 w 152"/>
                <a:gd name="T73" fmla="*/ 161 h 186"/>
                <a:gd name="T74" fmla="*/ 76 w 152"/>
                <a:gd name="T75" fmla="*/ 177 h 186"/>
                <a:gd name="T76" fmla="*/ 76 w 152"/>
                <a:gd name="T77" fmla="*/ 152 h 186"/>
                <a:gd name="T78" fmla="*/ 8 w 152"/>
                <a:gd name="T79" fmla="*/ 131 h 186"/>
                <a:gd name="T80" fmla="*/ 11 w 152"/>
                <a:gd name="T81" fmla="*/ 120 h 186"/>
                <a:gd name="T82" fmla="*/ 76 w 152"/>
                <a:gd name="T83" fmla="*/ 135 h 186"/>
                <a:gd name="T84" fmla="*/ 140 w 152"/>
                <a:gd name="T85" fmla="*/ 120 h 186"/>
                <a:gd name="T86" fmla="*/ 143 w 152"/>
                <a:gd name="T87" fmla="*/ 131 h 186"/>
                <a:gd name="T88" fmla="*/ 76 w 152"/>
                <a:gd name="T89" fmla="*/ 15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2" h="186">
                  <a:moveTo>
                    <a:pt x="152" y="131"/>
                  </a:moveTo>
                  <a:cubicBezTo>
                    <a:pt x="152" y="101"/>
                    <a:pt x="118" y="101"/>
                    <a:pt x="118" y="59"/>
                  </a:cubicBezTo>
                  <a:cubicBezTo>
                    <a:pt x="118" y="42"/>
                    <a:pt x="107" y="27"/>
                    <a:pt x="92" y="20"/>
                  </a:cubicBezTo>
                  <a:cubicBezTo>
                    <a:pt x="92" y="19"/>
                    <a:pt x="92" y="18"/>
                    <a:pt x="92" y="17"/>
                  </a:cubicBezTo>
                  <a:cubicBezTo>
                    <a:pt x="92" y="8"/>
                    <a:pt x="85" y="0"/>
                    <a:pt x="76" y="0"/>
                  </a:cubicBezTo>
                  <a:cubicBezTo>
                    <a:pt x="66" y="0"/>
                    <a:pt x="59" y="8"/>
                    <a:pt x="59" y="17"/>
                  </a:cubicBezTo>
                  <a:cubicBezTo>
                    <a:pt x="59" y="18"/>
                    <a:pt x="59" y="19"/>
                    <a:pt x="59" y="20"/>
                  </a:cubicBezTo>
                  <a:cubicBezTo>
                    <a:pt x="44" y="27"/>
                    <a:pt x="33" y="42"/>
                    <a:pt x="33" y="59"/>
                  </a:cubicBezTo>
                  <a:cubicBezTo>
                    <a:pt x="33" y="101"/>
                    <a:pt x="0" y="101"/>
                    <a:pt x="0" y="131"/>
                  </a:cubicBezTo>
                  <a:cubicBezTo>
                    <a:pt x="0" y="144"/>
                    <a:pt x="21" y="155"/>
                    <a:pt x="50" y="159"/>
                  </a:cubicBezTo>
                  <a:cubicBezTo>
                    <a:pt x="50" y="159"/>
                    <a:pt x="50" y="160"/>
                    <a:pt x="50" y="161"/>
                  </a:cubicBezTo>
                  <a:cubicBezTo>
                    <a:pt x="50" y="174"/>
                    <a:pt x="62" y="186"/>
                    <a:pt x="76" y="186"/>
                  </a:cubicBezTo>
                  <a:cubicBezTo>
                    <a:pt x="90" y="186"/>
                    <a:pt x="101" y="174"/>
                    <a:pt x="101" y="161"/>
                  </a:cubicBezTo>
                  <a:cubicBezTo>
                    <a:pt x="101" y="160"/>
                    <a:pt x="101" y="159"/>
                    <a:pt x="101" y="159"/>
                  </a:cubicBezTo>
                  <a:cubicBezTo>
                    <a:pt x="130" y="155"/>
                    <a:pt x="152" y="144"/>
                    <a:pt x="152" y="131"/>
                  </a:cubicBezTo>
                  <a:close/>
                  <a:moveTo>
                    <a:pt x="76" y="9"/>
                  </a:moveTo>
                  <a:cubicBezTo>
                    <a:pt x="80" y="9"/>
                    <a:pt x="84" y="12"/>
                    <a:pt x="84" y="17"/>
                  </a:cubicBezTo>
                  <a:cubicBezTo>
                    <a:pt x="84" y="22"/>
                    <a:pt x="80" y="26"/>
                    <a:pt x="76" y="26"/>
                  </a:cubicBezTo>
                  <a:cubicBezTo>
                    <a:pt x="71" y="26"/>
                    <a:pt x="67" y="22"/>
                    <a:pt x="67" y="17"/>
                  </a:cubicBezTo>
                  <a:cubicBezTo>
                    <a:pt x="67" y="12"/>
                    <a:pt x="71" y="9"/>
                    <a:pt x="76" y="9"/>
                  </a:cubicBezTo>
                  <a:close/>
                  <a:moveTo>
                    <a:pt x="20" y="108"/>
                  </a:moveTo>
                  <a:cubicBezTo>
                    <a:pt x="30" y="98"/>
                    <a:pt x="42" y="86"/>
                    <a:pt x="42" y="59"/>
                  </a:cubicBezTo>
                  <a:cubicBezTo>
                    <a:pt x="42" y="45"/>
                    <a:pt x="51" y="33"/>
                    <a:pt x="63" y="28"/>
                  </a:cubicBezTo>
                  <a:cubicBezTo>
                    <a:pt x="66" y="32"/>
                    <a:pt x="70" y="34"/>
                    <a:pt x="76" y="34"/>
                  </a:cubicBezTo>
                  <a:cubicBezTo>
                    <a:pt x="81" y="34"/>
                    <a:pt x="85" y="32"/>
                    <a:pt x="88" y="28"/>
                  </a:cubicBezTo>
                  <a:cubicBezTo>
                    <a:pt x="101" y="33"/>
                    <a:pt x="109" y="45"/>
                    <a:pt x="109" y="59"/>
                  </a:cubicBezTo>
                  <a:cubicBezTo>
                    <a:pt x="109" y="86"/>
                    <a:pt x="121" y="98"/>
                    <a:pt x="131" y="108"/>
                  </a:cubicBezTo>
                  <a:cubicBezTo>
                    <a:pt x="133" y="110"/>
                    <a:pt x="134" y="112"/>
                    <a:pt x="136" y="113"/>
                  </a:cubicBezTo>
                  <a:cubicBezTo>
                    <a:pt x="128" y="121"/>
                    <a:pt x="104" y="127"/>
                    <a:pt x="76" y="127"/>
                  </a:cubicBezTo>
                  <a:cubicBezTo>
                    <a:pt x="47" y="127"/>
                    <a:pt x="23" y="121"/>
                    <a:pt x="15" y="114"/>
                  </a:cubicBezTo>
                  <a:cubicBezTo>
                    <a:pt x="17" y="112"/>
                    <a:pt x="19" y="110"/>
                    <a:pt x="20" y="108"/>
                  </a:cubicBezTo>
                  <a:close/>
                  <a:moveTo>
                    <a:pt x="76" y="177"/>
                  </a:moveTo>
                  <a:cubicBezTo>
                    <a:pt x="66" y="177"/>
                    <a:pt x="59" y="170"/>
                    <a:pt x="59" y="161"/>
                  </a:cubicBezTo>
                  <a:cubicBezTo>
                    <a:pt x="59" y="160"/>
                    <a:pt x="59" y="160"/>
                    <a:pt x="59" y="160"/>
                  </a:cubicBezTo>
                  <a:cubicBezTo>
                    <a:pt x="64" y="160"/>
                    <a:pt x="70" y="161"/>
                    <a:pt x="76" y="161"/>
                  </a:cubicBezTo>
                  <a:cubicBezTo>
                    <a:pt x="81" y="161"/>
                    <a:pt x="87" y="160"/>
                    <a:pt x="92" y="160"/>
                  </a:cubicBezTo>
                  <a:cubicBezTo>
                    <a:pt x="92" y="160"/>
                    <a:pt x="92" y="160"/>
                    <a:pt x="92" y="161"/>
                  </a:cubicBezTo>
                  <a:cubicBezTo>
                    <a:pt x="92" y="170"/>
                    <a:pt x="85" y="177"/>
                    <a:pt x="76" y="177"/>
                  </a:cubicBezTo>
                  <a:close/>
                  <a:moveTo>
                    <a:pt x="76" y="152"/>
                  </a:moveTo>
                  <a:cubicBezTo>
                    <a:pt x="32" y="152"/>
                    <a:pt x="8" y="138"/>
                    <a:pt x="8" y="131"/>
                  </a:cubicBezTo>
                  <a:cubicBezTo>
                    <a:pt x="8" y="126"/>
                    <a:pt x="9" y="123"/>
                    <a:pt x="11" y="120"/>
                  </a:cubicBezTo>
                  <a:cubicBezTo>
                    <a:pt x="23" y="129"/>
                    <a:pt x="47" y="135"/>
                    <a:pt x="76" y="135"/>
                  </a:cubicBezTo>
                  <a:cubicBezTo>
                    <a:pt x="104" y="135"/>
                    <a:pt x="129" y="129"/>
                    <a:pt x="140" y="120"/>
                  </a:cubicBezTo>
                  <a:cubicBezTo>
                    <a:pt x="142" y="123"/>
                    <a:pt x="143" y="126"/>
                    <a:pt x="143" y="131"/>
                  </a:cubicBezTo>
                  <a:cubicBezTo>
                    <a:pt x="143" y="138"/>
                    <a:pt x="119" y="152"/>
                    <a:pt x="76" y="1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344CFF0-E7C0-48BE-AABD-C97A8FF7AE5D}"/>
              </a:ext>
            </a:extLst>
          </p:cNvPr>
          <p:cNvGrpSpPr/>
          <p:nvPr/>
        </p:nvGrpSpPr>
        <p:grpSpPr>
          <a:xfrm>
            <a:off x="7999306" y="1581519"/>
            <a:ext cx="1033988" cy="1052152"/>
            <a:chOff x="7999306" y="1581519"/>
            <a:chExt cx="1033988" cy="1052152"/>
          </a:xfrm>
        </p:grpSpPr>
        <p:sp>
          <p:nvSpPr>
            <p:cNvPr id="73" name="Oval 72"/>
            <p:cNvSpPr/>
            <p:nvPr/>
          </p:nvSpPr>
          <p:spPr>
            <a:xfrm>
              <a:off x="7999306" y="1581519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6" name="Freeform 170"/>
            <p:cNvSpPr>
              <a:spLocks noEditPoints="1"/>
            </p:cNvSpPr>
            <p:nvPr/>
          </p:nvSpPr>
          <p:spPr bwMode="auto">
            <a:xfrm>
              <a:off x="8327079" y="1932001"/>
              <a:ext cx="378439" cy="379557"/>
            </a:xfrm>
            <a:custGeom>
              <a:avLst/>
              <a:gdLst>
                <a:gd name="T0" fmla="*/ 186 w 186"/>
                <a:gd name="T1" fmla="*/ 55 h 186"/>
                <a:gd name="T2" fmla="*/ 185 w 186"/>
                <a:gd name="T3" fmla="*/ 53 h 186"/>
                <a:gd name="T4" fmla="*/ 185 w 186"/>
                <a:gd name="T5" fmla="*/ 53 h 186"/>
                <a:gd name="T6" fmla="*/ 185 w 186"/>
                <a:gd name="T7" fmla="*/ 52 h 186"/>
                <a:gd name="T8" fmla="*/ 184 w 186"/>
                <a:gd name="T9" fmla="*/ 52 h 186"/>
                <a:gd name="T10" fmla="*/ 134 w 186"/>
                <a:gd name="T11" fmla="*/ 2 h 186"/>
                <a:gd name="T12" fmla="*/ 134 w 186"/>
                <a:gd name="T13" fmla="*/ 2 h 186"/>
                <a:gd name="T14" fmla="*/ 131 w 186"/>
                <a:gd name="T15" fmla="*/ 0 h 186"/>
                <a:gd name="T16" fmla="*/ 55 w 186"/>
                <a:gd name="T17" fmla="*/ 0 h 186"/>
                <a:gd name="T18" fmla="*/ 52 w 186"/>
                <a:gd name="T19" fmla="*/ 2 h 186"/>
                <a:gd name="T20" fmla="*/ 52 w 186"/>
                <a:gd name="T21" fmla="*/ 2 h 186"/>
                <a:gd name="T22" fmla="*/ 2 w 186"/>
                <a:gd name="T23" fmla="*/ 52 h 186"/>
                <a:gd name="T24" fmla="*/ 1 w 186"/>
                <a:gd name="T25" fmla="*/ 52 h 186"/>
                <a:gd name="T26" fmla="*/ 1 w 186"/>
                <a:gd name="T27" fmla="*/ 53 h 186"/>
                <a:gd name="T28" fmla="*/ 1 w 186"/>
                <a:gd name="T29" fmla="*/ 53 h 186"/>
                <a:gd name="T30" fmla="*/ 0 w 186"/>
                <a:gd name="T31" fmla="*/ 55 h 186"/>
                <a:gd name="T32" fmla="*/ 1 w 186"/>
                <a:gd name="T33" fmla="*/ 58 h 186"/>
                <a:gd name="T34" fmla="*/ 1 w 186"/>
                <a:gd name="T35" fmla="*/ 58 h 186"/>
                <a:gd name="T36" fmla="*/ 90 w 186"/>
                <a:gd name="T37" fmla="*/ 184 h 186"/>
                <a:gd name="T38" fmla="*/ 90 w 186"/>
                <a:gd name="T39" fmla="*/ 184 h 186"/>
                <a:gd name="T40" fmla="*/ 93 w 186"/>
                <a:gd name="T41" fmla="*/ 186 h 186"/>
                <a:gd name="T42" fmla="*/ 96 w 186"/>
                <a:gd name="T43" fmla="*/ 184 h 186"/>
                <a:gd name="T44" fmla="*/ 96 w 186"/>
                <a:gd name="T45" fmla="*/ 184 h 186"/>
                <a:gd name="T46" fmla="*/ 185 w 186"/>
                <a:gd name="T47" fmla="*/ 58 h 186"/>
                <a:gd name="T48" fmla="*/ 185 w 186"/>
                <a:gd name="T49" fmla="*/ 58 h 186"/>
                <a:gd name="T50" fmla="*/ 186 w 186"/>
                <a:gd name="T51" fmla="*/ 55 h 186"/>
                <a:gd name="T52" fmla="*/ 129 w 186"/>
                <a:gd name="T53" fmla="*/ 9 h 186"/>
                <a:gd name="T54" fmla="*/ 171 w 186"/>
                <a:gd name="T55" fmla="*/ 51 h 186"/>
                <a:gd name="T56" fmla="*/ 134 w 186"/>
                <a:gd name="T57" fmla="*/ 51 h 186"/>
                <a:gd name="T58" fmla="*/ 112 w 186"/>
                <a:gd name="T59" fmla="*/ 9 h 186"/>
                <a:gd name="T60" fmla="*/ 129 w 186"/>
                <a:gd name="T61" fmla="*/ 9 h 186"/>
                <a:gd name="T62" fmla="*/ 103 w 186"/>
                <a:gd name="T63" fmla="*/ 9 h 186"/>
                <a:gd name="T64" fmla="*/ 124 w 186"/>
                <a:gd name="T65" fmla="*/ 51 h 186"/>
                <a:gd name="T66" fmla="*/ 62 w 186"/>
                <a:gd name="T67" fmla="*/ 51 h 186"/>
                <a:gd name="T68" fmla="*/ 83 w 186"/>
                <a:gd name="T69" fmla="*/ 9 h 186"/>
                <a:gd name="T70" fmla="*/ 103 w 186"/>
                <a:gd name="T71" fmla="*/ 9 h 186"/>
                <a:gd name="T72" fmla="*/ 57 w 186"/>
                <a:gd name="T73" fmla="*/ 9 h 186"/>
                <a:gd name="T74" fmla="*/ 74 w 186"/>
                <a:gd name="T75" fmla="*/ 9 h 186"/>
                <a:gd name="T76" fmla="*/ 52 w 186"/>
                <a:gd name="T77" fmla="*/ 51 h 186"/>
                <a:gd name="T78" fmla="*/ 14 w 186"/>
                <a:gd name="T79" fmla="*/ 51 h 186"/>
                <a:gd name="T80" fmla="*/ 57 w 186"/>
                <a:gd name="T81" fmla="*/ 9 h 186"/>
                <a:gd name="T82" fmla="*/ 12 w 186"/>
                <a:gd name="T83" fmla="*/ 59 h 186"/>
                <a:gd name="T84" fmla="*/ 52 w 186"/>
                <a:gd name="T85" fmla="*/ 59 h 186"/>
                <a:gd name="T86" fmla="*/ 81 w 186"/>
                <a:gd name="T87" fmla="*/ 158 h 186"/>
                <a:gd name="T88" fmla="*/ 12 w 186"/>
                <a:gd name="T89" fmla="*/ 59 h 186"/>
                <a:gd name="T90" fmla="*/ 93 w 186"/>
                <a:gd name="T91" fmla="*/ 167 h 186"/>
                <a:gd name="T92" fmla="*/ 61 w 186"/>
                <a:gd name="T93" fmla="*/ 59 h 186"/>
                <a:gd name="T94" fmla="*/ 125 w 186"/>
                <a:gd name="T95" fmla="*/ 59 h 186"/>
                <a:gd name="T96" fmla="*/ 93 w 186"/>
                <a:gd name="T97" fmla="*/ 167 h 186"/>
                <a:gd name="T98" fmla="*/ 105 w 186"/>
                <a:gd name="T99" fmla="*/ 158 h 186"/>
                <a:gd name="T100" fmla="*/ 134 w 186"/>
                <a:gd name="T101" fmla="*/ 59 h 186"/>
                <a:gd name="T102" fmla="*/ 173 w 186"/>
                <a:gd name="T103" fmla="*/ 59 h 186"/>
                <a:gd name="T104" fmla="*/ 105 w 186"/>
                <a:gd name="T105" fmla="*/ 158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6" h="186">
                  <a:moveTo>
                    <a:pt x="186" y="55"/>
                  </a:moveTo>
                  <a:cubicBezTo>
                    <a:pt x="186" y="54"/>
                    <a:pt x="185" y="53"/>
                    <a:pt x="185" y="53"/>
                  </a:cubicBezTo>
                  <a:cubicBezTo>
                    <a:pt x="185" y="53"/>
                    <a:pt x="185" y="53"/>
                    <a:pt x="185" y="53"/>
                  </a:cubicBezTo>
                  <a:cubicBezTo>
                    <a:pt x="185" y="52"/>
                    <a:pt x="185" y="52"/>
                    <a:pt x="185" y="52"/>
                  </a:cubicBezTo>
                  <a:cubicBezTo>
                    <a:pt x="185" y="52"/>
                    <a:pt x="184" y="52"/>
                    <a:pt x="184" y="52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133" y="1"/>
                    <a:pt x="132" y="0"/>
                    <a:pt x="131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4" y="0"/>
                    <a:pt x="52" y="1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0" y="54"/>
                    <a:pt x="0" y="55"/>
                  </a:cubicBezTo>
                  <a:cubicBezTo>
                    <a:pt x="0" y="56"/>
                    <a:pt x="1" y="57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90" y="184"/>
                    <a:pt x="90" y="184"/>
                    <a:pt x="90" y="184"/>
                  </a:cubicBezTo>
                  <a:cubicBezTo>
                    <a:pt x="90" y="184"/>
                    <a:pt x="90" y="184"/>
                    <a:pt x="90" y="184"/>
                  </a:cubicBezTo>
                  <a:cubicBezTo>
                    <a:pt x="90" y="185"/>
                    <a:pt x="92" y="186"/>
                    <a:pt x="93" y="186"/>
                  </a:cubicBezTo>
                  <a:cubicBezTo>
                    <a:pt x="94" y="186"/>
                    <a:pt x="95" y="185"/>
                    <a:pt x="96" y="184"/>
                  </a:cubicBezTo>
                  <a:cubicBezTo>
                    <a:pt x="96" y="184"/>
                    <a:pt x="96" y="184"/>
                    <a:pt x="96" y="184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57"/>
                    <a:pt x="186" y="56"/>
                    <a:pt x="186" y="55"/>
                  </a:cubicBezTo>
                  <a:close/>
                  <a:moveTo>
                    <a:pt x="129" y="9"/>
                  </a:moveTo>
                  <a:cubicBezTo>
                    <a:pt x="171" y="51"/>
                    <a:pt x="171" y="51"/>
                    <a:pt x="171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12" y="9"/>
                    <a:pt x="112" y="9"/>
                    <a:pt x="112" y="9"/>
                  </a:cubicBezTo>
                  <a:lnTo>
                    <a:pt x="129" y="9"/>
                  </a:lnTo>
                  <a:close/>
                  <a:moveTo>
                    <a:pt x="103" y="9"/>
                  </a:moveTo>
                  <a:cubicBezTo>
                    <a:pt x="124" y="51"/>
                    <a:pt x="124" y="51"/>
                    <a:pt x="124" y="5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83" y="9"/>
                    <a:pt x="83" y="9"/>
                    <a:pt x="83" y="9"/>
                  </a:cubicBezTo>
                  <a:lnTo>
                    <a:pt x="103" y="9"/>
                  </a:lnTo>
                  <a:close/>
                  <a:moveTo>
                    <a:pt x="57" y="9"/>
                  </a:moveTo>
                  <a:cubicBezTo>
                    <a:pt x="74" y="9"/>
                    <a:pt x="74" y="9"/>
                    <a:pt x="74" y="9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14" y="51"/>
                    <a:pt x="14" y="51"/>
                    <a:pt x="14" y="51"/>
                  </a:cubicBezTo>
                  <a:lnTo>
                    <a:pt x="57" y="9"/>
                  </a:lnTo>
                  <a:close/>
                  <a:moveTo>
                    <a:pt x="12" y="59"/>
                  </a:moveTo>
                  <a:cubicBezTo>
                    <a:pt x="52" y="59"/>
                    <a:pt x="52" y="59"/>
                    <a:pt x="52" y="59"/>
                  </a:cubicBezTo>
                  <a:cubicBezTo>
                    <a:pt x="81" y="158"/>
                    <a:pt x="81" y="158"/>
                    <a:pt x="81" y="158"/>
                  </a:cubicBezTo>
                  <a:lnTo>
                    <a:pt x="12" y="59"/>
                  </a:lnTo>
                  <a:close/>
                  <a:moveTo>
                    <a:pt x="93" y="167"/>
                  </a:moveTo>
                  <a:cubicBezTo>
                    <a:pt x="61" y="59"/>
                    <a:pt x="61" y="59"/>
                    <a:pt x="61" y="59"/>
                  </a:cubicBezTo>
                  <a:cubicBezTo>
                    <a:pt x="125" y="59"/>
                    <a:pt x="125" y="59"/>
                    <a:pt x="125" y="59"/>
                  </a:cubicBezTo>
                  <a:lnTo>
                    <a:pt x="93" y="167"/>
                  </a:lnTo>
                  <a:close/>
                  <a:moveTo>
                    <a:pt x="105" y="158"/>
                  </a:moveTo>
                  <a:cubicBezTo>
                    <a:pt x="134" y="59"/>
                    <a:pt x="134" y="59"/>
                    <a:pt x="134" y="59"/>
                  </a:cubicBezTo>
                  <a:cubicBezTo>
                    <a:pt x="173" y="59"/>
                    <a:pt x="173" y="59"/>
                    <a:pt x="173" y="59"/>
                  </a:cubicBezTo>
                  <a:lnTo>
                    <a:pt x="105" y="15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194490D-BDF6-4870-9756-F32606956C53}"/>
              </a:ext>
            </a:extLst>
          </p:cNvPr>
          <p:cNvSpPr txBox="1"/>
          <p:nvPr/>
        </p:nvSpPr>
        <p:spPr>
          <a:xfrm>
            <a:off x="4432583" y="3817392"/>
            <a:ext cx="1632373" cy="1364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8D6FFF"/>
                </a:solidFill>
                <a:latin typeface="Raleway" panose="020B0003030101060003" pitchFamily="34" charset="0"/>
              </a:rPr>
              <a:t>2010</a:t>
            </a:r>
            <a:endParaRPr lang="en-US" sz="1200" b="1" dirty="0">
              <a:solidFill>
                <a:srgbClr val="8D6FFF"/>
              </a:solidFill>
              <a:latin typeface="Raleway" panose="020B0003030101060003" pitchFamily="34" charset="0"/>
            </a:endParaRPr>
          </a:p>
          <a:p>
            <a:pPr algn="ctr"/>
            <a:endParaRPr lang="en-US" sz="667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Dessert tiramisu sweet cotton candy bear claw lollipop. Chocolate bar sweet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sweet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roll croissant</a:t>
            </a:r>
          </a:p>
        </p:txBody>
      </p:sp>
    </p:spTree>
    <p:extLst>
      <p:ext uri="{BB962C8B-B14F-4D97-AF65-F5344CB8AC3E}">
        <p14:creationId xmlns:p14="http://schemas.microsoft.com/office/powerpoint/2010/main" val="37507674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0"/>
                            </p:stCondLst>
                            <p:childTnLst>
                              <p:par>
                                <p:cTn id="9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 animBg="1"/>
      <p:bldP spid="19" grpId="0" animBg="1"/>
      <p:bldP spid="22" grpId="0" animBg="1"/>
      <p:bldP spid="24" grpId="0" animBg="1"/>
      <p:bldP spid="26" grpId="0" animBg="1"/>
      <p:bldP spid="28" grpId="0" animBg="1"/>
      <p:bldP spid="51" grpId="0"/>
      <p:bldP spid="62" grpId="0"/>
      <p:bldP spid="71" grpId="0"/>
      <p:bldP spid="75" grpId="0"/>
      <p:bldP spid="81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83804" y="246593"/>
            <a:ext cx="9327055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SMART 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19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Chevron 1"/>
          <p:cNvSpPr/>
          <p:nvPr/>
        </p:nvSpPr>
        <p:spPr>
          <a:xfrm>
            <a:off x="2831254" y="3263843"/>
            <a:ext cx="1632373" cy="330315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solidFill>
                  <a:schemeClr val="bg1"/>
                </a:solidFill>
                <a:latin typeface="Raleway" panose="020B0003030101060003" pitchFamily="34" charset="0"/>
              </a:rPr>
              <a:t>2005</a:t>
            </a:r>
          </a:p>
        </p:txBody>
      </p:sp>
      <p:sp>
        <p:nvSpPr>
          <p:cNvPr id="19" name="Chevron 18"/>
          <p:cNvSpPr/>
          <p:nvPr/>
        </p:nvSpPr>
        <p:spPr>
          <a:xfrm>
            <a:off x="4463627" y="3263843"/>
            <a:ext cx="1632373" cy="330315"/>
          </a:xfrm>
          <a:prstGeom prst="chevron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solidFill>
                  <a:schemeClr val="bg1"/>
                </a:solidFill>
                <a:latin typeface="Raleway" panose="020B0003030101060003" pitchFamily="34" charset="0"/>
              </a:rPr>
              <a:t>2010</a:t>
            </a:r>
          </a:p>
        </p:txBody>
      </p:sp>
      <p:sp>
        <p:nvSpPr>
          <p:cNvPr id="22" name="Chevron 21"/>
          <p:cNvSpPr/>
          <p:nvPr/>
        </p:nvSpPr>
        <p:spPr>
          <a:xfrm>
            <a:off x="6096000" y="3263843"/>
            <a:ext cx="1632373" cy="330315"/>
          </a:xfrm>
          <a:prstGeom prst="chevron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solidFill>
                  <a:schemeClr val="bg1"/>
                </a:solidFill>
                <a:latin typeface="Raleway" panose="020B0003030101060003" pitchFamily="34" charset="0"/>
              </a:rPr>
              <a:t>2015</a:t>
            </a:r>
          </a:p>
        </p:txBody>
      </p:sp>
      <p:sp>
        <p:nvSpPr>
          <p:cNvPr id="24" name="Chevron 23"/>
          <p:cNvSpPr/>
          <p:nvPr/>
        </p:nvSpPr>
        <p:spPr>
          <a:xfrm>
            <a:off x="7728374" y="3263843"/>
            <a:ext cx="1632373" cy="330315"/>
          </a:xfrm>
          <a:prstGeom prst="chevron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solidFill>
                  <a:schemeClr val="bg1"/>
                </a:solidFill>
                <a:latin typeface="Raleway" panose="020B0003030101060003" pitchFamily="34" charset="0"/>
              </a:rPr>
              <a:t>2020</a:t>
            </a:r>
          </a:p>
        </p:txBody>
      </p:sp>
      <p:sp>
        <p:nvSpPr>
          <p:cNvPr id="26" name="Chevron 25"/>
          <p:cNvSpPr/>
          <p:nvPr/>
        </p:nvSpPr>
        <p:spPr>
          <a:xfrm>
            <a:off x="9360747" y="3263843"/>
            <a:ext cx="1632373" cy="330315"/>
          </a:xfrm>
          <a:prstGeom prst="chevron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solidFill>
                  <a:schemeClr val="bg1"/>
                </a:solidFill>
                <a:latin typeface="Raleway" panose="020B0003030101060003" pitchFamily="34" charset="0"/>
              </a:rPr>
              <a:t>2025</a:t>
            </a:r>
          </a:p>
        </p:txBody>
      </p:sp>
      <p:sp>
        <p:nvSpPr>
          <p:cNvPr id="28" name="Chevron 27"/>
          <p:cNvSpPr/>
          <p:nvPr/>
        </p:nvSpPr>
        <p:spPr>
          <a:xfrm>
            <a:off x="1198880" y="3263843"/>
            <a:ext cx="1632373" cy="330315"/>
          </a:xfrm>
          <a:prstGeom prst="chevr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solidFill>
                  <a:schemeClr val="bg1"/>
                </a:solidFill>
                <a:latin typeface="Raleway" panose="020B0003030101060003" pitchFamily="34" charset="0"/>
              </a:rPr>
              <a:t>2000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998133" y="2716107"/>
            <a:ext cx="0" cy="429431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3569547" y="3712462"/>
            <a:ext cx="0" cy="429431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1436BCDC-1E0A-4B61-9AE8-E4A14208C875}"/>
              </a:ext>
            </a:extLst>
          </p:cNvPr>
          <p:cNvGrpSpPr/>
          <p:nvPr/>
        </p:nvGrpSpPr>
        <p:grpSpPr>
          <a:xfrm>
            <a:off x="1481141" y="1476589"/>
            <a:ext cx="2780631" cy="1052152"/>
            <a:chOff x="1481141" y="1476589"/>
            <a:chExt cx="2780631" cy="1052152"/>
          </a:xfrm>
        </p:grpSpPr>
        <p:sp>
          <p:nvSpPr>
            <p:cNvPr id="39" name="Oval 38"/>
            <p:cNvSpPr/>
            <p:nvPr/>
          </p:nvSpPr>
          <p:spPr>
            <a:xfrm>
              <a:off x="1481141" y="1476589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0" name="Freeform 478"/>
            <p:cNvSpPr>
              <a:spLocks noEditPoints="1"/>
            </p:cNvSpPr>
            <p:nvPr/>
          </p:nvSpPr>
          <p:spPr bwMode="auto">
            <a:xfrm>
              <a:off x="1844132" y="1814503"/>
              <a:ext cx="308003" cy="376324"/>
            </a:xfrm>
            <a:custGeom>
              <a:avLst/>
              <a:gdLst>
                <a:gd name="T0" fmla="*/ 50 w 151"/>
                <a:gd name="T1" fmla="*/ 105 h 185"/>
                <a:gd name="T2" fmla="*/ 59 w 151"/>
                <a:gd name="T3" fmla="*/ 105 h 185"/>
                <a:gd name="T4" fmla="*/ 75 w 151"/>
                <a:gd name="T5" fmla="*/ 118 h 185"/>
                <a:gd name="T6" fmla="*/ 75 w 151"/>
                <a:gd name="T7" fmla="*/ 135 h 185"/>
                <a:gd name="T8" fmla="*/ 75 w 151"/>
                <a:gd name="T9" fmla="*/ 118 h 185"/>
                <a:gd name="T10" fmla="*/ 33 w 151"/>
                <a:gd name="T11" fmla="*/ 143 h 185"/>
                <a:gd name="T12" fmla="*/ 50 w 151"/>
                <a:gd name="T13" fmla="*/ 143 h 185"/>
                <a:gd name="T14" fmla="*/ 118 w 151"/>
                <a:gd name="T15" fmla="*/ 67 h 185"/>
                <a:gd name="T16" fmla="*/ 126 w 151"/>
                <a:gd name="T17" fmla="*/ 25 h 185"/>
                <a:gd name="T18" fmla="*/ 135 w 151"/>
                <a:gd name="T19" fmla="*/ 8 h 185"/>
                <a:gd name="T20" fmla="*/ 25 w 151"/>
                <a:gd name="T21" fmla="*/ 0 h 185"/>
                <a:gd name="T22" fmla="*/ 16 w 151"/>
                <a:gd name="T23" fmla="*/ 17 h 185"/>
                <a:gd name="T24" fmla="*/ 33 w 151"/>
                <a:gd name="T25" fmla="*/ 25 h 185"/>
                <a:gd name="T26" fmla="*/ 0 w 151"/>
                <a:gd name="T27" fmla="*/ 131 h 185"/>
                <a:gd name="T28" fmla="*/ 128 w 151"/>
                <a:gd name="T29" fmla="*/ 185 h 185"/>
                <a:gd name="T30" fmla="*/ 118 w 151"/>
                <a:gd name="T31" fmla="*/ 67 h 185"/>
                <a:gd name="T32" fmla="*/ 25 w 151"/>
                <a:gd name="T33" fmla="*/ 8 h 185"/>
                <a:gd name="T34" fmla="*/ 126 w 151"/>
                <a:gd name="T35" fmla="*/ 17 h 185"/>
                <a:gd name="T36" fmla="*/ 109 w 151"/>
                <a:gd name="T37" fmla="*/ 25 h 185"/>
                <a:gd name="T38" fmla="*/ 78 w 151"/>
                <a:gd name="T39" fmla="*/ 46 h 185"/>
                <a:gd name="T40" fmla="*/ 42 w 151"/>
                <a:gd name="T41" fmla="*/ 25 h 185"/>
                <a:gd name="T42" fmla="*/ 124 w 151"/>
                <a:gd name="T43" fmla="*/ 177 h 185"/>
                <a:gd name="T44" fmla="*/ 8 w 151"/>
                <a:gd name="T45" fmla="*/ 131 h 185"/>
                <a:gd name="T46" fmla="*/ 42 w 151"/>
                <a:gd name="T47" fmla="*/ 67 h 185"/>
                <a:gd name="T48" fmla="*/ 59 w 151"/>
                <a:gd name="T49" fmla="*/ 59 h 185"/>
                <a:gd name="T50" fmla="*/ 109 w 151"/>
                <a:gd name="T51" fmla="*/ 46 h 185"/>
                <a:gd name="T52" fmla="*/ 113 w 151"/>
                <a:gd name="T53" fmla="*/ 74 h 185"/>
                <a:gd name="T54" fmla="*/ 124 w 151"/>
                <a:gd name="T55" fmla="*/ 177 h 185"/>
                <a:gd name="T56" fmla="*/ 109 w 151"/>
                <a:gd name="T57" fmla="*/ 139 h 185"/>
                <a:gd name="T58" fmla="*/ 118 w 151"/>
                <a:gd name="T59" fmla="*/ 139 h 185"/>
                <a:gd name="T60" fmla="*/ 88 w 151"/>
                <a:gd name="T61" fmla="*/ 76 h 185"/>
                <a:gd name="T62" fmla="*/ 88 w 151"/>
                <a:gd name="T63" fmla="*/ 101 h 185"/>
                <a:gd name="T64" fmla="*/ 88 w 151"/>
                <a:gd name="T65" fmla="*/ 76 h 185"/>
                <a:gd name="T66" fmla="*/ 84 w 151"/>
                <a:gd name="T67" fmla="*/ 88 h 185"/>
                <a:gd name="T68" fmla="*/ 92 w 151"/>
                <a:gd name="T69" fmla="*/ 88 h 185"/>
                <a:gd name="T70" fmla="*/ 88 w 151"/>
                <a:gd name="T71" fmla="*/ 152 h 185"/>
                <a:gd name="T72" fmla="*/ 88 w 151"/>
                <a:gd name="T73" fmla="*/ 160 h 185"/>
                <a:gd name="T74" fmla="*/ 88 w 151"/>
                <a:gd name="T7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1" h="185">
                  <a:moveTo>
                    <a:pt x="54" y="101"/>
                  </a:moveTo>
                  <a:cubicBezTo>
                    <a:pt x="52" y="101"/>
                    <a:pt x="50" y="103"/>
                    <a:pt x="50" y="105"/>
                  </a:cubicBezTo>
                  <a:cubicBezTo>
                    <a:pt x="50" y="108"/>
                    <a:pt x="52" y="109"/>
                    <a:pt x="54" y="109"/>
                  </a:cubicBezTo>
                  <a:cubicBezTo>
                    <a:pt x="57" y="109"/>
                    <a:pt x="59" y="108"/>
                    <a:pt x="59" y="105"/>
                  </a:cubicBezTo>
                  <a:cubicBezTo>
                    <a:pt x="59" y="103"/>
                    <a:pt x="57" y="101"/>
                    <a:pt x="54" y="101"/>
                  </a:cubicBezTo>
                  <a:close/>
                  <a:moveTo>
                    <a:pt x="75" y="118"/>
                  </a:moveTo>
                  <a:cubicBezTo>
                    <a:pt x="71" y="118"/>
                    <a:pt x="67" y="122"/>
                    <a:pt x="67" y="126"/>
                  </a:cubicBezTo>
                  <a:cubicBezTo>
                    <a:pt x="67" y="131"/>
                    <a:pt x="71" y="135"/>
                    <a:pt x="75" y="135"/>
                  </a:cubicBezTo>
                  <a:cubicBezTo>
                    <a:pt x="80" y="135"/>
                    <a:pt x="84" y="131"/>
                    <a:pt x="84" y="126"/>
                  </a:cubicBezTo>
                  <a:cubicBezTo>
                    <a:pt x="84" y="122"/>
                    <a:pt x="80" y="118"/>
                    <a:pt x="75" y="118"/>
                  </a:cubicBezTo>
                  <a:close/>
                  <a:moveTo>
                    <a:pt x="42" y="135"/>
                  </a:moveTo>
                  <a:cubicBezTo>
                    <a:pt x="37" y="135"/>
                    <a:pt x="33" y="139"/>
                    <a:pt x="33" y="143"/>
                  </a:cubicBezTo>
                  <a:cubicBezTo>
                    <a:pt x="33" y="148"/>
                    <a:pt x="37" y="152"/>
                    <a:pt x="42" y="152"/>
                  </a:cubicBezTo>
                  <a:cubicBezTo>
                    <a:pt x="46" y="152"/>
                    <a:pt x="50" y="148"/>
                    <a:pt x="50" y="143"/>
                  </a:cubicBezTo>
                  <a:cubicBezTo>
                    <a:pt x="50" y="139"/>
                    <a:pt x="46" y="135"/>
                    <a:pt x="42" y="135"/>
                  </a:cubicBezTo>
                  <a:close/>
                  <a:moveTo>
                    <a:pt x="118" y="67"/>
                  </a:moveTo>
                  <a:cubicBezTo>
                    <a:pt x="118" y="25"/>
                    <a:pt x="118" y="25"/>
                    <a:pt x="118" y="25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31" y="25"/>
                    <a:pt x="135" y="21"/>
                    <a:pt x="135" y="17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5" y="4"/>
                    <a:pt x="131" y="0"/>
                    <a:pt x="1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21"/>
                    <a:pt x="20" y="25"/>
                    <a:pt x="25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13" y="81"/>
                    <a:pt x="0" y="104"/>
                    <a:pt x="0" y="131"/>
                  </a:cubicBezTo>
                  <a:cubicBezTo>
                    <a:pt x="0" y="152"/>
                    <a:pt x="9" y="172"/>
                    <a:pt x="23" y="185"/>
                  </a:cubicBezTo>
                  <a:cubicBezTo>
                    <a:pt x="128" y="185"/>
                    <a:pt x="128" y="185"/>
                    <a:pt x="128" y="185"/>
                  </a:cubicBezTo>
                  <a:cubicBezTo>
                    <a:pt x="142" y="172"/>
                    <a:pt x="151" y="152"/>
                    <a:pt x="151" y="131"/>
                  </a:cubicBezTo>
                  <a:cubicBezTo>
                    <a:pt x="151" y="104"/>
                    <a:pt x="138" y="81"/>
                    <a:pt x="118" y="67"/>
                  </a:cubicBezTo>
                  <a:close/>
                  <a:moveTo>
                    <a:pt x="25" y="17"/>
                  </a:moveTo>
                  <a:cubicBezTo>
                    <a:pt x="25" y="8"/>
                    <a:pt x="25" y="8"/>
                    <a:pt x="25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25" y="17"/>
                  </a:lnTo>
                  <a:close/>
                  <a:moveTo>
                    <a:pt x="109" y="25"/>
                  </a:moveTo>
                  <a:cubicBezTo>
                    <a:pt x="109" y="37"/>
                    <a:pt x="109" y="37"/>
                    <a:pt x="109" y="37"/>
                  </a:cubicBezTo>
                  <a:cubicBezTo>
                    <a:pt x="101" y="37"/>
                    <a:pt x="90" y="39"/>
                    <a:pt x="78" y="46"/>
                  </a:cubicBezTo>
                  <a:cubicBezTo>
                    <a:pt x="64" y="54"/>
                    <a:pt x="51" y="51"/>
                    <a:pt x="42" y="47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109" y="25"/>
                  </a:lnTo>
                  <a:close/>
                  <a:moveTo>
                    <a:pt x="124" y="177"/>
                  </a:moveTo>
                  <a:cubicBezTo>
                    <a:pt x="27" y="177"/>
                    <a:pt x="27" y="177"/>
                    <a:pt x="27" y="177"/>
                  </a:cubicBezTo>
                  <a:cubicBezTo>
                    <a:pt x="15" y="164"/>
                    <a:pt x="8" y="148"/>
                    <a:pt x="8" y="131"/>
                  </a:cubicBezTo>
                  <a:cubicBezTo>
                    <a:pt x="8" y="108"/>
                    <a:pt x="19" y="87"/>
                    <a:pt x="38" y="74"/>
                  </a:cubicBezTo>
                  <a:cubicBezTo>
                    <a:pt x="40" y="73"/>
                    <a:pt x="42" y="70"/>
                    <a:pt x="42" y="67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7" y="58"/>
                    <a:pt x="53" y="59"/>
                    <a:pt x="59" y="59"/>
                  </a:cubicBezTo>
                  <a:cubicBezTo>
                    <a:pt x="66" y="59"/>
                    <a:pt x="74" y="58"/>
                    <a:pt x="82" y="53"/>
                  </a:cubicBezTo>
                  <a:cubicBezTo>
                    <a:pt x="93" y="47"/>
                    <a:pt x="102" y="45"/>
                    <a:pt x="109" y="46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09" y="70"/>
                    <a:pt x="111" y="73"/>
                    <a:pt x="113" y="74"/>
                  </a:cubicBezTo>
                  <a:cubicBezTo>
                    <a:pt x="132" y="87"/>
                    <a:pt x="143" y="108"/>
                    <a:pt x="143" y="131"/>
                  </a:cubicBezTo>
                  <a:cubicBezTo>
                    <a:pt x="143" y="148"/>
                    <a:pt x="136" y="164"/>
                    <a:pt x="124" y="177"/>
                  </a:cubicBezTo>
                  <a:close/>
                  <a:moveTo>
                    <a:pt x="113" y="135"/>
                  </a:moveTo>
                  <a:cubicBezTo>
                    <a:pt x="111" y="135"/>
                    <a:pt x="109" y="137"/>
                    <a:pt x="109" y="139"/>
                  </a:cubicBezTo>
                  <a:cubicBezTo>
                    <a:pt x="109" y="141"/>
                    <a:pt x="111" y="143"/>
                    <a:pt x="113" y="143"/>
                  </a:cubicBezTo>
                  <a:cubicBezTo>
                    <a:pt x="116" y="143"/>
                    <a:pt x="118" y="141"/>
                    <a:pt x="118" y="139"/>
                  </a:cubicBezTo>
                  <a:cubicBezTo>
                    <a:pt x="118" y="137"/>
                    <a:pt x="116" y="135"/>
                    <a:pt x="113" y="135"/>
                  </a:cubicBezTo>
                  <a:close/>
                  <a:moveTo>
                    <a:pt x="88" y="76"/>
                  </a:moveTo>
                  <a:cubicBezTo>
                    <a:pt x="81" y="76"/>
                    <a:pt x="75" y="81"/>
                    <a:pt x="75" y="88"/>
                  </a:cubicBezTo>
                  <a:cubicBezTo>
                    <a:pt x="75" y="95"/>
                    <a:pt x="81" y="101"/>
                    <a:pt x="88" y="101"/>
                  </a:cubicBezTo>
                  <a:cubicBezTo>
                    <a:pt x="95" y="101"/>
                    <a:pt x="101" y="95"/>
                    <a:pt x="101" y="88"/>
                  </a:cubicBezTo>
                  <a:cubicBezTo>
                    <a:pt x="101" y="81"/>
                    <a:pt x="95" y="76"/>
                    <a:pt x="88" y="76"/>
                  </a:cubicBezTo>
                  <a:close/>
                  <a:moveTo>
                    <a:pt x="88" y="93"/>
                  </a:moveTo>
                  <a:cubicBezTo>
                    <a:pt x="86" y="93"/>
                    <a:pt x="84" y="91"/>
                    <a:pt x="84" y="88"/>
                  </a:cubicBezTo>
                  <a:cubicBezTo>
                    <a:pt x="84" y="86"/>
                    <a:pt x="86" y="84"/>
                    <a:pt x="88" y="84"/>
                  </a:cubicBezTo>
                  <a:cubicBezTo>
                    <a:pt x="90" y="84"/>
                    <a:pt x="92" y="86"/>
                    <a:pt x="92" y="88"/>
                  </a:cubicBezTo>
                  <a:cubicBezTo>
                    <a:pt x="92" y="91"/>
                    <a:pt x="90" y="93"/>
                    <a:pt x="88" y="93"/>
                  </a:cubicBezTo>
                  <a:close/>
                  <a:moveTo>
                    <a:pt x="88" y="152"/>
                  </a:moveTo>
                  <a:cubicBezTo>
                    <a:pt x="86" y="152"/>
                    <a:pt x="84" y="154"/>
                    <a:pt x="84" y="156"/>
                  </a:cubicBezTo>
                  <a:cubicBezTo>
                    <a:pt x="84" y="158"/>
                    <a:pt x="86" y="160"/>
                    <a:pt x="88" y="160"/>
                  </a:cubicBezTo>
                  <a:cubicBezTo>
                    <a:pt x="90" y="160"/>
                    <a:pt x="92" y="158"/>
                    <a:pt x="92" y="156"/>
                  </a:cubicBezTo>
                  <a:cubicBezTo>
                    <a:pt x="92" y="154"/>
                    <a:pt x="90" y="152"/>
                    <a:pt x="88" y="1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2629399" y="1476590"/>
              <a:ext cx="16323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</a:t>
              </a:r>
            </a:p>
          </p:txBody>
        </p:sp>
      </p:grpSp>
      <p:cxnSp>
        <p:nvCxnSpPr>
          <p:cNvPr id="66" name="Straight Connector 65"/>
          <p:cNvCxnSpPr/>
          <p:nvPr/>
        </p:nvCxnSpPr>
        <p:spPr>
          <a:xfrm flipV="1">
            <a:off x="5251552" y="2716107"/>
            <a:ext cx="0" cy="429431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6834293" y="3712462"/>
            <a:ext cx="0" cy="429431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V="1">
            <a:off x="8516299" y="2716107"/>
            <a:ext cx="0" cy="429431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V="1">
            <a:off x="10101825" y="3712462"/>
            <a:ext cx="0" cy="429431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725FD83E-41B4-41B0-A58A-92A921CA8D42}"/>
              </a:ext>
            </a:extLst>
          </p:cNvPr>
          <p:cNvGrpSpPr/>
          <p:nvPr/>
        </p:nvGrpSpPr>
        <p:grpSpPr>
          <a:xfrm>
            <a:off x="1342907" y="4249843"/>
            <a:ext cx="2743635" cy="1052152"/>
            <a:chOff x="1342907" y="4249843"/>
            <a:chExt cx="2743635" cy="1052152"/>
          </a:xfrm>
        </p:grpSpPr>
        <p:sp>
          <p:nvSpPr>
            <p:cNvPr id="41" name="Oval 40"/>
            <p:cNvSpPr/>
            <p:nvPr/>
          </p:nvSpPr>
          <p:spPr>
            <a:xfrm>
              <a:off x="3052554" y="4249843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342907" y="4249843"/>
              <a:ext cx="16323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</a:t>
              </a:r>
            </a:p>
          </p:txBody>
        </p:sp>
        <p:sp>
          <p:nvSpPr>
            <p:cNvPr id="82" name="Freeform 87"/>
            <p:cNvSpPr>
              <a:spLocks noEditPoints="1"/>
            </p:cNvSpPr>
            <p:nvPr/>
          </p:nvSpPr>
          <p:spPr bwMode="auto">
            <a:xfrm>
              <a:off x="3373518" y="4586140"/>
              <a:ext cx="378439" cy="379557"/>
            </a:xfrm>
            <a:custGeom>
              <a:avLst/>
              <a:gdLst>
                <a:gd name="T0" fmla="*/ 46 w 186"/>
                <a:gd name="T1" fmla="*/ 139 h 186"/>
                <a:gd name="T2" fmla="*/ 82 w 186"/>
                <a:gd name="T3" fmla="*/ 133 h 186"/>
                <a:gd name="T4" fmla="*/ 179 w 186"/>
                <a:gd name="T5" fmla="*/ 36 h 186"/>
                <a:gd name="T6" fmla="*/ 186 w 186"/>
                <a:gd name="T7" fmla="*/ 21 h 186"/>
                <a:gd name="T8" fmla="*/ 165 w 186"/>
                <a:gd name="T9" fmla="*/ 0 h 186"/>
                <a:gd name="T10" fmla="*/ 150 w 186"/>
                <a:gd name="T11" fmla="*/ 6 h 186"/>
                <a:gd name="T12" fmla="*/ 53 w 186"/>
                <a:gd name="T13" fmla="*/ 103 h 186"/>
                <a:gd name="T14" fmla="*/ 46 w 186"/>
                <a:gd name="T15" fmla="*/ 139 h 186"/>
                <a:gd name="T16" fmla="*/ 156 w 186"/>
                <a:gd name="T17" fmla="*/ 12 h 186"/>
                <a:gd name="T18" fmla="*/ 165 w 186"/>
                <a:gd name="T19" fmla="*/ 9 h 186"/>
                <a:gd name="T20" fmla="*/ 177 w 186"/>
                <a:gd name="T21" fmla="*/ 21 h 186"/>
                <a:gd name="T22" fmla="*/ 174 w 186"/>
                <a:gd name="T23" fmla="*/ 30 h 186"/>
                <a:gd name="T24" fmla="*/ 168 w 186"/>
                <a:gd name="T25" fmla="*/ 36 h 186"/>
                <a:gd name="T26" fmla="*/ 150 w 186"/>
                <a:gd name="T27" fmla="*/ 18 h 186"/>
                <a:gd name="T28" fmla="*/ 156 w 186"/>
                <a:gd name="T29" fmla="*/ 12 h 186"/>
                <a:gd name="T30" fmla="*/ 144 w 186"/>
                <a:gd name="T31" fmla="*/ 24 h 186"/>
                <a:gd name="T32" fmla="*/ 162 w 186"/>
                <a:gd name="T33" fmla="*/ 42 h 186"/>
                <a:gd name="T34" fmla="*/ 84 w 186"/>
                <a:gd name="T35" fmla="*/ 119 h 186"/>
                <a:gd name="T36" fmla="*/ 84 w 186"/>
                <a:gd name="T37" fmla="*/ 102 h 186"/>
                <a:gd name="T38" fmla="*/ 67 w 186"/>
                <a:gd name="T39" fmla="*/ 102 h 186"/>
                <a:gd name="T40" fmla="*/ 144 w 186"/>
                <a:gd name="T41" fmla="*/ 24 h 186"/>
                <a:gd name="T42" fmla="*/ 60 w 186"/>
                <a:gd name="T43" fmla="*/ 110 h 186"/>
                <a:gd name="T44" fmla="*/ 76 w 186"/>
                <a:gd name="T45" fmla="*/ 110 h 186"/>
                <a:gd name="T46" fmla="*/ 76 w 186"/>
                <a:gd name="T47" fmla="*/ 126 h 186"/>
                <a:gd name="T48" fmla="*/ 57 w 186"/>
                <a:gd name="T49" fmla="*/ 129 h 186"/>
                <a:gd name="T50" fmla="*/ 60 w 186"/>
                <a:gd name="T51" fmla="*/ 110 h 186"/>
                <a:gd name="T52" fmla="*/ 181 w 186"/>
                <a:gd name="T53" fmla="*/ 64 h 186"/>
                <a:gd name="T54" fmla="*/ 177 w 186"/>
                <a:gd name="T55" fmla="*/ 68 h 186"/>
                <a:gd name="T56" fmla="*/ 177 w 186"/>
                <a:gd name="T57" fmla="*/ 161 h 186"/>
                <a:gd name="T58" fmla="*/ 160 w 186"/>
                <a:gd name="T59" fmla="*/ 177 h 186"/>
                <a:gd name="T60" fmla="*/ 25 w 186"/>
                <a:gd name="T61" fmla="*/ 177 h 186"/>
                <a:gd name="T62" fmla="*/ 8 w 186"/>
                <a:gd name="T63" fmla="*/ 161 h 186"/>
                <a:gd name="T64" fmla="*/ 8 w 186"/>
                <a:gd name="T65" fmla="*/ 26 h 186"/>
                <a:gd name="T66" fmla="*/ 25 w 186"/>
                <a:gd name="T67" fmla="*/ 9 h 186"/>
                <a:gd name="T68" fmla="*/ 118 w 186"/>
                <a:gd name="T69" fmla="*/ 9 h 186"/>
                <a:gd name="T70" fmla="*/ 122 w 186"/>
                <a:gd name="T71" fmla="*/ 4 h 186"/>
                <a:gd name="T72" fmla="*/ 118 w 186"/>
                <a:gd name="T73" fmla="*/ 0 h 186"/>
                <a:gd name="T74" fmla="*/ 25 w 186"/>
                <a:gd name="T75" fmla="*/ 0 h 186"/>
                <a:gd name="T76" fmla="*/ 0 w 186"/>
                <a:gd name="T77" fmla="*/ 26 h 186"/>
                <a:gd name="T78" fmla="*/ 0 w 186"/>
                <a:gd name="T79" fmla="*/ 161 h 186"/>
                <a:gd name="T80" fmla="*/ 25 w 186"/>
                <a:gd name="T81" fmla="*/ 186 h 186"/>
                <a:gd name="T82" fmla="*/ 160 w 186"/>
                <a:gd name="T83" fmla="*/ 186 h 186"/>
                <a:gd name="T84" fmla="*/ 186 w 186"/>
                <a:gd name="T85" fmla="*/ 161 h 186"/>
                <a:gd name="T86" fmla="*/ 186 w 186"/>
                <a:gd name="T87" fmla="*/ 68 h 186"/>
                <a:gd name="T88" fmla="*/ 181 w 186"/>
                <a:gd name="T89" fmla="*/ 64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6" h="186">
                  <a:moveTo>
                    <a:pt x="46" y="139"/>
                  </a:moveTo>
                  <a:cubicBezTo>
                    <a:pt x="82" y="133"/>
                    <a:pt x="82" y="133"/>
                    <a:pt x="82" y="133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83" y="32"/>
                    <a:pt x="186" y="27"/>
                    <a:pt x="186" y="21"/>
                  </a:cubicBezTo>
                  <a:cubicBezTo>
                    <a:pt x="186" y="10"/>
                    <a:pt x="176" y="0"/>
                    <a:pt x="165" y="0"/>
                  </a:cubicBezTo>
                  <a:cubicBezTo>
                    <a:pt x="159" y="0"/>
                    <a:pt x="153" y="3"/>
                    <a:pt x="150" y="6"/>
                  </a:cubicBezTo>
                  <a:cubicBezTo>
                    <a:pt x="53" y="103"/>
                    <a:pt x="53" y="103"/>
                    <a:pt x="53" y="103"/>
                  </a:cubicBezTo>
                  <a:lnTo>
                    <a:pt x="46" y="139"/>
                  </a:lnTo>
                  <a:close/>
                  <a:moveTo>
                    <a:pt x="156" y="12"/>
                  </a:moveTo>
                  <a:cubicBezTo>
                    <a:pt x="158" y="10"/>
                    <a:pt x="161" y="9"/>
                    <a:pt x="165" y="9"/>
                  </a:cubicBezTo>
                  <a:cubicBezTo>
                    <a:pt x="172" y="9"/>
                    <a:pt x="177" y="14"/>
                    <a:pt x="177" y="21"/>
                  </a:cubicBezTo>
                  <a:cubicBezTo>
                    <a:pt x="177" y="25"/>
                    <a:pt x="176" y="28"/>
                    <a:pt x="174" y="30"/>
                  </a:cubicBezTo>
                  <a:cubicBezTo>
                    <a:pt x="168" y="36"/>
                    <a:pt x="168" y="36"/>
                    <a:pt x="168" y="36"/>
                  </a:cubicBezTo>
                  <a:cubicBezTo>
                    <a:pt x="150" y="18"/>
                    <a:pt x="150" y="18"/>
                    <a:pt x="150" y="18"/>
                  </a:cubicBezTo>
                  <a:lnTo>
                    <a:pt x="156" y="12"/>
                  </a:lnTo>
                  <a:close/>
                  <a:moveTo>
                    <a:pt x="144" y="24"/>
                  </a:moveTo>
                  <a:cubicBezTo>
                    <a:pt x="162" y="42"/>
                    <a:pt x="162" y="42"/>
                    <a:pt x="162" y="42"/>
                  </a:cubicBezTo>
                  <a:cubicBezTo>
                    <a:pt x="84" y="119"/>
                    <a:pt x="84" y="119"/>
                    <a:pt x="84" y="119"/>
                  </a:cubicBezTo>
                  <a:cubicBezTo>
                    <a:pt x="84" y="102"/>
                    <a:pt x="84" y="102"/>
                    <a:pt x="84" y="102"/>
                  </a:cubicBezTo>
                  <a:cubicBezTo>
                    <a:pt x="67" y="102"/>
                    <a:pt x="67" y="102"/>
                    <a:pt x="67" y="102"/>
                  </a:cubicBezTo>
                  <a:lnTo>
                    <a:pt x="144" y="24"/>
                  </a:lnTo>
                  <a:close/>
                  <a:moveTo>
                    <a:pt x="60" y="110"/>
                  </a:moveTo>
                  <a:cubicBezTo>
                    <a:pt x="76" y="110"/>
                    <a:pt x="76" y="110"/>
                    <a:pt x="76" y="110"/>
                  </a:cubicBezTo>
                  <a:cubicBezTo>
                    <a:pt x="76" y="126"/>
                    <a:pt x="76" y="126"/>
                    <a:pt x="76" y="126"/>
                  </a:cubicBezTo>
                  <a:cubicBezTo>
                    <a:pt x="57" y="129"/>
                    <a:pt x="57" y="129"/>
                    <a:pt x="57" y="129"/>
                  </a:cubicBezTo>
                  <a:lnTo>
                    <a:pt x="60" y="110"/>
                  </a:lnTo>
                  <a:close/>
                  <a:moveTo>
                    <a:pt x="181" y="64"/>
                  </a:moveTo>
                  <a:cubicBezTo>
                    <a:pt x="179" y="64"/>
                    <a:pt x="177" y="65"/>
                    <a:pt x="177" y="68"/>
                  </a:cubicBezTo>
                  <a:cubicBezTo>
                    <a:pt x="177" y="161"/>
                    <a:pt x="177" y="161"/>
                    <a:pt x="177" y="161"/>
                  </a:cubicBezTo>
                  <a:cubicBezTo>
                    <a:pt x="177" y="170"/>
                    <a:pt x="170" y="177"/>
                    <a:pt x="160" y="177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16" y="177"/>
                    <a:pt x="8" y="170"/>
                    <a:pt x="8" y="16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16"/>
                    <a:pt x="16" y="9"/>
                    <a:pt x="25" y="9"/>
                  </a:cubicBezTo>
                  <a:cubicBezTo>
                    <a:pt x="118" y="9"/>
                    <a:pt x="118" y="9"/>
                    <a:pt x="118" y="9"/>
                  </a:cubicBezTo>
                  <a:cubicBezTo>
                    <a:pt x="120" y="9"/>
                    <a:pt x="122" y="7"/>
                    <a:pt x="122" y="4"/>
                  </a:cubicBezTo>
                  <a:cubicBezTo>
                    <a:pt x="122" y="2"/>
                    <a:pt x="120" y="0"/>
                    <a:pt x="118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0" y="12"/>
                    <a:pt x="0" y="26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75"/>
                    <a:pt x="11" y="186"/>
                    <a:pt x="25" y="186"/>
                  </a:cubicBezTo>
                  <a:cubicBezTo>
                    <a:pt x="160" y="186"/>
                    <a:pt x="160" y="186"/>
                    <a:pt x="160" y="186"/>
                  </a:cubicBezTo>
                  <a:cubicBezTo>
                    <a:pt x="174" y="186"/>
                    <a:pt x="186" y="175"/>
                    <a:pt x="186" y="161"/>
                  </a:cubicBezTo>
                  <a:cubicBezTo>
                    <a:pt x="186" y="68"/>
                    <a:pt x="186" y="68"/>
                    <a:pt x="186" y="68"/>
                  </a:cubicBezTo>
                  <a:cubicBezTo>
                    <a:pt x="186" y="65"/>
                    <a:pt x="184" y="64"/>
                    <a:pt x="181" y="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8577643-B23D-4AD3-8D9D-77D8E37DF3CB}"/>
              </a:ext>
            </a:extLst>
          </p:cNvPr>
          <p:cNvGrpSpPr/>
          <p:nvPr/>
        </p:nvGrpSpPr>
        <p:grpSpPr>
          <a:xfrm>
            <a:off x="4614463" y="4249843"/>
            <a:ext cx="2736826" cy="1052152"/>
            <a:chOff x="4614463" y="4249843"/>
            <a:chExt cx="2736826" cy="1052152"/>
          </a:xfrm>
        </p:grpSpPr>
        <p:sp>
          <p:nvSpPr>
            <p:cNvPr id="68" name="Oval 67"/>
            <p:cNvSpPr/>
            <p:nvPr/>
          </p:nvSpPr>
          <p:spPr>
            <a:xfrm>
              <a:off x="6317301" y="4249843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5" name="Freeform 169"/>
            <p:cNvSpPr>
              <a:spLocks noEditPoints="1"/>
            </p:cNvSpPr>
            <p:nvPr/>
          </p:nvSpPr>
          <p:spPr bwMode="auto">
            <a:xfrm>
              <a:off x="6672414" y="4574944"/>
              <a:ext cx="310140" cy="379557"/>
            </a:xfrm>
            <a:custGeom>
              <a:avLst/>
              <a:gdLst>
                <a:gd name="T0" fmla="*/ 152 w 152"/>
                <a:gd name="T1" fmla="*/ 131 h 186"/>
                <a:gd name="T2" fmla="*/ 118 w 152"/>
                <a:gd name="T3" fmla="*/ 59 h 186"/>
                <a:gd name="T4" fmla="*/ 92 w 152"/>
                <a:gd name="T5" fmla="*/ 20 h 186"/>
                <a:gd name="T6" fmla="*/ 92 w 152"/>
                <a:gd name="T7" fmla="*/ 17 h 186"/>
                <a:gd name="T8" fmla="*/ 76 w 152"/>
                <a:gd name="T9" fmla="*/ 0 h 186"/>
                <a:gd name="T10" fmla="*/ 59 w 152"/>
                <a:gd name="T11" fmla="*/ 17 h 186"/>
                <a:gd name="T12" fmla="*/ 59 w 152"/>
                <a:gd name="T13" fmla="*/ 20 h 186"/>
                <a:gd name="T14" fmla="*/ 33 w 152"/>
                <a:gd name="T15" fmla="*/ 59 h 186"/>
                <a:gd name="T16" fmla="*/ 0 w 152"/>
                <a:gd name="T17" fmla="*/ 131 h 186"/>
                <a:gd name="T18" fmla="*/ 50 w 152"/>
                <a:gd name="T19" fmla="*/ 159 h 186"/>
                <a:gd name="T20" fmla="*/ 50 w 152"/>
                <a:gd name="T21" fmla="*/ 161 h 186"/>
                <a:gd name="T22" fmla="*/ 76 w 152"/>
                <a:gd name="T23" fmla="*/ 186 h 186"/>
                <a:gd name="T24" fmla="*/ 101 w 152"/>
                <a:gd name="T25" fmla="*/ 161 h 186"/>
                <a:gd name="T26" fmla="*/ 101 w 152"/>
                <a:gd name="T27" fmla="*/ 159 h 186"/>
                <a:gd name="T28" fmla="*/ 152 w 152"/>
                <a:gd name="T29" fmla="*/ 131 h 186"/>
                <a:gd name="T30" fmla="*/ 76 w 152"/>
                <a:gd name="T31" fmla="*/ 9 h 186"/>
                <a:gd name="T32" fmla="*/ 84 w 152"/>
                <a:gd name="T33" fmla="*/ 17 h 186"/>
                <a:gd name="T34" fmla="*/ 76 w 152"/>
                <a:gd name="T35" fmla="*/ 26 h 186"/>
                <a:gd name="T36" fmla="*/ 67 w 152"/>
                <a:gd name="T37" fmla="*/ 17 h 186"/>
                <a:gd name="T38" fmla="*/ 76 w 152"/>
                <a:gd name="T39" fmla="*/ 9 h 186"/>
                <a:gd name="T40" fmla="*/ 20 w 152"/>
                <a:gd name="T41" fmla="*/ 108 h 186"/>
                <a:gd name="T42" fmla="*/ 42 w 152"/>
                <a:gd name="T43" fmla="*/ 59 h 186"/>
                <a:gd name="T44" fmla="*/ 63 w 152"/>
                <a:gd name="T45" fmla="*/ 28 h 186"/>
                <a:gd name="T46" fmla="*/ 76 w 152"/>
                <a:gd name="T47" fmla="*/ 34 h 186"/>
                <a:gd name="T48" fmla="*/ 88 w 152"/>
                <a:gd name="T49" fmla="*/ 28 h 186"/>
                <a:gd name="T50" fmla="*/ 109 w 152"/>
                <a:gd name="T51" fmla="*/ 59 h 186"/>
                <a:gd name="T52" fmla="*/ 131 w 152"/>
                <a:gd name="T53" fmla="*/ 108 h 186"/>
                <a:gd name="T54" fmla="*/ 136 w 152"/>
                <a:gd name="T55" fmla="*/ 113 h 186"/>
                <a:gd name="T56" fmla="*/ 76 w 152"/>
                <a:gd name="T57" fmla="*/ 127 h 186"/>
                <a:gd name="T58" fmla="*/ 15 w 152"/>
                <a:gd name="T59" fmla="*/ 114 h 186"/>
                <a:gd name="T60" fmla="*/ 20 w 152"/>
                <a:gd name="T61" fmla="*/ 108 h 186"/>
                <a:gd name="T62" fmla="*/ 76 w 152"/>
                <a:gd name="T63" fmla="*/ 177 h 186"/>
                <a:gd name="T64" fmla="*/ 59 w 152"/>
                <a:gd name="T65" fmla="*/ 161 h 186"/>
                <a:gd name="T66" fmla="*/ 59 w 152"/>
                <a:gd name="T67" fmla="*/ 160 h 186"/>
                <a:gd name="T68" fmla="*/ 76 w 152"/>
                <a:gd name="T69" fmla="*/ 161 h 186"/>
                <a:gd name="T70" fmla="*/ 92 w 152"/>
                <a:gd name="T71" fmla="*/ 160 h 186"/>
                <a:gd name="T72" fmla="*/ 92 w 152"/>
                <a:gd name="T73" fmla="*/ 161 h 186"/>
                <a:gd name="T74" fmla="*/ 76 w 152"/>
                <a:gd name="T75" fmla="*/ 177 h 186"/>
                <a:gd name="T76" fmla="*/ 76 w 152"/>
                <a:gd name="T77" fmla="*/ 152 h 186"/>
                <a:gd name="T78" fmla="*/ 8 w 152"/>
                <a:gd name="T79" fmla="*/ 131 h 186"/>
                <a:gd name="T80" fmla="*/ 11 w 152"/>
                <a:gd name="T81" fmla="*/ 120 h 186"/>
                <a:gd name="T82" fmla="*/ 76 w 152"/>
                <a:gd name="T83" fmla="*/ 135 h 186"/>
                <a:gd name="T84" fmla="*/ 140 w 152"/>
                <a:gd name="T85" fmla="*/ 120 h 186"/>
                <a:gd name="T86" fmla="*/ 143 w 152"/>
                <a:gd name="T87" fmla="*/ 131 h 186"/>
                <a:gd name="T88" fmla="*/ 76 w 152"/>
                <a:gd name="T89" fmla="*/ 15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2" h="186">
                  <a:moveTo>
                    <a:pt x="152" y="131"/>
                  </a:moveTo>
                  <a:cubicBezTo>
                    <a:pt x="152" y="101"/>
                    <a:pt x="118" y="101"/>
                    <a:pt x="118" y="59"/>
                  </a:cubicBezTo>
                  <a:cubicBezTo>
                    <a:pt x="118" y="42"/>
                    <a:pt x="107" y="27"/>
                    <a:pt x="92" y="20"/>
                  </a:cubicBezTo>
                  <a:cubicBezTo>
                    <a:pt x="92" y="19"/>
                    <a:pt x="92" y="18"/>
                    <a:pt x="92" y="17"/>
                  </a:cubicBezTo>
                  <a:cubicBezTo>
                    <a:pt x="92" y="8"/>
                    <a:pt x="85" y="0"/>
                    <a:pt x="76" y="0"/>
                  </a:cubicBezTo>
                  <a:cubicBezTo>
                    <a:pt x="66" y="0"/>
                    <a:pt x="59" y="8"/>
                    <a:pt x="59" y="17"/>
                  </a:cubicBezTo>
                  <a:cubicBezTo>
                    <a:pt x="59" y="18"/>
                    <a:pt x="59" y="19"/>
                    <a:pt x="59" y="20"/>
                  </a:cubicBezTo>
                  <a:cubicBezTo>
                    <a:pt x="44" y="27"/>
                    <a:pt x="33" y="42"/>
                    <a:pt x="33" y="59"/>
                  </a:cubicBezTo>
                  <a:cubicBezTo>
                    <a:pt x="33" y="101"/>
                    <a:pt x="0" y="101"/>
                    <a:pt x="0" y="131"/>
                  </a:cubicBezTo>
                  <a:cubicBezTo>
                    <a:pt x="0" y="144"/>
                    <a:pt x="21" y="155"/>
                    <a:pt x="50" y="159"/>
                  </a:cubicBezTo>
                  <a:cubicBezTo>
                    <a:pt x="50" y="159"/>
                    <a:pt x="50" y="160"/>
                    <a:pt x="50" y="161"/>
                  </a:cubicBezTo>
                  <a:cubicBezTo>
                    <a:pt x="50" y="174"/>
                    <a:pt x="62" y="186"/>
                    <a:pt x="76" y="186"/>
                  </a:cubicBezTo>
                  <a:cubicBezTo>
                    <a:pt x="90" y="186"/>
                    <a:pt x="101" y="174"/>
                    <a:pt x="101" y="161"/>
                  </a:cubicBezTo>
                  <a:cubicBezTo>
                    <a:pt x="101" y="160"/>
                    <a:pt x="101" y="159"/>
                    <a:pt x="101" y="159"/>
                  </a:cubicBezTo>
                  <a:cubicBezTo>
                    <a:pt x="130" y="155"/>
                    <a:pt x="152" y="144"/>
                    <a:pt x="152" y="131"/>
                  </a:cubicBezTo>
                  <a:close/>
                  <a:moveTo>
                    <a:pt x="76" y="9"/>
                  </a:moveTo>
                  <a:cubicBezTo>
                    <a:pt x="80" y="9"/>
                    <a:pt x="84" y="12"/>
                    <a:pt x="84" y="17"/>
                  </a:cubicBezTo>
                  <a:cubicBezTo>
                    <a:pt x="84" y="22"/>
                    <a:pt x="80" y="26"/>
                    <a:pt x="76" y="26"/>
                  </a:cubicBezTo>
                  <a:cubicBezTo>
                    <a:pt x="71" y="26"/>
                    <a:pt x="67" y="22"/>
                    <a:pt x="67" y="17"/>
                  </a:cubicBezTo>
                  <a:cubicBezTo>
                    <a:pt x="67" y="12"/>
                    <a:pt x="71" y="9"/>
                    <a:pt x="76" y="9"/>
                  </a:cubicBezTo>
                  <a:close/>
                  <a:moveTo>
                    <a:pt x="20" y="108"/>
                  </a:moveTo>
                  <a:cubicBezTo>
                    <a:pt x="30" y="98"/>
                    <a:pt x="42" y="86"/>
                    <a:pt x="42" y="59"/>
                  </a:cubicBezTo>
                  <a:cubicBezTo>
                    <a:pt x="42" y="45"/>
                    <a:pt x="51" y="33"/>
                    <a:pt x="63" y="28"/>
                  </a:cubicBezTo>
                  <a:cubicBezTo>
                    <a:pt x="66" y="32"/>
                    <a:pt x="70" y="34"/>
                    <a:pt x="76" y="34"/>
                  </a:cubicBezTo>
                  <a:cubicBezTo>
                    <a:pt x="81" y="34"/>
                    <a:pt x="85" y="32"/>
                    <a:pt x="88" y="28"/>
                  </a:cubicBezTo>
                  <a:cubicBezTo>
                    <a:pt x="101" y="33"/>
                    <a:pt x="109" y="45"/>
                    <a:pt x="109" y="59"/>
                  </a:cubicBezTo>
                  <a:cubicBezTo>
                    <a:pt x="109" y="86"/>
                    <a:pt x="121" y="98"/>
                    <a:pt x="131" y="108"/>
                  </a:cubicBezTo>
                  <a:cubicBezTo>
                    <a:pt x="133" y="110"/>
                    <a:pt x="134" y="112"/>
                    <a:pt x="136" y="113"/>
                  </a:cubicBezTo>
                  <a:cubicBezTo>
                    <a:pt x="128" y="121"/>
                    <a:pt x="104" y="127"/>
                    <a:pt x="76" y="127"/>
                  </a:cubicBezTo>
                  <a:cubicBezTo>
                    <a:pt x="47" y="127"/>
                    <a:pt x="23" y="121"/>
                    <a:pt x="15" y="114"/>
                  </a:cubicBezTo>
                  <a:cubicBezTo>
                    <a:pt x="17" y="112"/>
                    <a:pt x="19" y="110"/>
                    <a:pt x="20" y="108"/>
                  </a:cubicBezTo>
                  <a:close/>
                  <a:moveTo>
                    <a:pt x="76" y="177"/>
                  </a:moveTo>
                  <a:cubicBezTo>
                    <a:pt x="66" y="177"/>
                    <a:pt x="59" y="170"/>
                    <a:pt x="59" y="161"/>
                  </a:cubicBezTo>
                  <a:cubicBezTo>
                    <a:pt x="59" y="160"/>
                    <a:pt x="59" y="160"/>
                    <a:pt x="59" y="160"/>
                  </a:cubicBezTo>
                  <a:cubicBezTo>
                    <a:pt x="64" y="160"/>
                    <a:pt x="70" y="161"/>
                    <a:pt x="76" y="161"/>
                  </a:cubicBezTo>
                  <a:cubicBezTo>
                    <a:pt x="81" y="161"/>
                    <a:pt x="87" y="160"/>
                    <a:pt x="92" y="160"/>
                  </a:cubicBezTo>
                  <a:cubicBezTo>
                    <a:pt x="92" y="160"/>
                    <a:pt x="92" y="160"/>
                    <a:pt x="92" y="161"/>
                  </a:cubicBezTo>
                  <a:cubicBezTo>
                    <a:pt x="92" y="170"/>
                    <a:pt x="85" y="177"/>
                    <a:pt x="76" y="177"/>
                  </a:cubicBezTo>
                  <a:close/>
                  <a:moveTo>
                    <a:pt x="76" y="152"/>
                  </a:moveTo>
                  <a:cubicBezTo>
                    <a:pt x="32" y="152"/>
                    <a:pt x="8" y="138"/>
                    <a:pt x="8" y="131"/>
                  </a:cubicBezTo>
                  <a:cubicBezTo>
                    <a:pt x="8" y="126"/>
                    <a:pt x="9" y="123"/>
                    <a:pt x="11" y="120"/>
                  </a:cubicBezTo>
                  <a:cubicBezTo>
                    <a:pt x="23" y="129"/>
                    <a:pt x="47" y="135"/>
                    <a:pt x="76" y="135"/>
                  </a:cubicBezTo>
                  <a:cubicBezTo>
                    <a:pt x="104" y="135"/>
                    <a:pt x="129" y="129"/>
                    <a:pt x="140" y="120"/>
                  </a:cubicBezTo>
                  <a:cubicBezTo>
                    <a:pt x="142" y="123"/>
                    <a:pt x="143" y="126"/>
                    <a:pt x="143" y="131"/>
                  </a:cubicBezTo>
                  <a:cubicBezTo>
                    <a:pt x="143" y="138"/>
                    <a:pt x="119" y="152"/>
                    <a:pt x="76" y="1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14463" y="4249843"/>
              <a:ext cx="16323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A4E07C7-7325-4743-B63C-DC61EB7CBE02}"/>
              </a:ext>
            </a:extLst>
          </p:cNvPr>
          <p:cNvGrpSpPr/>
          <p:nvPr/>
        </p:nvGrpSpPr>
        <p:grpSpPr>
          <a:xfrm>
            <a:off x="4734559" y="1476589"/>
            <a:ext cx="2798769" cy="1052152"/>
            <a:chOff x="4734559" y="1476589"/>
            <a:chExt cx="2798769" cy="1052152"/>
          </a:xfrm>
        </p:grpSpPr>
        <p:sp>
          <p:nvSpPr>
            <p:cNvPr id="63" name="Oval 62"/>
            <p:cNvSpPr/>
            <p:nvPr/>
          </p:nvSpPr>
          <p:spPr>
            <a:xfrm>
              <a:off x="4734559" y="1476589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3" name="Freeform 89"/>
            <p:cNvSpPr>
              <a:spLocks noEditPoints="1"/>
            </p:cNvSpPr>
            <p:nvPr/>
          </p:nvSpPr>
          <p:spPr bwMode="auto">
            <a:xfrm>
              <a:off x="5064055" y="1827072"/>
              <a:ext cx="377319" cy="342609"/>
            </a:xfrm>
            <a:custGeom>
              <a:avLst/>
              <a:gdLst>
                <a:gd name="T0" fmla="*/ 93 w 185"/>
                <a:gd name="T1" fmla="*/ 0 h 168"/>
                <a:gd name="T2" fmla="*/ 0 w 185"/>
                <a:gd name="T3" fmla="*/ 76 h 168"/>
                <a:gd name="T4" fmla="*/ 26 w 185"/>
                <a:gd name="T5" fmla="*/ 128 h 168"/>
                <a:gd name="T6" fmla="*/ 17 w 185"/>
                <a:gd name="T7" fmla="*/ 168 h 168"/>
                <a:gd name="T8" fmla="*/ 67 w 185"/>
                <a:gd name="T9" fmla="*/ 148 h 168"/>
                <a:gd name="T10" fmla="*/ 93 w 185"/>
                <a:gd name="T11" fmla="*/ 152 h 168"/>
                <a:gd name="T12" fmla="*/ 185 w 185"/>
                <a:gd name="T13" fmla="*/ 76 h 168"/>
                <a:gd name="T14" fmla="*/ 93 w 185"/>
                <a:gd name="T15" fmla="*/ 0 h 168"/>
                <a:gd name="T16" fmla="*/ 93 w 185"/>
                <a:gd name="T17" fmla="*/ 143 h 168"/>
                <a:gd name="T18" fmla="*/ 69 w 185"/>
                <a:gd name="T19" fmla="*/ 140 h 168"/>
                <a:gd name="T20" fmla="*/ 67 w 185"/>
                <a:gd name="T21" fmla="*/ 140 h 168"/>
                <a:gd name="T22" fmla="*/ 63 w 185"/>
                <a:gd name="T23" fmla="*/ 141 h 168"/>
                <a:gd name="T24" fmla="*/ 29 w 185"/>
                <a:gd name="T25" fmla="*/ 155 h 168"/>
                <a:gd name="T26" fmla="*/ 34 w 185"/>
                <a:gd name="T27" fmla="*/ 130 h 168"/>
                <a:gd name="T28" fmla="*/ 31 w 185"/>
                <a:gd name="T29" fmla="*/ 122 h 168"/>
                <a:gd name="T30" fmla="*/ 8 w 185"/>
                <a:gd name="T31" fmla="*/ 76 h 168"/>
                <a:gd name="T32" fmla="*/ 93 w 185"/>
                <a:gd name="T33" fmla="*/ 8 h 168"/>
                <a:gd name="T34" fmla="*/ 177 w 185"/>
                <a:gd name="T35" fmla="*/ 76 h 168"/>
                <a:gd name="T36" fmla="*/ 93 w 185"/>
                <a:gd name="T37" fmla="*/ 14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5" h="168">
                  <a:moveTo>
                    <a:pt x="93" y="0"/>
                  </a:moveTo>
                  <a:cubicBezTo>
                    <a:pt x="41" y="0"/>
                    <a:pt x="0" y="34"/>
                    <a:pt x="0" y="76"/>
                  </a:cubicBezTo>
                  <a:cubicBezTo>
                    <a:pt x="0" y="96"/>
                    <a:pt x="10" y="115"/>
                    <a:pt x="26" y="128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67" y="148"/>
                    <a:pt x="67" y="148"/>
                    <a:pt x="67" y="148"/>
                  </a:cubicBezTo>
                  <a:cubicBezTo>
                    <a:pt x="75" y="150"/>
                    <a:pt x="84" y="152"/>
                    <a:pt x="93" y="152"/>
                  </a:cubicBezTo>
                  <a:cubicBezTo>
                    <a:pt x="144" y="152"/>
                    <a:pt x="185" y="118"/>
                    <a:pt x="185" y="76"/>
                  </a:cubicBezTo>
                  <a:cubicBezTo>
                    <a:pt x="185" y="34"/>
                    <a:pt x="144" y="0"/>
                    <a:pt x="93" y="0"/>
                  </a:cubicBezTo>
                  <a:close/>
                  <a:moveTo>
                    <a:pt x="93" y="143"/>
                  </a:moveTo>
                  <a:cubicBezTo>
                    <a:pt x="85" y="143"/>
                    <a:pt x="76" y="142"/>
                    <a:pt x="69" y="140"/>
                  </a:cubicBezTo>
                  <a:cubicBezTo>
                    <a:pt x="68" y="140"/>
                    <a:pt x="67" y="140"/>
                    <a:pt x="67" y="140"/>
                  </a:cubicBezTo>
                  <a:cubicBezTo>
                    <a:pt x="65" y="140"/>
                    <a:pt x="64" y="140"/>
                    <a:pt x="63" y="141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35" y="127"/>
                    <a:pt x="34" y="124"/>
                    <a:pt x="31" y="122"/>
                  </a:cubicBezTo>
                  <a:cubicBezTo>
                    <a:pt x="16" y="109"/>
                    <a:pt x="8" y="93"/>
                    <a:pt x="8" y="76"/>
                  </a:cubicBezTo>
                  <a:cubicBezTo>
                    <a:pt x="8" y="38"/>
                    <a:pt x="46" y="8"/>
                    <a:pt x="93" y="8"/>
                  </a:cubicBezTo>
                  <a:cubicBezTo>
                    <a:pt x="139" y="8"/>
                    <a:pt x="177" y="38"/>
                    <a:pt x="177" y="76"/>
                  </a:cubicBezTo>
                  <a:cubicBezTo>
                    <a:pt x="177" y="113"/>
                    <a:pt x="139" y="143"/>
                    <a:pt x="93" y="14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900955" y="1476590"/>
              <a:ext cx="16323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E2436ED-B380-4D0D-931C-948ED084CA6C}"/>
              </a:ext>
            </a:extLst>
          </p:cNvPr>
          <p:cNvGrpSpPr/>
          <p:nvPr/>
        </p:nvGrpSpPr>
        <p:grpSpPr>
          <a:xfrm>
            <a:off x="7889331" y="4249843"/>
            <a:ext cx="2729490" cy="1052152"/>
            <a:chOff x="7889331" y="4249843"/>
            <a:chExt cx="2729490" cy="1052152"/>
          </a:xfrm>
        </p:grpSpPr>
        <p:sp>
          <p:nvSpPr>
            <p:cNvPr id="78" name="Oval 77"/>
            <p:cNvSpPr/>
            <p:nvPr/>
          </p:nvSpPr>
          <p:spPr>
            <a:xfrm>
              <a:off x="9584833" y="4249843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4" name="Freeform 167"/>
            <p:cNvSpPr>
              <a:spLocks noEditPoints="1"/>
            </p:cNvSpPr>
            <p:nvPr/>
          </p:nvSpPr>
          <p:spPr bwMode="auto">
            <a:xfrm>
              <a:off x="9992010" y="4589788"/>
              <a:ext cx="206013" cy="379557"/>
            </a:xfrm>
            <a:custGeom>
              <a:avLst/>
              <a:gdLst>
                <a:gd name="T0" fmla="*/ 101 w 101"/>
                <a:gd name="T1" fmla="*/ 72 h 186"/>
                <a:gd name="T2" fmla="*/ 97 w 101"/>
                <a:gd name="T3" fmla="*/ 68 h 186"/>
                <a:gd name="T4" fmla="*/ 64 w 101"/>
                <a:gd name="T5" fmla="*/ 68 h 186"/>
                <a:gd name="T6" fmla="*/ 84 w 101"/>
                <a:gd name="T7" fmla="*/ 6 h 186"/>
                <a:gd name="T8" fmla="*/ 84 w 101"/>
                <a:gd name="T9" fmla="*/ 6 h 186"/>
                <a:gd name="T10" fmla="*/ 85 w 101"/>
                <a:gd name="T11" fmla="*/ 4 h 186"/>
                <a:gd name="T12" fmla="*/ 80 w 101"/>
                <a:gd name="T13" fmla="*/ 0 h 186"/>
                <a:gd name="T14" fmla="*/ 38 w 101"/>
                <a:gd name="T15" fmla="*/ 0 h 186"/>
                <a:gd name="T16" fmla="*/ 34 w 101"/>
                <a:gd name="T17" fmla="*/ 3 h 186"/>
                <a:gd name="T18" fmla="*/ 34 w 101"/>
                <a:gd name="T19" fmla="*/ 3 h 186"/>
                <a:gd name="T20" fmla="*/ 0 w 101"/>
                <a:gd name="T21" fmla="*/ 104 h 186"/>
                <a:gd name="T22" fmla="*/ 0 w 101"/>
                <a:gd name="T23" fmla="*/ 104 h 186"/>
                <a:gd name="T24" fmla="*/ 0 w 101"/>
                <a:gd name="T25" fmla="*/ 106 h 186"/>
                <a:gd name="T26" fmla="*/ 4 w 101"/>
                <a:gd name="T27" fmla="*/ 110 h 186"/>
                <a:gd name="T28" fmla="*/ 42 w 101"/>
                <a:gd name="T29" fmla="*/ 110 h 186"/>
                <a:gd name="T30" fmla="*/ 34 w 101"/>
                <a:gd name="T31" fmla="*/ 181 h 186"/>
                <a:gd name="T32" fmla="*/ 34 w 101"/>
                <a:gd name="T33" fmla="*/ 181 h 186"/>
                <a:gd name="T34" fmla="*/ 34 w 101"/>
                <a:gd name="T35" fmla="*/ 182 h 186"/>
                <a:gd name="T36" fmla="*/ 38 w 101"/>
                <a:gd name="T37" fmla="*/ 186 h 186"/>
                <a:gd name="T38" fmla="*/ 42 w 101"/>
                <a:gd name="T39" fmla="*/ 183 h 186"/>
                <a:gd name="T40" fmla="*/ 42 w 101"/>
                <a:gd name="T41" fmla="*/ 183 h 186"/>
                <a:gd name="T42" fmla="*/ 101 w 101"/>
                <a:gd name="T43" fmla="*/ 74 h 186"/>
                <a:gd name="T44" fmla="*/ 101 w 101"/>
                <a:gd name="T45" fmla="*/ 74 h 186"/>
                <a:gd name="T46" fmla="*/ 101 w 101"/>
                <a:gd name="T47" fmla="*/ 72 h 186"/>
                <a:gd name="T48" fmla="*/ 45 w 101"/>
                <a:gd name="T49" fmla="*/ 160 h 186"/>
                <a:gd name="T50" fmla="*/ 51 w 101"/>
                <a:gd name="T51" fmla="*/ 106 h 186"/>
                <a:gd name="T52" fmla="*/ 51 w 101"/>
                <a:gd name="T53" fmla="*/ 106 h 186"/>
                <a:gd name="T54" fmla="*/ 51 w 101"/>
                <a:gd name="T55" fmla="*/ 106 h 186"/>
                <a:gd name="T56" fmla="*/ 47 w 101"/>
                <a:gd name="T57" fmla="*/ 101 h 186"/>
                <a:gd name="T58" fmla="*/ 10 w 101"/>
                <a:gd name="T59" fmla="*/ 101 h 186"/>
                <a:gd name="T60" fmla="*/ 41 w 101"/>
                <a:gd name="T61" fmla="*/ 9 h 186"/>
                <a:gd name="T62" fmla="*/ 75 w 101"/>
                <a:gd name="T63" fmla="*/ 9 h 186"/>
                <a:gd name="T64" fmla="*/ 54 w 101"/>
                <a:gd name="T65" fmla="*/ 71 h 186"/>
                <a:gd name="T66" fmla="*/ 54 w 101"/>
                <a:gd name="T67" fmla="*/ 71 h 186"/>
                <a:gd name="T68" fmla="*/ 54 w 101"/>
                <a:gd name="T69" fmla="*/ 72 h 186"/>
                <a:gd name="T70" fmla="*/ 58 w 101"/>
                <a:gd name="T71" fmla="*/ 76 h 186"/>
                <a:gd name="T72" fmla="*/ 90 w 101"/>
                <a:gd name="T73" fmla="*/ 76 h 186"/>
                <a:gd name="T74" fmla="*/ 45 w 101"/>
                <a:gd name="T75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1" h="186">
                  <a:moveTo>
                    <a:pt x="101" y="72"/>
                  </a:moveTo>
                  <a:cubicBezTo>
                    <a:pt x="101" y="70"/>
                    <a:pt x="100" y="68"/>
                    <a:pt x="97" y="68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4" y="5"/>
                    <a:pt x="85" y="5"/>
                    <a:pt x="85" y="4"/>
                  </a:cubicBezTo>
                  <a:cubicBezTo>
                    <a:pt x="85" y="2"/>
                    <a:pt x="83" y="0"/>
                    <a:pt x="80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6" y="0"/>
                    <a:pt x="35" y="1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5"/>
                    <a:pt x="0" y="105"/>
                    <a:pt x="0" y="106"/>
                  </a:cubicBezTo>
                  <a:cubicBezTo>
                    <a:pt x="0" y="108"/>
                    <a:pt x="2" y="110"/>
                    <a:pt x="4" y="110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34" y="181"/>
                    <a:pt x="34" y="181"/>
                    <a:pt x="34" y="182"/>
                  </a:cubicBezTo>
                  <a:cubicBezTo>
                    <a:pt x="34" y="184"/>
                    <a:pt x="36" y="186"/>
                    <a:pt x="38" y="186"/>
                  </a:cubicBezTo>
                  <a:cubicBezTo>
                    <a:pt x="40" y="186"/>
                    <a:pt x="41" y="185"/>
                    <a:pt x="42" y="183"/>
                  </a:cubicBezTo>
                  <a:cubicBezTo>
                    <a:pt x="42" y="183"/>
                    <a:pt x="42" y="183"/>
                    <a:pt x="42" y="183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73"/>
                    <a:pt x="101" y="73"/>
                    <a:pt x="101" y="72"/>
                  </a:cubicBezTo>
                  <a:close/>
                  <a:moveTo>
                    <a:pt x="45" y="160"/>
                  </a:moveTo>
                  <a:cubicBezTo>
                    <a:pt x="51" y="106"/>
                    <a:pt x="51" y="106"/>
                    <a:pt x="51" y="106"/>
                  </a:cubicBezTo>
                  <a:cubicBezTo>
                    <a:pt x="51" y="106"/>
                    <a:pt x="51" y="106"/>
                    <a:pt x="51" y="106"/>
                  </a:cubicBezTo>
                  <a:cubicBezTo>
                    <a:pt x="51" y="106"/>
                    <a:pt x="51" y="106"/>
                    <a:pt x="51" y="106"/>
                  </a:cubicBezTo>
                  <a:cubicBezTo>
                    <a:pt x="51" y="103"/>
                    <a:pt x="49" y="101"/>
                    <a:pt x="47" y="101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54" y="71"/>
                    <a:pt x="54" y="71"/>
                    <a:pt x="54" y="71"/>
                  </a:cubicBezTo>
                  <a:cubicBezTo>
                    <a:pt x="54" y="71"/>
                    <a:pt x="54" y="71"/>
                    <a:pt x="54" y="71"/>
                  </a:cubicBezTo>
                  <a:cubicBezTo>
                    <a:pt x="54" y="71"/>
                    <a:pt x="54" y="71"/>
                    <a:pt x="54" y="72"/>
                  </a:cubicBezTo>
                  <a:cubicBezTo>
                    <a:pt x="54" y="74"/>
                    <a:pt x="56" y="76"/>
                    <a:pt x="58" y="76"/>
                  </a:cubicBezTo>
                  <a:cubicBezTo>
                    <a:pt x="90" y="76"/>
                    <a:pt x="90" y="76"/>
                    <a:pt x="90" y="76"/>
                  </a:cubicBezTo>
                  <a:lnTo>
                    <a:pt x="45" y="16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889331" y="4249843"/>
              <a:ext cx="16323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E48D16-DA48-4C36-813B-0EC9D334310E}"/>
              </a:ext>
            </a:extLst>
          </p:cNvPr>
          <p:cNvGrpSpPr/>
          <p:nvPr/>
        </p:nvGrpSpPr>
        <p:grpSpPr>
          <a:xfrm>
            <a:off x="7999306" y="1476589"/>
            <a:ext cx="2808890" cy="1052152"/>
            <a:chOff x="7999306" y="1476589"/>
            <a:chExt cx="2808890" cy="1052152"/>
          </a:xfrm>
        </p:grpSpPr>
        <p:sp>
          <p:nvSpPr>
            <p:cNvPr id="73" name="Oval 72"/>
            <p:cNvSpPr/>
            <p:nvPr/>
          </p:nvSpPr>
          <p:spPr>
            <a:xfrm>
              <a:off x="7999306" y="1476589"/>
              <a:ext cx="1033988" cy="1052152"/>
            </a:xfrm>
            <a:prstGeom prst="ellipse">
              <a:avLst/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6" name="Freeform 170"/>
            <p:cNvSpPr>
              <a:spLocks noEditPoints="1"/>
            </p:cNvSpPr>
            <p:nvPr/>
          </p:nvSpPr>
          <p:spPr bwMode="auto">
            <a:xfrm>
              <a:off x="8327079" y="1827071"/>
              <a:ext cx="378439" cy="379557"/>
            </a:xfrm>
            <a:custGeom>
              <a:avLst/>
              <a:gdLst>
                <a:gd name="T0" fmla="*/ 186 w 186"/>
                <a:gd name="T1" fmla="*/ 55 h 186"/>
                <a:gd name="T2" fmla="*/ 185 w 186"/>
                <a:gd name="T3" fmla="*/ 53 h 186"/>
                <a:gd name="T4" fmla="*/ 185 w 186"/>
                <a:gd name="T5" fmla="*/ 53 h 186"/>
                <a:gd name="T6" fmla="*/ 185 w 186"/>
                <a:gd name="T7" fmla="*/ 52 h 186"/>
                <a:gd name="T8" fmla="*/ 184 w 186"/>
                <a:gd name="T9" fmla="*/ 52 h 186"/>
                <a:gd name="T10" fmla="*/ 134 w 186"/>
                <a:gd name="T11" fmla="*/ 2 h 186"/>
                <a:gd name="T12" fmla="*/ 134 w 186"/>
                <a:gd name="T13" fmla="*/ 2 h 186"/>
                <a:gd name="T14" fmla="*/ 131 w 186"/>
                <a:gd name="T15" fmla="*/ 0 h 186"/>
                <a:gd name="T16" fmla="*/ 55 w 186"/>
                <a:gd name="T17" fmla="*/ 0 h 186"/>
                <a:gd name="T18" fmla="*/ 52 w 186"/>
                <a:gd name="T19" fmla="*/ 2 h 186"/>
                <a:gd name="T20" fmla="*/ 52 w 186"/>
                <a:gd name="T21" fmla="*/ 2 h 186"/>
                <a:gd name="T22" fmla="*/ 2 w 186"/>
                <a:gd name="T23" fmla="*/ 52 h 186"/>
                <a:gd name="T24" fmla="*/ 1 w 186"/>
                <a:gd name="T25" fmla="*/ 52 h 186"/>
                <a:gd name="T26" fmla="*/ 1 w 186"/>
                <a:gd name="T27" fmla="*/ 53 h 186"/>
                <a:gd name="T28" fmla="*/ 1 w 186"/>
                <a:gd name="T29" fmla="*/ 53 h 186"/>
                <a:gd name="T30" fmla="*/ 0 w 186"/>
                <a:gd name="T31" fmla="*/ 55 h 186"/>
                <a:gd name="T32" fmla="*/ 1 w 186"/>
                <a:gd name="T33" fmla="*/ 58 h 186"/>
                <a:gd name="T34" fmla="*/ 1 w 186"/>
                <a:gd name="T35" fmla="*/ 58 h 186"/>
                <a:gd name="T36" fmla="*/ 90 w 186"/>
                <a:gd name="T37" fmla="*/ 184 h 186"/>
                <a:gd name="T38" fmla="*/ 90 w 186"/>
                <a:gd name="T39" fmla="*/ 184 h 186"/>
                <a:gd name="T40" fmla="*/ 93 w 186"/>
                <a:gd name="T41" fmla="*/ 186 h 186"/>
                <a:gd name="T42" fmla="*/ 96 w 186"/>
                <a:gd name="T43" fmla="*/ 184 h 186"/>
                <a:gd name="T44" fmla="*/ 96 w 186"/>
                <a:gd name="T45" fmla="*/ 184 h 186"/>
                <a:gd name="T46" fmla="*/ 185 w 186"/>
                <a:gd name="T47" fmla="*/ 58 h 186"/>
                <a:gd name="T48" fmla="*/ 185 w 186"/>
                <a:gd name="T49" fmla="*/ 58 h 186"/>
                <a:gd name="T50" fmla="*/ 186 w 186"/>
                <a:gd name="T51" fmla="*/ 55 h 186"/>
                <a:gd name="T52" fmla="*/ 129 w 186"/>
                <a:gd name="T53" fmla="*/ 9 h 186"/>
                <a:gd name="T54" fmla="*/ 171 w 186"/>
                <a:gd name="T55" fmla="*/ 51 h 186"/>
                <a:gd name="T56" fmla="*/ 134 w 186"/>
                <a:gd name="T57" fmla="*/ 51 h 186"/>
                <a:gd name="T58" fmla="*/ 112 w 186"/>
                <a:gd name="T59" fmla="*/ 9 h 186"/>
                <a:gd name="T60" fmla="*/ 129 w 186"/>
                <a:gd name="T61" fmla="*/ 9 h 186"/>
                <a:gd name="T62" fmla="*/ 103 w 186"/>
                <a:gd name="T63" fmla="*/ 9 h 186"/>
                <a:gd name="T64" fmla="*/ 124 w 186"/>
                <a:gd name="T65" fmla="*/ 51 h 186"/>
                <a:gd name="T66" fmla="*/ 62 w 186"/>
                <a:gd name="T67" fmla="*/ 51 h 186"/>
                <a:gd name="T68" fmla="*/ 83 w 186"/>
                <a:gd name="T69" fmla="*/ 9 h 186"/>
                <a:gd name="T70" fmla="*/ 103 w 186"/>
                <a:gd name="T71" fmla="*/ 9 h 186"/>
                <a:gd name="T72" fmla="*/ 57 w 186"/>
                <a:gd name="T73" fmla="*/ 9 h 186"/>
                <a:gd name="T74" fmla="*/ 74 w 186"/>
                <a:gd name="T75" fmla="*/ 9 h 186"/>
                <a:gd name="T76" fmla="*/ 52 w 186"/>
                <a:gd name="T77" fmla="*/ 51 h 186"/>
                <a:gd name="T78" fmla="*/ 14 w 186"/>
                <a:gd name="T79" fmla="*/ 51 h 186"/>
                <a:gd name="T80" fmla="*/ 57 w 186"/>
                <a:gd name="T81" fmla="*/ 9 h 186"/>
                <a:gd name="T82" fmla="*/ 12 w 186"/>
                <a:gd name="T83" fmla="*/ 59 h 186"/>
                <a:gd name="T84" fmla="*/ 52 w 186"/>
                <a:gd name="T85" fmla="*/ 59 h 186"/>
                <a:gd name="T86" fmla="*/ 81 w 186"/>
                <a:gd name="T87" fmla="*/ 158 h 186"/>
                <a:gd name="T88" fmla="*/ 12 w 186"/>
                <a:gd name="T89" fmla="*/ 59 h 186"/>
                <a:gd name="T90" fmla="*/ 93 w 186"/>
                <a:gd name="T91" fmla="*/ 167 h 186"/>
                <a:gd name="T92" fmla="*/ 61 w 186"/>
                <a:gd name="T93" fmla="*/ 59 h 186"/>
                <a:gd name="T94" fmla="*/ 125 w 186"/>
                <a:gd name="T95" fmla="*/ 59 h 186"/>
                <a:gd name="T96" fmla="*/ 93 w 186"/>
                <a:gd name="T97" fmla="*/ 167 h 186"/>
                <a:gd name="T98" fmla="*/ 105 w 186"/>
                <a:gd name="T99" fmla="*/ 158 h 186"/>
                <a:gd name="T100" fmla="*/ 134 w 186"/>
                <a:gd name="T101" fmla="*/ 59 h 186"/>
                <a:gd name="T102" fmla="*/ 173 w 186"/>
                <a:gd name="T103" fmla="*/ 59 h 186"/>
                <a:gd name="T104" fmla="*/ 105 w 186"/>
                <a:gd name="T105" fmla="*/ 158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6" h="186">
                  <a:moveTo>
                    <a:pt x="186" y="55"/>
                  </a:moveTo>
                  <a:cubicBezTo>
                    <a:pt x="186" y="54"/>
                    <a:pt x="185" y="53"/>
                    <a:pt x="185" y="53"/>
                  </a:cubicBezTo>
                  <a:cubicBezTo>
                    <a:pt x="185" y="53"/>
                    <a:pt x="185" y="53"/>
                    <a:pt x="185" y="53"/>
                  </a:cubicBezTo>
                  <a:cubicBezTo>
                    <a:pt x="185" y="52"/>
                    <a:pt x="185" y="52"/>
                    <a:pt x="185" y="52"/>
                  </a:cubicBezTo>
                  <a:cubicBezTo>
                    <a:pt x="185" y="52"/>
                    <a:pt x="184" y="52"/>
                    <a:pt x="184" y="52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133" y="1"/>
                    <a:pt x="132" y="0"/>
                    <a:pt x="131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4" y="0"/>
                    <a:pt x="52" y="1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0" y="54"/>
                    <a:pt x="0" y="55"/>
                  </a:cubicBezTo>
                  <a:cubicBezTo>
                    <a:pt x="0" y="56"/>
                    <a:pt x="1" y="57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90" y="184"/>
                    <a:pt x="90" y="184"/>
                    <a:pt x="90" y="184"/>
                  </a:cubicBezTo>
                  <a:cubicBezTo>
                    <a:pt x="90" y="184"/>
                    <a:pt x="90" y="184"/>
                    <a:pt x="90" y="184"/>
                  </a:cubicBezTo>
                  <a:cubicBezTo>
                    <a:pt x="90" y="185"/>
                    <a:pt x="92" y="186"/>
                    <a:pt x="93" y="186"/>
                  </a:cubicBezTo>
                  <a:cubicBezTo>
                    <a:pt x="94" y="186"/>
                    <a:pt x="95" y="185"/>
                    <a:pt x="96" y="184"/>
                  </a:cubicBezTo>
                  <a:cubicBezTo>
                    <a:pt x="96" y="184"/>
                    <a:pt x="96" y="184"/>
                    <a:pt x="96" y="184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57"/>
                    <a:pt x="186" y="56"/>
                    <a:pt x="186" y="55"/>
                  </a:cubicBezTo>
                  <a:close/>
                  <a:moveTo>
                    <a:pt x="129" y="9"/>
                  </a:moveTo>
                  <a:cubicBezTo>
                    <a:pt x="171" y="51"/>
                    <a:pt x="171" y="51"/>
                    <a:pt x="171" y="51"/>
                  </a:cubicBezTo>
                  <a:cubicBezTo>
                    <a:pt x="134" y="51"/>
                    <a:pt x="134" y="51"/>
                    <a:pt x="134" y="51"/>
                  </a:cubicBezTo>
                  <a:cubicBezTo>
                    <a:pt x="112" y="9"/>
                    <a:pt x="112" y="9"/>
                    <a:pt x="112" y="9"/>
                  </a:cubicBezTo>
                  <a:lnTo>
                    <a:pt x="129" y="9"/>
                  </a:lnTo>
                  <a:close/>
                  <a:moveTo>
                    <a:pt x="103" y="9"/>
                  </a:moveTo>
                  <a:cubicBezTo>
                    <a:pt x="124" y="51"/>
                    <a:pt x="124" y="51"/>
                    <a:pt x="124" y="5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83" y="9"/>
                    <a:pt x="83" y="9"/>
                    <a:pt x="83" y="9"/>
                  </a:cubicBezTo>
                  <a:lnTo>
                    <a:pt x="103" y="9"/>
                  </a:lnTo>
                  <a:close/>
                  <a:moveTo>
                    <a:pt x="57" y="9"/>
                  </a:moveTo>
                  <a:cubicBezTo>
                    <a:pt x="74" y="9"/>
                    <a:pt x="74" y="9"/>
                    <a:pt x="74" y="9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14" y="51"/>
                    <a:pt x="14" y="51"/>
                    <a:pt x="14" y="51"/>
                  </a:cubicBezTo>
                  <a:lnTo>
                    <a:pt x="57" y="9"/>
                  </a:lnTo>
                  <a:close/>
                  <a:moveTo>
                    <a:pt x="12" y="59"/>
                  </a:moveTo>
                  <a:cubicBezTo>
                    <a:pt x="52" y="59"/>
                    <a:pt x="52" y="59"/>
                    <a:pt x="52" y="59"/>
                  </a:cubicBezTo>
                  <a:cubicBezTo>
                    <a:pt x="81" y="158"/>
                    <a:pt x="81" y="158"/>
                    <a:pt x="81" y="158"/>
                  </a:cubicBezTo>
                  <a:lnTo>
                    <a:pt x="12" y="59"/>
                  </a:lnTo>
                  <a:close/>
                  <a:moveTo>
                    <a:pt x="93" y="167"/>
                  </a:moveTo>
                  <a:cubicBezTo>
                    <a:pt x="61" y="59"/>
                    <a:pt x="61" y="59"/>
                    <a:pt x="61" y="59"/>
                  </a:cubicBezTo>
                  <a:cubicBezTo>
                    <a:pt x="125" y="59"/>
                    <a:pt x="125" y="59"/>
                    <a:pt x="125" y="59"/>
                  </a:cubicBezTo>
                  <a:lnTo>
                    <a:pt x="93" y="167"/>
                  </a:lnTo>
                  <a:close/>
                  <a:moveTo>
                    <a:pt x="105" y="158"/>
                  </a:moveTo>
                  <a:cubicBezTo>
                    <a:pt x="134" y="59"/>
                    <a:pt x="134" y="59"/>
                    <a:pt x="134" y="59"/>
                  </a:cubicBezTo>
                  <a:cubicBezTo>
                    <a:pt x="173" y="59"/>
                    <a:pt x="173" y="59"/>
                    <a:pt x="173" y="59"/>
                  </a:cubicBezTo>
                  <a:lnTo>
                    <a:pt x="105" y="15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9175823" y="1476590"/>
              <a:ext cx="163237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74671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 animBg="1"/>
      <p:bldP spid="19" grpId="0" animBg="1"/>
      <p:bldP spid="22" grpId="0" animBg="1"/>
      <p:bldP spid="24" grpId="0" animBg="1"/>
      <p:bldP spid="26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/>
          <p:nvPr/>
        </p:nvSpPr>
        <p:spPr>
          <a:xfrm>
            <a:off x="-7963" y="2647"/>
            <a:ext cx="12213412" cy="6858000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52235" b="-25855"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/>
          </a:p>
        </p:txBody>
      </p:sp>
      <p:sp>
        <p:nvSpPr>
          <p:cNvPr id="332" name="Shape 332"/>
          <p:cNvSpPr/>
          <p:nvPr/>
        </p:nvSpPr>
        <p:spPr>
          <a:xfrm>
            <a:off x="-10706" y="2749971"/>
            <a:ext cx="12213412" cy="4136165"/>
          </a:xfrm>
          <a:prstGeom prst="rect">
            <a:avLst/>
          </a:prstGeom>
          <a:solidFill>
            <a:schemeClr val="accent5">
              <a:alpha val="8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 dirty="0"/>
          </a:p>
        </p:txBody>
      </p:sp>
      <p:sp>
        <p:nvSpPr>
          <p:cNvPr id="333" name="Shape 333"/>
          <p:cNvSpPr/>
          <p:nvPr/>
        </p:nvSpPr>
        <p:spPr>
          <a:xfrm>
            <a:off x="5717756" y="3228830"/>
            <a:ext cx="832688" cy="8254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04" y="4456"/>
                </a:moveTo>
                <a:cubicBezTo>
                  <a:pt x="18009" y="4224"/>
                  <a:pt x="17666" y="4197"/>
                  <a:pt x="17437" y="4394"/>
                </a:cubicBezTo>
                <a:lnTo>
                  <a:pt x="14871" y="6635"/>
                </a:lnTo>
                <a:lnTo>
                  <a:pt x="11955" y="4861"/>
                </a:lnTo>
                <a:cubicBezTo>
                  <a:pt x="11694" y="4712"/>
                  <a:pt x="11362" y="4806"/>
                  <a:pt x="11214" y="5070"/>
                </a:cubicBezTo>
                <a:cubicBezTo>
                  <a:pt x="11066" y="5332"/>
                  <a:pt x="11160" y="5666"/>
                  <a:pt x="11421" y="5816"/>
                </a:cubicBezTo>
                <a:lnTo>
                  <a:pt x="14666" y="7777"/>
                </a:lnTo>
                <a:cubicBezTo>
                  <a:pt x="14750" y="7825"/>
                  <a:pt x="14843" y="7848"/>
                  <a:pt x="14933" y="7848"/>
                </a:cubicBezTo>
                <a:cubicBezTo>
                  <a:pt x="15060" y="7848"/>
                  <a:pt x="15185" y="7804"/>
                  <a:pt x="15285" y="7717"/>
                </a:cubicBezTo>
                <a:lnTo>
                  <a:pt x="18141" y="5227"/>
                </a:lnTo>
                <a:cubicBezTo>
                  <a:pt x="18371" y="5031"/>
                  <a:pt x="18397" y="4686"/>
                  <a:pt x="18204" y="4456"/>
                </a:cubicBezTo>
                <a:cubicBezTo>
                  <a:pt x="18204" y="4456"/>
                  <a:pt x="18204" y="4456"/>
                  <a:pt x="18204" y="4456"/>
                </a:cubicBezTo>
                <a:close/>
                <a:moveTo>
                  <a:pt x="20514" y="6724"/>
                </a:moveTo>
                <a:cubicBezTo>
                  <a:pt x="20514" y="3621"/>
                  <a:pt x="18011" y="1096"/>
                  <a:pt x="14934" y="1096"/>
                </a:cubicBezTo>
                <a:cubicBezTo>
                  <a:pt x="11858" y="1096"/>
                  <a:pt x="9355" y="3621"/>
                  <a:pt x="9355" y="6724"/>
                </a:cubicBezTo>
                <a:cubicBezTo>
                  <a:pt x="9355" y="9828"/>
                  <a:pt x="11858" y="12353"/>
                  <a:pt x="14934" y="12353"/>
                </a:cubicBezTo>
                <a:cubicBezTo>
                  <a:pt x="18011" y="12353"/>
                  <a:pt x="20514" y="9828"/>
                  <a:pt x="20514" y="6724"/>
                </a:cubicBezTo>
                <a:cubicBezTo>
                  <a:pt x="20514" y="6724"/>
                  <a:pt x="20514" y="6724"/>
                  <a:pt x="20514" y="6724"/>
                </a:cubicBezTo>
                <a:close/>
                <a:moveTo>
                  <a:pt x="13982" y="13379"/>
                </a:moveTo>
                <a:cubicBezTo>
                  <a:pt x="12290" y="13134"/>
                  <a:pt x="10801" y="12246"/>
                  <a:pt x="9768" y="10969"/>
                </a:cubicBezTo>
                <a:lnTo>
                  <a:pt x="953" y="10969"/>
                </a:lnTo>
                <a:lnTo>
                  <a:pt x="953" y="20479"/>
                </a:lnTo>
                <a:cubicBezTo>
                  <a:pt x="953" y="20567"/>
                  <a:pt x="1025" y="20638"/>
                  <a:pt x="1112" y="20638"/>
                </a:cubicBezTo>
                <a:lnTo>
                  <a:pt x="13823" y="20638"/>
                </a:lnTo>
                <a:cubicBezTo>
                  <a:pt x="13909" y="20638"/>
                  <a:pt x="13982" y="20567"/>
                  <a:pt x="13982" y="20479"/>
                </a:cubicBezTo>
                <a:cubicBezTo>
                  <a:pt x="13982" y="20479"/>
                  <a:pt x="13982" y="13379"/>
                  <a:pt x="13982" y="13379"/>
                </a:cubicBezTo>
                <a:close/>
                <a:moveTo>
                  <a:pt x="2531" y="6295"/>
                </a:moveTo>
                <a:lnTo>
                  <a:pt x="3816" y="6295"/>
                </a:lnTo>
                <a:lnTo>
                  <a:pt x="3816" y="5491"/>
                </a:lnTo>
                <a:cubicBezTo>
                  <a:pt x="3816" y="5134"/>
                  <a:pt x="3528" y="4844"/>
                  <a:pt x="3174" y="4844"/>
                </a:cubicBezTo>
                <a:cubicBezTo>
                  <a:pt x="2820" y="4844"/>
                  <a:pt x="2531" y="5134"/>
                  <a:pt x="2531" y="5491"/>
                </a:cubicBezTo>
                <a:cubicBezTo>
                  <a:pt x="2531" y="5491"/>
                  <a:pt x="2531" y="6295"/>
                  <a:pt x="2531" y="6295"/>
                </a:cubicBezTo>
                <a:close/>
                <a:moveTo>
                  <a:pt x="7088" y="6295"/>
                </a:moveTo>
                <a:lnTo>
                  <a:pt x="8283" y="6295"/>
                </a:lnTo>
                <a:cubicBezTo>
                  <a:pt x="8299" y="6041"/>
                  <a:pt x="8330" y="5792"/>
                  <a:pt x="8373" y="5547"/>
                </a:cubicBezTo>
                <a:lnTo>
                  <a:pt x="8373" y="5491"/>
                </a:lnTo>
                <a:cubicBezTo>
                  <a:pt x="8373" y="5134"/>
                  <a:pt x="8084" y="4844"/>
                  <a:pt x="7730" y="4844"/>
                </a:cubicBezTo>
                <a:cubicBezTo>
                  <a:pt x="7376" y="4844"/>
                  <a:pt x="7088" y="5135"/>
                  <a:pt x="7088" y="5491"/>
                </a:cubicBezTo>
                <a:cubicBezTo>
                  <a:pt x="7088" y="5491"/>
                  <a:pt x="7088" y="6295"/>
                  <a:pt x="7088" y="6295"/>
                </a:cubicBezTo>
                <a:close/>
                <a:moveTo>
                  <a:pt x="21600" y="6724"/>
                </a:moveTo>
                <a:cubicBezTo>
                  <a:pt x="21600" y="10432"/>
                  <a:pt x="18610" y="13448"/>
                  <a:pt x="14934" y="13448"/>
                </a:cubicBezTo>
                <a:lnTo>
                  <a:pt x="14934" y="20479"/>
                </a:lnTo>
                <a:cubicBezTo>
                  <a:pt x="14934" y="21097"/>
                  <a:pt x="14436" y="21600"/>
                  <a:pt x="13822" y="21600"/>
                </a:cubicBezTo>
                <a:lnTo>
                  <a:pt x="1112" y="21600"/>
                </a:lnTo>
                <a:cubicBezTo>
                  <a:pt x="499" y="21600"/>
                  <a:pt x="0" y="21097"/>
                  <a:pt x="0" y="20479"/>
                </a:cubicBezTo>
                <a:lnTo>
                  <a:pt x="0" y="8724"/>
                </a:lnTo>
                <a:cubicBezTo>
                  <a:pt x="0" y="8707"/>
                  <a:pt x="4" y="8691"/>
                  <a:pt x="5" y="8673"/>
                </a:cubicBezTo>
                <a:lnTo>
                  <a:pt x="5" y="6724"/>
                </a:lnTo>
                <a:cubicBezTo>
                  <a:pt x="5" y="6488"/>
                  <a:pt x="309" y="6295"/>
                  <a:pt x="684" y="6295"/>
                </a:cubicBezTo>
                <a:lnTo>
                  <a:pt x="1896" y="6295"/>
                </a:lnTo>
                <a:lnTo>
                  <a:pt x="1896" y="5491"/>
                </a:lnTo>
                <a:cubicBezTo>
                  <a:pt x="1896" y="4781"/>
                  <a:pt x="2469" y="4202"/>
                  <a:pt x="3174" y="4202"/>
                </a:cubicBezTo>
                <a:cubicBezTo>
                  <a:pt x="3878" y="4202"/>
                  <a:pt x="4451" y="4781"/>
                  <a:pt x="4451" y="5491"/>
                </a:cubicBezTo>
                <a:lnTo>
                  <a:pt x="4451" y="6295"/>
                </a:lnTo>
                <a:lnTo>
                  <a:pt x="6453" y="6295"/>
                </a:lnTo>
                <a:lnTo>
                  <a:pt x="6453" y="5491"/>
                </a:lnTo>
                <a:cubicBezTo>
                  <a:pt x="6453" y="4781"/>
                  <a:pt x="7026" y="4202"/>
                  <a:pt x="7730" y="4202"/>
                </a:cubicBezTo>
                <a:cubicBezTo>
                  <a:pt x="8079" y="4202"/>
                  <a:pt x="8391" y="4346"/>
                  <a:pt x="8620" y="4575"/>
                </a:cubicBezTo>
                <a:cubicBezTo>
                  <a:pt x="9511" y="1918"/>
                  <a:pt x="12004" y="0"/>
                  <a:pt x="14934" y="0"/>
                </a:cubicBezTo>
                <a:cubicBezTo>
                  <a:pt x="18610" y="0"/>
                  <a:pt x="21600" y="3016"/>
                  <a:pt x="21600" y="6724"/>
                </a:cubicBezTo>
                <a:cubicBezTo>
                  <a:pt x="21600" y="6724"/>
                  <a:pt x="21600" y="6724"/>
                  <a:pt x="21600" y="6724"/>
                </a:cubicBezTo>
                <a:close/>
                <a:moveTo>
                  <a:pt x="7687" y="12952"/>
                </a:moveTo>
                <a:cubicBezTo>
                  <a:pt x="7418" y="13060"/>
                  <a:pt x="7195" y="13201"/>
                  <a:pt x="7020" y="13376"/>
                </a:cubicBezTo>
                <a:cubicBezTo>
                  <a:pt x="6844" y="13553"/>
                  <a:pt x="6713" y="13747"/>
                  <a:pt x="6625" y="13963"/>
                </a:cubicBezTo>
                <a:cubicBezTo>
                  <a:pt x="6536" y="14179"/>
                  <a:pt x="6492" y="14385"/>
                  <a:pt x="6492" y="14583"/>
                </a:cubicBezTo>
                <a:cubicBezTo>
                  <a:pt x="6492" y="14748"/>
                  <a:pt x="6539" y="14878"/>
                  <a:pt x="6634" y="14972"/>
                </a:cubicBezTo>
                <a:cubicBezTo>
                  <a:pt x="6727" y="15068"/>
                  <a:pt x="6845" y="15115"/>
                  <a:pt x="6988" y="15115"/>
                </a:cubicBezTo>
                <a:cubicBezTo>
                  <a:pt x="7150" y="15115"/>
                  <a:pt x="7274" y="15063"/>
                  <a:pt x="7358" y="14960"/>
                </a:cubicBezTo>
                <a:cubicBezTo>
                  <a:pt x="7442" y="14857"/>
                  <a:pt x="7517" y="14708"/>
                  <a:pt x="7585" y="14515"/>
                </a:cubicBezTo>
                <a:cubicBezTo>
                  <a:pt x="7651" y="14323"/>
                  <a:pt x="7699" y="14205"/>
                  <a:pt x="7728" y="14161"/>
                </a:cubicBezTo>
                <a:cubicBezTo>
                  <a:pt x="7941" y="13832"/>
                  <a:pt x="8235" y="13665"/>
                  <a:pt x="8609" y="13665"/>
                </a:cubicBezTo>
                <a:cubicBezTo>
                  <a:pt x="8785" y="13665"/>
                  <a:pt x="8948" y="13706"/>
                  <a:pt x="9098" y="13787"/>
                </a:cubicBezTo>
                <a:cubicBezTo>
                  <a:pt x="9248" y="13868"/>
                  <a:pt x="9366" y="13980"/>
                  <a:pt x="9453" y="14125"/>
                </a:cubicBezTo>
                <a:cubicBezTo>
                  <a:pt x="9540" y="14271"/>
                  <a:pt x="9584" y="14436"/>
                  <a:pt x="9584" y="14619"/>
                </a:cubicBezTo>
                <a:cubicBezTo>
                  <a:pt x="9584" y="14789"/>
                  <a:pt x="9543" y="14962"/>
                  <a:pt x="9462" y="15140"/>
                </a:cubicBezTo>
                <a:cubicBezTo>
                  <a:pt x="9380" y="15316"/>
                  <a:pt x="9262" y="15489"/>
                  <a:pt x="9106" y="15656"/>
                </a:cubicBezTo>
                <a:cubicBezTo>
                  <a:pt x="8951" y="15824"/>
                  <a:pt x="8757" y="15993"/>
                  <a:pt x="8523" y="16159"/>
                </a:cubicBezTo>
                <a:cubicBezTo>
                  <a:pt x="8392" y="16248"/>
                  <a:pt x="8175" y="16434"/>
                  <a:pt x="7870" y="16717"/>
                </a:cubicBezTo>
                <a:cubicBezTo>
                  <a:pt x="7564" y="17001"/>
                  <a:pt x="7222" y="17341"/>
                  <a:pt x="6843" y="17738"/>
                </a:cubicBezTo>
                <a:cubicBezTo>
                  <a:pt x="6751" y="17834"/>
                  <a:pt x="6668" y="17969"/>
                  <a:pt x="6590" y="18140"/>
                </a:cubicBezTo>
                <a:cubicBezTo>
                  <a:pt x="6514" y="18312"/>
                  <a:pt x="6475" y="18449"/>
                  <a:pt x="6475" y="18552"/>
                </a:cubicBezTo>
                <a:cubicBezTo>
                  <a:pt x="6475" y="18713"/>
                  <a:pt x="6535" y="18853"/>
                  <a:pt x="6655" y="18973"/>
                </a:cubicBezTo>
                <a:cubicBezTo>
                  <a:pt x="6774" y="19093"/>
                  <a:pt x="6941" y="19151"/>
                  <a:pt x="7155" y="19151"/>
                </a:cubicBezTo>
                <a:lnTo>
                  <a:pt x="10302" y="19151"/>
                </a:lnTo>
                <a:cubicBezTo>
                  <a:pt x="10490" y="19151"/>
                  <a:pt x="10630" y="19103"/>
                  <a:pt x="10723" y="19005"/>
                </a:cubicBezTo>
                <a:cubicBezTo>
                  <a:pt x="10815" y="18907"/>
                  <a:pt x="10862" y="18788"/>
                  <a:pt x="10862" y="18647"/>
                </a:cubicBezTo>
                <a:cubicBezTo>
                  <a:pt x="10862" y="18488"/>
                  <a:pt x="10804" y="18364"/>
                  <a:pt x="10686" y="18272"/>
                </a:cubicBezTo>
                <a:cubicBezTo>
                  <a:pt x="10570" y="18179"/>
                  <a:pt x="10400" y="18133"/>
                  <a:pt x="10177" y="18133"/>
                </a:cubicBezTo>
                <a:lnTo>
                  <a:pt x="7946" y="18133"/>
                </a:lnTo>
                <a:cubicBezTo>
                  <a:pt x="8017" y="18024"/>
                  <a:pt x="8087" y="17931"/>
                  <a:pt x="8155" y="17853"/>
                </a:cubicBezTo>
                <a:cubicBezTo>
                  <a:pt x="8315" y="17658"/>
                  <a:pt x="8609" y="17382"/>
                  <a:pt x="9038" y="17030"/>
                </a:cubicBezTo>
                <a:cubicBezTo>
                  <a:pt x="9467" y="16675"/>
                  <a:pt x="9773" y="16416"/>
                  <a:pt x="9956" y="16251"/>
                </a:cubicBezTo>
                <a:cubicBezTo>
                  <a:pt x="10138" y="16086"/>
                  <a:pt x="10317" y="15856"/>
                  <a:pt x="10492" y="15565"/>
                </a:cubicBezTo>
                <a:cubicBezTo>
                  <a:pt x="10667" y="15273"/>
                  <a:pt x="10755" y="14949"/>
                  <a:pt x="10755" y="14593"/>
                </a:cubicBezTo>
                <a:cubicBezTo>
                  <a:pt x="10755" y="14366"/>
                  <a:pt x="10712" y="14146"/>
                  <a:pt x="10629" y="13936"/>
                </a:cubicBezTo>
                <a:cubicBezTo>
                  <a:pt x="10545" y="13723"/>
                  <a:pt x="10428" y="13537"/>
                  <a:pt x="10276" y="13376"/>
                </a:cubicBezTo>
                <a:cubicBezTo>
                  <a:pt x="10125" y="13216"/>
                  <a:pt x="9950" y="13089"/>
                  <a:pt x="9750" y="12998"/>
                </a:cubicBezTo>
                <a:cubicBezTo>
                  <a:pt x="9442" y="12859"/>
                  <a:pt x="9071" y="12790"/>
                  <a:pt x="8634" y="12790"/>
                </a:cubicBezTo>
                <a:cubicBezTo>
                  <a:pt x="8272" y="12790"/>
                  <a:pt x="7956" y="12844"/>
                  <a:pt x="7687" y="12952"/>
                </a:cubicBezTo>
                <a:cubicBezTo>
                  <a:pt x="7687" y="12952"/>
                  <a:pt x="7687" y="12952"/>
                  <a:pt x="7687" y="12952"/>
                </a:cubicBezTo>
                <a:close/>
                <a:moveTo>
                  <a:pt x="5161" y="12967"/>
                </a:moveTo>
                <a:cubicBezTo>
                  <a:pt x="5253" y="13086"/>
                  <a:pt x="5298" y="13247"/>
                  <a:pt x="5298" y="13455"/>
                </a:cubicBezTo>
                <a:lnTo>
                  <a:pt x="5298" y="18392"/>
                </a:lnTo>
                <a:cubicBezTo>
                  <a:pt x="5298" y="18970"/>
                  <a:pt x="5103" y="19260"/>
                  <a:pt x="4712" y="19260"/>
                </a:cubicBezTo>
                <a:cubicBezTo>
                  <a:pt x="4538" y="19260"/>
                  <a:pt x="4399" y="19201"/>
                  <a:pt x="4293" y="19082"/>
                </a:cubicBezTo>
                <a:cubicBezTo>
                  <a:pt x="4189" y="18965"/>
                  <a:pt x="4136" y="18791"/>
                  <a:pt x="4136" y="18561"/>
                </a:cubicBezTo>
                <a:lnTo>
                  <a:pt x="4136" y="14637"/>
                </a:lnTo>
                <a:cubicBezTo>
                  <a:pt x="3411" y="15197"/>
                  <a:pt x="2924" y="15477"/>
                  <a:pt x="2673" y="15477"/>
                </a:cubicBezTo>
                <a:cubicBezTo>
                  <a:pt x="2554" y="15477"/>
                  <a:pt x="2447" y="15429"/>
                  <a:pt x="2355" y="15333"/>
                </a:cubicBezTo>
                <a:cubicBezTo>
                  <a:pt x="2262" y="15236"/>
                  <a:pt x="2215" y="15126"/>
                  <a:pt x="2215" y="14999"/>
                </a:cubicBezTo>
                <a:cubicBezTo>
                  <a:pt x="2215" y="14852"/>
                  <a:pt x="2261" y="14744"/>
                  <a:pt x="2353" y="14676"/>
                </a:cubicBezTo>
                <a:cubicBezTo>
                  <a:pt x="2444" y="14607"/>
                  <a:pt x="2605" y="14517"/>
                  <a:pt x="2835" y="14408"/>
                </a:cubicBezTo>
                <a:cubicBezTo>
                  <a:pt x="3180" y="14244"/>
                  <a:pt x="3455" y="14071"/>
                  <a:pt x="3663" y="13890"/>
                </a:cubicBezTo>
                <a:cubicBezTo>
                  <a:pt x="3870" y="13709"/>
                  <a:pt x="4052" y="13506"/>
                  <a:pt x="4213" y="13283"/>
                </a:cubicBezTo>
                <a:cubicBezTo>
                  <a:pt x="4372" y="13058"/>
                  <a:pt x="4476" y="12920"/>
                  <a:pt x="4524" y="12869"/>
                </a:cubicBezTo>
                <a:cubicBezTo>
                  <a:pt x="4573" y="12817"/>
                  <a:pt x="4664" y="12791"/>
                  <a:pt x="4798" y="12791"/>
                </a:cubicBezTo>
                <a:cubicBezTo>
                  <a:pt x="4948" y="12790"/>
                  <a:pt x="5071" y="12849"/>
                  <a:pt x="5161" y="12967"/>
                </a:cubicBezTo>
                <a:cubicBezTo>
                  <a:pt x="5161" y="12967"/>
                  <a:pt x="5161" y="12967"/>
                  <a:pt x="5161" y="12967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19051" tIns="19051" rIns="19051" bIns="19051" anchor="ctr"/>
          <a:lstStyle/>
          <a:p>
            <a:pPr defTabSz="228594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/>
          </a:p>
        </p:txBody>
      </p:sp>
      <p:sp>
        <p:nvSpPr>
          <p:cNvPr id="334" name="Shape 334"/>
          <p:cNvSpPr/>
          <p:nvPr/>
        </p:nvSpPr>
        <p:spPr>
          <a:xfrm>
            <a:off x="1971246" y="4895065"/>
            <a:ext cx="8249511" cy="749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>
              <a:lnSpc>
                <a:spcPct val="130000"/>
              </a:lnSpc>
              <a:spcBef>
                <a:spcPts val="2000"/>
              </a:spcBef>
              <a:defRPr sz="22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67" dirty="0" err="1">
                <a:solidFill>
                  <a:schemeClr val="bg1"/>
                </a:solidFill>
              </a:rPr>
              <a:t>Lorem</a:t>
            </a:r>
            <a:r>
              <a:rPr sz="1067" dirty="0">
                <a:solidFill>
                  <a:schemeClr val="bg1"/>
                </a:solidFill>
              </a:rPr>
              <a:t> </a:t>
            </a:r>
            <a:r>
              <a:rPr sz="1067" dirty="0" err="1">
                <a:solidFill>
                  <a:schemeClr val="bg1"/>
                </a:solidFill>
              </a:rPr>
              <a:t>Ipsum</a:t>
            </a:r>
            <a:r>
              <a:rPr sz="1067" dirty="0">
                <a:solidFill>
                  <a:schemeClr val="bg1"/>
                </a:solidFill>
              </a:rPr>
              <a:t> is simply dummy text of the printing and typesetting industry. </a:t>
            </a:r>
            <a:r>
              <a:rPr sz="1067" dirty="0" err="1">
                <a:solidFill>
                  <a:schemeClr val="bg1"/>
                </a:solidFill>
              </a:rPr>
              <a:t>Lorem</a:t>
            </a:r>
            <a:r>
              <a:rPr sz="1067" dirty="0">
                <a:solidFill>
                  <a:schemeClr val="bg1"/>
                </a:solidFill>
              </a:rPr>
              <a:t> </a:t>
            </a:r>
            <a:r>
              <a:rPr sz="1067" dirty="0" err="1">
                <a:solidFill>
                  <a:schemeClr val="bg1"/>
                </a:solidFill>
              </a:rPr>
              <a:t>Ipsum</a:t>
            </a:r>
            <a:r>
              <a:rPr sz="1067" dirty="0">
                <a:solidFill>
                  <a:schemeClr val="bg1"/>
                </a:solidFill>
              </a:rPr>
              <a:t> has been the industry's standard dummy text ever since the 1500s, when an unknown printer took a galley of type and scrambled it to make a type specimen book. </a:t>
            </a:r>
            <a:r>
              <a:rPr sz="1067" dirty="0" err="1">
                <a:solidFill>
                  <a:schemeClr val="bg1"/>
                </a:solidFill>
              </a:rPr>
              <a:t>Lorem</a:t>
            </a:r>
            <a:r>
              <a:rPr sz="1067" dirty="0">
                <a:solidFill>
                  <a:schemeClr val="bg1"/>
                </a:solidFill>
              </a:rPr>
              <a:t> </a:t>
            </a:r>
            <a:r>
              <a:rPr sz="1067" dirty="0" err="1">
                <a:solidFill>
                  <a:schemeClr val="bg1"/>
                </a:solidFill>
              </a:rPr>
              <a:t>Ipsum</a:t>
            </a:r>
            <a:r>
              <a:rPr sz="1067" dirty="0">
                <a:solidFill>
                  <a:schemeClr val="bg1"/>
                </a:solidFill>
              </a:rPr>
              <a:t> is simply dummy text of the printing and typesetting industry.</a:t>
            </a:r>
          </a:p>
        </p:txBody>
      </p:sp>
      <p:grpSp>
        <p:nvGrpSpPr>
          <p:cNvPr id="338" name="Group 338"/>
          <p:cNvGrpSpPr/>
          <p:nvPr/>
        </p:nvGrpSpPr>
        <p:grpSpPr>
          <a:xfrm>
            <a:off x="3768395" y="4183505"/>
            <a:ext cx="4595063" cy="518816"/>
            <a:chOff x="0" y="0"/>
            <a:chExt cx="9190123" cy="1037629"/>
          </a:xfrm>
        </p:grpSpPr>
        <p:sp>
          <p:nvSpPr>
            <p:cNvPr id="335" name="Shape 335"/>
            <p:cNvSpPr/>
            <p:nvPr/>
          </p:nvSpPr>
          <p:spPr>
            <a:xfrm>
              <a:off x="373456" y="0"/>
              <a:ext cx="8563505" cy="10376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normAutofit/>
            </a:bodyPr>
            <a:lstStyle>
              <a:lvl1pPr>
                <a:lnSpc>
                  <a:spcPct val="70000"/>
                </a:lnSpc>
                <a:spcBef>
                  <a:spcPts val="500"/>
                </a:spcBef>
                <a:defRPr sz="6000" b="1" spc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 algn="ctr">
                <a:defRPr sz="1800" b="0" spc="0">
                  <a:solidFill>
                    <a:srgbClr val="000000"/>
                  </a:solidFill>
                </a:defRPr>
              </a:pPr>
              <a:r>
                <a:rPr sz="3067" dirty="0">
                  <a:solidFill>
                    <a:schemeClr val="bg1"/>
                  </a:solidFill>
                </a:rPr>
                <a:t>History Timeline</a:t>
              </a:r>
            </a:p>
          </p:txBody>
        </p:sp>
        <p:sp>
          <p:nvSpPr>
            <p:cNvPr id="336" name="Shape 336"/>
            <p:cNvSpPr/>
            <p:nvPr/>
          </p:nvSpPr>
          <p:spPr>
            <a:xfrm flipH="1" flipV="1">
              <a:off x="-1" y="620414"/>
              <a:ext cx="1248391" cy="1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4267"/>
            </a:p>
          </p:txBody>
        </p:sp>
        <p:sp>
          <p:nvSpPr>
            <p:cNvPr id="337" name="Shape 337"/>
            <p:cNvSpPr/>
            <p:nvPr/>
          </p:nvSpPr>
          <p:spPr>
            <a:xfrm flipH="1" flipV="1">
              <a:off x="7941733" y="620414"/>
              <a:ext cx="1248391" cy="1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4267"/>
            </a:p>
          </p:txBody>
        </p:sp>
      </p:grpSp>
      <p:grpSp>
        <p:nvGrpSpPr>
          <p:cNvPr id="341" name="Group 341"/>
          <p:cNvGrpSpPr/>
          <p:nvPr/>
        </p:nvGrpSpPr>
        <p:grpSpPr>
          <a:xfrm>
            <a:off x="5528571" y="6036703"/>
            <a:ext cx="1134859" cy="838429"/>
            <a:chOff x="0" y="0"/>
            <a:chExt cx="2269716" cy="1676856"/>
          </a:xfrm>
        </p:grpSpPr>
        <p:sp>
          <p:nvSpPr>
            <p:cNvPr id="339" name="Shape 339"/>
            <p:cNvSpPr/>
            <p:nvPr/>
          </p:nvSpPr>
          <p:spPr>
            <a:xfrm>
              <a:off x="0" y="0"/>
              <a:ext cx="2269717" cy="1676857"/>
            </a:xfrm>
            <a:prstGeom prst="rect">
              <a:avLst/>
            </a:prstGeom>
            <a:solidFill>
              <a:schemeClr val="accent6">
                <a:lumMod val="75000"/>
                <a:alpha val="8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292093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5333"/>
            </a:p>
          </p:txBody>
        </p:sp>
        <p:sp>
          <p:nvSpPr>
            <p:cNvPr id="340" name="Shape 340"/>
            <p:cNvSpPr/>
            <p:nvPr/>
          </p:nvSpPr>
          <p:spPr>
            <a:xfrm>
              <a:off x="749008" y="530903"/>
              <a:ext cx="771701" cy="5849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51"/>
                  </a:moveTo>
                  <a:lnTo>
                    <a:pt x="2069" y="302"/>
                  </a:lnTo>
                  <a:lnTo>
                    <a:pt x="11049" y="16299"/>
                  </a:lnTo>
                  <a:lnTo>
                    <a:pt x="19319" y="0"/>
                  </a:lnTo>
                  <a:lnTo>
                    <a:pt x="21600" y="1391"/>
                  </a:lnTo>
                  <a:lnTo>
                    <a:pt x="11008" y="21600"/>
                  </a:lnTo>
                  <a:lnTo>
                    <a:pt x="0" y="2651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4267"/>
            </a:p>
          </p:txBody>
        </p:sp>
      </p:grpSp>
    </p:spTree>
    <p:extLst>
      <p:ext uri="{BB962C8B-B14F-4D97-AF65-F5344CB8AC3E}">
        <p14:creationId xmlns:p14="http://schemas.microsoft.com/office/powerpoint/2010/main" val="1708993582"/>
      </p:ext>
    </p:extLst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" grpId="0" animBg="1"/>
      <p:bldP spid="332" grpId="0" animBg="1"/>
      <p:bldP spid="333" grpId="0" animBg="1"/>
      <p:bldP spid="3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25627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3650494"/>
            <a:ext cx="12192000" cy="1"/>
          </a:xfrm>
          <a:prstGeom prst="line">
            <a:avLst/>
          </a:prstGeom>
          <a:ln w="9525"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635372" y="1689489"/>
            <a:ext cx="1909253" cy="4265268"/>
            <a:chOff x="476529" y="1095664"/>
            <a:chExt cx="1431940" cy="3198951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1156109" y="2530026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76529" y="2794204"/>
              <a:ext cx="1431940" cy="1500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pPr algn="ctr"/>
              <a:r>
                <a:rPr lang="en-US" sz="1400" b="1" dirty="0">
                  <a:solidFill>
                    <a:schemeClr val="accent2"/>
                  </a:solidFill>
                  <a:latin typeface="Raleway" panose="020B0003030101060003" pitchFamily="34" charset="0"/>
                </a:rPr>
                <a:t>NEW EVENT</a:t>
              </a:r>
              <a:endParaRPr lang="en-US" sz="400" dirty="0">
                <a:solidFill>
                  <a:schemeClr val="accent2"/>
                </a:solidFill>
                <a:latin typeface="Raleway" panose="020B0003030101060003" pitchFamily="34" charset="0"/>
              </a:endParaRPr>
            </a:p>
            <a:p>
              <a:pPr algn="ctr"/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</a:t>
              </a:r>
            </a:p>
            <a:p>
              <a:pPr algn="ctr"/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pPr algn="ct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</a:t>
              </a:r>
              <a:endPara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801571" y="1095664"/>
              <a:ext cx="775491" cy="789114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2" name="Freeform 478"/>
            <p:cNvSpPr>
              <a:spLocks noEditPoints="1"/>
            </p:cNvSpPr>
            <p:nvPr/>
          </p:nvSpPr>
          <p:spPr bwMode="auto">
            <a:xfrm>
              <a:off x="1073815" y="1349100"/>
              <a:ext cx="231002" cy="282243"/>
            </a:xfrm>
            <a:custGeom>
              <a:avLst/>
              <a:gdLst>
                <a:gd name="T0" fmla="*/ 50 w 151"/>
                <a:gd name="T1" fmla="*/ 105 h 185"/>
                <a:gd name="T2" fmla="*/ 59 w 151"/>
                <a:gd name="T3" fmla="*/ 105 h 185"/>
                <a:gd name="T4" fmla="*/ 75 w 151"/>
                <a:gd name="T5" fmla="*/ 118 h 185"/>
                <a:gd name="T6" fmla="*/ 75 w 151"/>
                <a:gd name="T7" fmla="*/ 135 h 185"/>
                <a:gd name="T8" fmla="*/ 75 w 151"/>
                <a:gd name="T9" fmla="*/ 118 h 185"/>
                <a:gd name="T10" fmla="*/ 33 w 151"/>
                <a:gd name="T11" fmla="*/ 143 h 185"/>
                <a:gd name="T12" fmla="*/ 50 w 151"/>
                <a:gd name="T13" fmla="*/ 143 h 185"/>
                <a:gd name="T14" fmla="*/ 118 w 151"/>
                <a:gd name="T15" fmla="*/ 67 h 185"/>
                <a:gd name="T16" fmla="*/ 126 w 151"/>
                <a:gd name="T17" fmla="*/ 25 h 185"/>
                <a:gd name="T18" fmla="*/ 135 w 151"/>
                <a:gd name="T19" fmla="*/ 8 h 185"/>
                <a:gd name="T20" fmla="*/ 25 w 151"/>
                <a:gd name="T21" fmla="*/ 0 h 185"/>
                <a:gd name="T22" fmla="*/ 16 w 151"/>
                <a:gd name="T23" fmla="*/ 17 h 185"/>
                <a:gd name="T24" fmla="*/ 33 w 151"/>
                <a:gd name="T25" fmla="*/ 25 h 185"/>
                <a:gd name="T26" fmla="*/ 0 w 151"/>
                <a:gd name="T27" fmla="*/ 131 h 185"/>
                <a:gd name="T28" fmla="*/ 128 w 151"/>
                <a:gd name="T29" fmla="*/ 185 h 185"/>
                <a:gd name="T30" fmla="*/ 118 w 151"/>
                <a:gd name="T31" fmla="*/ 67 h 185"/>
                <a:gd name="T32" fmla="*/ 25 w 151"/>
                <a:gd name="T33" fmla="*/ 8 h 185"/>
                <a:gd name="T34" fmla="*/ 126 w 151"/>
                <a:gd name="T35" fmla="*/ 17 h 185"/>
                <a:gd name="T36" fmla="*/ 109 w 151"/>
                <a:gd name="T37" fmla="*/ 25 h 185"/>
                <a:gd name="T38" fmla="*/ 78 w 151"/>
                <a:gd name="T39" fmla="*/ 46 h 185"/>
                <a:gd name="T40" fmla="*/ 42 w 151"/>
                <a:gd name="T41" fmla="*/ 25 h 185"/>
                <a:gd name="T42" fmla="*/ 124 w 151"/>
                <a:gd name="T43" fmla="*/ 177 h 185"/>
                <a:gd name="T44" fmla="*/ 8 w 151"/>
                <a:gd name="T45" fmla="*/ 131 h 185"/>
                <a:gd name="T46" fmla="*/ 42 w 151"/>
                <a:gd name="T47" fmla="*/ 67 h 185"/>
                <a:gd name="T48" fmla="*/ 59 w 151"/>
                <a:gd name="T49" fmla="*/ 59 h 185"/>
                <a:gd name="T50" fmla="*/ 109 w 151"/>
                <a:gd name="T51" fmla="*/ 46 h 185"/>
                <a:gd name="T52" fmla="*/ 113 w 151"/>
                <a:gd name="T53" fmla="*/ 74 h 185"/>
                <a:gd name="T54" fmla="*/ 124 w 151"/>
                <a:gd name="T55" fmla="*/ 177 h 185"/>
                <a:gd name="T56" fmla="*/ 109 w 151"/>
                <a:gd name="T57" fmla="*/ 139 h 185"/>
                <a:gd name="T58" fmla="*/ 118 w 151"/>
                <a:gd name="T59" fmla="*/ 139 h 185"/>
                <a:gd name="T60" fmla="*/ 88 w 151"/>
                <a:gd name="T61" fmla="*/ 76 h 185"/>
                <a:gd name="T62" fmla="*/ 88 w 151"/>
                <a:gd name="T63" fmla="*/ 101 h 185"/>
                <a:gd name="T64" fmla="*/ 88 w 151"/>
                <a:gd name="T65" fmla="*/ 76 h 185"/>
                <a:gd name="T66" fmla="*/ 84 w 151"/>
                <a:gd name="T67" fmla="*/ 88 h 185"/>
                <a:gd name="T68" fmla="*/ 92 w 151"/>
                <a:gd name="T69" fmla="*/ 88 h 185"/>
                <a:gd name="T70" fmla="*/ 88 w 151"/>
                <a:gd name="T71" fmla="*/ 152 h 185"/>
                <a:gd name="T72" fmla="*/ 88 w 151"/>
                <a:gd name="T73" fmla="*/ 160 h 185"/>
                <a:gd name="T74" fmla="*/ 88 w 151"/>
                <a:gd name="T7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1" h="185">
                  <a:moveTo>
                    <a:pt x="54" y="101"/>
                  </a:moveTo>
                  <a:cubicBezTo>
                    <a:pt x="52" y="101"/>
                    <a:pt x="50" y="103"/>
                    <a:pt x="50" y="105"/>
                  </a:cubicBezTo>
                  <a:cubicBezTo>
                    <a:pt x="50" y="108"/>
                    <a:pt x="52" y="109"/>
                    <a:pt x="54" y="109"/>
                  </a:cubicBezTo>
                  <a:cubicBezTo>
                    <a:pt x="57" y="109"/>
                    <a:pt x="59" y="108"/>
                    <a:pt x="59" y="105"/>
                  </a:cubicBezTo>
                  <a:cubicBezTo>
                    <a:pt x="59" y="103"/>
                    <a:pt x="57" y="101"/>
                    <a:pt x="54" y="101"/>
                  </a:cubicBezTo>
                  <a:close/>
                  <a:moveTo>
                    <a:pt x="75" y="118"/>
                  </a:moveTo>
                  <a:cubicBezTo>
                    <a:pt x="71" y="118"/>
                    <a:pt x="67" y="122"/>
                    <a:pt x="67" y="126"/>
                  </a:cubicBezTo>
                  <a:cubicBezTo>
                    <a:pt x="67" y="131"/>
                    <a:pt x="71" y="135"/>
                    <a:pt x="75" y="135"/>
                  </a:cubicBezTo>
                  <a:cubicBezTo>
                    <a:pt x="80" y="135"/>
                    <a:pt x="84" y="131"/>
                    <a:pt x="84" y="126"/>
                  </a:cubicBezTo>
                  <a:cubicBezTo>
                    <a:pt x="84" y="122"/>
                    <a:pt x="80" y="118"/>
                    <a:pt x="75" y="118"/>
                  </a:cubicBezTo>
                  <a:close/>
                  <a:moveTo>
                    <a:pt x="42" y="135"/>
                  </a:moveTo>
                  <a:cubicBezTo>
                    <a:pt x="37" y="135"/>
                    <a:pt x="33" y="139"/>
                    <a:pt x="33" y="143"/>
                  </a:cubicBezTo>
                  <a:cubicBezTo>
                    <a:pt x="33" y="148"/>
                    <a:pt x="37" y="152"/>
                    <a:pt x="42" y="152"/>
                  </a:cubicBezTo>
                  <a:cubicBezTo>
                    <a:pt x="46" y="152"/>
                    <a:pt x="50" y="148"/>
                    <a:pt x="50" y="143"/>
                  </a:cubicBezTo>
                  <a:cubicBezTo>
                    <a:pt x="50" y="139"/>
                    <a:pt x="46" y="135"/>
                    <a:pt x="42" y="135"/>
                  </a:cubicBezTo>
                  <a:close/>
                  <a:moveTo>
                    <a:pt x="118" y="67"/>
                  </a:moveTo>
                  <a:cubicBezTo>
                    <a:pt x="118" y="25"/>
                    <a:pt x="118" y="25"/>
                    <a:pt x="118" y="25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31" y="25"/>
                    <a:pt x="135" y="21"/>
                    <a:pt x="135" y="17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5" y="4"/>
                    <a:pt x="131" y="0"/>
                    <a:pt x="1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21"/>
                    <a:pt x="20" y="25"/>
                    <a:pt x="25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13" y="81"/>
                    <a:pt x="0" y="104"/>
                    <a:pt x="0" y="131"/>
                  </a:cubicBezTo>
                  <a:cubicBezTo>
                    <a:pt x="0" y="152"/>
                    <a:pt x="9" y="172"/>
                    <a:pt x="23" y="185"/>
                  </a:cubicBezTo>
                  <a:cubicBezTo>
                    <a:pt x="128" y="185"/>
                    <a:pt x="128" y="185"/>
                    <a:pt x="128" y="185"/>
                  </a:cubicBezTo>
                  <a:cubicBezTo>
                    <a:pt x="142" y="172"/>
                    <a:pt x="151" y="152"/>
                    <a:pt x="151" y="131"/>
                  </a:cubicBezTo>
                  <a:cubicBezTo>
                    <a:pt x="151" y="104"/>
                    <a:pt x="138" y="81"/>
                    <a:pt x="118" y="67"/>
                  </a:cubicBezTo>
                  <a:close/>
                  <a:moveTo>
                    <a:pt x="25" y="17"/>
                  </a:moveTo>
                  <a:cubicBezTo>
                    <a:pt x="25" y="8"/>
                    <a:pt x="25" y="8"/>
                    <a:pt x="25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25" y="17"/>
                  </a:lnTo>
                  <a:close/>
                  <a:moveTo>
                    <a:pt x="109" y="25"/>
                  </a:moveTo>
                  <a:cubicBezTo>
                    <a:pt x="109" y="37"/>
                    <a:pt x="109" y="37"/>
                    <a:pt x="109" y="37"/>
                  </a:cubicBezTo>
                  <a:cubicBezTo>
                    <a:pt x="101" y="37"/>
                    <a:pt x="90" y="39"/>
                    <a:pt x="78" y="46"/>
                  </a:cubicBezTo>
                  <a:cubicBezTo>
                    <a:pt x="64" y="54"/>
                    <a:pt x="51" y="51"/>
                    <a:pt x="42" y="47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109" y="25"/>
                  </a:lnTo>
                  <a:close/>
                  <a:moveTo>
                    <a:pt x="124" y="177"/>
                  </a:moveTo>
                  <a:cubicBezTo>
                    <a:pt x="27" y="177"/>
                    <a:pt x="27" y="177"/>
                    <a:pt x="27" y="177"/>
                  </a:cubicBezTo>
                  <a:cubicBezTo>
                    <a:pt x="15" y="164"/>
                    <a:pt x="8" y="148"/>
                    <a:pt x="8" y="131"/>
                  </a:cubicBezTo>
                  <a:cubicBezTo>
                    <a:pt x="8" y="108"/>
                    <a:pt x="19" y="87"/>
                    <a:pt x="38" y="74"/>
                  </a:cubicBezTo>
                  <a:cubicBezTo>
                    <a:pt x="40" y="73"/>
                    <a:pt x="42" y="70"/>
                    <a:pt x="42" y="67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7" y="58"/>
                    <a:pt x="53" y="59"/>
                    <a:pt x="59" y="59"/>
                  </a:cubicBezTo>
                  <a:cubicBezTo>
                    <a:pt x="66" y="59"/>
                    <a:pt x="74" y="58"/>
                    <a:pt x="82" y="53"/>
                  </a:cubicBezTo>
                  <a:cubicBezTo>
                    <a:pt x="93" y="47"/>
                    <a:pt x="102" y="45"/>
                    <a:pt x="109" y="46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09" y="70"/>
                    <a:pt x="111" y="73"/>
                    <a:pt x="113" y="74"/>
                  </a:cubicBezTo>
                  <a:cubicBezTo>
                    <a:pt x="132" y="87"/>
                    <a:pt x="143" y="108"/>
                    <a:pt x="143" y="131"/>
                  </a:cubicBezTo>
                  <a:cubicBezTo>
                    <a:pt x="143" y="148"/>
                    <a:pt x="136" y="164"/>
                    <a:pt x="124" y="177"/>
                  </a:cubicBezTo>
                  <a:close/>
                  <a:moveTo>
                    <a:pt x="113" y="135"/>
                  </a:moveTo>
                  <a:cubicBezTo>
                    <a:pt x="111" y="135"/>
                    <a:pt x="109" y="137"/>
                    <a:pt x="109" y="139"/>
                  </a:cubicBezTo>
                  <a:cubicBezTo>
                    <a:pt x="109" y="141"/>
                    <a:pt x="111" y="143"/>
                    <a:pt x="113" y="143"/>
                  </a:cubicBezTo>
                  <a:cubicBezTo>
                    <a:pt x="116" y="143"/>
                    <a:pt x="118" y="141"/>
                    <a:pt x="118" y="139"/>
                  </a:cubicBezTo>
                  <a:cubicBezTo>
                    <a:pt x="118" y="137"/>
                    <a:pt x="116" y="135"/>
                    <a:pt x="113" y="135"/>
                  </a:cubicBezTo>
                  <a:close/>
                  <a:moveTo>
                    <a:pt x="88" y="76"/>
                  </a:moveTo>
                  <a:cubicBezTo>
                    <a:pt x="81" y="76"/>
                    <a:pt x="75" y="81"/>
                    <a:pt x="75" y="88"/>
                  </a:cubicBezTo>
                  <a:cubicBezTo>
                    <a:pt x="75" y="95"/>
                    <a:pt x="81" y="101"/>
                    <a:pt x="88" y="101"/>
                  </a:cubicBezTo>
                  <a:cubicBezTo>
                    <a:pt x="95" y="101"/>
                    <a:pt x="101" y="95"/>
                    <a:pt x="101" y="88"/>
                  </a:cubicBezTo>
                  <a:cubicBezTo>
                    <a:pt x="101" y="81"/>
                    <a:pt x="95" y="76"/>
                    <a:pt x="88" y="76"/>
                  </a:cubicBezTo>
                  <a:close/>
                  <a:moveTo>
                    <a:pt x="88" y="93"/>
                  </a:moveTo>
                  <a:cubicBezTo>
                    <a:pt x="86" y="93"/>
                    <a:pt x="84" y="91"/>
                    <a:pt x="84" y="88"/>
                  </a:cubicBezTo>
                  <a:cubicBezTo>
                    <a:pt x="84" y="86"/>
                    <a:pt x="86" y="84"/>
                    <a:pt x="88" y="84"/>
                  </a:cubicBezTo>
                  <a:cubicBezTo>
                    <a:pt x="90" y="84"/>
                    <a:pt x="92" y="86"/>
                    <a:pt x="92" y="88"/>
                  </a:cubicBezTo>
                  <a:cubicBezTo>
                    <a:pt x="92" y="91"/>
                    <a:pt x="90" y="93"/>
                    <a:pt x="88" y="93"/>
                  </a:cubicBezTo>
                  <a:close/>
                  <a:moveTo>
                    <a:pt x="88" y="152"/>
                  </a:moveTo>
                  <a:cubicBezTo>
                    <a:pt x="86" y="152"/>
                    <a:pt x="84" y="154"/>
                    <a:pt x="84" y="156"/>
                  </a:cubicBezTo>
                  <a:cubicBezTo>
                    <a:pt x="84" y="158"/>
                    <a:pt x="86" y="160"/>
                    <a:pt x="88" y="160"/>
                  </a:cubicBezTo>
                  <a:cubicBezTo>
                    <a:pt x="90" y="160"/>
                    <a:pt x="92" y="158"/>
                    <a:pt x="92" y="156"/>
                  </a:cubicBezTo>
                  <a:cubicBezTo>
                    <a:pt x="92" y="154"/>
                    <a:pt x="90" y="152"/>
                    <a:pt x="88" y="1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 flipV="1">
              <a:off x="1189317" y="1974534"/>
              <a:ext cx="0" cy="322073"/>
            </a:xfrm>
            <a:prstGeom prst="line">
              <a:avLst/>
            </a:prstGeom>
            <a:ln w="9525"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2887312" y="1689489"/>
            <a:ext cx="1909253" cy="4265268"/>
            <a:chOff x="476529" y="1095664"/>
            <a:chExt cx="1431940" cy="3198951"/>
          </a:xfrm>
        </p:grpSpPr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1156109" y="2530026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76529" y="2794204"/>
              <a:ext cx="1431940" cy="1500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pPr algn="ctr"/>
              <a:r>
                <a:rPr lang="en-US" sz="1400" b="1" dirty="0">
                  <a:solidFill>
                    <a:schemeClr val="accent3"/>
                  </a:solidFill>
                  <a:latin typeface="Raleway" panose="020B0003030101060003" pitchFamily="34" charset="0"/>
                </a:rPr>
                <a:t>NEW EVENT</a:t>
              </a:r>
              <a:endParaRPr lang="en-US" sz="400" dirty="0">
                <a:solidFill>
                  <a:schemeClr val="accent3"/>
                </a:solidFill>
                <a:latin typeface="Raleway" panose="020B0003030101060003" pitchFamily="34" charset="0"/>
              </a:endParaRPr>
            </a:p>
            <a:p>
              <a:pPr algn="ctr"/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</a:t>
              </a:r>
            </a:p>
            <a:p>
              <a:pPr algn="ctr"/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pPr algn="ct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</a:t>
              </a:r>
              <a:endPara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801571" y="1095664"/>
              <a:ext cx="775491" cy="789114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9" name="Freeform 478"/>
            <p:cNvSpPr>
              <a:spLocks noEditPoints="1"/>
            </p:cNvSpPr>
            <p:nvPr/>
          </p:nvSpPr>
          <p:spPr bwMode="auto">
            <a:xfrm>
              <a:off x="1073815" y="1349100"/>
              <a:ext cx="231002" cy="282243"/>
            </a:xfrm>
            <a:custGeom>
              <a:avLst/>
              <a:gdLst>
                <a:gd name="T0" fmla="*/ 50 w 151"/>
                <a:gd name="T1" fmla="*/ 105 h 185"/>
                <a:gd name="T2" fmla="*/ 59 w 151"/>
                <a:gd name="T3" fmla="*/ 105 h 185"/>
                <a:gd name="T4" fmla="*/ 75 w 151"/>
                <a:gd name="T5" fmla="*/ 118 h 185"/>
                <a:gd name="T6" fmla="*/ 75 w 151"/>
                <a:gd name="T7" fmla="*/ 135 h 185"/>
                <a:gd name="T8" fmla="*/ 75 w 151"/>
                <a:gd name="T9" fmla="*/ 118 h 185"/>
                <a:gd name="T10" fmla="*/ 33 w 151"/>
                <a:gd name="T11" fmla="*/ 143 h 185"/>
                <a:gd name="T12" fmla="*/ 50 w 151"/>
                <a:gd name="T13" fmla="*/ 143 h 185"/>
                <a:gd name="T14" fmla="*/ 118 w 151"/>
                <a:gd name="T15" fmla="*/ 67 h 185"/>
                <a:gd name="T16" fmla="*/ 126 w 151"/>
                <a:gd name="T17" fmla="*/ 25 h 185"/>
                <a:gd name="T18" fmla="*/ 135 w 151"/>
                <a:gd name="T19" fmla="*/ 8 h 185"/>
                <a:gd name="T20" fmla="*/ 25 w 151"/>
                <a:gd name="T21" fmla="*/ 0 h 185"/>
                <a:gd name="T22" fmla="*/ 16 w 151"/>
                <a:gd name="T23" fmla="*/ 17 h 185"/>
                <a:gd name="T24" fmla="*/ 33 w 151"/>
                <a:gd name="T25" fmla="*/ 25 h 185"/>
                <a:gd name="T26" fmla="*/ 0 w 151"/>
                <a:gd name="T27" fmla="*/ 131 h 185"/>
                <a:gd name="T28" fmla="*/ 128 w 151"/>
                <a:gd name="T29" fmla="*/ 185 h 185"/>
                <a:gd name="T30" fmla="*/ 118 w 151"/>
                <a:gd name="T31" fmla="*/ 67 h 185"/>
                <a:gd name="T32" fmla="*/ 25 w 151"/>
                <a:gd name="T33" fmla="*/ 8 h 185"/>
                <a:gd name="T34" fmla="*/ 126 w 151"/>
                <a:gd name="T35" fmla="*/ 17 h 185"/>
                <a:gd name="T36" fmla="*/ 109 w 151"/>
                <a:gd name="T37" fmla="*/ 25 h 185"/>
                <a:gd name="T38" fmla="*/ 78 w 151"/>
                <a:gd name="T39" fmla="*/ 46 h 185"/>
                <a:gd name="T40" fmla="*/ 42 w 151"/>
                <a:gd name="T41" fmla="*/ 25 h 185"/>
                <a:gd name="T42" fmla="*/ 124 w 151"/>
                <a:gd name="T43" fmla="*/ 177 h 185"/>
                <a:gd name="T44" fmla="*/ 8 w 151"/>
                <a:gd name="T45" fmla="*/ 131 h 185"/>
                <a:gd name="T46" fmla="*/ 42 w 151"/>
                <a:gd name="T47" fmla="*/ 67 h 185"/>
                <a:gd name="T48" fmla="*/ 59 w 151"/>
                <a:gd name="T49" fmla="*/ 59 h 185"/>
                <a:gd name="T50" fmla="*/ 109 w 151"/>
                <a:gd name="T51" fmla="*/ 46 h 185"/>
                <a:gd name="T52" fmla="*/ 113 w 151"/>
                <a:gd name="T53" fmla="*/ 74 h 185"/>
                <a:gd name="T54" fmla="*/ 124 w 151"/>
                <a:gd name="T55" fmla="*/ 177 h 185"/>
                <a:gd name="T56" fmla="*/ 109 w 151"/>
                <a:gd name="T57" fmla="*/ 139 h 185"/>
                <a:gd name="T58" fmla="*/ 118 w 151"/>
                <a:gd name="T59" fmla="*/ 139 h 185"/>
                <a:gd name="T60" fmla="*/ 88 w 151"/>
                <a:gd name="T61" fmla="*/ 76 h 185"/>
                <a:gd name="T62" fmla="*/ 88 w 151"/>
                <a:gd name="T63" fmla="*/ 101 h 185"/>
                <a:gd name="T64" fmla="*/ 88 w 151"/>
                <a:gd name="T65" fmla="*/ 76 h 185"/>
                <a:gd name="T66" fmla="*/ 84 w 151"/>
                <a:gd name="T67" fmla="*/ 88 h 185"/>
                <a:gd name="T68" fmla="*/ 92 w 151"/>
                <a:gd name="T69" fmla="*/ 88 h 185"/>
                <a:gd name="T70" fmla="*/ 88 w 151"/>
                <a:gd name="T71" fmla="*/ 152 h 185"/>
                <a:gd name="T72" fmla="*/ 88 w 151"/>
                <a:gd name="T73" fmla="*/ 160 h 185"/>
                <a:gd name="T74" fmla="*/ 88 w 151"/>
                <a:gd name="T7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1" h="185">
                  <a:moveTo>
                    <a:pt x="54" y="101"/>
                  </a:moveTo>
                  <a:cubicBezTo>
                    <a:pt x="52" y="101"/>
                    <a:pt x="50" y="103"/>
                    <a:pt x="50" y="105"/>
                  </a:cubicBezTo>
                  <a:cubicBezTo>
                    <a:pt x="50" y="108"/>
                    <a:pt x="52" y="109"/>
                    <a:pt x="54" y="109"/>
                  </a:cubicBezTo>
                  <a:cubicBezTo>
                    <a:pt x="57" y="109"/>
                    <a:pt x="59" y="108"/>
                    <a:pt x="59" y="105"/>
                  </a:cubicBezTo>
                  <a:cubicBezTo>
                    <a:pt x="59" y="103"/>
                    <a:pt x="57" y="101"/>
                    <a:pt x="54" y="101"/>
                  </a:cubicBezTo>
                  <a:close/>
                  <a:moveTo>
                    <a:pt x="75" y="118"/>
                  </a:moveTo>
                  <a:cubicBezTo>
                    <a:pt x="71" y="118"/>
                    <a:pt x="67" y="122"/>
                    <a:pt x="67" y="126"/>
                  </a:cubicBezTo>
                  <a:cubicBezTo>
                    <a:pt x="67" y="131"/>
                    <a:pt x="71" y="135"/>
                    <a:pt x="75" y="135"/>
                  </a:cubicBezTo>
                  <a:cubicBezTo>
                    <a:pt x="80" y="135"/>
                    <a:pt x="84" y="131"/>
                    <a:pt x="84" y="126"/>
                  </a:cubicBezTo>
                  <a:cubicBezTo>
                    <a:pt x="84" y="122"/>
                    <a:pt x="80" y="118"/>
                    <a:pt x="75" y="118"/>
                  </a:cubicBezTo>
                  <a:close/>
                  <a:moveTo>
                    <a:pt x="42" y="135"/>
                  </a:moveTo>
                  <a:cubicBezTo>
                    <a:pt x="37" y="135"/>
                    <a:pt x="33" y="139"/>
                    <a:pt x="33" y="143"/>
                  </a:cubicBezTo>
                  <a:cubicBezTo>
                    <a:pt x="33" y="148"/>
                    <a:pt x="37" y="152"/>
                    <a:pt x="42" y="152"/>
                  </a:cubicBezTo>
                  <a:cubicBezTo>
                    <a:pt x="46" y="152"/>
                    <a:pt x="50" y="148"/>
                    <a:pt x="50" y="143"/>
                  </a:cubicBezTo>
                  <a:cubicBezTo>
                    <a:pt x="50" y="139"/>
                    <a:pt x="46" y="135"/>
                    <a:pt x="42" y="135"/>
                  </a:cubicBezTo>
                  <a:close/>
                  <a:moveTo>
                    <a:pt x="118" y="67"/>
                  </a:moveTo>
                  <a:cubicBezTo>
                    <a:pt x="118" y="25"/>
                    <a:pt x="118" y="25"/>
                    <a:pt x="118" y="25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31" y="25"/>
                    <a:pt x="135" y="21"/>
                    <a:pt x="135" y="17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5" y="4"/>
                    <a:pt x="131" y="0"/>
                    <a:pt x="1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21"/>
                    <a:pt x="20" y="25"/>
                    <a:pt x="25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13" y="81"/>
                    <a:pt x="0" y="104"/>
                    <a:pt x="0" y="131"/>
                  </a:cubicBezTo>
                  <a:cubicBezTo>
                    <a:pt x="0" y="152"/>
                    <a:pt x="9" y="172"/>
                    <a:pt x="23" y="185"/>
                  </a:cubicBezTo>
                  <a:cubicBezTo>
                    <a:pt x="128" y="185"/>
                    <a:pt x="128" y="185"/>
                    <a:pt x="128" y="185"/>
                  </a:cubicBezTo>
                  <a:cubicBezTo>
                    <a:pt x="142" y="172"/>
                    <a:pt x="151" y="152"/>
                    <a:pt x="151" y="131"/>
                  </a:cubicBezTo>
                  <a:cubicBezTo>
                    <a:pt x="151" y="104"/>
                    <a:pt x="138" y="81"/>
                    <a:pt x="118" y="67"/>
                  </a:cubicBezTo>
                  <a:close/>
                  <a:moveTo>
                    <a:pt x="25" y="17"/>
                  </a:moveTo>
                  <a:cubicBezTo>
                    <a:pt x="25" y="8"/>
                    <a:pt x="25" y="8"/>
                    <a:pt x="25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25" y="17"/>
                  </a:lnTo>
                  <a:close/>
                  <a:moveTo>
                    <a:pt x="109" y="25"/>
                  </a:moveTo>
                  <a:cubicBezTo>
                    <a:pt x="109" y="37"/>
                    <a:pt x="109" y="37"/>
                    <a:pt x="109" y="37"/>
                  </a:cubicBezTo>
                  <a:cubicBezTo>
                    <a:pt x="101" y="37"/>
                    <a:pt x="90" y="39"/>
                    <a:pt x="78" y="46"/>
                  </a:cubicBezTo>
                  <a:cubicBezTo>
                    <a:pt x="64" y="54"/>
                    <a:pt x="51" y="51"/>
                    <a:pt x="42" y="47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109" y="25"/>
                  </a:lnTo>
                  <a:close/>
                  <a:moveTo>
                    <a:pt x="124" y="177"/>
                  </a:moveTo>
                  <a:cubicBezTo>
                    <a:pt x="27" y="177"/>
                    <a:pt x="27" y="177"/>
                    <a:pt x="27" y="177"/>
                  </a:cubicBezTo>
                  <a:cubicBezTo>
                    <a:pt x="15" y="164"/>
                    <a:pt x="8" y="148"/>
                    <a:pt x="8" y="131"/>
                  </a:cubicBezTo>
                  <a:cubicBezTo>
                    <a:pt x="8" y="108"/>
                    <a:pt x="19" y="87"/>
                    <a:pt x="38" y="74"/>
                  </a:cubicBezTo>
                  <a:cubicBezTo>
                    <a:pt x="40" y="73"/>
                    <a:pt x="42" y="70"/>
                    <a:pt x="42" y="67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7" y="58"/>
                    <a:pt x="53" y="59"/>
                    <a:pt x="59" y="59"/>
                  </a:cubicBezTo>
                  <a:cubicBezTo>
                    <a:pt x="66" y="59"/>
                    <a:pt x="74" y="58"/>
                    <a:pt x="82" y="53"/>
                  </a:cubicBezTo>
                  <a:cubicBezTo>
                    <a:pt x="93" y="47"/>
                    <a:pt x="102" y="45"/>
                    <a:pt x="109" y="46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09" y="70"/>
                    <a:pt x="111" y="73"/>
                    <a:pt x="113" y="74"/>
                  </a:cubicBezTo>
                  <a:cubicBezTo>
                    <a:pt x="132" y="87"/>
                    <a:pt x="143" y="108"/>
                    <a:pt x="143" y="131"/>
                  </a:cubicBezTo>
                  <a:cubicBezTo>
                    <a:pt x="143" y="148"/>
                    <a:pt x="136" y="164"/>
                    <a:pt x="124" y="177"/>
                  </a:cubicBezTo>
                  <a:close/>
                  <a:moveTo>
                    <a:pt x="113" y="135"/>
                  </a:moveTo>
                  <a:cubicBezTo>
                    <a:pt x="111" y="135"/>
                    <a:pt x="109" y="137"/>
                    <a:pt x="109" y="139"/>
                  </a:cubicBezTo>
                  <a:cubicBezTo>
                    <a:pt x="109" y="141"/>
                    <a:pt x="111" y="143"/>
                    <a:pt x="113" y="143"/>
                  </a:cubicBezTo>
                  <a:cubicBezTo>
                    <a:pt x="116" y="143"/>
                    <a:pt x="118" y="141"/>
                    <a:pt x="118" y="139"/>
                  </a:cubicBezTo>
                  <a:cubicBezTo>
                    <a:pt x="118" y="137"/>
                    <a:pt x="116" y="135"/>
                    <a:pt x="113" y="135"/>
                  </a:cubicBezTo>
                  <a:close/>
                  <a:moveTo>
                    <a:pt x="88" y="76"/>
                  </a:moveTo>
                  <a:cubicBezTo>
                    <a:pt x="81" y="76"/>
                    <a:pt x="75" y="81"/>
                    <a:pt x="75" y="88"/>
                  </a:cubicBezTo>
                  <a:cubicBezTo>
                    <a:pt x="75" y="95"/>
                    <a:pt x="81" y="101"/>
                    <a:pt x="88" y="101"/>
                  </a:cubicBezTo>
                  <a:cubicBezTo>
                    <a:pt x="95" y="101"/>
                    <a:pt x="101" y="95"/>
                    <a:pt x="101" y="88"/>
                  </a:cubicBezTo>
                  <a:cubicBezTo>
                    <a:pt x="101" y="81"/>
                    <a:pt x="95" y="76"/>
                    <a:pt x="88" y="76"/>
                  </a:cubicBezTo>
                  <a:close/>
                  <a:moveTo>
                    <a:pt x="88" y="93"/>
                  </a:moveTo>
                  <a:cubicBezTo>
                    <a:pt x="86" y="93"/>
                    <a:pt x="84" y="91"/>
                    <a:pt x="84" y="88"/>
                  </a:cubicBezTo>
                  <a:cubicBezTo>
                    <a:pt x="84" y="86"/>
                    <a:pt x="86" y="84"/>
                    <a:pt x="88" y="84"/>
                  </a:cubicBezTo>
                  <a:cubicBezTo>
                    <a:pt x="90" y="84"/>
                    <a:pt x="92" y="86"/>
                    <a:pt x="92" y="88"/>
                  </a:cubicBezTo>
                  <a:cubicBezTo>
                    <a:pt x="92" y="91"/>
                    <a:pt x="90" y="93"/>
                    <a:pt x="88" y="93"/>
                  </a:cubicBezTo>
                  <a:close/>
                  <a:moveTo>
                    <a:pt x="88" y="152"/>
                  </a:moveTo>
                  <a:cubicBezTo>
                    <a:pt x="86" y="152"/>
                    <a:pt x="84" y="154"/>
                    <a:pt x="84" y="156"/>
                  </a:cubicBezTo>
                  <a:cubicBezTo>
                    <a:pt x="84" y="158"/>
                    <a:pt x="86" y="160"/>
                    <a:pt x="88" y="160"/>
                  </a:cubicBezTo>
                  <a:cubicBezTo>
                    <a:pt x="90" y="160"/>
                    <a:pt x="92" y="158"/>
                    <a:pt x="92" y="156"/>
                  </a:cubicBezTo>
                  <a:cubicBezTo>
                    <a:pt x="92" y="154"/>
                    <a:pt x="90" y="152"/>
                    <a:pt x="88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>
            <a:xfrm flipV="1">
              <a:off x="1189317" y="1974534"/>
              <a:ext cx="0" cy="322073"/>
            </a:xfrm>
            <a:prstGeom prst="line">
              <a:avLst/>
            </a:prstGeom>
            <a:ln w="9525">
              <a:solidFill>
                <a:schemeClr val="accent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5139252" y="1701131"/>
            <a:ext cx="1909253" cy="4265268"/>
            <a:chOff x="476529" y="1095664"/>
            <a:chExt cx="1431940" cy="3198951"/>
          </a:xfrm>
        </p:grpSpPr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1156109" y="2530026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76529" y="2794204"/>
              <a:ext cx="1431940" cy="1500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pPr algn="ctr"/>
              <a:r>
                <a:rPr lang="en-US" sz="1400" b="1" dirty="0">
                  <a:solidFill>
                    <a:schemeClr val="accent4"/>
                  </a:solidFill>
                  <a:latin typeface="Raleway" panose="020B0003030101060003" pitchFamily="34" charset="0"/>
                </a:rPr>
                <a:t>NEW EVENT</a:t>
              </a:r>
              <a:endParaRPr lang="en-US" sz="400" dirty="0">
                <a:solidFill>
                  <a:schemeClr val="accent4"/>
                </a:solidFill>
                <a:latin typeface="Raleway" panose="020B0003030101060003" pitchFamily="34" charset="0"/>
              </a:endParaRPr>
            </a:p>
            <a:p>
              <a:pPr algn="ctr"/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</a:t>
              </a:r>
            </a:p>
            <a:p>
              <a:pPr algn="ctr"/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pPr algn="ct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</a:t>
              </a:r>
              <a:endPara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801571" y="1095664"/>
              <a:ext cx="775491" cy="789114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9" name="Freeform 478"/>
            <p:cNvSpPr>
              <a:spLocks noEditPoints="1"/>
            </p:cNvSpPr>
            <p:nvPr/>
          </p:nvSpPr>
          <p:spPr bwMode="auto">
            <a:xfrm>
              <a:off x="1073815" y="1349100"/>
              <a:ext cx="231002" cy="282243"/>
            </a:xfrm>
            <a:custGeom>
              <a:avLst/>
              <a:gdLst>
                <a:gd name="T0" fmla="*/ 50 w 151"/>
                <a:gd name="T1" fmla="*/ 105 h 185"/>
                <a:gd name="T2" fmla="*/ 59 w 151"/>
                <a:gd name="T3" fmla="*/ 105 h 185"/>
                <a:gd name="T4" fmla="*/ 75 w 151"/>
                <a:gd name="T5" fmla="*/ 118 h 185"/>
                <a:gd name="T6" fmla="*/ 75 w 151"/>
                <a:gd name="T7" fmla="*/ 135 h 185"/>
                <a:gd name="T8" fmla="*/ 75 w 151"/>
                <a:gd name="T9" fmla="*/ 118 h 185"/>
                <a:gd name="T10" fmla="*/ 33 w 151"/>
                <a:gd name="T11" fmla="*/ 143 h 185"/>
                <a:gd name="T12" fmla="*/ 50 w 151"/>
                <a:gd name="T13" fmla="*/ 143 h 185"/>
                <a:gd name="T14" fmla="*/ 118 w 151"/>
                <a:gd name="T15" fmla="*/ 67 h 185"/>
                <a:gd name="T16" fmla="*/ 126 w 151"/>
                <a:gd name="T17" fmla="*/ 25 h 185"/>
                <a:gd name="T18" fmla="*/ 135 w 151"/>
                <a:gd name="T19" fmla="*/ 8 h 185"/>
                <a:gd name="T20" fmla="*/ 25 w 151"/>
                <a:gd name="T21" fmla="*/ 0 h 185"/>
                <a:gd name="T22" fmla="*/ 16 w 151"/>
                <a:gd name="T23" fmla="*/ 17 h 185"/>
                <a:gd name="T24" fmla="*/ 33 w 151"/>
                <a:gd name="T25" fmla="*/ 25 h 185"/>
                <a:gd name="T26" fmla="*/ 0 w 151"/>
                <a:gd name="T27" fmla="*/ 131 h 185"/>
                <a:gd name="T28" fmla="*/ 128 w 151"/>
                <a:gd name="T29" fmla="*/ 185 h 185"/>
                <a:gd name="T30" fmla="*/ 118 w 151"/>
                <a:gd name="T31" fmla="*/ 67 h 185"/>
                <a:gd name="T32" fmla="*/ 25 w 151"/>
                <a:gd name="T33" fmla="*/ 8 h 185"/>
                <a:gd name="T34" fmla="*/ 126 w 151"/>
                <a:gd name="T35" fmla="*/ 17 h 185"/>
                <a:gd name="T36" fmla="*/ 109 w 151"/>
                <a:gd name="T37" fmla="*/ 25 h 185"/>
                <a:gd name="T38" fmla="*/ 78 w 151"/>
                <a:gd name="T39" fmla="*/ 46 h 185"/>
                <a:gd name="T40" fmla="*/ 42 w 151"/>
                <a:gd name="T41" fmla="*/ 25 h 185"/>
                <a:gd name="T42" fmla="*/ 124 w 151"/>
                <a:gd name="T43" fmla="*/ 177 h 185"/>
                <a:gd name="T44" fmla="*/ 8 w 151"/>
                <a:gd name="T45" fmla="*/ 131 h 185"/>
                <a:gd name="T46" fmla="*/ 42 w 151"/>
                <a:gd name="T47" fmla="*/ 67 h 185"/>
                <a:gd name="T48" fmla="*/ 59 w 151"/>
                <a:gd name="T49" fmla="*/ 59 h 185"/>
                <a:gd name="T50" fmla="*/ 109 w 151"/>
                <a:gd name="T51" fmla="*/ 46 h 185"/>
                <a:gd name="T52" fmla="*/ 113 w 151"/>
                <a:gd name="T53" fmla="*/ 74 h 185"/>
                <a:gd name="T54" fmla="*/ 124 w 151"/>
                <a:gd name="T55" fmla="*/ 177 h 185"/>
                <a:gd name="T56" fmla="*/ 109 w 151"/>
                <a:gd name="T57" fmla="*/ 139 h 185"/>
                <a:gd name="T58" fmla="*/ 118 w 151"/>
                <a:gd name="T59" fmla="*/ 139 h 185"/>
                <a:gd name="T60" fmla="*/ 88 w 151"/>
                <a:gd name="T61" fmla="*/ 76 h 185"/>
                <a:gd name="T62" fmla="*/ 88 w 151"/>
                <a:gd name="T63" fmla="*/ 101 h 185"/>
                <a:gd name="T64" fmla="*/ 88 w 151"/>
                <a:gd name="T65" fmla="*/ 76 h 185"/>
                <a:gd name="T66" fmla="*/ 84 w 151"/>
                <a:gd name="T67" fmla="*/ 88 h 185"/>
                <a:gd name="T68" fmla="*/ 92 w 151"/>
                <a:gd name="T69" fmla="*/ 88 h 185"/>
                <a:gd name="T70" fmla="*/ 88 w 151"/>
                <a:gd name="T71" fmla="*/ 152 h 185"/>
                <a:gd name="T72" fmla="*/ 88 w 151"/>
                <a:gd name="T73" fmla="*/ 160 h 185"/>
                <a:gd name="T74" fmla="*/ 88 w 151"/>
                <a:gd name="T7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1" h="185">
                  <a:moveTo>
                    <a:pt x="54" y="101"/>
                  </a:moveTo>
                  <a:cubicBezTo>
                    <a:pt x="52" y="101"/>
                    <a:pt x="50" y="103"/>
                    <a:pt x="50" y="105"/>
                  </a:cubicBezTo>
                  <a:cubicBezTo>
                    <a:pt x="50" y="108"/>
                    <a:pt x="52" y="109"/>
                    <a:pt x="54" y="109"/>
                  </a:cubicBezTo>
                  <a:cubicBezTo>
                    <a:pt x="57" y="109"/>
                    <a:pt x="59" y="108"/>
                    <a:pt x="59" y="105"/>
                  </a:cubicBezTo>
                  <a:cubicBezTo>
                    <a:pt x="59" y="103"/>
                    <a:pt x="57" y="101"/>
                    <a:pt x="54" y="101"/>
                  </a:cubicBezTo>
                  <a:close/>
                  <a:moveTo>
                    <a:pt x="75" y="118"/>
                  </a:moveTo>
                  <a:cubicBezTo>
                    <a:pt x="71" y="118"/>
                    <a:pt x="67" y="122"/>
                    <a:pt x="67" y="126"/>
                  </a:cubicBezTo>
                  <a:cubicBezTo>
                    <a:pt x="67" y="131"/>
                    <a:pt x="71" y="135"/>
                    <a:pt x="75" y="135"/>
                  </a:cubicBezTo>
                  <a:cubicBezTo>
                    <a:pt x="80" y="135"/>
                    <a:pt x="84" y="131"/>
                    <a:pt x="84" y="126"/>
                  </a:cubicBezTo>
                  <a:cubicBezTo>
                    <a:pt x="84" y="122"/>
                    <a:pt x="80" y="118"/>
                    <a:pt x="75" y="118"/>
                  </a:cubicBezTo>
                  <a:close/>
                  <a:moveTo>
                    <a:pt x="42" y="135"/>
                  </a:moveTo>
                  <a:cubicBezTo>
                    <a:pt x="37" y="135"/>
                    <a:pt x="33" y="139"/>
                    <a:pt x="33" y="143"/>
                  </a:cubicBezTo>
                  <a:cubicBezTo>
                    <a:pt x="33" y="148"/>
                    <a:pt x="37" y="152"/>
                    <a:pt x="42" y="152"/>
                  </a:cubicBezTo>
                  <a:cubicBezTo>
                    <a:pt x="46" y="152"/>
                    <a:pt x="50" y="148"/>
                    <a:pt x="50" y="143"/>
                  </a:cubicBezTo>
                  <a:cubicBezTo>
                    <a:pt x="50" y="139"/>
                    <a:pt x="46" y="135"/>
                    <a:pt x="42" y="135"/>
                  </a:cubicBezTo>
                  <a:close/>
                  <a:moveTo>
                    <a:pt x="118" y="67"/>
                  </a:moveTo>
                  <a:cubicBezTo>
                    <a:pt x="118" y="25"/>
                    <a:pt x="118" y="25"/>
                    <a:pt x="118" y="25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31" y="25"/>
                    <a:pt x="135" y="21"/>
                    <a:pt x="135" y="17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5" y="4"/>
                    <a:pt x="131" y="0"/>
                    <a:pt x="1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21"/>
                    <a:pt x="20" y="25"/>
                    <a:pt x="25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13" y="81"/>
                    <a:pt x="0" y="104"/>
                    <a:pt x="0" y="131"/>
                  </a:cubicBezTo>
                  <a:cubicBezTo>
                    <a:pt x="0" y="152"/>
                    <a:pt x="9" y="172"/>
                    <a:pt x="23" y="185"/>
                  </a:cubicBezTo>
                  <a:cubicBezTo>
                    <a:pt x="128" y="185"/>
                    <a:pt x="128" y="185"/>
                    <a:pt x="128" y="185"/>
                  </a:cubicBezTo>
                  <a:cubicBezTo>
                    <a:pt x="142" y="172"/>
                    <a:pt x="151" y="152"/>
                    <a:pt x="151" y="131"/>
                  </a:cubicBezTo>
                  <a:cubicBezTo>
                    <a:pt x="151" y="104"/>
                    <a:pt x="138" y="81"/>
                    <a:pt x="118" y="67"/>
                  </a:cubicBezTo>
                  <a:close/>
                  <a:moveTo>
                    <a:pt x="25" y="17"/>
                  </a:moveTo>
                  <a:cubicBezTo>
                    <a:pt x="25" y="8"/>
                    <a:pt x="25" y="8"/>
                    <a:pt x="25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25" y="17"/>
                  </a:lnTo>
                  <a:close/>
                  <a:moveTo>
                    <a:pt x="109" y="25"/>
                  </a:moveTo>
                  <a:cubicBezTo>
                    <a:pt x="109" y="37"/>
                    <a:pt x="109" y="37"/>
                    <a:pt x="109" y="37"/>
                  </a:cubicBezTo>
                  <a:cubicBezTo>
                    <a:pt x="101" y="37"/>
                    <a:pt x="90" y="39"/>
                    <a:pt x="78" y="46"/>
                  </a:cubicBezTo>
                  <a:cubicBezTo>
                    <a:pt x="64" y="54"/>
                    <a:pt x="51" y="51"/>
                    <a:pt x="42" y="47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109" y="25"/>
                  </a:lnTo>
                  <a:close/>
                  <a:moveTo>
                    <a:pt x="124" y="177"/>
                  </a:moveTo>
                  <a:cubicBezTo>
                    <a:pt x="27" y="177"/>
                    <a:pt x="27" y="177"/>
                    <a:pt x="27" y="177"/>
                  </a:cubicBezTo>
                  <a:cubicBezTo>
                    <a:pt x="15" y="164"/>
                    <a:pt x="8" y="148"/>
                    <a:pt x="8" y="131"/>
                  </a:cubicBezTo>
                  <a:cubicBezTo>
                    <a:pt x="8" y="108"/>
                    <a:pt x="19" y="87"/>
                    <a:pt x="38" y="74"/>
                  </a:cubicBezTo>
                  <a:cubicBezTo>
                    <a:pt x="40" y="73"/>
                    <a:pt x="42" y="70"/>
                    <a:pt x="42" y="67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7" y="58"/>
                    <a:pt x="53" y="59"/>
                    <a:pt x="59" y="59"/>
                  </a:cubicBezTo>
                  <a:cubicBezTo>
                    <a:pt x="66" y="59"/>
                    <a:pt x="74" y="58"/>
                    <a:pt x="82" y="53"/>
                  </a:cubicBezTo>
                  <a:cubicBezTo>
                    <a:pt x="93" y="47"/>
                    <a:pt x="102" y="45"/>
                    <a:pt x="109" y="46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09" y="70"/>
                    <a:pt x="111" y="73"/>
                    <a:pt x="113" y="74"/>
                  </a:cubicBezTo>
                  <a:cubicBezTo>
                    <a:pt x="132" y="87"/>
                    <a:pt x="143" y="108"/>
                    <a:pt x="143" y="131"/>
                  </a:cubicBezTo>
                  <a:cubicBezTo>
                    <a:pt x="143" y="148"/>
                    <a:pt x="136" y="164"/>
                    <a:pt x="124" y="177"/>
                  </a:cubicBezTo>
                  <a:close/>
                  <a:moveTo>
                    <a:pt x="113" y="135"/>
                  </a:moveTo>
                  <a:cubicBezTo>
                    <a:pt x="111" y="135"/>
                    <a:pt x="109" y="137"/>
                    <a:pt x="109" y="139"/>
                  </a:cubicBezTo>
                  <a:cubicBezTo>
                    <a:pt x="109" y="141"/>
                    <a:pt x="111" y="143"/>
                    <a:pt x="113" y="143"/>
                  </a:cubicBezTo>
                  <a:cubicBezTo>
                    <a:pt x="116" y="143"/>
                    <a:pt x="118" y="141"/>
                    <a:pt x="118" y="139"/>
                  </a:cubicBezTo>
                  <a:cubicBezTo>
                    <a:pt x="118" y="137"/>
                    <a:pt x="116" y="135"/>
                    <a:pt x="113" y="135"/>
                  </a:cubicBezTo>
                  <a:close/>
                  <a:moveTo>
                    <a:pt x="88" y="76"/>
                  </a:moveTo>
                  <a:cubicBezTo>
                    <a:pt x="81" y="76"/>
                    <a:pt x="75" y="81"/>
                    <a:pt x="75" y="88"/>
                  </a:cubicBezTo>
                  <a:cubicBezTo>
                    <a:pt x="75" y="95"/>
                    <a:pt x="81" y="101"/>
                    <a:pt x="88" y="101"/>
                  </a:cubicBezTo>
                  <a:cubicBezTo>
                    <a:pt x="95" y="101"/>
                    <a:pt x="101" y="95"/>
                    <a:pt x="101" y="88"/>
                  </a:cubicBezTo>
                  <a:cubicBezTo>
                    <a:pt x="101" y="81"/>
                    <a:pt x="95" y="76"/>
                    <a:pt x="88" y="76"/>
                  </a:cubicBezTo>
                  <a:close/>
                  <a:moveTo>
                    <a:pt x="88" y="93"/>
                  </a:moveTo>
                  <a:cubicBezTo>
                    <a:pt x="86" y="93"/>
                    <a:pt x="84" y="91"/>
                    <a:pt x="84" y="88"/>
                  </a:cubicBezTo>
                  <a:cubicBezTo>
                    <a:pt x="84" y="86"/>
                    <a:pt x="86" y="84"/>
                    <a:pt x="88" y="84"/>
                  </a:cubicBezTo>
                  <a:cubicBezTo>
                    <a:pt x="90" y="84"/>
                    <a:pt x="92" y="86"/>
                    <a:pt x="92" y="88"/>
                  </a:cubicBezTo>
                  <a:cubicBezTo>
                    <a:pt x="92" y="91"/>
                    <a:pt x="90" y="93"/>
                    <a:pt x="88" y="93"/>
                  </a:cubicBezTo>
                  <a:close/>
                  <a:moveTo>
                    <a:pt x="88" y="152"/>
                  </a:moveTo>
                  <a:cubicBezTo>
                    <a:pt x="86" y="152"/>
                    <a:pt x="84" y="154"/>
                    <a:pt x="84" y="156"/>
                  </a:cubicBezTo>
                  <a:cubicBezTo>
                    <a:pt x="84" y="158"/>
                    <a:pt x="86" y="160"/>
                    <a:pt x="88" y="160"/>
                  </a:cubicBezTo>
                  <a:cubicBezTo>
                    <a:pt x="90" y="160"/>
                    <a:pt x="92" y="158"/>
                    <a:pt x="92" y="156"/>
                  </a:cubicBezTo>
                  <a:cubicBezTo>
                    <a:pt x="92" y="154"/>
                    <a:pt x="90" y="152"/>
                    <a:pt x="88" y="1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 flipV="1">
              <a:off x="1189317" y="1974534"/>
              <a:ext cx="0" cy="322073"/>
            </a:xfrm>
            <a:prstGeom prst="line">
              <a:avLst/>
            </a:prstGeom>
            <a:ln w="9525"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7391192" y="1689489"/>
            <a:ext cx="1909253" cy="4265268"/>
            <a:chOff x="476529" y="1095664"/>
            <a:chExt cx="1431940" cy="3198951"/>
          </a:xfrm>
        </p:grpSpPr>
        <p:sp>
          <p:nvSpPr>
            <p:cNvPr id="42" name="Oval 41"/>
            <p:cNvSpPr>
              <a:spLocks noChangeAspect="1"/>
            </p:cNvSpPr>
            <p:nvPr/>
          </p:nvSpPr>
          <p:spPr>
            <a:xfrm>
              <a:off x="1156109" y="2530026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5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76529" y="2794204"/>
              <a:ext cx="1431940" cy="1500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pPr algn="ctr"/>
              <a:r>
                <a:rPr lang="en-US" sz="1400" b="1" dirty="0">
                  <a:solidFill>
                    <a:schemeClr val="accent5"/>
                  </a:solidFill>
                  <a:latin typeface="Raleway" panose="020B0003030101060003" pitchFamily="34" charset="0"/>
                </a:rPr>
                <a:t>NEW EVENT</a:t>
              </a:r>
              <a:endParaRPr lang="en-US" sz="400" dirty="0">
                <a:solidFill>
                  <a:schemeClr val="accent5"/>
                </a:solidFill>
                <a:latin typeface="Raleway" panose="020B0003030101060003" pitchFamily="34" charset="0"/>
              </a:endParaRPr>
            </a:p>
            <a:p>
              <a:pPr algn="ctr"/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</a:t>
              </a:r>
            </a:p>
            <a:p>
              <a:pPr algn="ctr"/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pPr algn="ct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</a:t>
              </a:r>
              <a:endPara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801571" y="1095664"/>
              <a:ext cx="775491" cy="789114"/>
            </a:xfrm>
            <a:prstGeom prst="ellipse">
              <a:avLst/>
            </a:prstGeom>
            <a:noFill/>
            <a:ln w="3810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5" name="Freeform 478"/>
            <p:cNvSpPr>
              <a:spLocks noEditPoints="1"/>
            </p:cNvSpPr>
            <p:nvPr/>
          </p:nvSpPr>
          <p:spPr bwMode="auto">
            <a:xfrm>
              <a:off x="1073815" y="1349100"/>
              <a:ext cx="231002" cy="282243"/>
            </a:xfrm>
            <a:custGeom>
              <a:avLst/>
              <a:gdLst>
                <a:gd name="T0" fmla="*/ 50 w 151"/>
                <a:gd name="T1" fmla="*/ 105 h 185"/>
                <a:gd name="T2" fmla="*/ 59 w 151"/>
                <a:gd name="T3" fmla="*/ 105 h 185"/>
                <a:gd name="T4" fmla="*/ 75 w 151"/>
                <a:gd name="T5" fmla="*/ 118 h 185"/>
                <a:gd name="T6" fmla="*/ 75 w 151"/>
                <a:gd name="T7" fmla="*/ 135 h 185"/>
                <a:gd name="T8" fmla="*/ 75 w 151"/>
                <a:gd name="T9" fmla="*/ 118 h 185"/>
                <a:gd name="T10" fmla="*/ 33 w 151"/>
                <a:gd name="T11" fmla="*/ 143 h 185"/>
                <a:gd name="T12" fmla="*/ 50 w 151"/>
                <a:gd name="T13" fmla="*/ 143 h 185"/>
                <a:gd name="T14" fmla="*/ 118 w 151"/>
                <a:gd name="T15" fmla="*/ 67 h 185"/>
                <a:gd name="T16" fmla="*/ 126 w 151"/>
                <a:gd name="T17" fmla="*/ 25 h 185"/>
                <a:gd name="T18" fmla="*/ 135 w 151"/>
                <a:gd name="T19" fmla="*/ 8 h 185"/>
                <a:gd name="T20" fmla="*/ 25 w 151"/>
                <a:gd name="T21" fmla="*/ 0 h 185"/>
                <a:gd name="T22" fmla="*/ 16 w 151"/>
                <a:gd name="T23" fmla="*/ 17 h 185"/>
                <a:gd name="T24" fmla="*/ 33 w 151"/>
                <a:gd name="T25" fmla="*/ 25 h 185"/>
                <a:gd name="T26" fmla="*/ 0 w 151"/>
                <a:gd name="T27" fmla="*/ 131 h 185"/>
                <a:gd name="T28" fmla="*/ 128 w 151"/>
                <a:gd name="T29" fmla="*/ 185 h 185"/>
                <a:gd name="T30" fmla="*/ 118 w 151"/>
                <a:gd name="T31" fmla="*/ 67 h 185"/>
                <a:gd name="T32" fmla="*/ 25 w 151"/>
                <a:gd name="T33" fmla="*/ 8 h 185"/>
                <a:gd name="T34" fmla="*/ 126 w 151"/>
                <a:gd name="T35" fmla="*/ 17 h 185"/>
                <a:gd name="T36" fmla="*/ 109 w 151"/>
                <a:gd name="T37" fmla="*/ 25 h 185"/>
                <a:gd name="T38" fmla="*/ 78 w 151"/>
                <a:gd name="T39" fmla="*/ 46 h 185"/>
                <a:gd name="T40" fmla="*/ 42 w 151"/>
                <a:gd name="T41" fmla="*/ 25 h 185"/>
                <a:gd name="T42" fmla="*/ 124 w 151"/>
                <a:gd name="T43" fmla="*/ 177 h 185"/>
                <a:gd name="T44" fmla="*/ 8 w 151"/>
                <a:gd name="T45" fmla="*/ 131 h 185"/>
                <a:gd name="T46" fmla="*/ 42 w 151"/>
                <a:gd name="T47" fmla="*/ 67 h 185"/>
                <a:gd name="T48" fmla="*/ 59 w 151"/>
                <a:gd name="T49" fmla="*/ 59 h 185"/>
                <a:gd name="T50" fmla="*/ 109 w 151"/>
                <a:gd name="T51" fmla="*/ 46 h 185"/>
                <a:gd name="T52" fmla="*/ 113 w 151"/>
                <a:gd name="T53" fmla="*/ 74 h 185"/>
                <a:gd name="T54" fmla="*/ 124 w 151"/>
                <a:gd name="T55" fmla="*/ 177 h 185"/>
                <a:gd name="T56" fmla="*/ 109 w 151"/>
                <a:gd name="T57" fmla="*/ 139 h 185"/>
                <a:gd name="T58" fmla="*/ 118 w 151"/>
                <a:gd name="T59" fmla="*/ 139 h 185"/>
                <a:gd name="T60" fmla="*/ 88 w 151"/>
                <a:gd name="T61" fmla="*/ 76 h 185"/>
                <a:gd name="T62" fmla="*/ 88 w 151"/>
                <a:gd name="T63" fmla="*/ 101 h 185"/>
                <a:gd name="T64" fmla="*/ 88 w 151"/>
                <a:gd name="T65" fmla="*/ 76 h 185"/>
                <a:gd name="T66" fmla="*/ 84 w 151"/>
                <a:gd name="T67" fmla="*/ 88 h 185"/>
                <a:gd name="T68" fmla="*/ 92 w 151"/>
                <a:gd name="T69" fmla="*/ 88 h 185"/>
                <a:gd name="T70" fmla="*/ 88 w 151"/>
                <a:gd name="T71" fmla="*/ 152 h 185"/>
                <a:gd name="T72" fmla="*/ 88 w 151"/>
                <a:gd name="T73" fmla="*/ 160 h 185"/>
                <a:gd name="T74" fmla="*/ 88 w 151"/>
                <a:gd name="T7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1" h="185">
                  <a:moveTo>
                    <a:pt x="54" y="101"/>
                  </a:moveTo>
                  <a:cubicBezTo>
                    <a:pt x="52" y="101"/>
                    <a:pt x="50" y="103"/>
                    <a:pt x="50" y="105"/>
                  </a:cubicBezTo>
                  <a:cubicBezTo>
                    <a:pt x="50" y="108"/>
                    <a:pt x="52" y="109"/>
                    <a:pt x="54" y="109"/>
                  </a:cubicBezTo>
                  <a:cubicBezTo>
                    <a:pt x="57" y="109"/>
                    <a:pt x="59" y="108"/>
                    <a:pt x="59" y="105"/>
                  </a:cubicBezTo>
                  <a:cubicBezTo>
                    <a:pt x="59" y="103"/>
                    <a:pt x="57" y="101"/>
                    <a:pt x="54" y="101"/>
                  </a:cubicBezTo>
                  <a:close/>
                  <a:moveTo>
                    <a:pt x="75" y="118"/>
                  </a:moveTo>
                  <a:cubicBezTo>
                    <a:pt x="71" y="118"/>
                    <a:pt x="67" y="122"/>
                    <a:pt x="67" y="126"/>
                  </a:cubicBezTo>
                  <a:cubicBezTo>
                    <a:pt x="67" y="131"/>
                    <a:pt x="71" y="135"/>
                    <a:pt x="75" y="135"/>
                  </a:cubicBezTo>
                  <a:cubicBezTo>
                    <a:pt x="80" y="135"/>
                    <a:pt x="84" y="131"/>
                    <a:pt x="84" y="126"/>
                  </a:cubicBezTo>
                  <a:cubicBezTo>
                    <a:pt x="84" y="122"/>
                    <a:pt x="80" y="118"/>
                    <a:pt x="75" y="118"/>
                  </a:cubicBezTo>
                  <a:close/>
                  <a:moveTo>
                    <a:pt x="42" y="135"/>
                  </a:moveTo>
                  <a:cubicBezTo>
                    <a:pt x="37" y="135"/>
                    <a:pt x="33" y="139"/>
                    <a:pt x="33" y="143"/>
                  </a:cubicBezTo>
                  <a:cubicBezTo>
                    <a:pt x="33" y="148"/>
                    <a:pt x="37" y="152"/>
                    <a:pt x="42" y="152"/>
                  </a:cubicBezTo>
                  <a:cubicBezTo>
                    <a:pt x="46" y="152"/>
                    <a:pt x="50" y="148"/>
                    <a:pt x="50" y="143"/>
                  </a:cubicBezTo>
                  <a:cubicBezTo>
                    <a:pt x="50" y="139"/>
                    <a:pt x="46" y="135"/>
                    <a:pt x="42" y="135"/>
                  </a:cubicBezTo>
                  <a:close/>
                  <a:moveTo>
                    <a:pt x="118" y="67"/>
                  </a:moveTo>
                  <a:cubicBezTo>
                    <a:pt x="118" y="25"/>
                    <a:pt x="118" y="25"/>
                    <a:pt x="118" y="25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31" y="25"/>
                    <a:pt x="135" y="21"/>
                    <a:pt x="135" y="17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5" y="4"/>
                    <a:pt x="131" y="0"/>
                    <a:pt x="1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21"/>
                    <a:pt x="20" y="25"/>
                    <a:pt x="25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13" y="81"/>
                    <a:pt x="0" y="104"/>
                    <a:pt x="0" y="131"/>
                  </a:cubicBezTo>
                  <a:cubicBezTo>
                    <a:pt x="0" y="152"/>
                    <a:pt x="9" y="172"/>
                    <a:pt x="23" y="185"/>
                  </a:cubicBezTo>
                  <a:cubicBezTo>
                    <a:pt x="128" y="185"/>
                    <a:pt x="128" y="185"/>
                    <a:pt x="128" y="185"/>
                  </a:cubicBezTo>
                  <a:cubicBezTo>
                    <a:pt x="142" y="172"/>
                    <a:pt x="151" y="152"/>
                    <a:pt x="151" y="131"/>
                  </a:cubicBezTo>
                  <a:cubicBezTo>
                    <a:pt x="151" y="104"/>
                    <a:pt x="138" y="81"/>
                    <a:pt x="118" y="67"/>
                  </a:cubicBezTo>
                  <a:close/>
                  <a:moveTo>
                    <a:pt x="25" y="17"/>
                  </a:moveTo>
                  <a:cubicBezTo>
                    <a:pt x="25" y="8"/>
                    <a:pt x="25" y="8"/>
                    <a:pt x="25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25" y="17"/>
                  </a:lnTo>
                  <a:close/>
                  <a:moveTo>
                    <a:pt x="109" y="25"/>
                  </a:moveTo>
                  <a:cubicBezTo>
                    <a:pt x="109" y="37"/>
                    <a:pt x="109" y="37"/>
                    <a:pt x="109" y="37"/>
                  </a:cubicBezTo>
                  <a:cubicBezTo>
                    <a:pt x="101" y="37"/>
                    <a:pt x="90" y="39"/>
                    <a:pt x="78" y="46"/>
                  </a:cubicBezTo>
                  <a:cubicBezTo>
                    <a:pt x="64" y="54"/>
                    <a:pt x="51" y="51"/>
                    <a:pt x="42" y="47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109" y="25"/>
                  </a:lnTo>
                  <a:close/>
                  <a:moveTo>
                    <a:pt x="124" y="177"/>
                  </a:moveTo>
                  <a:cubicBezTo>
                    <a:pt x="27" y="177"/>
                    <a:pt x="27" y="177"/>
                    <a:pt x="27" y="177"/>
                  </a:cubicBezTo>
                  <a:cubicBezTo>
                    <a:pt x="15" y="164"/>
                    <a:pt x="8" y="148"/>
                    <a:pt x="8" y="131"/>
                  </a:cubicBezTo>
                  <a:cubicBezTo>
                    <a:pt x="8" y="108"/>
                    <a:pt x="19" y="87"/>
                    <a:pt x="38" y="74"/>
                  </a:cubicBezTo>
                  <a:cubicBezTo>
                    <a:pt x="40" y="73"/>
                    <a:pt x="42" y="70"/>
                    <a:pt x="42" y="67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7" y="58"/>
                    <a:pt x="53" y="59"/>
                    <a:pt x="59" y="59"/>
                  </a:cubicBezTo>
                  <a:cubicBezTo>
                    <a:pt x="66" y="59"/>
                    <a:pt x="74" y="58"/>
                    <a:pt x="82" y="53"/>
                  </a:cubicBezTo>
                  <a:cubicBezTo>
                    <a:pt x="93" y="47"/>
                    <a:pt x="102" y="45"/>
                    <a:pt x="109" y="46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09" y="70"/>
                    <a:pt x="111" y="73"/>
                    <a:pt x="113" y="74"/>
                  </a:cubicBezTo>
                  <a:cubicBezTo>
                    <a:pt x="132" y="87"/>
                    <a:pt x="143" y="108"/>
                    <a:pt x="143" y="131"/>
                  </a:cubicBezTo>
                  <a:cubicBezTo>
                    <a:pt x="143" y="148"/>
                    <a:pt x="136" y="164"/>
                    <a:pt x="124" y="177"/>
                  </a:cubicBezTo>
                  <a:close/>
                  <a:moveTo>
                    <a:pt x="113" y="135"/>
                  </a:moveTo>
                  <a:cubicBezTo>
                    <a:pt x="111" y="135"/>
                    <a:pt x="109" y="137"/>
                    <a:pt x="109" y="139"/>
                  </a:cubicBezTo>
                  <a:cubicBezTo>
                    <a:pt x="109" y="141"/>
                    <a:pt x="111" y="143"/>
                    <a:pt x="113" y="143"/>
                  </a:cubicBezTo>
                  <a:cubicBezTo>
                    <a:pt x="116" y="143"/>
                    <a:pt x="118" y="141"/>
                    <a:pt x="118" y="139"/>
                  </a:cubicBezTo>
                  <a:cubicBezTo>
                    <a:pt x="118" y="137"/>
                    <a:pt x="116" y="135"/>
                    <a:pt x="113" y="135"/>
                  </a:cubicBezTo>
                  <a:close/>
                  <a:moveTo>
                    <a:pt x="88" y="76"/>
                  </a:moveTo>
                  <a:cubicBezTo>
                    <a:pt x="81" y="76"/>
                    <a:pt x="75" y="81"/>
                    <a:pt x="75" y="88"/>
                  </a:cubicBezTo>
                  <a:cubicBezTo>
                    <a:pt x="75" y="95"/>
                    <a:pt x="81" y="101"/>
                    <a:pt x="88" y="101"/>
                  </a:cubicBezTo>
                  <a:cubicBezTo>
                    <a:pt x="95" y="101"/>
                    <a:pt x="101" y="95"/>
                    <a:pt x="101" y="88"/>
                  </a:cubicBezTo>
                  <a:cubicBezTo>
                    <a:pt x="101" y="81"/>
                    <a:pt x="95" y="76"/>
                    <a:pt x="88" y="76"/>
                  </a:cubicBezTo>
                  <a:close/>
                  <a:moveTo>
                    <a:pt x="88" y="93"/>
                  </a:moveTo>
                  <a:cubicBezTo>
                    <a:pt x="86" y="93"/>
                    <a:pt x="84" y="91"/>
                    <a:pt x="84" y="88"/>
                  </a:cubicBezTo>
                  <a:cubicBezTo>
                    <a:pt x="84" y="86"/>
                    <a:pt x="86" y="84"/>
                    <a:pt x="88" y="84"/>
                  </a:cubicBezTo>
                  <a:cubicBezTo>
                    <a:pt x="90" y="84"/>
                    <a:pt x="92" y="86"/>
                    <a:pt x="92" y="88"/>
                  </a:cubicBezTo>
                  <a:cubicBezTo>
                    <a:pt x="92" y="91"/>
                    <a:pt x="90" y="93"/>
                    <a:pt x="88" y="93"/>
                  </a:cubicBezTo>
                  <a:close/>
                  <a:moveTo>
                    <a:pt x="88" y="152"/>
                  </a:moveTo>
                  <a:cubicBezTo>
                    <a:pt x="86" y="152"/>
                    <a:pt x="84" y="154"/>
                    <a:pt x="84" y="156"/>
                  </a:cubicBezTo>
                  <a:cubicBezTo>
                    <a:pt x="84" y="158"/>
                    <a:pt x="86" y="160"/>
                    <a:pt x="88" y="160"/>
                  </a:cubicBezTo>
                  <a:cubicBezTo>
                    <a:pt x="90" y="160"/>
                    <a:pt x="92" y="158"/>
                    <a:pt x="92" y="156"/>
                  </a:cubicBezTo>
                  <a:cubicBezTo>
                    <a:pt x="92" y="154"/>
                    <a:pt x="90" y="152"/>
                    <a:pt x="88" y="15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46" name="Straight Connector 45"/>
            <p:cNvCxnSpPr/>
            <p:nvPr/>
          </p:nvCxnSpPr>
          <p:spPr>
            <a:xfrm flipV="1">
              <a:off x="1189317" y="1974534"/>
              <a:ext cx="0" cy="322073"/>
            </a:xfrm>
            <a:prstGeom prst="line">
              <a:avLst/>
            </a:prstGeom>
            <a:ln w="9525">
              <a:solidFill>
                <a:schemeClr val="accent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9643132" y="1689489"/>
            <a:ext cx="1909253" cy="4265268"/>
            <a:chOff x="476529" y="1095664"/>
            <a:chExt cx="1431940" cy="3198951"/>
          </a:xfrm>
        </p:grpSpPr>
        <p:sp>
          <p:nvSpPr>
            <p:cNvPr id="48" name="Oval 47"/>
            <p:cNvSpPr>
              <a:spLocks noChangeAspect="1"/>
            </p:cNvSpPr>
            <p:nvPr/>
          </p:nvSpPr>
          <p:spPr>
            <a:xfrm>
              <a:off x="1156109" y="2530026"/>
              <a:ext cx="72782" cy="7278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6"/>
              </a:solidFill>
            </a:ln>
            <a:effectLst>
              <a:outerShdw sx="175000" sy="175000" algn="ctr" rotWithShape="0">
                <a:schemeClr val="bg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76529" y="2794204"/>
              <a:ext cx="1431940" cy="1500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pPr algn="ctr"/>
              <a:r>
                <a:rPr lang="en-US" sz="1400" b="1" dirty="0">
                  <a:solidFill>
                    <a:schemeClr val="accent6">
                      <a:lumMod val="75000"/>
                    </a:schemeClr>
                  </a:solidFill>
                  <a:latin typeface="Raleway" panose="020B0003030101060003" pitchFamily="34" charset="0"/>
                </a:rPr>
                <a:t>NEW EVENT</a:t>
              </a:r>
              <a:endParaRPr lang="en-US" sz="400" dirty="0">
                <a:solidFill>
                  <a:schemeClr val="accent6">
                    <a:lumMod val="75000"/>
                  </a:schemeClr>
                </a:solidFill>
                <a:latin typeface="Raleway" panose="020B0003030101060003" pitchFamily="34" charset="0"/>
              </a:endParaRPr>
            </a:p>
            <a:p>
              <a:pPr algn="ctr"/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</a:t>
              </a:r>
            </a:p>
            <a:p>
              <a:pPr algn="ctr"/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pPr algn="ct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 lollipop. Chocolate bar sweet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sweet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 roll croissant chocolate cake</a:t>
              </a:r>
              <a:endPara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801571" y="1095664"/>
              <a:ext cx="775491" cy="789114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1" name="Freeform 478"/>
            <p:cNvSpPr>
              <a:spLocks noEditPoints="1"/>
            </p:cNvSpPr>
            <p:nvPr/>
          </p:nvSpPr>
          <p:spPr bwMode="auto">
            <a:xfrm>
              <a:off x="1073815" y="1349100"/>
              <a:ext cx="231002" cy="282243"/>
            </a:xfrm>
            <a:custGeom>
              <a:avLst/>
              <a:gdLst>
                <a:gd name="T0" fmla="*/ 50 w 151"/>
                <a:gd name="T1" fmla="*/ 105 h 185"/>
                <a:gd name="T2" fmla="*/ 59 w 151"/>
                <a:gd name="T3" fmla="*/ 105 h 185"/>
                <a:gd name="T4" fmla="*/ 75 w 151"/>
                <a:gd name="T5" fmla="*/ 118 h 185"/>
                <a:gd name="T6" fmla="*/ 75 w 151"/>
                <a:gd name="T7" fmla="*/ 135 h 185"/>
                <a:gd name="T8" fmla="*/ 75 w 151"/>
                <a:gd name="T9" fmla="*/ 118 h 185"/>
                <a:gd name="T10" fmla="*/ 33 w 151"/>
                <a:gd name="T11" fmla="*/ 143 h 185"/>
                <a:gd name="T12" fmla="*/ 50 w 151"/>
                <a:gd name="T13" fmla="*/ 143 h 185"/>
                <a:gd name="T14" fmla="*/ 118 w 151"/>
                <a:gd name="T15" fmla="*/ 67 h 185"/>
                <a:gd name="T16" fmla="*/ 126 w 151"/>
                <a:gd name="T17" fmla="*/ 25 h 185"/>
                <a:gd name="T18" fmla="*/ 135 w 151"/>
                <a:gd name="T19" fmla="*/ 8 h 185"/>
                <a:gd name="T20" fmla="*/ 25 w 151"/>
                <a:gd name="T21" fmla="*/ 0 h 185"/>
                <a:gd name="T22" fmla="*/ 16 w 151"/>
                <a:gd name="T23" fmla="*/ 17 h 185"/>
                <a:gd name="T24" fmla="*/ 33 w 151"/>
                <a:gd name="T25" fmla="*/ 25 h 185"/>
                <a:gd name="T26" fmla="*/ 0 w 151"/>
                <a:gd name="T27" fmla="*/ 131 h 185"/>
                <a:gd name="T28" fmla="*/ 128 w 151"/>
                <a:gd name="T29" fmla="*/ 185 h 185"/>
                <a:gd name="T30" fmla="*/ 118 w 151"/>
                <a:gd name="T31" fmla="*/ 67 h 185"/>
                <a:gd name="T32" fmla="*/ 25 w 151"/>
                <a:gd name="T33" fmla="*/ 8 h 185"/>
                <a:gd name="T34" fmla="*/ 126 w 151"/>
                <a:gd name="T35" fmla="*/ 17 h 185"/>
                <a:gd name="T36" fmla="*/ 109 w 151"/>
                <a:gd name="T37" fmla="*/ 25 h 185"/>
                <a:gd name="T38" fmla="*/ 78 w 151"/>
                <a:gd name="T39" fmla="*/ 46 h 185"/>
                <a:gd name="T40" fmla="*/ 42 w 151"/>
                <a:gd name="T41" fmla="*/ 25 h 185"/>
                <a:gd name="T42" fmla="*/ 124 w 151"/>
                <a:gd name="T43" fmla="*/ 177 h 185"/>
                <a:gd name="T44" fmla="*/ 8 w 151"/>
                <a:gd name="T45" fmla="*/ 131 h 185"/>
                <a:gd name="T46" fmla="*/ 42 w 151"/>
                <a:gd name="T47" fmla="*/ 67 h 185"/>
                <a:gd name="T48" fmla="*/ 59 w 151"/>
                <a:gd name="T49" fmla="*/ 59 h 185"/>
                <a:gd name="T50" fmla="*/ 109 w 151"/>
                <a:gd name="T51" fmla="*/ 46 h 185"/>
                <a:gd name="T52" fmla="*/ 113 w 151"/>
                <a:gd name="T53" fmla="*/ 74 h 185"/>
                <a:gd name="T54" fmla="*/ 124 w 151"/>
                <a:gd name="T55" fmla="*/ 177 h 185"/>
                <a:gd name="T56" fmla="*/ 109 w 151"/>
                <a:gd name="T57" fmla="*/ 139 h 185"/>
                <a:gd name="T58" fmla="*/ 118 w 151"/>
                <a:gd name="T59" fmla="*/ 139 h 185"/>
                <a:gd name="T60" fmla="*/ 88 w 151"/>
                <a:gd name="T61" fmla="*/ 76 h 185"/>
                <a:gd name="T62" fmla="*/ 88 w 151"/>
                <a:gd name="T63" fmla="*/ 101 h 185"/>
                <a:gd name="T64" fmla="*/ 88 w 151"/>
                <a:gd name="T65" fmla="*/ 76 h 185"/>
                <a:gd name="T66" fmla="*/ 84 w 151"/>
                <a:gd name="T67" fmla="*/ 88 h 185"/>
                <a:gd name="T68" fmla="*/ 92 w 151"/>
                <a:gd name="T69" fmla="*/ 88 h 185"/>
                <a:gd name="T70" fmla="*/ 88 w 151"/>
                <a:gd name="T71" fmla="*/ 152 h 185"/>
                <a:gd name="T72" fmla="*/ 88 w 151"/>
                <a:gd name="T73" fmla="*/ 160 h 185"/>
                <a:gd name="T74" fmla="*/ 88 w 151"/>
                <a:gd name="T75" fmla="*/ 15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1" h="185">
                  <a:moveTo>
                    <a:pt x="54" y="101"/>
                  </a:moveTo>
                  <a:cubicBezTo>
                    <a:pt x="52" y="101"/>
                    <a:pt x="50" y="103"/>
                    <a:pt x="50" y="105"/>
                  </a:cubicBezTo>
                  <a:cubicBezTo>
                    <a:pt x="50" y="108"/>
                    <a:pt x="52" y="109"/>
                    <a:pt x="54" y="109"/>
                  </a:cubicBezTo>
                  <a:cubicBezTo>
                    <a:pt x="57" y="109"/>
                    <a:pt x="59" y="108"/>
                    <a:pt x="59" y="105"/>
                  </a:cubicBezTo>
                  <a:cubicBezTo>
                    <a:pt x="59" y="103"/>
                    <a:pt x="57" y="101"/>
                    <a:pt x="54" y="101"/>
                  </a:cubicBezTo>
                  <a:close/>
                  <a:moveTo>
                    <a:pt x="75" y="118"/>
                  </a:moveTo>
                  <a:cubicBezTo>
                    <a:pt x="71" y="118"/>
                    <a:pt x="67" y="122"/>
                    <a:pt x="67" y="126"/>
                  </a:cubicBezTo>
                  <a:cubicBezTo>
                    <a:pt x="67" y="131"/>
                    <a:pt x="71" y="135"/>
                    <a:pt x="75" y="135"/>
                  </a:cubicBezTo>
                  <a:cubicBezTo>
                    <a:pt x="80" y="135"/>
                    <a:pt x="84" y="131"/>
                    <a:pt x="84" y="126"/>
                  </a:cubicBezTo>
                  <a:cubicBezTo>
                    <a:pt x="84" y="122"/>
                    <a:pt x="80" y="118"/>
                    <a:pt x="75" y="118"/>
                  </a:cubicBezTo>
                  <a:close/>
                  <a:moveTo>
                    <a:pt x="42" y="135"/>
                  </a:moveTo>
                  <a:cubicBezTo>
                    <a:pt x="37" y="135"/>
                    <a:pt x="33" y="139"/>
                    <a:pt x="33" y="143"/>
                  </a:cubicBezTo>
                  <a:cubicBezTo>
                    <a:pt x="33" y="148"/>
                    <a:pt x="37" y="152"/>
                    <a:pt x="42" y="152"/>
                  </a:cubicBezTo>
                  <a:cubicBezTo>
                    <a:pt x="46" y="152"/>
                    <a:pt x="50" y="148"/>
                    <a:pt x="50" y="143"/>
                  </a:cubicBezTo>
                  <a:cubicBezTo>
                    <a:pt x="50" y="139"/>
                    <a:pt x="46" y="135"/>
                    <a:pt x="42" y="135"/>
                  </a:cubicBezTo>
                  <a:close/>
                  <a:moveTo>
                    <a:pt x="118" y="67"/>
                  </a:moveTo>
                  <a:cubicBezTo>
                    <a:pt x="118" y="25"/>
                    <a:pt x="118" y="25"/>
                    <a:pt x="118" y="25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31" y="25"/>
                    <a:pt x="135" y="21"/>
                    <a:pt x="135" y="17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5" y="4"/>
                    <a:pt x="131" y="0"/>
                    <a:pt x="1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0"/>
                    <a:pt x="16" y="4"/>
                    <a:pt x="16" y="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21"/>
                    <a:pt x="20" y="25"/>
                    <a:pt x="25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13" y="81"/>
                    <a:pt x="0" y="104"/>
                    <a:pt x="0" y="131"/>
                  </a:cubicBezTo>
                  <a:cubicBezTo>
                    <a:pt x="0" y="152"/>
                    <a:pt x="9" y="172"/>
                    <a:pt x="23" y="185"/>
                  </a:cubicBezTo>
                  <a:cubicBezTo>
                    <a:pt x="128" y="185"/>
                    <a:pt x="128" y="185"/>
                    <a:pt x="128" y="185"/>
                  </a:cubicBezTo>
                  <a:cubicBezTo>
                    <a:pt x="142" y="172"/>
                    <a:pt x="151" y="152"/>
                    <a:pt x="151" y="131"/>
                  </a:cubicBezTo>
                  <a:cubicBezTo>
                    <a:pt x="151" y="104"/>
                    <a:pt x="138" y="81"/>
                    <a:pt x="118" y="67"/>
                  </a:cubicBezTo>
                  <a:close/>
                  <a:moveTo>
                    <a:pt x="25" y="17"/>
                  </a:moveTo>
                  <a:cubicBezTo>
                    <a:pt x="25" y="8"/>
                    <a:pt x="25" y="8"/>
                    <a:pt x="25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25" y="17"/>
                  </a:lnTo>
                  <a:close/>
                  <a:moveTo>
                    <a:pt x="109" y="25"/>
                  </a:moveTo>
                  <a:cubicBezTo>
                    <a:pt x="109" y="37"/>
                    <a:pt x="109" y="37"/>
                    <a:pt x="109" y="37"/>
                  </a:cubicBezTo>
                  <a:cubicBezTo>
                    <a:pt x="101" y="37"/>
                    <a:pt x="90" y="39"/>
                    <a:pt x="78" y="46"/>
                  </a:cubicBezTo>
                  <a:cubicBezTo>
                    <a:pt x="64" y="54"/>
                    <a:pt x="51" y="51"/>
                    <a:pt x="42" y="47"/>
                  </a:cubicBezTo>
                  <a:cubicBezTo>
                    <a:pt x="42" y="25"/>
                    <a:pt x="42" y="25"/>
                    <a:pt x="42" y="25"/>
                  </a:cubicBezTo>
                  <a:lnTo>
                    <a:pt x="109" y="25"/>
                  </a:lnTo>
                  <a:close/>
                  <a:moveTo>
                    <a:pt x="124" y="177"/>
                  </a:moveTo>
                  <a:cubicBezTo>
                    <a:pt x="27" y="177"/>
                    <a:pt x="27" y="177"/>
                    <a:pt x="27" y="177"/>
                  </a:cubicBezTo>
                  <a:cubicBezTo>
                    <a:pt x="15" y="164"/>
                    <a:pt x="8" y="148"/>
                    <a:pt x="8" y="131"/>
                  </a:cubicBezTo>
                  <a:cubicBezTo>
                    <a:pt x="8" y="108"/>
                    <a:pt x="19" y="87"/>
                    <a:pt x="38" y="74"/>
                  </a:cubicBezTo>
                  <a:cubicBezTo>
                    <a:pt x="40" y="73"/>
                    <a:pt x="42" y="70"/>
                    <a:pt x="42" y="67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7" y="58"/>
                    <a:pt x="53" y="59"/>
                    <a:pt x="59" y="59"/>
                  </a:cubicBezTo>
                  <a:cubicBezTo>
                    <a:pt x="66" y="59"/>
                    <a:pt x="74" y="58"/>
                    <a:pt x="82" y="53"/>
                  </a:cubicBezTo>
                  <a:cubicBezTo>
                    <a:pt x="93" y="47"/>
                    <a:pt x="102" y="45"/>
                    <a:pt x="109" y="46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09" y="70"/>
                    <a:pt x="111" y="73"/>
                    <a:pt x="113" y="74"/>
                  </a:cubicBezTo>
                  <a:cubicBezTo>
                    <a:pt x="132" y="87"/>
                    <a:pt x="143" y="108"/>
                    <a:pt x="143" y="131"/>
                  </a:cubicBezTo>
                  <a:cubicBezTo>
                    <a:pt x="143" y="148"/>
                    <a:pt x="136" y="164"/>
                    <a:pt x="124" y="177"/>
                  </a:cubicBezTo>
                  <a:close/>
                  <a:moveTo>
                    <a:pt x="113" y="135"/>
                  </a:moveTo>
                  <a:cubicBezTo>
                    <a:pt x="111" y="135"/>
                    <a:pt x="109" y="137"/>
                    <a:pt x="109" y="139"/>
                  </a:cubicBezTo>
                  <a:cubicBezTo>
                    <a:pt x="109" y="141"/>
                    <a:pt x="111" y="143"/>
                    <a:pt x="113" y="143"/>
                  </a:cubicBezTo>
                  <a:cubicBezTo>
                    <a:pt x="116" y="143"/>
                    <a:pt x="118" y="141"/>
                    <a:pt x="118" y="139"/>
                  </a:cubicBezTo>
                  <a:cubicBezTo>
                    <a:pt x="118" y="137"/>
                    <a:pt x="116" y="135"/>
                    <a:pt x="113" y="135"/>
                  </a:cubicBezTo>
                  <a:close/>
                  <a:moveTo>
                    <a:pt x="88" y="76"/>
                  </a:moveTo>
                  <a:cubicBezTo>
                    <a:pt x="81" y="76"/>
                    <a:pt x="75" y="81"/>
                    <a:pt x="75" y="88"/>
                  </a:cubicBezTo>
                  <a:cubicBezTo>
                    <a:pt x="75" y="95"/>
                    <a:pt x="81" y="101"/>
                    <a:pt x="88" y="101"/>
                  </a:cubicBezTo>
                  <a:cubicBezTo>
                    <a:pt x="95" y="101"/>
                    <a:pt x="101" y="95"/>
                    <a:pt x="101" y="88"/>
                  </a:cubicBezTo>
                  <a:cubicBezTo>
                    <a:pt x="101" y="81"/>
                    <a:pt x="95" y="76"/>
                    <a:pt x="88" y="76"/>
                  </a:cubicBezTo>
                  <a:close/>
                  <a:moveTo>
                    <a:pt x="88" y="93"/>
                  </a:moveTo>
                  <a:cubicBezTo>
                    <a:pt x="86" y="93"/>
                    <a:pt x="84" y="91"/>
                    <a:pt x="84" y="88"/>
                  </a:cubicBezTo>
                  <a:cubicBezTo>
                    <a:pt x="84" y="86"/>
                    <a:pt x="86" y="84"/>
                    <a:pt x="88" y="84"/>
                  </a:cubicBezTo>
                  <a:cubicBezTo>
                    <a:pt x="90" y="84"/>
                    <a:pt x="92" y="86"/>
                    <a:pt x="92" y="88"/>
                  </a:cubicBezTo>
                  <a:cubicBezTo>
                    <a:pt x="92" y="91"/>
                    <a:pt x="90" y="93"/>
                    <a:pt x="88" y="93"/>
                  </a:cubicBezTo>
                  <a:close/>
                  <a:moveTo>
                    <a:pt x="88" y="152"/>
                  </a:moveTo>
                  <a:cubicBezTo>
                    <a:pt x="86" y="152"/>
                    <a:pt x="84" y="154"/>
                    <a:pt x="84" y="156"/>
                  </a:cubicBezTo>
                  <a:cubicBezTo>
                    <a:pt x="84" y="158"/>
                    <a:pt x="86" y="160"/>
                    <a:pt x="88" y="160"/>
                  </a:cubicBezTo>
                  <a:cubicBezTo>
                    <a:pt x="90" y="160"/>
                    <a:pt x="92" y="158"/>
                    <a:pt x="92" y="156"/>
                  </a:cubicBezTo>
                  <a:cubicBezTo>
                    <a:pt x="92" y="154"/>
                    <a:pt x="90" y="152"/>
                    <a:pt x="88" y="15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52" name="Straight Connector 51"/>
            <p:cNvCxnSpPr/>
            <p:nvPr/>
          </p:nvCxnSpPr>
          <p:spPr>
            <a:xfrm flipV="1">
              <a:off x="1189317" y="1974534"/>
              <a:ext cx="0" cy="322073"/>
            </a:xfrm>
            <a:prstGeom prst="line">
              <a:avLst/>
            </a:prstGeom>
            <a:ln w="9525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48557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21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08510" y="3497271"/>
            <a:ext cx="1909253" cy="1538882"/>
            <a:chOff x="476529" y="2794204"/>
            <a:chExt cx="1431940" cy="1154162"/>
          </a:xfrm>
        </p:grpSpPr>
        <p:sp>
          <p:nvSpPr>
            <p:cNvPr id="9" name="TextBox 8"/>
            <p:cNvSpPr txBox="1"/>
            <p:nvPr/>
          </p:nvSpPr>
          <p:spPr>
            <a:xfrm>
              <a:off x="476529" y="2794204"/>
              <a:ext cx="1431940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</a:t>
              </a:r>
            </a:p>
            <a:p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</a:t>
              </a:r>
              <a:endPara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2" name="Rounded Rectangle 1"/>
            <p:cNvSpPr/>
            <p:nvPr/>
          </p:nvSpPr>
          <p:spPr>
            <a:xfrm>
              <a:off x="495493" y="3243433"/>
              <a:ext cx="1394011" cy="4571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024942" y="2940776"/>
            <a:ext cx="1909253" cy="1538882"/>
            <a:chOff x="476529" y="2794204"/>
            <a:chExt cx="1431940" cy="1154162"/>
          </a:xfrm>
        </p:grpSpPr>
        <p:sp>
          <p:nvSpPr>
            <p:cNvPr id="54" name="TextBox 53"/>
            <p:cNvSpPr txBox="1"/>
            <p:nvPr/>
          </p:nvSpPr>
          <p:spPr>
            <a:xfrm>
              <a:off x="476529" y="2794204"/>
              <a:ext cx="1431940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</a:t>
              </a:r>
            </a:p>
            <a:p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</a:t>
              </a:r>
              <a:endPara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495493" y="3243433"/>
              <a:ext cx="1394011" cy="45719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5141374" y="2384280"/>
            <a:ext cx="1909253" cy="1538882"/>
            <a:chOff x="476529" y="2794204"/>
            <a:chExt cx="1431940" cy="1154162"/>
          </a:xfrm>
        </p:grpSpPr>
        <p:sp>
          <p:nvSpPr>
            <p:cNvPr id="57" name="TextBox 56"/>
            <p:cNvSpPr txBox="1"/>
            <p:nvPr/>
          </p:nvSpPr>
          <p:spPr>
            <a:xfrm>
              <a:off x="476529" y="2794204"/>
              <a:ext cx="1431940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</a:t>
              </a:r>
            </a:p>
            <a:p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</a:t>
              </a:r>
              <a:endPara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495493" y="3243433"/>
              <a:ext cx="1394011" cy="4571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7257806" y="1827784"/>
            <a:ext cx="1909253" cy="1538882"/>
            <a:chOff x="476529" y="2794204"/>
            <a:chExt cx="1431940" cy="1154162"/>
          </a:xfrm>
        </p:grpSpPr>
        <p:sp>
          <p:nvSpPr>
            <p:cNvPr id="60" name="TextBox 59"/>
            <p:cNvSpPr txBox="1"/>
            <p:nvPr/>
          </p:nvSpPr>
          <p:spPr>
            <a:xfrm>
              <a:off x="476529" y="2794204"/>
              <a:ext cx="1431940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</a:t>
              </a:r>
            </a:p>
            <a:p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</a:t>
              </a:r>
              <a:endPara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495493" y="3243433"/>
              <a:ext cx="1394011" cy="4571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9374238" y="1271288"/>
            <a:ext cx="1909253" cy="1538882"/>
            <a:chOff x="476529" y="2794204"/>
            <a:chExt cx="1431940" cy="1154162"/>
          </a:xfrm>
        </p:grpSpPr>
        <p:sp>
          <p:nvSpPr>
            <p:cNvPr id="63" name="TextBox 62"/>
            <p:cNvSpPr txBox="1"/>
            <p:nvPr/>
          </p:nvSpPr>
          <p:spPr>
            <a:xfrm>
              <a:off x="476529" y="2794204"/>
              <a:ext cx="1431940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7:53 PM</a:t>
              </a:r>
            </a:p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NEW EVENT</a:t>
              </a:r>
            </a:p>
            <a:p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endParaRPr lang="en-US"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MAJOR</a:t>
              </a:r>
              <a:endPara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Dessert tiramisu sweet cotton candy bear claw</a:t>
              </a:r>
              <a:endPara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495493" y="3243433"/>
              <a:ext cx="1394011" cy="45719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cxnSp>
        <p:nvCxnSpPr>
          <p:cNvPr id="65" name="Straight Connector 64"/>
          <p:cNvCxnSpPr/>
          <p:nvPr/>
        </p:nvCxnSpPr>
        <p:spPr>
          <a:xfrm flipV="1">
            <a:off x="0" y="5382872"/>
            <a:ext cx="12192000" cy="1"/>
          </a:xfrm>
          <a:prstGeom prst="line">
            <a:avLst/>
          </a:prstGeom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908510" y="5496626"/>
            <a:ext cx="1909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WELCOME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024940" y="5496626"/>
            <a:ext cx="1909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INTRO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141374" y="5496169"/>
            <a:ext cx="1909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WORKSHOP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257806" y="5488008"/>
            <a:ext cx="1909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EVENT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9399523" y="5484425"/>
            <a:ext cx="1909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14603908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6" grpId="0"/>
      <p:bldP spid="67" grpId="0"/>
      <p:bldP spid="68" grpId="0"/>
      <p:bldP spid="69" grpId="0"/>
      <p:bldP spid="7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56182" y="584263"/>
            <a:ext cx="10079636" cy="69127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22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384028" y="4797876"/>
            <a:ext cx="1909253" cy="779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NEW EVENT</a:t>
            </a:r>
          </a:p>
          <a:p>
            <a:pPr algn="ctr"/>
            <a:endParaRPr lang="en-US" sz="667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  <a:p>
            <a:pPr algn="ct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ssert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tiramisu sweet cotton candy bear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626683" y="4802412"/>
            <a:ext cx="1909253" cy="779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NEW EVENT</a:t>
            </a:r>
          </a:p>
          <a:p>
            <a:pPr algn="ctr"/>
            <a:endParaRPr lang="en-US" sz="667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  <a:p>
            <a:pPr algn="ct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ssert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tiramisu sweet cotton candy bear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141374" y="4793340"/>
            <a:ext cx="1909253" cy="779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NEW EVENT</a:t>
            </a:r>
          </a:p>
          <a:p>
            <a:pPr algn="ctr"/>
            <a:endParaRPr lang="en-US" sz="667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  <a:p>
            <a:pPr algn="ct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ssert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tiramisu sweet cotton candy bear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898719" y="4797876"/>
            <a:ext cx="1909253" cy="779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NEW EVENT</a:t>
            </a:r>
          </a:p>
          <a:p>
            <a:pPr algn="ctr"/>
            <a:endParaRPr lang="en-US" sz="667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  <a:p>
            <a:pPr algn="ct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ssert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tiramisu sweet cotton candy bear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656064" y="4793340"/>
            <a:ext cx="1909253" cy="779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NEW EVENT</a:t>
            </a:r>
          </a:p>
          <a:p>
            <a:pPr algn="ctr"/>
            <a:endParaRPr lang="en-US" sz="667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  <a:p>
            <a:pPr algn="ctr"/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ssert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tiramisu sweet cotton candy bear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003030101060003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382DC54-FA0E-49E9-BF0D-65F1D5BB65B4}"/>
              </a:ext>
            </a:extLst>
          </p:cNvPr>
          <p:cNvGrpSpPr/>
          <p:nvPr/>
        </p:nvGrpSpPr>
        <p:grpSpPr>
          <a:xfrm>
            <a:off x="1616109" y="1799910"/>
            <a:ext cx="1930400" cy="2607337"/>
            <a:chOff x="1616109" y="1799910"/>
            <a:chExt cx="1930400" cy="2607337"/>
          </a:xfrm>
        </p:grpSpPr>
        <p:sp>
          <p:nvSpPr>
            <p:cNvPr id="51" name="Freeform 50"/>
            <p:cNvSpPr>
              <a:spLocks noChangeAspect="1"/>
            </p:cNvSpPr>
            <p:nvPr/>
          </p:nvSpPr>
          <p:spPr>
            <a:xfrm>
              <a:off x="1616109" y="3134010"/>
              <a:ext cx="1930400" cy="1083459"/>
            </a:xfrm>
            <a:custGeom>
              <a:avLst/>
              <a:gdLst>
                <a:gd name="connsiteX0" fmla="*/ 723900 w 1447800"/>
                <a:gd name="connsiteY0" fmla="*/ 0 h 812594"/>
                <a:gd name="connsiteX1" fmla="*/ 782950 w 1447800"/>
                <a:gd name="connsiteY1" fmla="*/ 2982 h 812594"/>
                <a:gd name="connsiteX2" fmla="*/ 1447800 w 1447800"/>
                <a:gd name="connsiteY2" fmla="*/ 739727 h 812594"/>
                <a:gd name="connsiteX3" fmla="*/ 1446025 w 1447800"/>
                <a:gd name="connsiteY3" fmla="*/ 739727 h 812594"/>
                <a:gd name="connsiteX4" fmla="*/ 1447800 w 1447800"/>
                <a:gd name="connsiteY4" fmla="*/ 744013 h 812594"/>
                <a:gd name="connsiteX5" fmla="*/ 1379220 w 1447800"/>
                <a:gd name="connsiteY5" fmla="*/ 812593 h 812594"/>
                <a:gd name="connsiteX6" fmla="*/ 1310640 w 1447800"/>
                <a:gd name="connsiteY6" fmla="*/ 744013 h 812594"/>
                <a:gd name="connsiteX7" fmla="*/ 1312415 w 1447800"/>
                <a:gd name="connsiteY7" fmla="*/ 739727 h 812594"/>
                <a:gd name="connsiteX8" fmla="*/ 1309234 w 1447800"/>
                <a:gd name="connsiteY8" fmla="*/ 739727 h 812594"/>
                <a:gd name="connsiteX9" fmla="*/ 1309430 w 1447800"/>
                <a:gd name="connsiteY9" fmla="*/ 737778 h 812594"/>
                <a:gd name="connsiteX10" fmla="*/ 827039 w 1447800"/>
                <a:gd name="connsiteY10" fmla="*/ 145904 h 812594"/>
                <a:gd name="connsiteX11" fmla="*/ 723900 w 1447800"/>
                <a:gd name="connsiteY11" fmla="*/ 135507 h 812594"/>
                <a:gd name="connsiteX12" fmla="*/ 723900 w 1447800"/>
                <a:gd name="connsiteY12" fmla="*/ 135508 h 812594"/>
                <a:gd name="connsiteX13" fmla="*/ 620761 w 1447800"/>
                <a:gd name="connsiteY13" fmla="*/ 145905 h 812594"/>
                <a:gd name="connsiteX14" fmla="*/ 138370 w 1447800"/>
                <a:gd name="connsiteY14" fmla="*/ 737779 h 812594"/>
                <a:gd name="connsiteX15" fmla="*/ 138566 w 1447800"/>
                <a:gd name="connsiteY15" fmla="*/ 739728 h 812594"/>
                <a:gd name="connsiteX16" fmla="*/ 135385 w 1447800"/>
                <a:gd name="connsiteY16" fmla="*/ 739728 h 812594"/>
                <a:gd name="connsiteX17" fmla="*/ 137160 w 1447800"/>
                <a:gd name="connsiteY17" fmla="*/ 744014 h 812594"/>
                <a:gd name="connsiteX18" fmla="*/ 68580 w 1447800"/>
                <a:gd name="connsiteY18" fmla="*/ 812594 h 812594"/>
                <a:gd name="connsiteX19" fmla="*/ 0 w 1447800"/>
                <a:gd name="connsiteY19" fmla="*/ 744014 h 812594"/>
                <a:gd name="connsiteX20" fmla="*/ 1775 w 1447800"/>
                <a:gd name="connsiteY20" fmla="*/ 739728 h 812594"/>
                <a:gd name="connsiteX21" fmla="*/ 0 w 1447800"/>
                <a:gd name="connsiteY21" fmla="*/ 739728 h 812594"/>
                <a:gd name="connsiteX22" fmla="*/ 664850 w 1447800"/>
                <a:gd name="connsiteY22" fmla="*/ 2983 h 812594"/>
                <a:gd name="connsiteX23" fmla="*/ 723900 w 1447800"/>
                <a:gd name="connsiteY23" fmla="*/ 1 h 81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47800" h="812594">
                  <a:moveTo>
                    <a:pt x="723900" y="0"/>
                  </a:moveTo>
                  <a:lnTo>
                    <a:pt x="782950" y="2982"/>
                  </a:lnTo>
                  <a:cubicBezTo>
                    <a:pt x="1156386" y="40906"/>
                    <a:pt x="1447800" y="356285"/>
                    <a:pt x="1447800" y="739727"/>
                  </a:cubicBezTo>
                  <a:lnTo>
                    <a:pt x="1446025" y="739727"/>
                  </a:lnTo>
                  <a:lnTo>
                    <a:pt x="1447800" y="744013"/>
                  </a:lnTo>
                  <a:cubicBezTo>
                    <a:pt x="1447800" y="781889"/>
                    <a:pt x="1417096" y="812593"/>
                    <a:pt x="1379220" y="812593"/>
                  </a:cubicBezTo>
                  <a:cubicBezTo>
                    <a:pt x="1341344" y="812593"/>
                    <a:pt x="1310640" y="781889"/>
                    <a:pt x="1310640" y="744013"/>
                  </a:cubicBezTo>
                  <a:lnTo>
                    <a:pt x="1312415" y="739727"/>
                  </a:lnTo>
                  <a:lnTo>
                    <a:pt x="1309234" y="739727"/>
                  </a:lnTo>
                  <a:lnTo>
                    <a:pt x="1309430" y="737778"/>
                  </a:lnTo>
                  <a:cubicBezTo>
                    <a:pt x="1309430" y="445824"/>
                    <a:pt x="1102339" y="202239"/>
                    <a:pt x="827039" y="145904"/>
                  </a:cubicBezTo>
                  <a:lnTo>
                    <a:pt x="723900" y="135507"/>
                  </a:lnTo>
                  <a:lnTo>
                    <a:pt x="723900" y="135508"/>
                  </a:lnTo>
                  <a:lnTo>
                    <a:pt x="620761" y="145905"/>
                  </a:lnTo>
                  <a:cubicBezTo>
                    <a:pt x="345461" y="202240"/>
                    <a:pt x="138370" y="445825"/>
                    <a:pt x="138370" y="737779"/>
                  </a:cubicBezTo>
                  <a:lnTo>
                    <a:pt x="138566" y="739728"/>
                  </a:lnTo>
                  <a:lnTo>
                    <a:pt x="135385" y="739728"/>
                  </a:lnTo>
                  <a:lnTo>
                    <a:pt x="137160" y="744014"/>
                  </a:lnTo>
                  <a:cubicBezTo>
                    <a:pt x="137160" y="781890"/>
                    <a:pt x="106456" y="812594"/>
                    <a:pt x="68580" y="812594"/>
                  </a:cubicBezTo>
                  <a:cubicBezTo>
                    <a:pt x="30704" y="812594"/>
                    <a:pt x="0" y="781890"/>
                    <a:pt x="0" y="744014"/>
                  </a:cubicBezTo>
                  <a:lnTo>
                    <a:pt x="1775" y="739728"/>
                  </a:lnTo>
                  <a:lnTo>
                    <a:pt x="0" y="739728"/>
                  </a:lnTo>
                  <a:cubicBezTo>
                    <a:pt x="0" y="356286"/>
                    <a:pt x="291414" y="40907"/>
                    <a:pt x="664850" y="2983"/>
                  </a:cubicBezTo>
                  <a:lnTo>
                    <a:pt x="723900" y="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9" name="Freeform 114"/>
            <p:cNvSpPr>
              <a:spLocks noEditPoints="1"/>
            </p:cNvSpPr>
            <p:nvPr/>
          </p:nvSpPr>
          <p:spPr bwMode="auto">
            <a:xfrm>
              <a:off x="2408885" y="4027690"/>
              <a:ext cx="344848" cy="379557"/>
            </a:xfrm>
            <a:custGeom>
              <a:avLst/>
              <a:gdLst>
                <a:gd name="T0" fmla="*/ 165 w 169"/>
                <a:gd name="T1" fmla="*/ 0 h 186"/>
                <a:gd name="T2" fmla="*/ 164 w 169"/>
                <a:gd name="T3" fmla="*/ 0 h 186"/>
                <a:gd name="T4" fmla="*/ 164 w 169"/>
                <a:gd name="T5" fmla="*/ 0 h 186"/>
                <a:gd name="T6" fmla="*/ 55 w 169"/>
                <a:gd name="T7" fmla="*/ 17 h 186"/>
                <a:gd name="T8" fmla="*/ 55 w 169"/>
                <a:gd name="T9" fmla="*/ 17 h 186"/>
                <a:gd name="T10" fmla="*/ 51 w 169"/>
                <a:gd name="T11" fmla="*/ 21 h 186"/>
                <a:gd name="T12" fmla="*/ 51 w 169"/>
                <a:gd name="T13" fmla="*/ 148 h 186"/>
                <a:gd name="T14" fmla="*/ 38 w 169"/>
                <a:gd name="T15" fmla="*/ 144 h 186"/>
                <a:gd name="T16" fmla="*/ 21 w 169"/>
                <a:gd name="T17" fmla="*/ 144 h 186"/>
                <a:gd name="T18" fmla="*/ 0 w 169"/>
                <a:gd name="T19" fmla="*/ 165 h 186"/>
                <a:gd name="T20" fmla="*/ 21 w 169"/>
                <a:gd name="T21" fmla="*/ 186 h 186"/>
                <a:gd name="T22" fmla="*/ 38 w 169"/>
                <a:gd name="T23" fmla="*/ 186 h 186"/>
                <a:gd name="T24" fmla="*/ 59 w 169"/>
                <a:gd name="T25" fmla="*/ 165 h 186"/>
                <a:gd name="T26" fmla="*/ 59 w 169"/>
                <a:gd name="T27" fmla="*/ 67 h 186"/>
                <a:gd name="T28" fmla="*/ 161 w 169"/>
                <a:gd name="T29" fmla="*/ 52 h 186"/>
                <a:gd name="T30" fmla="*/ 161 w 169"/>
                <a:gd name="T31" fmla="*/ 123 h 186"/>
                <a:gd name="T32" fmla="*/ 148 w 169"/>
                <a:gd name="T33" fmla="*/ 118 h 186"/>
                <a:gd name="T34" fmla="*/ 131 w 169"/>
                <a:gd name="T35" fmla="*/ 118 h 186"/>
                <a:gd name="T36" fmla="*/ 110 w 169"/>
                <a:gd name="T37" fmla="*/ 140 h 186"/>
                <a:gd name="T38" fmla="*/ 131 w 169"/>
                <a:gd name="T39" fmla="*/ 161 h 186"/>
                <a:gd name="T40" fmla="*/ 148 w 169"/>
                <a:gd name="T41" fmla="*/ 161 h 186"/>
                <a:gd name="T42" fmla="*/ 169 w 169"/>
                <a:gd name="T43" fmla="*/ 140 h 186"/>
                <a:gd name="T44" fmla="*/ 169 w 169"/>
                <a:gd name="T45" fmla="*/ 5 h 186"/>
                <a:gd name="T46" fmla="*/ 165 w 169"/>
                <a:gd name="T47" fmla="*/ 0 h 186"/>
                <a:gd name="T48" fmla="*/ 38 w 169"/>
                <a:gd name="T49" fmla="*/ 178 h 186"/>
                <a:gd name="T50" fmla="*/ 21 w 169"/>
                <a:gd name="T51" fmla="*/ 178 h 186"/>
                <a:gd name="T52" fmla="*/ 9 w 169"/>
                <a:gd name="T53" fmla="*/ 165 h 186"/>
                <a:gd name="T54" fmla="*/ 21 w 169"/>
                <a:gd name="T55" fmla="*/ 152 h 186"/>
                <a:gd name="T56" fmla="*/ 38 w 169"/>
                <a:gd name="T57" fmla="*/ 152 h 186"/>
                <a:gd name="T58" fmla="*/ 51 w 169"/>
                <a:gd name="T59" fmla="*/ 165 h 186"/>
                <a:gd name="T60" fmla="*/ 38 w 169"/>
                <a:gd name="T61" fmla="*/ 178 h 186"/>
                <a:gd name="T62" fmla="*/ 148 w 169"/>
                <a:gd name="T63" fmla="*/ 152 h 186"/>
                <a:gd name="T64" fmla="*/ 131 w 169"/>
                <a:gd name="T65" fmla="*/ 152 h 186"/>
                <a:gd name="T66" fmla="*/ 118 w 169"/>
                <a:gd name="T67" fmla="*/ 140 h 186"/>
                <a:gd name="T68" fmla="*/ 131 w 169"/>
                <a:gd name="T69" fmla="*/ 127 h 186"/>
                <a:gd name="T70" fmla="*/ 148 w 169"/>
                <a:gd name="T71" fmla="*/ 127 h 186"/>
                <a:gd name="T72" fmla="*/ 161 w 169"/>
                <a:gd name="T73" fmla="*/ 140 h 186"/>
                <a:gd name="T74" fmla="*/ 148 w 169"/>
                <a:gd name="T75" fmla="*/ 152 h 186"/>
                <a:gd name="T76" fmla="*/ 161 w 169"/>
                <a:gd name="T77" fmla="*/ 43 h 186"/>
                <a:gd name="T78" fmla="*/ 59 w 169"/>
                <a:gd name="T79" fmla="*/ 59 h 186"/>
                <a:gd name="T80" fmla="*/ 59 w 169"/>
                <a:gd name="T81" fmla="*/ 25 h 186"/>
                <a:gd name="T82" fmla="*/ 161 w 169"/>
                <a:gd name="T83" fmla="*/ 9 h 186"/>
                <a:gd name="T84" fmla="*/ 161 w 169"/>
                <a:gd name="T85" fmla="*/ 4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9" h="186">
                  <a:moveTo>
                    <a:pt x="165" y="0"/>
                  </a:moveTo>
                  <a:cubicBezTo>
                    <a:pt x="165" y="0"/>
                    <a:pt x="164" y="0"/>
                    <a:pt x="164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3" y="18"/>
                    <a:pt x="51" y="19"/>
                    <a:pt x="51" y="21"/>
                  </a:cubicBezTo>
                  <a:cubicBezTo>
                    <a:pt x="51" y="148"/>
                    <a:pt x="51" y="148"/>
                    <a:pt x="51" y="148"/>
                  </a:cubicBezTo>
                  <a:cubicBezTo>
                    <a:pt x="47" y="145"/>
                    <a:pt x="43" y="144"/>
                    <a:pt x="38" y="144"/>
                  </a:cubicBezTo>
                  <a:cubicBezTo>
                    <a:pt x="21" y="144"/>
                    <a:pt x="21" y="144"/>
                    <a:pt x="21" y="144"/>
                  </a:cubicBezTo>
                  <a:cubicBezTo>
                    <a:pt x="10" y="144"/>
                    <a:pt x="0" y="153"/>
                    <a:pt x="0" y="165"/>
                  </a:cubicBezTo>
                  <a:cubicBezTo>
                    <a:pt x="0" y="177"/>
                    <a:pt x="10" y="186"/>
                    <a:pt x="21" y="186"/>
                  </a:cubicBezTo>
                  <a:cubicBezTo>
                    <a:pt x="38" y="186"/>
                    <a:pt x="38" y="186"/>
                    <a:pt x="38" y="186"/>
                  </a:cubicBezTo>
                  <a:cubicBezTo>
                    <a:pt x="50" y="186"/>
                    <a:pt x="59" y="177"/>
                    <a:pt x="59" y="165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123"/>
                    <a:pt x="161" y="123"/>
                    <a:pt x="161" y="123"/>
                  </a:cubicBezTo>
                  <a:cubicBezTo>
                    <a:pt x="157" y="120"/>
                    <a:pt x="153" y="118"/>
                    <a:pt x="148" y="118"/>
                  </a:cubicBezTo>
                  <a:cubicBezTo>
                    <a:pt x="131" y="118"/>
                    <a:pt x="131" y="118"/>
                    <a:pt x="131" y="118"/>
                  </a:cubicBezTo>
                  <a:cubicBezTo>
                    <a:pt x="120" y="118"/>
                    <a:pt x="110" y="128"/>
                    <a:pt x="110" y="140"/>
                  </a:cubicBezTo>
                  <a:cubicBezTo>
                    <a:pt x="110" y="151"/>
                    <a:pt x="120" y="161"/>
                    <a:pt x="131" y="161"/>
                  </a:cubicBezTo>
                  <a:cubicBezTo>
                    <a:pt x="148" y="161"/>
                    <a:pt x="148" y="161"/>
                    <a:pt x="148" y="161"/>
                  </a:cubicBezTo>
                  <a:cubicBezTo>
                    <a:pt x="160" y="161"/>
                    <a:pt x="169" y="151"/>
                    <a:pt x="169" y="140"/>
                  </a:cubicBezTo>
                  <a:cubicBezTo>
                    <a:pt x="169" y="5"/>
                    <a:pt x="169" y="5"/>
                    <a:pt x="169" y="5"/>
                  </a:cubicBezTo>
                  <a:cubicBezTo>
                    <a:pt x="169" y="2"/>
                    <a:pt x="167" y="0"/>
                    <a:pt x="165" y="0"/>
                  </a:cubicBezTo>
                  <a:close/>
                  <a:moveTo>
                    <a:pt x="38" y="178"/>
                  </a:moveTo>
                  <a:cubicBezTo>
                    <a:pt x="21" y="178"/>
                    <a:pt x="21" y="178"/>
                    <a:pt x="21" y="178"/>
                  </a:cubicBezTo>
                  <a:cubicBezTo>
                    <a:pt x="14" y="178"/>
                    <a:pt x="9" y="172"/>
                    <a:pt x="9" y="165"/>
                  </a:cubicBezTo>
                  <a:cubicBezTo>
                    <a:pt x="9" y="158"/>
                    <a:pt x="14" y="152"/>
                    <a:pt x="21" y="152"/>
                  </a:cubicBezTo>
                  <a:cubicBezTo>
                    <a:pt x="38" y="152"/>
                    <a:pt x="38" y="152"/>
                    <a:pt x="38" y="152"/>
                  </a:cubicBezTo>
                  <a:cubicBezTo>
                    <a:pt x="45" y="152"/>
                    <a:pt x="51" y="158"/>
                    <a:pt x="51" y="165"/>
                  </a:cubicBezTo>
                  <a:cubicBezTo>
                    <a:pt x="51" y="172"/>
                    <a:pt x="45" y="178"/>
                    <a:pt x="38" y="178"/>
                  </a:cubicBezTo>
                  <a:close/>
                  <a:moveTo>
                    <a:pt x="148" y="152"/>
                  </a:moveTo>
                  <a:cubicBezTo>
                    <a:pt x="131" y="152"/>
                    <a:pt x="131" y="152"/>
                    <a:pt x="131" y="152"/>
                  </a:cubicBezTo>
                  <a:cubicBezTo>
                    <a:pt x="124" y="152"/>
                    <a:pt x="118" y="147"/>
                    <a:pt x="118" y="140"/>
                  </a:cubicBezTo>
                  <a:cubicBezTo>
                    <a:pt x="118" y="133"/>
                    <a:pt x="124" y="127"/>
                    <a:pt x="131" y="127"/>
                  </a:cubicBezTo>
                  <a:cubicBezTo>
                    <a:pt x="148" y="127"/>
                    <a:pt x="148" y="127"/>
                    <a:pt x="148" y="127"/>
                  </a:cubicBezTo>
                  <a:cubicBezTo>
                    <a:pt x="155" y="127"/>
                    <a:pt x="161" y="133"/>
                    <a:pt x="161" y="140"/>
                  </a:cubicBezTo>
                  <a:cubicBezTo>
                    <a:pt x="161" y="147"/>
                    <a:pt x="155" y="152"/>
                    <a:pt x="148" y="152"/>
                  </a:cubicBezTo>
                  <a:close/>
                  <a:moveTo>
                    <a:pt x="161" y="43"/>
                  </a:moveTo>
                  <a:cubicBezTo>
                    <a:pt x="59" y="59"/>
                    <a:pt x="59" y="59"/>
                    <a:pt x="59" y="59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161" y="9"/>
                    <a:pt x="161" y="9"/>
                    <a:pt x="161" y="9"/>
                  </a:cubicBezTo>
                  <a:lnTo>
                    <a:pt x="161" y="4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2117656" y="1799910"/>
              <a:ext cx="922725" cy="938935"/>
            </a:xfrm>
            <a:prstGeom prst="ellipse">
              <a:avLst/>
            </a:prstGeom>
            <a:noFill/>
            <a:ln w="19050"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/>
                  <a:cs typeface="Calibri"/>
                </a:rPr>
                <a:t>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1394C14-A503-4334-AAEE-12857CF3D185}"/>
              </a:ext>
            </a:extLst>
          </p:cNvPr>
          <p:cNvGrpSpPr/>
          <p:nvPr/>
        </p:nvGrpSpPr>
        <p:grpSpPr>
          <a:xfrm>
            <a:off x="3373455" y="1799909"/>
            <a:ext cx="1930400" cy="2605100"/>
            <a:chOff x="3373455" y="1799909"/>
            <a:chExt cx="1930400" cy="2605100"/>
          </a:xfrm>
        </p:grpSpPr>
        <p:sp>
          <p:nvSpPr>
            <p:cNvPr id="52" name="Freeform 51"/>
            <p:cNvSpPr>
              <a:spLocks noChangeAspect="1"/>
            </p:cNvSpPr>
            <p:nvPr/>
          </p:nvSpPr>
          <p:spPr>
            <a:xfrm>
              <a:off x="3373455" y="3134010"/>
              <a:ext cx="1930400" cy="1083459"/>
            </a:xfrm>
            <a:custGeom>
              <a:avLst/>
              <a:gdLst>
                <a:gd name="connsiteX0" fmla="*/ 723900 w 1447800"/>
                <a:gd name="connsiteY0" fmla="*/ 0 h 812594"/>
                <a:gd name="connsiteX1" fmla="*/ 782950 w 1447800"/>
                <a:gd name="connsiteY1" fmla="*/ 2982 h 812594"/>
                <a:gd name="connsiteX2" fmla="*/ 1447800 w 1447800"/>
                <a:gd name="connsiteY2" fmla="*/ 739727 h 812594"/>
                <a:gd name="connsiteX3" fmla="*/ 1446025 w 1447800"/>
                <a:gd name="connsiteY3" fmla="*/ 739727 h 812594"/>
                <a:gd name="connsiteX4" fmla="*/ 1447800 w 1447800"/>
                <a:gd name="connsiteY4" fmla="*/ 744013 h 812594"/>
                <a:gd name="connsiteX5" fmla="*/ 1379220 w 1447800"/>
                <a:gd name="connsiteY5" fmla="*/ 812593 h 812594"/>
                <a:gd name="connsiteX6" fmla="*/ 1310640 w 1447800"/>
                <a:gd name="connsiteY6" fmla="*/ 744013 h 812594"/>
                <a:gd name="connsiteX7" fmla="*/ 1312415 w 1447800"/>
                <a:gd name="connsiteY7" fmla="*/ 739727 h 812594"/>
                <a:gd name="connsiteX8" fmla="*/ 1309234 w 1447800"/>
                <a:gd name="connsiteY8" fmla="*/ 739727 h 812594"/>
                <a:gd name="connsiteX9" fmla="*/ 1309430 w 1447800"/>
                <a:gd name="connsiteY9" fmla="*/ 737778 h 812594"/>
                <a:gd name="connsiteX10" fmla="*/ 827039 w 1447800"/>
                <a:gd name="connsiteY10" fmla="*/ 145904 h 812594"/>
                <a:gd name="connsiteX11" fmla="*/ 723900 w 1447800"/>
                <a:gd name="connsiteY11" fmla="*/ 135507 h 812594"/>
                <a:gd name="connsiteX12" fmla="*/ 723900 w 1447800"/>
                <a:gd name="connsiteY12" fmla="*/ 135508 h 812594"/>
                <a:gd name="connsiteX13" fmla="*/ 620761 w 1447800"/>
                <a:gd name="connsiteY13" fmla="*/ 145905 h 812594"/>
                <a:gd name="connsiteX14" fmla="*/ 138370 w 1447800"/>
                <a:gd name="connsiteY14" fmla="*/ 737779 h 812594"/>
                <a:gd name="connsiteX15" fmla="*/ 138566 w 1447800"/>
                <a:gd name="connsiteY15" fmla="*/ 739728 h 812594"/>
                <a:gd name="connsiteX16" fmla="*/ 135385 w 1447800"/>
                <a:gd name="connsiteY16" fmla="*/ 739728 h 812594"/>
                <a:gd name="connsiteX17" fmla="*/ 137160 w 1447800"/>
                <a:gd name="connsiteY17" fmla="*/ 744014 h 812594"/>
                <a:gd name="connsiteX18" fmla="*/ 68580 w 1447800"/>
                <a:gd name="connsiteY18" fmla="*/ 812594 h 812594"/>
                <a:gd name="connsiteX19" fmla="*/ 0 w 1447800"/>
                <a:gd name="connsiteY19" fmla="*/ 744014 h 812594"/>
                <a:gd name="connsiteX20" fmla="*/ 1775 w 1447800"/>
                <a:gd name="connsiteY20" fmla="*/ 739728 h 812594"/>
                <a:gd name="connsiteX21" fmla="*/ 0 w 1447800"/>
                <a:gd name="connsiteY21" fmla="*/ 739728 h 812594"/>
                <a:gd name="connsiteX22" fmla="*/ 664850 w 1447800"/>
                <a:gd name="connsiteY22" fmla="*/ 2983 h 812594"/>
                <a:gd name="connsiteX23" fmla="*/ 723900 w 1447800"/>
                <a:gd name="connsiteY23" fmla="*/ 1 h 81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47800" h="812594">
                  <a:moveTo>
                    <a:pt x="723900" y="0"/>
                  </a:moveTo>
                  <a:lnTo>
                    <a:pt x="782950" y="2982"/>
                  </a:lnTo>
                  <a:cubicBezTo>
                    <a:pt x="1156386" y="40906"/>
                    <a:pt x="1447800" y="356285"/>
                    <a:pt x="1447800" y="739727"/>
                  </a:cubicBezTo>
                  <a:lnTo>
                    <a:pt x="1446025" y="739727"/>
                  </a:lnTo>
                  <a:lnTo>
                    <a:pt x="1447800" y="744013"/>
                  </a:lnTo>
                  <a:cubicBezTo>
                    <a:pt x="1447800" y="781889"/>
                    <a:pt x="1417096" y="812593"/>
                    <a:pt x="1379220" y="812593"/>
                  </a:cubicBezTo>
                  <a:cubicBezTo>
                    <a:pt x="1341344" y="812593"/>
                    <a:pt x="1310640" y="781889"/>
                    <a:pt x="1310640" y="744013"/>
                  </a:cubicBezTo>
                  <a:lnTo>
                    <a:pt x="1312415" y="739727"/>
                  </a:lnTo>
                  <a:lnTo>
                    <a:pt x="1309234" y="739727"/>
                  </a:lnTo>
                  <a:lnTo>
                    <a:pt x="1309430" y="737778"/>
                  </a:lnTo>
                  <a:cubicBezTo>
                    <a:pt x="1309430" y="445824"/>
                    <a:pt x="1102339" y="202239"/>
                    <a:pt x="827039" y="145904"/>
                  </a:cubicBezTo>
                  <a:lnTo>
                    <a:pt x="723900" y="135507"/>
                  </a:lnTo>
                  <a:lnTo>
                    <a:pt x="723900" y="135508"/>
                  </a:lnTo>
                  <a:lnTo>
                    <a:pt x="620761" y="145905"/>
                  </a:lnTo>
                  <a:cubicBezTo>
                    <a:pt x="345461" y="202240"/>
                    <a:pt x="138370" y="445825"/>
                    <a:pt x="138370" y="737779"/>
                  </a:cubicBezTo>
                  <a:lnTo>
                    <a:pt x="138566" y="739728"/>
                  </a:lnTo>
                  <a:lnTo>
                    <a:pt x="135385" y="739728"/>
                  </a:lnTo>
                  <a:lnTo>
                    <a:pt x="137160" y="744014"/>
                  </a:lnTo>
                  <a:cubicBezTo>
                    <a:pt x="137160" y="781890"/>
                    <a:pt x="106456" y="812594"/>
                    <a:pt x="68580" y="812594"/>
                  </a:cubicBezTo>
                  <a:cubicBezTo>
                    <a:pt x="30704" y="812594"/>
                    <a:pt x="0" y="781890"/>
                    <a:pt x="0" y="744014"/>
                  </a:cubicBezTo>
                  <a:lnTo>
                    <a:pt x="1775" y="739728"/>
                  </a:lnTo>
                  <a:lnTo>
                    <a:pt x="0" y="739728"/>
                  </a:lnTo>
                  <a:cubicBezTo>
                    <a:pt x="0" y="356286"/>
                    <a:pt x="291414" y="40907"/>
                    <a:pt x="664850" y="2983"/>
                  </a:cubicBezTo>
                  <a:lnTo>
                    <a:pt x="7239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1" name="Freeform 124"/>
            <p:cNvSpPr>
              <a:spLocks noEditPoints="1"/>
            </p:cNvSpPr>
            <p:nvPr/>
          </p:nvSpPr>
          <p:spPr bwMode="auto">
            <a:xfrm>
              <a:off x="4151957" y="4027690"/>
              <a:ext cx="378439" cy="377319"/>
            </a:xfrm>
            <a:custGeom>
              <a:avLst/>
              <a:gdLst>
                <a:gd name="T0" fmla="*/ 41 w 186"/>
                <a:gd name="T1" fmla="*/ 125 h 185"/>
                <a:gd name="T2" fmla="*/ 45 w 186"/>
                <a:gd name="T3" fmla="*/ 121 h 185"/>
                <a:gd name="T4" fmla="*/ 46 w 186"/>
                <a:gd name="T5" fmla="*/ 118 h 185"/>
                <a:gd name="T6" fmla="*/ 42 w 186"/>
                <a:gd name="T7" fmla="*/ 114 h 185"/>
                <a:gd name="T8" fmla="*/ 39 w 186"/>
                <a:gd name="T9" fmla="*/ 115 h 185"/>
                <a:gd name="T10" fmla="*/ 35 w 186"/>
                <a:gd name="T11" fmla="*/ 119 h 185"/>
                <a:gd name="T12" fmla="*/ 34 w 186"/>
                <a:gd name="T13" fmla="*/ 122 h 185"/>
                <a:gd name="T14" fmla="*/ 38 w 186"/>
                <a:gd name="T15" fmla="*/ 126 h 185"/>
                <a:gd name="T16" fmla="*/ 41 w 186"/>
                <a:gd name="T17" fmla="*/ 125 h 185"/>
                <a:gd name="T18" fmla="*/ 67 w 186"/>
                <a:gd name="T19" fmla="*/ 122 h 185"/>
                <a:gd name="T20" fmla="*/ 63 w 186"/>
                <a:gd name="T21" fmla="*/ 118 h 185"/>
                <a:gd name="T22" fmla="*/ 60 w 186"/>
                <a:gd name="T23" fmla="*/ 119 h 185"/>
                <a:gd name="T24" fmla="*/ 18 w 186"/>
                <a:gd name="T25" fmla="*/ 161 h 185"/>
                <a:gd name="T26" fmla="*/ 17 w 186"/>
                <a:gd name="T27" fmla="*/ 164 h 185"/>
                <a:gd name="T28" fmla="*/ 21 w 186"/>
                <a:gd name="T29" fmla="*/ 168 h 185"/>
                <a:gd name="T30" fmla="*/ 24 w 186"/>
                <a:gd name="T31" fmla="*/ 167 h 185"/>
                <a:gd name="T32" fmla="*/ 66 w 186"/>
                <a:gd name="T33" fmla="*/ 125 h 185"/>
                <a:gd name="T34" fmla="*/ 67 w 186"/>
                <a:gd name="T35" fmla="*/ 122 h 185"/>
                <a:gd name="T36" fmla="*/ 186 w 186"/>
                <a:gd name="T37" fmla="*/ 4 h 185"/>
                <a:gd name="T38" fmla="*/ 181 w 186"/>
                <a:gd name="T39" fmla="*/ 0 h 185"/>
                <a:gd name="T40" fmla="*/ 180 w 186"/>
                <a:gd name="T41" fmla="*/ 0 h 185"/>
                <a:gd name="T42" fmla="*/ 180 w 186"/>
                <a:gd name="T43" fmla="*/ 0 h 185"/>
                <a:gd name="T44" fmla="*/ 3 w 186"/>
                <a:gd name="T45" fmla="*/ 76 h 185"/>
                <a:gd name="T46" fmla="*/ 2 w 186"/>
                <a:gd name="T47" fmla="*/ 76 h 185"/>
                <a:gd name="T48" fmla="*/ 2 w 186"/>
                <a:gd name="T49" fmla="*/ 76 h 185"/>
                <a:gd name="T50" fmla="*/ 2 w 186"/>
                <a:gd name="T51" fmla="*/ 76 h 185"/>
                <a:gd name="T52" fmla="*/ 0 w 186"/>
                <a:gd name="T53" fmla="*/ 80 h 185"/>
                <a:gd name="T54" fmla="*/ 3 w 186"/>
                <a:gd name="T55" fmla="*/ 84 h 185"/>
                <a:gd name="T56" fmla="*/ 3 w 186"/>
                <a:gd name="T57" fmla="*/ 84 h 185"/>
                <a:gd name="T58" fmla="*/ 73 w 186"/>
                <a:gd name="T59" fmla="*/ 113 h 185"/>
                <a:gd name="T60" fmla="*/ 101 w 186"/>
                <a:gd name="T61" fmla="*/ 182 h 185"/>
                <a:gd name="T62" fmla="*/ 101 w 186"/>
                <a:gd name="T63" fmla="*/ 182 h 185"/>
                <a:gd name="T64" fmla="*/ 105 w 186"/>
                <a:gd name="T65" fmla="*/ 185 h 185"/>
                <a:gd name="T66" fmla="*/ 109 w 186"/>
                <a:gd name="T67" fmla="*/ 183 h 185"/>
                <a:gd name="T68" fmla="*/ 109 w 186"/>
                <a:gd name="T69" fmla="*/ 183 h 185"/>
                <a:gd name="T70" fmla="*/ 109 w 186"/>
                <a:gd name="T71" fmla="*/ 183 h 185"/>
                <a:gd name="T72" fmla="*/ 109 w 186"/>
                <a:gd name="T73" fmla="*/ 183 h 185"/>
                <a:gd name="T74" fmla="*/ 185 w 186"/>
                <a:gd name="T75" fmla="*/ 6 h 185"/>
                <a:gd name="T76" fmla="*/ 185 w 186"/>
                <a:gd name="T77" fmla="*/ 6 h 185"/>
                <a:gd name="T78" fmla="*/ 186 w 186"/>
                <a:gd name="T79" fmla="*/ 4 h 185"/>
                <a:gd name="T80" fmla="*/ 15 w 186"/>
                <a:gd name="T81" fmla="*/ 80 h 185"/>
                <a:gd name="T82" fmla="*/ 163 w 186"/>
                <a:gd name="T83" fmla="*/ 16 h 185"/>
                <a:gd name="T84" fmla="*/ 75 w 186"/>
                <a:gd name="T85" fmla="*/ 104 h 185"/>
                <a:gd name="T86" fmla="*/ 15 w 186"/>
                <a:gd name="T87" fmla="*/ 80 h 185"/>
                <a:gd name="T88" fmla="*/ 105 w 186"/>
                <a:gd name="T89" fmla="*/ 170 h 185"/>
                <a:gd name="T90" fmla="*/ 81 w 186"/>
                <a:gd name="T91" fmla="*/ 110 h 185"/>
                <a:gd name="T92" fmla="*/ 169 w 186"/>
                <a:gd name="T93" fmla="*/ 22 h 185"/>
                <a:gd name="T94" fmla="*/ 105 w 186"/>
                <a:gd name="T95" fmla="*/ 170 h 185"/>
                <a:gd name="T96" fmla="*/ 67 w 186"/>
                <a:gd name="T97" fmla="*/ 139 h 185"/>
                <a:gd name="T98" fmla="*/ 64 w 186"/>
                <a:gd name="T99" fmla="*/ 140 h 185"/>
                <a:gd name="T100" fmla="*/ 52 w 186"/>
                <a:gd name="T101" fmla="*/ 153 h 185"/>
                <a:gd name="T102" fmla="*/ 51 w 186"/>
                <a:gd name="T103" fmla="*/ 156 h 185"/>
                <a:gd name="T104" fmla="*/ 55 w 186"/>
                <a:gd name="T105" fmla="*/ 160 h 185"/>
                <a:gd name="T106" fmla="*/ 58 w 186"/>
                <a:gd name="T107" fmla="*/ 159 h 185"/>
                <a:gd name="T108" fmla="*/ 70 w 186"/>
                <a:gd name="T109" fmla="*/ 146 h 185"/>
                <a:gd name="T110" fmla="*/ 72 w 186"/>
                <a:gd name="T111" fmla="*/ 143 h 185"/>
                <a:gd name="T112" fmla="*/ 67 w 186"/>
                <a:gd name="T113" fmla="*/ 139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6" h="185">
                  <a:moveTo>
                    <a:pt x="41" y="125"/>
                  </a:moveTo>
                  <a:cubicBezTo>
                    <a:pt x="45" y="121"/>
                    <a:pt x="45" y="121"/>
                    <a:pt x="45" y="121"/>
                  </a:cubicBezTo>
                  <a:cubicBezTo>
                    <a:pt x="46" y="120"/>
                    <a:pt x="46" y="119"/>
                    <a:pt x="46" y="118"/>
                  </a:cubicBezTo>
                  <a:cubicBezTo>
                    <a:pt x="46" y="116"/>
                    <a:pt x="44" y="114"/>
                    <a:pt x="42" y="114"/>
                  </a:cubicBezTo>
                  <a:cubicBezTo>
                    <a:pt x="41" y="114"/>
                    <a:pt x="40" y="114"/>
                    <a:pt x="39" y="115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4" y="120"/>
                    <a:pt x="34" y="121"/>
                    <a:pt x="34" y="122"/>
                  </a:cubicBezTo>
                  <a:cubicBezTo>
                    <a:pt x="34" y="124"/>
                    <a:pt x="36" y="126"/>
                    <a:pt x="38" y="126"/>
                  </a:cubicBezTo>
                  <a:cubicBezTo>
                    <a:pt x="39" y="126"/>
                    <a:pt x="40" y="126"/>
                    <a:pt x="41" y="125"/>
                  </a:cubicBezTo>
                  <a:close/>
                  <a:moveTo>
                    <a:pt x="67" y="122"/>
                  </a:moveTo>
                  <a:cubicBezTo>
                    <a:pt x="67" y="120"/>
                    <a:pt x="66" y="118"/>
                    <a:pt x="63" y="118"/>
                  </a:cubicBezTo>
                  <a:cubicBezTo>
                    <a:pt x="62" y="118"/>
                    <a:pt x="61" y="118"/>
                    <a:pt x="60" y="119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17" y="162"/>
                    <a:pt x="17" y="163"/>
                    <a:pt x="17" y="164"/>
                  </a:cubicBezTo>
                  <a:cubicBezTo>
                    <a:pt x="17" y="167"/>
                    <a:pt x="19" y="168"/>
                    <a:pt x="21" y="168"/>
                  </a:cubicBezTo>
                  <a:cubicBezTo>
                    <a:pt x="22" y="168"/>
                    <a:pt x="23" y="168"/>
                    <a:pt x="24" y="167"/>
                  </a:cubicBezTo>
                  <a:cubicBezTo>
                    <a:pt x="66" y="125"/>
                    <a:pt x="66" y="125"/>
                    <a:pt x="66" y="125"/>
                  </a:cubicBezTo>
                  <a:cubicBezTo>
                    <a:pt x="67" y="124"/>
                    <a:pt x="67" y="123"/>
                    <a:pt x="67" y="122"/>
                  </a:cubicBezTo>
                  <a:close/>
                  <a:moveTo>
                    <a:pt x="186" y="4"/>
                  </a:moveTo>
                  <a:cubicBezTo>
                    <a:pt x="186" y="2"/>
                    <a:pt x="184" y="0"/>
                    <a:pt x="181" y="0"/>
                  </a:cubicBezTo>
                  <a:cubicBezTo>
                    <a:pt x="181" y="0"/>
                    <a:pt x="180" y="0"/>
                    <a:pt x="180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1" y="77"/>
                    <a:pt x="0" y="78"/>
                    <a:pt x="0" y="80"/>
                  </a:cubicBezTo>
                  <a:cubicBezTo>
                    <a:pt x="0" y="82"/>
                    <a:pt x="1" y="83"/>
                    <a:pt x="3" y="84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73" y="113"/>
                    <a:pt x="73" y="113"/>
                    <a:pt x="73" y="113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1" y="182"/>
                    <a:pt x="101" y="182"/>
                    <a:pt x="101" y="182"/>
                  </a:cubicBezTo>
                  <a:cubicBezTo>
                    <a:pt x="102" y="184"/>
                    <a:pt x="103" y="185"/>
                    <a:pt x="105" y="185"/>
                  </a:cubicBezTo>
                  <a:cubicBezTo>
                    <a:pt x="107" y="185"/>
                    <a:pt x="109" y="184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09" y="183"/>
                    <a:pt x="109" y="183"/>
                    <a:pt x="109" y="183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6"/>
                    <a:pt x="185" y="6"/>
                    <a:pt x="185" y="6"/>
                  </a:cubicBezTo>
                  <a:cubicBezTo>
                    <a:pt x="185" y="5"/>
                    <a:pt x="186" y="5"/>
                    <a:pt x="186" y="4"/>
                  </a:cubicBezTo>
                  <a:close/>
                  <a:moveTo>
                    <a:pt x="15" y="80"/>
                  </a:moveTo>
                  <a:cubicBezTo>
                    <a:pt x="163" y="16"/>
                    <a:pt x="163" y="16"/>
                    <a:pt x="163" y="16"/>
                  </a:cubicBezTo>
                  <a:cubicBezTo>
                    <a:pt x="75" y="104"/>
                    <a:pt x="75" y="104"/>
                    <a:pt x="75" y="104"/>
                  </a:cubicBezTo>
                  <a:lnTo>
                    <a:pt x="15" y="80"/>
                  </a:lnTo>
                  <a:close/>
                  <a:moveTo>
                    <a:pt x="105" y="170"/>
                  </a:moveTo>
                  <a:cubicBezTo>
                    <a:pt x="81" y="110"/>
                    <a:pt x="81" y="110"/>
                    <a:pt x="81" y="110"/>
                  </a:cubicBezTo>
                  <a:cubicBezTo>
                    <a:pt x="169" y="22"/>
                    <a:pt x="169" y="22"/>
                    <a:pt x="169" y="22"/>
                  </a:cubicBezTo>
                  <a:lnTo>
                    <a:pt x="105" y="170"/>
                  </a:lnTo>
                  <a:close/>
                  <a:moveTo>
                    <a:pt x="67" y="139"/>
                  </a:moveTo>
                  <a:cubicBezTo>
                    <a:pt x="66" y="139"/>
                    <a:pt x="65" y="139"/>
                    <a:pt x="64" y="140"/>
                  </a:cubicBezTo>
                  <a:cubicBezTo>
                    <a:pt x="52" y="153"/>
                    <a:pt x="52" y="153"/>
                    <a:pt x="52" y="153"/>
                  </a:cubicBezTo>
                  <a:cubicBezTo>
                    <a:pt x="51" y="154"/>
                    <a:pt x="51" y="155"/>
                    <a:pt x="51" y="156"/>
                  </a:cubicBezTo>
                  <a:cubicBezTo>
                    <a:pt x="51" y="158"/>
                    <a:pt x="52" y="160"/>
                    <a:pt x="55" y="160"/>
                  </a:cubicBezTo>
                  <a:cubicBezTo>
                    <a:pt x="56" y="160"/>
                    <a:pt x="57" y="160"/>
                    <a:pt x="58" y="159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71" y="145"/>
                    <a:pt x="72" y="144"/>
                    <a:pt x="72" y="143"/>
                  </a:cubicBezTo>
                  <a:cubicBezTo>
                    <a:pt x="72" y="141"/>
                    <a:pt x="70" y="139"/>
                    <a:pt x="67" y="1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6" name="Oval 85"/>
            <p:cNvSpPr>
              <a:spLocks noChangeAspect="1"/>
            </p:cNvSpPr>
            <p:nvPr/>
          </p:nvSpPr>
          <p:spPr>
            <a:xfrm>
              <a:off x="3877292" y="1799909"/>
              <a:ext cx="922725" cy="938935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/>
                  <a:cs typeface="Calibri"/>
                </a:rPr>
                <a:t>2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A9608CF-7CBE-48D3-A258-13BD927D8529}"/>
              </a:ext>
            </a:extLst>
          </p:cNvPr>
          <p:cNvGrpSpPr/>
          <p:nvPr/>
        </p:nvGrpSpPr>
        <p:grpSpPr>
          <a:xfrm>
            <a:off x="5130800" y="1799910"/>
            <a:ext cx="1930400" cy="2571510"/>
            <a:chOff x="5130800" y="1799910"/>
            <a:chExt cx="1930400" cy="2571510"/>
          </a:xfrm>
        </p:grpSpPr>
        <p:sp>
          <p:nvSpPr>
            <p:cNvPr id="71" name="Freeform 70"/>
            <p:cNvSpPr>
              <a:spLocks noChangeAspect="1"/>
            </p:cNvSpPr>
            <p:nvPr/>
          </p:nvSpPr>
          <p:spPr>
            <a:xfrm>
              <a:off x="5130800" y="3134010"/>
              <a:ext cx="1930400" cy="1083459"/>
            </a:xfrm>
            <a:custGeom>
              <a:avLst/>
              <a:gdLst>
                <a:gd name="connsiteX0" fmla="*/ 723900 w 1447800"/>
                <a:gd name="connsiteY0" fmla="*/ 0 h 812594"/>
                <a:gd name="connsiteX1" fmla="*/ 782950 w 1447800"/>
                <a:gd name="connsiteY1" fmla="*/ 2982 h 812594"/>
                <a:gd name="connsiteX2" fmla="*/ 1447800 w 1447800"/>
                <a:gd name="connsiteY2" fmla="*/ 739727 h 812594"/>
                <a:gd name="connsiteX3" fmla="*/ 1446025 w 1447800"/>
                <a:gd name="connsiteY3" fmla="*/ 739727 h 812594"/>
                <a:gd name="connsiteX4" fmla="*/ 1447800 w 1447800"/>
                <a:gd name="connsiteY4" fmla="*/ 744013 h 812594"/>
                <a:gd name="connsiteX5" fmla="*/ 1379220 w 1447800"/>
                <a:gd name="connsiteY5" fmla="*/ 812593 h 812594"/>
                <a:gd name="connsiteX6" fmla="*/ 1310640 w 1447800"/>
                <a:gd name="connsiteY6" fmla="*/ 744013 h 812594"/>
                <a:gd name="connsiteX7" fmla="*/ 1312415 w 1447800"/>
                <a:gd name="connsiteY7" fmla="*/ 739727 h 812594"/>
                <a:gd name="connsiteX8" fmla="*/ 1309234 w 1447800"/>
                <a:gd name="connsiteY8" fmla="*/ 739727 h 812594"/>
                <a:gd name="connsiteX9" fmla="*/ 1309430 w 1447800"/>
                <a:gd name="connsiteY9" fmla="*/ 737778 h 812594"/>
                <a:gd name="connsiteX10" fmla="*/ 827039 w 1447800"/>
                <a:gd name="connsiteY10" fmla="*/ 145904 h 812594"/>
                <a:gd name="connsiteX11" fmla="*/ 723900 w 1447800"/>
                <a:gd name="connsiteY11" fmla="*/ 135507 h 812594"/>
                <a:gd name="connsiteX12" fmla="*/ 723900 w 1447800"/>
                <a:gd name="connsiteY12" fmla="*/ 135508 h 812594"/>
                <a:gd name="connsiteX13" fmla="*/ 620761 w 1447800"/>
                <a:gd name="connsiteY13" fmla="*/ 145905 h 812594"/>
                <a:gd name="connsiteX14" fmla="*/ 138370 w 1447800"/>
                <a:gd name="connsiteY14" fmla="*/ 737779 h 812594"/>
                <a:gd name="connsiteX15" fmla="*/ 138566 w 1447800"/>
                <a:gd name="connsiteY15" fmla="*/ 739728 h 812594"/>
                <a:gd name="connsiteX16" fmla="*/ 135385 w 1447800"/>
                <a:gd name="connsiteY16" fmla="*/ 739728 h 812594"/>
                <a:gd name="connsiteX17" fmla="*/ 137160 w 1447800"/>
                <a:gd name="connsiteY17" fmla="*/ 744014 h 812594"/>
                <a:gd name="connsiteX18" fmla="*/ 68580 w 1447800"/>
                <a:gd name="connsiteY18" fmla="*/ 812594 h 812594"/>
                <a:gd name="connsiteX19" fmla="*/ 0 w 1447800"/>
                <a:gd name="connsiteY19" fmla="*/ 744014 h 812594"/>
                <a:gd name="connsiteX20" fmla="*/ 1775 w 1447800"/>
                <a:gd name="connsiteY20" fmla="*/ 739728 h 812594"/>
                <a:gd name="connsiteX21" fmla="*/ 0 w 1447800"/>
                <a:gd name="connsiteY21" fmla="*/ 739728 h 812594"/>
                <a:gd name="connsiteX22" fmla="*/ 664850 w 1447800"/>
                <a:gd name="connsiteY22" fmla="*/ 2983 h 812594"/>
                <a:gd name="connsiteX23" fmla="*/ 723900 w 1447800"/>
                <a:gd name="connsiteY23" fmla="*/ 1 h 81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47800" h="812594">
                  <a:moveTo>
                    <a:pt x="723900" y="0"/>
                  </a:moveTo>
                  <a:lnTo>
                    <a:pt x="782950" y="2982"/>
                  </a:lnTo>
                  <a:cubicBezTo>
                    <a:pt x="1156386" y="40906"/>
                    <a:pt x="1447800" y="356285"/>
                    <a:pt x="1447800" y="739727"/>
                  </a:cubicBezTo>
                  <a:lnTo>
                    <a:pt x="1446025" y="739727"/>
                  </a:lnTo>
                  <a:lnTo>
                    <a:pt x="1447800" y="744013"/>
                  </a:lnTo>
                  <a:cubicBezTo>
                    <a:pt x="1447800" y="781889"/>
                    <a:pt x="1417096" y="812593"/>
                    <a:pt x="1379220" y="812593"/>
                  </a:cubicBezTo>
                  <a:cubicBezTo>
                    <a:pt x="1341344" y="812593"/>
                    <a:pt x="1310640" y="781889"/>
                    <a:pt x="1310640" y="744013"/>
                  </a:cubicBezTo>
                  <a:lnTo>
                    <a:pt x="1312415" y="739727"/>
                  </a:lnTo>
                  <a:lnTo>
                    <a:pt x="1309234" y="739727"/>
                  </a:lnTo>
                  <a:lnTo>
                    <a:pt x="1309430" y="737778"/>
                  </a:lnTo>
                  <a:cubicBezTo>
                    <a:pt x="1309430" y="445824"/>
                    <a:pt x="1102339" y="202239"/>
                    <a:pt x="827039" y="145904"/>
                  </a:cubicBezTo>
                  <a:lnTo>
                    <a:pt x="723900" y="135507"/>
                  </a:lnTo>
                  <a:lnTo>
                    <a:pt x="723900" y="135508"/>
                  </a:lnTo>
                  <a:lnTo>
                    <a:pt x="620761" y="145905"/>
                  </a:lnTo>
                  <a:cubicBezTo>
                    <a:pt x="345461" y="202240"/>
                    <a:pt x="138370" y="445825"/>
                    <a:pt x="138370" y="737779"/>
                  </a:cubicBezTo>
                  <a:lnTo>
                    <a:pt x="138566" y="739728"/>
                  </a:lnTo>
                  <a:lnTo>
                    <a:pt x="135385" y="739728"/>
                  </a:lnTo>
                  <a:lnTo>
                    <a:pt x="137160" y="744014"/>
                  </a:lnTo>
                  <a:cubicBezTo>
                    <a:pt x="137160" y="781890"/>
                    <a:pt x="106456" y="812594"/>
                    <a:pt x="68580" y="812594"/>
                  </a:cubicBezTo>
                  <a:cubicBezTo>
                    <a:pt x="30704" y="812594"/>
                    <a:pt x="0" y="781890"/>
                    <a:pt x="0" y="744014"/>
                  </a:cubicBezTo>
                  <a:lnTo>
                    <a:pt x="1775" y="739728"/>
                  </a:lnTo>
                  <a:lnTo>
                    <a:pt x="0" y="739728"/>
                  </a:lnTo>
                  <a:cubicBezTo>
                    <a:pt x="0" y="356286"/>
                    <a:pt x="291414" y="40907"/>
                    <a:pt x="664850" y="2983"/>
                  </a:cubicBezTo>
                  <a:lnTo>
                    <a:pt x="7239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2" name="Freeform 125"/>
            <p:cNvSpPr>
              <a:spLocks noEditPoints="1"/>
            </p:cNvSpPr>
            <p:nvPr/>
          </p:nvSpPr>
          <p:spPr bwMode="auto">
            <a:xfrm>
              <a:off x="5906222" y="4027691"/>
              <a:ext cx="379557" cy="343729"/>
            </a:xfrm>
            <a:custGeom>
              <a:avLst/>
              <a:gdLst>
                <a:gd name="T0" fmla="*/ 5 w 186"/>
                <a:gd name="T1" fmla="*/ 25 h 169"/>
                <a:gd name="T2" fmla="*/ 26 w 186"/>
                <a:gd name="T3" fmla="*/ 25 h 169"/>
                <a:gd name="T4" fmla="*/ 47 w 186"/>
                <a:gd name="T5" fmla="*/ 42 h 169"/>
                <a:gd name="T6" fmla="*/ 67 w 186"/>
                <a:gd name="T7" fmla="*/ 25 h 169"/>
                <a:gd name="T8" fmla="*/ 182 w 186"/>
                <a:gd name="T9" fmla="*/ 25 h 169"/>
                <a:gd name="T10" fmla="*/ 186 w 186"/>
                <a:gd name="T11" fmla="*/ 21 h 169"/>
                <a:gd name="T12" fmla="*/ 182 w 186"/>
                <a:gd name="T13" fmla="*/ 17 h 169"/>
                <a:gd name="T14" fmla="*/ 67 w 186"/>
                <a:gd name="T15" fmla="*/ 17 h 169"/>
                <a:gd name="T16" fmla="*/ 47 w 186"/>
                <a:gd name="T17" fmla="*/ 0 h 169"/>
                <a:gd name="T18" fmla="*/ 26 w 186"/>
                <a:gd name="T19" fmla="*/ 17 h 169"/>
                <a:gd name="T20" fmla="*/ 5 w 186"/>
                <a:gd name="T21" fmla="*/ 17 h 169"/>
                <a:gd name="T22" fmla="*/ 0 w 186"/>
                <a:gd name="T23" fmla="*/ 21 h 169"/>
                <a:gd name="T24" fmla="*/ 5 w 186"/>
                <a:gd name="T25" fmla="*/ 25 h 169"/>
                <a:gd name="T26" fmla="*/ 47 w 186"/>
                <a:gd name="T27" fmla="*/ 9 h 169"/>
                <a:gd name="T28" fmla="*/ 59 w 186"/>
                <a:gd name="T29" fmla="*/ 21 h 169"/>
                <a:gd name="T30" fmla="*/ 47 w 186"/>
                <a:gd name="T31" fmla="*/ 34 h 169"/>
                <a:gd name="T32" fmla="*/ 34 w 186"/>
                <a:gd name="T33" fmla="*/ 21 h 169"/>
                <a:gd name="T34" fmla="*/ 47 w 186"/>
                <a:gd name="T35" fmla="*/ 9 h 169"/>
                <a:gd name="T36" fmla="*/ 182 w 186"/>
                <a:gd name="T37" fmla="*/ 144 h 169"/>
                <a:gd name="T38" fmla="*/ 101 w 186"/>
                <a:gd name="T39" fmla="*/ 144 h 169"/>
                <a:gd name="T40" fmla="*/ 80 w 186"/>
                <a:gd name="T41" fmla="*/ 127 h 169"/>
                <a:gd name="T42" fmla="*/ 60 w 186"/>
                <a:gd name="T43" fmla="*/ 144 h 169"/>
                <a:gd name="T44" fmla="*/ 5 w 186"/>
                <a:gd name="T45" fmla="*/ 144 h 169"/>
                <a:gd name="T46" fmla="*/ 0 w 186"/>
                <a:gd name="T47" fmla="*/ 148 h 169"/>
                <a:gd name="T48" fmla="*/ 5 w 186"/>
                <a:gd name="T49" fmla="*/ 152 h 169"/>
                <a:gd name="T50" fmla="*/ 60 w 186"/>
                <a:gd name="T51" fmla="*/ 152 h 169"/>
                <a:gd name="T52" fmla="*/ 80 w 186"/>
                <a:gd name="T53" fmla="*/ 169 h 169"/>
                <a:gd name="T54" fmla="*/ 101 w 186"/>
                <a:gd name="T55" fmla="*/ 152 h 169"/>
                <a:gd name="T56" fmla="*/ 182 w 186"/>
                <a:gd name="T57" fmla="*/ 152 h 169"/>
                <a:gd name="T58" fmla="*/ 186 w 186"/>
                <a:gd name="T59" fmla="*/ 148 h 169"/>
                <a:gd name="T60" fmla="*/ 182 w 186"/>
                <a:gd name="T61" fmla="*/ 144 h 169"/>
                <a:gd name="T62" fmla="*/ 80 w 186"/>
                <a:gd name="T63" fmla="*/ 160 h 169"/>
                <a:gd name="T64" fmla="*/ 68 w 186"/>
                <a:gd name="T65" fmla="*/ 148 h 169"/>
                <a:gd name="T66" fmla="*/ 80 w 186"/>
                <a:gd name="T67" fmla="*/ 135 h 169"/>
                <a:gd name="T68" fmla="*/ 93 w 186"/>
                <a:gd name="T69" fmla="*/ 148 h 169"/>
                <a:gd name="T70" fmla="*/ 80 w 186"/>
                <a:gd name="T71" fmla="*/ 160 h 169"/>
                <a:gd name="T72" fmla="*/ 182 w 186"/>
                <a:gd name="T73" fmla="*/ 80 h 169"/>
                <a:gd name="T74" fmla="*/ 169 w 186"/>
                <a:gd name="T75" fmla="*/ 80 h 169"/>
                <a:gd name="T76" fmla="*/ 148 w 186"/>
                <a:gd name="T77" fmla="*/ 63 h 169"/>
                <a:gd name="T78" fmla="*/ 127 w 186"/>
                <a:gd name="T79" fmla="*/ 80 h 169"/>
                <a:gd name="T80" fmla="*/ 5 w 186"/>
                <a:gd name="T81" fmla="*/ 80 h 169"/>
                <a:gd name="T82" fmla="*/ 0 w 186"/>
                <a:gd name="T83" fmla="*/ 85 h 169"/>
                <a:gd name="T84" fmla="*/ 5 w 186"/>
                <a:gd name="T85" fmla="*/ 89 h 169"/>
                <a:gd name="T86" fmla="*/ 127 w 186"/>
                <a:gd name="T87" fmla="*/ 89 h 169"/>
                <a:gd name="T88" fmla="*/ 148 w 186"/>
                <a:gd name="T89" fmla="*/ 106 h 169"/>
                <a:gd name="T90" fmla="*/ 169 w 186"/>
                <a:gd name="T91" fmla="*/ 89 h 169"/>
                <a:gd name="T92" fmla="*/ 182 w 186"/>
                <a:gd name="T93" fmla="*/ 89 h 169"/>
                <a:gd name="T94" fmla="*/ 186 w 186"/>
                <a:gd name="T95" fmla="*/ 85 h 169"/>
                <a:gd name="T96" fmla="*/ 182 w 186"/>
                <a:gd name="T97" fmla="*/ 80 h 169"/>
                <a:gd name="T98" fmla="*/ 148 w 186"/>
                <a:gd name="T99" fmla="*/ 97 h 169"/>
                <a:gd name="T100" fmla="*/ 135 w 186"/>
                <a:gd name="T101" fmla="*/ 85 h 169"/>
                <a:gd name="T102" fmla="*/ 148 w 186"/>
                <a:gd name="T103" fmla="*/ 72 h 169"/>
                <a:gd name="T104" fmla="*/ 161 w 186"/>
                <a:gd name="T105" fmla="*/ 85 h 169"/>
                <a:gd name="T106" fmla="*/ 148 w 186"/>
                <a:gd name="T107" fmla="*/ 9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6" h="169">
                  <a:moveTo>
                    <a:pt x="5" y="25"/>
                  </a:moveTo>
                  <a:cubicBezTo>
                    <a:pt x="26" y="25"/>
                    <a:pt x="26" y="25"/>
                    <a:pt x="26" y="25"/>
                  </a:cubicBezTo>
                  <a:cubicBezTo>
                    <a:pt x="28" y="35"/>
                    <a:pt x="37" y="42"/>
                    <a:pt x="47" y="42"/>
                  </a:cubicBezTo>
                  <a:cubicBezTo>
                    <a:pt x="57" y="42"/>
                    <a:pt x="65" y="35"/>
                    <a:pt x="67" y="25"/>
                  </a:cubicBezTo>
                  <a:cubicBezTo>
                    <a:pt x="182" y="25"/>
                    <a:pt x="182" y="25"/>
                    <a:pt x="182" y="25"/>
                  </a:cubicBezTo>
                  <a:cubicBezTo>
                    <a:pt x="184" y="25"/>
                    <a:pt x="186" y="24"/>
                    <a:pt x="186" y="21"/>
                  </a:cubicBezTo>
                  <a:cubicBezTo>
                    <a:pt x="186" y="19"/>
                    <a:pt x="184" y="17"/>
                    <a:pt x="182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5" y="7"/>
                    <a:pt x="57" y="0"/>
                    <a:pt x="47" y="0"/>
                  </a:cubicBezTo>
                  <a:cubicBezTo>
                    <a:pt x="37" y="0"/>
                    <a:pt x="28" y="7"/>
                    <a:pt x="26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2" y="17"/>
                    <a:pt x="0" y="19"/>
                    <a:pt x="0" y="21"/>
                  </a:cubicBezTo>
                  <a:cubicBezTo>
                    <a:pt x="0" y="24"/>
                    <a:pt x="2" y="25"/>
                    <a:pt x="5" y="25"/>
                  </a:cubicBezTo>
                  <a:close/>
                  <a:moveTo>
                    <a:pt x="47" y="9"/>
                  </a:moveTo>
                  <a:cubicBezTo>
                    <a:pt x="54" y="9"/>
                    <a:pt x="59" y="14"/>
                    <a:pt x="59" y="21"/>
                  </a:cubicBezTo>
                  <a:cubicBezTo>
                    <a:pt x="59" y="28"/>
                    <a:pt x="54" y="34"/>
                    <a:pt x="47" y="34"/>
                  </a:cubicBezTo>
                  <a:cubicBezTo>
                    <a:pt x="40" y="34"/>
                    <a:pt x="34" y="28"/>
                    <a:pt x="34" y="21"/>
                  </a:cubicBezTo>
                  <a:cubicBezTo>
                    <a:pt x="34" y="14"/>
                    <a:pt x="40" y="9"/>
                    <a:pt x="47" y="9"/>
                  </a:cubicBezTo>
                  <a:close/>
                  <a:moveTo>
                    <a:pt x="182" y="144"/>
                  </a:moveTo>
                  <a:cubicBezTo>
                    <a:pt x="101" y="144"/>
                    <a:pt x="101" y="144"/>
                    <a:pt x="101" y="144"/>
                  </a:cubicBezTo>
                  <a:cubicBezTo>
                    <a:pt x="99" y="134"/>
                    <a:pt x="91" y="127"/>
                    <a:pt x="80" y="127"/>
                  </a:cubicBezTo>
                  <a:cubicBezTo>
                    <a:pt x="70" y="127"/>
                    <a:pt x="62" y="134"/>
                    <a:pt x="60" y="144"/>
                  </a:cubicBezTo>
                  <a:cubicBezTo>
                    <a:pt x="5" y="144"/>
                    <a:pt x="5" y="144"/>
                    <a:pt x="5" y="144"/>
                  </a:cubicBezTo>
                  <a:cubicBezTo>
                    <a:pt x="2" y="144"/>
                    <a:pt x="0" y="145"/>
                    <a:pt x="0" y="148"/>
                  </a:cubicBezTo>
                  <a:cubicBezTo>
                    <a:pt x="0" y="150"/>
                    <a:pt x="2" y="152"/>
                    <a:pt x="5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2" y="162"/>
                    <a:pt x="70" y="169"/>
                    <a:pt x="80" y="169"/>
                  </a:cubicBezTo>
                  <a:cubicBezTo>
                    <a:pt x="91" y="169"/>
                    <a:pt x="99" y="162"/>
                    <a:pt x="101" y="152"/>
                  </a:cubicBezTo>
                  <a:cubicBezTo>
                    <a:pt x="182" y="152"/>
                    <a:pt x="182" y="152"/>
                    <a:pt x="182" y="152"/>
                  </a:cubicBezTo>
                  <a:cubicBezTo>
                    <a:pt x="184" y="152"/>
                    <a:pt x="186" y="150"/>
                    <a:pt x="186" y="148"/>
                  </a:cubicBezTo>
                  <a:cubicBezTo>
                    <a:pt x="186" y="145"/>
                    <a:pt x="184" y="144"/>
                    <a:pt x="182" y="144"/>
                  </a:cubicBezTo>
                  <a:close/>
                  <a:moveTo>
                    <a:pt x="80" y="160"/>
                  </a:moveTo>
                  <a:cubicBezTo>
                    <a:pt x="73" y="160"/>
                    <a:pt x="68" y="155"/>
                    <a:pt x="68" y="148"/>
                  </a:cubicBezTo>
                  <a:cubicBezTo>
                    <a:pt x="68" y="141"/>
                    <a:pt x="73" y="135"/>
                    <a:pt x="80" y="135"/>
                  </a:cubicBezTo>
                  <a:cubicBezTo>
                    <a:pt x="87" y="135"/>
                    <a:pt x="93" y="141"/>
                    <a:pt x="93" y="148"/>
                  </a:cubicBezTo>
                  <a:cubicBezTo>
                    <a:pt x="93" y="155"/>
                    <a:pt x="87" y="160"/>
                    <a:pt x="80" y="160"/>
                  </a:cubicBezTo>
                  <a:close/>
                  <a:moveTo>
                    <a:pt x="182" y="80"/>
                  </a:moveTo>
                  <a:cubicBezTo>
                    <a:pt x="169" y="80"/>
                    <a:pt x="169" y="80"/>
                    <a:pt x="169" y="80"/>
                  </a:cubicBezTo>
                  <a:cubicBezTo>
                    <a:pt x="167" y="71"/>
                    <a:pt x="158" y="63"/>
                    <a:pt x="148" y="63"/>
                  </a:cubicBezTo>
                  <a:cubicBezTo>
                    <a:pt x="138" y="63"/>
                    <a:pt x="129" y="71"/>
                    <a:pt x="127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2" y="80"/>
                    <a:pt x="0" y="82"/>
                    <a:pt x="0" y="85"/>
                  </a:cubicBezTo>
                  <a:cubicBezTo>
                    <a:pt x="0" y="87"/>
                    <a:pt x="2" y="89"/>
                    <a:pt x="5" y="89"/>
                  </a:cubicBezTo>
                  <a:cubicBezTo>
                    <a:pt x="127" y="89"/>
                    <a:pt x="127" y="89"/>
                    <a:pt x="127" y="89"/>
                  </a:cubicBezTo>
                  <a:cubicBezTo>
                    <a:pt x="129" y="98"/>
                    <a:pt x="138" y="106"/>
                    <a:pt x="148" y="106"/>
                  </a:cubicBezTo>
                  <a:cubicBezTo>
                    <a:pt x="158" y="106"/>
                    <a:pt x="167" y="98"/>
                    <a:pt x="169" y="89"/>
                  </a:cubicBezTo>
                  <a:cubicBezTo>
                    <a:pt x="182" y="89"/>
                    <a:pt x="182" y="89"/>
                    <a:pt x="182" y="89"/>
                  </a:cubicBezTo>
                  <a:cubicBezTo>
                    <a:pt x="184" y="89"/>
                    <a:pt x="186" y="87"/>
                    <a:pt x="186" y="85"/>
                  </a:cubicBezTo>
                  <a:cubicBezTo>
                    <a:pt x="186" y="82"/>
                    <a:pt x="184" y="80"/>
                    <a:pt x="182" y="80"/>
                  </a:cubicBezTo>
                  <a:close/>
                  <a:moveTo>
                    <a:pt x="148" y="97"/>
                  </a:moveTo>
                  <a:cubicBezTo>
                    <a:pt x="141" y="97"/>
                    <a:pt x="135" y="92"/>
                    <a:pt x="135" y="85"/>
                  </a:cubicBezTo>
                  <a:cubicBezTo>
                    <a:pt x="135" y="78"/>
                    <a:pt x="141" y="72"/>
                    <a:pt x="148" y="72"/>
                  </a:cubicBezTo>
                  <a:cubicBezTo>
                    <a:pt x="155" y="72"/>
                    <a:pt x="161" y="78"/>
                    <a:pt x="161" y="85"/>
                  </a:cubicBezTo>
                  <a:cubicBezTo>
                    <a:pt x="161" y="92"/>
                    <a:pt x="155" y="97"/>
                    <a:pt x="148" y="9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7" name="Oval 86"/>
            <p:cNvSpPr>
              <a:spLocks noChangeAspect="1"/>
            </p:cNvSpPr>
            <p:nvPr/>
          </p:nvSpPr>
          <p:spPr>
            <a:xfrm>
              <a:off x="5636928" y="1799910"/>
              <a:ext cx="922725" cy="938935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/>
                  <a:cs typeface="Calibri"/>
                </a:rPr>
                <a:t>3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2C99999-934D-43B1-A6A1-BD6C6CEF8C93}"/>
              </a:ext>
            </a:extLst>
          </p:cNvPr>
          <p:cNvGrpSpPr/>
          <p:nvPr/>
        </p:nvGrpSpPr>
        <p:grpSpPr>
          <a:xfrm>
            <a:off x="6888145" y="1786533"/>
            <a:ext cx="1930400" cy="2602799"/>
            <a:chOff x="6888145" y="1786533"/>
            <a:chExt cx="1930400" cy="2602799"/>
          </a:xfrm>
        </p:grpSpPr>
        <p:sp>
          <p:nvSpPr>
            <p:cNvPr id="72" name="Freeform 71"/>
            <p:cNvSpPr>
              <a:spLocks noChangeAspect="1"/>
            </p:cNvSpPr>
            <p:nvPr/>
          </p:nvSpPr>
          <p:spPr>
            <a:xfrm>
              <a:off x="6888145" y="3134010"/>
              <a:ext cx="1930400" cy="1083459"/>
            </a:xfrm>
            <a:custGeom>
              <a:avLst/>
              <a:gdLst>
                <a:gd name="connsiteX0" fmla="*/ 723900 w 1447800"/>
                <a:gd name="connsiteY0" fmla="*/ 0 h 812594"/>
                <a:gd name="connsiteX1" fmla="*/ 782950 w 1447800"/>
                <a:gd name="connsiteY1" fmla="*/ 2982 h 812594"/>
                <a:gd name="connsiteX2" fmla="*/ 1447800 w 1447800"/>
                <a:gd name="connsiteY2" fmla="*/ 739727 h 812594"/>
                <a:gd name="connsiteX3" fmla="*/ 1446025 w 1447800"/>
                <a:gd name="connsiteY3" fmla="*/ 739727 h 812594"/>
                <a:gd name="connsiteX4" fmla="*/ 1447800 w 1447800"/>
                <a:gd name="connsiteY4" fmla="*/ 744013 h 812594"/>
                <a:gd name="connsiteX5" fmla="*/ 1379220 w 1447800"/>
                <a:gd name="connsiteY5" fmla="*/ 812593 h 812594"/>
                <a:gd name="connsiteX6" fmla="*/ 1310640 w 1447800"/>
                <a:gd name="connsiteY6" fmla="*/ 744013 h 812594"/>
                <a:gd name="connsiteX7" fmla="*/ 1312415 w 1447800"/>
                <a:gd name="connsiteY7" fmla="*/ 739727 h 812594"/>
                <a:gd name="connsiteX8" fmla="*/ 1309234 w 1447800"/>
                <a:gd name="connsiteY8" fmla="*/ 739727 h 812594"/>
                <a:gd name="connsiteX9" fmla="*/ 1309430 w 1447800"/>
                <a:gd name="connsiteY9" fmla="*/ 737778 h 812594"/>
                <a:gd name="connsiteX10" fmla="*/ 827039 w 1447800"/>
                <a:gd name="connsiteY10" fmla="*/ 145904 h 812594"/>
                <a:gd name="connsiteX11" fmla="*/ 723900 w 1447800"/>
                <a:gd name="connsiteY11" fmla="*/ 135507 h 812594"/>
                <a:gd name="connsiteX12" fmla="*/ 723900 w 1447800"/>
                <a:gd name="connsiteY12" fmla="*/ 135508 h 812594"/>
                <a:gd name="connsiteX13" fmla="*/ 620761 w 1447800"/>
                <a:gd name="connsiteY13" fmla="*/ 145905 h 812594"/>
                <a:gd name="connsiteX14" fmla="*/ 138370 w 1447800"/>
                <a:gd name="connsiteY14" fmla="*/ 737779 h 812594"/>
                <a:gd name="connsiteX15" fmla="*/ 138566 w 1447800"/>
                <a:gd name="connsiteY15" fmla="*/ 739728 h 812594"/>
                <a:gd name="connsiteX16" fmla="*/ 135385 w 1447800"/>
                <a:gd name="connsiteY16" fmla="*/ 739728 h 812594"/>
                <a:gd name="connsiteX17" fmla="*/ 137160 w 1447800"/>
                <a:gd name="connsiteY17" fmla="*/ 744014 h 812594"/>
                <a:gd name="connsiteX18" fmla="*/ 68580 w 1447800"/>
                <a:gd name="connsiteY18" fmla="*/ 812594 h 812594"/>
                <a:gd name="connsiteX19" fmla="*/ 0 w 1447800"/>
                <a:gd name="connsiteY19" fmla="*/ 744014 h 812594"/>
                <a:gd name="connsiteX20" fmla="*/ 1775 w 1447800"/>
                <a:gd name="connsiteY20" fmla="*/ 739728 h 812594"/>
                <a:gd name="connsiteX21" fmla="*/ 0 w 1447800"/>
                <a:gd name="connsiteY21" fmla="*/ 739728 h 812594"/>
                <a:gd name="connsiteX22" fmla="*/ 664850 w 1447800"/>
                <a:gd name="connsiteY22" fmla="*/ 2983 h 812594"/>
                <a:gd name="connsiteX23" fmla="*/ 723900 w 1447800"/>
                <a:gd name="connsiteY23" fmla="*/ 1 h 81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47800" h="812594">
                  <a:moveTo>
                    <a:pt x="723900" y="0"/>
                  </a:moveTo>
                  <a:lnTo>
                    <a:pt x="782950" y="2982"/>
                  </a:lnTo>
                  <a:cubicBezTo>
                    <a:pt x="1156386" y="40906"/>
                    <a:pt x="1447800" y="356285"/>
                    <a:pt x="1447800" y="739727"/>
                  </a:cubicBezTo>
                  <a:lnTo>
                    <a:pt x="1446025" y="739727"/>
                  </a:lnTo>
                  <a:lnTo>
                    <a:pt x="1447800" y="744013"/>
                  </a:lnTo>
                  <a:cubicBezTo>
                    <a:pt x="1447800" y="781889"/>
                    <a:pt x="1417096" y="812593"/>
                    <a:pt x="1379220" y="812593"/>
                  </a:cubicBezTo>
                  <a:cubicBezTo>
                    <a:pt x="1341344" y="812593"/>
                    <a:pt x="1310640" y="781889"/>
                    <a:pt x="1310640" y="744013"/>
                  </a:cubicBezTo>
                  <a:lnTo>
                    <a:pt x="1312415" y="739727"/>
                  </a:lnTo>
                  <a:lnTo>
                    <a:pt x="1309234" y="739727"/>
                  </a:lnTo>
                  <a:lnTo>
                    <a:pt x="1309430" y="737778"/>
                  </a:lnTo>
                  <a:cubicBezTo>
                    <a:pt x="1309430" y="445824"/>
                    <a:pt x="1102339" y="202239"/>
                    <a:pt x="827039" y="145904"/>
                  </a:cubicBezTo>
                  <a:lnTo>
                    <a:pt x="723900" y="135507"/>
                  </a:lnTo>
                  <a:lnTo>
                    <a:pt x="723900" y="135508"/>
                  </a:lnTo>
                  <a:lnTo>
                    <a:pt x="620761" y="145905"/>
                  </a:lnTo>
                  <a:cubicBezTo>
                    <a:pt x="345461" y="202240"/>
                    <a:pt x="138370" y="445825"/>
                    <a:pt x="138370" y="737779"/>
                  </a:cubicBezTo>
                  <a:lnTo>
                    <a:pt x="138566" y="739728"/>
                  </a:lnTo>
                  <a:lnTo>
                    <a:pt x="135385" y="739728"/>
                  </a:lnTo>
                  <a:lnTo>
                    <a:pt x="137160" y="744014"/>
                  </a:lnTo>
                  <a:cubicBezTo>
                    <a:pt x="137160" y="781890"/>
                    <a:pt x="106456" y="812594"/>
                    <a:pt x="68580" y="812594"/>
                  </a:cubicBezTo>
                  <a:cubicBezTo>
                    <a:pt x="30704" y="812594"/>
                    <a:pt x="0" y="781890"/>
                    <a:pt x="0" y="744014"/>
                  </a:cubicBezTo>
                  <a:lnTo>
                    <a:pt x="1775" y="739728"/>
                  </a:lnTo>
                  <a:lnTo>
                    <a:pt x="0" y="739728"/>
                  </a:lnTo>
                  <a:cubicBezTo>
                    <a:pt x="0" y="356286"/>
                    <a:pt x="291414" y="40907"/>
                    <a:pt x="664850" y="2983"/>
                  </a:cubicBezTo>
                  <a:lnTo>
                    <a:pt x="72390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0" name="Freeform 120"/>
            <p:cNvSpPr>
              <a:spLocks noEditPoints="1"/>
            </p:cNvSpPr>
            <p:nvPr/>
          </p:nvSpPr>
          <p:spPr bwMode="auto">
            <a:xfrm>
              <a:off x="7668397" y="4009775"/>
              <a:ext cx="378439" cy="379557"/>
            </a:xfrm>
            <a:custGeom>
              <a:avLst/>
              <a:gdLst>
                <a:gd name="T0" fmla="*/ 38 w 186"/>
                <a:gd name="T1" fmla="*/ 26 h 186"/>
                <a:gd name="T2" fmla="*/ 25 w 186"/>
                <a:gd name="T3" fmla="*/ 38 h 186"/>
                <a:gd name="T4" fmla="*/ 38 w 186"/>
                <a:gd name="T5" fmla="*/ 51 h 186"/>
                <a:gd name="T6" fmla="*/ 51 w 186"/>
                <a:gd name="T7" fmla="*/ 38 h 186"/>
                <a:gd name="T8" fmla="*/ 38 w 186"/>
                <a:gd name="T9" fmla="*/ 26 h 186"/>
                <a:gd name="T10" fmla="*/ 38 w 186"/>
                <a:gd name="T11" fmla="*/ 43 h 186"/>
                <a:gd name="T12" fmla="*/ 34 w 186"/>
                <a:gd name="T13" fmla="*/ 38 h 186"/>
                <a:gd name="T14" fmla="*/ 38 w 186"/>
                <a:gd name="T15" fmla="*/ 34 h 186"/>
                <a:gd name="T16" fmla="*/ 42 w 186"/>
                <a:gd name="T17" fmla="*/ 38 h 186"/>
                <a:gd name="T18" fmla="*/ 38 w 186"/>
                <a:gd name="T19" fmla="*/ 43 h 186"/>
                <a:gd name="T20" fmla="*/ 101 w 186"/>
                <a:gd name="T21" fmla="*/ 114 h 186"/>
                <a:gd name="T22" fmla="*/ 104 w 186"/>
                <a:gd name="T23" fmla="*/ 113 h 186"/>
                <a:gd name="T24" fmla="*/ 121 w 186"/>
                <a:gd name="T25" fmla="*/ 96 h 186"/>
                <a:gd name="T26" fmla="*/ 122 w 186"/>
                <a:gd name="T27" fmla="*/ 93 h 186"/>
                <a:gd name="T28" fmla="*/ 118 w 186"/>
                <a:gd name="T29" fmla="*/ 89 h 186"/>
                <a:gd name="T30" fmla="*/ 115 w 186"/>
                <a:gd name="T31" fmla="*/ 90 h 186"/>
                <a:gd name="T32" fmla="*/ 98 w 186"/>
                <a:gd name="T33" fmla="*/ 107 h 186"/>
                <a:gd name="T34" fmla="*/ 97 w 186"/>
                <a:gd name="T35" fmla="*/ 110 h 186"/>
                <a:gd name="T36" fmla="*/ 101 w 186"/>
                <a:gd name="T37" fmla="*/ 114 h 186"/>
                <a:gd name="T38" fmla="*/ 185 w 186"/>
                <a:gd name="T39" fmla="*/ 94 h 186"/>
                <a:gd name="T40" fmla="*/ 92 w 186"/>
                <a:gd name="T41" fmla="*/ 2 h 186"/>
                <a:gd name="T42" fmla="*/ 89 w 186"/>
                <a:gd name="T43" fmla="*/ 0 h 186"/>
                <a:gd name="T44" fmla="*/ 13 w 186"/>
                <a:gd name="T45" fmla="*/ 0 h 186"/>
                <a:gd name="T46" fmla="*/ 0 w 186"/>
                <a:gd name="T47" fmla="*/ 13 h 186"/>
                <a:gd name="T48" fmla="*/ 0 w 186"/>
                <a:gd name="T49" fmla="*/ 89 h 186"/>
                <a:gd name="T50" fmla="*/ 1 w 186"/>
                <a:gd name="T51" fmla="*/ 92 h 186"/>
                <a:gd name="T52" fmla="*/ 94 w 186"/>
                <a:gd name="T53" fmla="*/ 185 h 186"/>
                <a:gd name="T54" fmla="*/ 97 w 186"/>
                <a:gd name="T55" fmla="*/ 186 h 186"/>
                <a:gd name="T56" fmla="*/ 100 w 186"/>
                <a:gd name="T57" fmla="*/ 185 h 186"/>
                <a:gd name="T58" fmla="*/ 185 w 186"/>
                <a:gd name="T59" fmla="*/ 100 h 186"/>
                <a:gd name="T60" fmla="*/ 186 w 186"/>
                <a:gd name="T61" fmla="*/ 97 h 186"/>
                <a:gd name="T62" fmla="*/ 185 w 186"/>
                <a:gd name="T63" fmla="*/ 94 h 186"/>
                <a:gd name="T64" fmla="*/ 97 w 186"/>
                <a:gd name="T65" fmla="*/ 176 h 186"/>
                <a:gd name="T66" fmla="*/ 9 w 186"/>
                <a:gd name="T67" fmla="*/ 87 h 186"/>
                <a:gd name="T68" fmla="*/ 9 w 186"/>
                <a:gd name="T69" fmla="*/ 13 h 186"/>
                <a:gd name="T70" fmla="*/ 13 w 186"/>
                <a:gd name="T71" fmla="*/ 9 h 186"/>
                <a:gd name="T72" fmla="*/ 87 w 186"/>
                <a:gd name="T73" fmla="*/ 9 h 186"/>
                <a:gd name="T74" fmla="*/ 176 w 186"/>
                <a:gd name="T75" fmla="*/ 97 h 186"/>
                <a:gd name="T76" fmla="*/ 97 w 186"/>
                <a:gd name="T77" fmla="*/ 176 h 186"/>
                <a:gd name="T78" fmla="*/ 77 w 186"/>
                <a:gd name="T79" fmla="*/ 128 h 186"/>
                <a:gd name="T80" fmla="*/ 76 w 186"/>
                <a:gd name="T81" fmla="*/ 131 h 186"/>
                <a:gd name="T82" fmla="*/ 80 w 186"/>
                <a:gd name="T83" fmla="*/ 135 h 186"/>
                <a:gd name="T84" fmla="*/ 83 w 186"/>
                <a:gd name="T85" fmla="*/ 134 h 186"/>
                <a:gd name="T86" fmla="*/ 92 w 186"/>
                <a:gd name="T87" fmla="*/ 126 h 186"/>
                <a:gd name="T88" fmla="*/ 93 w 186"/>
                <a:gd name="T89" fmla="*/ 123 h 186"/>
                <a:gd name="T90" fmla="*/ 89 w 186"/>
                <a:gd name="T91" fmla="*/ 118 h 186"/>
                <a:gd name="T92" fmla="*/ 86 w 186"/>
                <a:gd name="T93" fmla="*/ 120 h 186"/>
                <a:gd name="T94" fmla="*/ 77 w 186"/>
                <a:gd name="T95" fmla="*/ 128 h 186"/>
                <a:gd name="T96" fmla="*/ 97 w 186"/>
                <a:gd name="T97" fmla="*/ 152 h 186"/>
                <a:gd name="T98" fmla="*/ 100 w 186"/>
                <a:gd name="T99" fmla="*/ 151 h 186"/>
                <a:gd name="T100" fmla="*/ 125 w 186"/>
                <a:gd name="T101" fmla="*/ 126 h 186"/>
                <a:gd name="T102" fmla="*/ 127 w 186"/>
                <a:gd name="T103" fmla="*/ 123 h 186"/>
                <a:gd name="T104" fmla="*/ 122 w 186"/>
                <a:gd name="T105" fmla="*/ 118 h 186"/>
                <a:gd name="T106" fmla="*/ 120 w 186"/>
                <a:gd name="T107" fmla="*/ 120 h 186"/>
                <a:gd name="T108" fmla="*/ 94 w 186"/>
                <a:gd name="T109" fmla="*/ 145 h 186"/>
                <a:gd name="T110" fmla="*/ 93 w 186"/>
                <a:gd name="T111" fmla="*/ 148 h 186"/>
                <a:gd name="T112" fmla="*/ 97 w 186"/>
                <a:gd name="T113" fmla="*/ 15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86" h="186">
                  <a:moveTo>
                    <a:pt x="38" y="26"/>
                  </a:moveTo>
                  <a:cubicBezTo>
                    <a:pt x="31" y="26"/>
                    <a:pt x="25" y="31"/>
                    <a:pt x="25" y="38"/>
                  </a:cubicBezTo>
                  <a:cubicBezTo>
                    <a:pt x="25" y="45"/>
                    <a:pt x="31" y="51"/>
                    <a:pt x="38" y="51"/>
                  </a:cubicBezTo>
                  <a:cubicBezTo>
                    <a:pt x="45" y="51"/>
                    <a:pt x="51" y="45"/>
                    <a:pt x="51" y="38"/>
                  </a:cubicBezTo>
                  <a:cubicBezTo>
                    <a:pt x="51" y="31"/>
                    <a:pt x="45" y="26"/>
                    <a:pt x="38" y="26"/>
                  </a:cubicBezTo>
                  <a:close/>
                  <a:moveTo>
                    <a:pt x="38" y="43"/>
                  </a:moveTo>
                  <a:cubicBezTo>
                    <a:pt x="36" y="43"/>
                    <a:pt x="34" y="41"/>
                    <a:pt x="34" y="38"/>
                  </a:cubicBezTo>
                  <a:cubicBezTo>
                    <a:pt x="34" y="36"/>
                    <a:pt x="36" y="34"/>
                    <a:pt x="38" y="34"/>
                  </a:cubicBezTo>
                  <a:cubicBezTo>
                    <a:pt x="40" y="34"/>
                    <a:pt x="42" y="36"/>
                    <a:pt x="42" y="38"/>
                  </a:cubicBezTo>
                  <a:cubicBezTo>
                    <a:pt x="42" y="41"/>
                    <a:pt x="40" y="43"/>
                    <a:pt x="38" y="43"/>
                  </a:cubicBezTo>
                  <a:close/>
                  <a:moveTo>
                    <a:pt x="101" y="114"/>
                  </a:moveTo>
                  <a:cubicBezTo>
                    <a:pt x="103" y="114"/>
                    <a:pt x="104" y="114"/>
                    <a:pt x="104" y="113"/>
                  </a:cubicBezTo>
                  <a:cubicBezTo>
                    <a:pt x="121" y="96"/>
                    <a:pt x="121" y="96"/>
                    <a:pt x="121" y="96"/>
                  </a:cubicBezTo>
                  <a:cubicBezTo>
                    <a:pt x="122" y="95"/>
                    <a:pt x="122" y="94"/>
                    <a:pt x="122" y="93"/>
                  </a:cubicBezTo>
                  <a:cubicBezTo>
                    <a:pt x="122" y="91"/>
                    <a:pt x="121" y="89"/>
                    <a:pt x="118" y="89"/>
                  </a:cubicBezTo>
                  <a:cubicBezTo>
                    <a:pt x="117" y="89"/>
                    <a:pt x="116" y="89"/>
                    <a:pt x="115" y="90"/>
                  </a:cubicBezTo>
                  <a:cubicBezTo>
                    <a:pt x="98" y="107"/>
                    <a:pt x="98" y="107"/>
                    <a:pt x="98" y="107"/>
                  </a:cubicBezTo>
                  <a:cubicBezTo>
                    <a:pt x="98" y="108"/>
                    <a:pt x="97" y="109"/>
                    <a:pt x="97" y="110"/>
                  </a:cubicBezTo>
                  <a:cubicBezTo>
                    <a:pt x="97" y="112"/>
                    <a:pt x="99" y="114"/>
                    <a:pt x="101" y="114"/>
                  </a:cubicBezTo>
                  <a:close/>
                  <a:moveTo>
                    <a:pt x="185" y="94"/>
                  </a:moveTo>
                  <a:cubicBezTo>
                    <a:pt x="92" y="2"/>
                    <a:pt x="92" y="2"/>
                    <a:pt x="92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1" y="92"/>
                  </a:cubicBezTo>
                  <a:cubicBezTo>
                    <a:pt x="94" y="185"/>
                    <a:pt x="94" y="185"/>
                    <a:pt x="94" y="185"/>
                  </a:cubicBezTo>
                  <a:cubicBezTo>
                    <a:pt x="95" y="186"/>
                    <a:pt x="96" y="186"/>
                    <a:pt x="97" y="186"/>
                  </a:cubicBezTo>
                  <a:cubicBezTo>
                    <a:pt x="98" y="186"/>
                    <a:pt x="99" y="186"/>
                    <a:pt x="100" y="185"/>
                  </a:cubicBezTo>
                  <a:cubicBezTo>
                    <a:pt x="185" y="100"/>
                    <a:pt x="185" y="100"/>
                    <a:pt x="185" y="100"/>
                  </a:cubicBezTo>
                  <a:cubicBezTo>
                    <a:pt x="185" y="100"/>
                    <a:pt x="186" y="99"/>
                    <a:pt x="186" y="97"/>
                  </a:cubicBezTo>
                  <a:cubicBezTo>
                    <a:pt x="186" y="96"/>
                    <a:pt x="185" y="95"/>
                    <a:pt x="185" y="94"/>
                  </a:cubicBezTo>
                  <a:close/>
                  <a:moveTo>
                    <a:pt x="97" y="176"/>
                  </a:moveTo>
                  <a:cubicBezTo>
                    <a:pt x="9" y="87"/>
                    <a:pt x="9" y="87"/>
                    <a:pt x="9" y="87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1"/>
                    <a:pt x="10" y="9"/>
                    <a:pt x="13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176" y="97"/>
                    <a:pt x="176" y="97"/>
                    <a:pt x="176" y="97"/>
                  </a:cubicBezTo>
                  <a:lnTo>
                    <a:pt x="97" y="176"/>
                  </a:lnTo>
                  <a:close/>
                  <a:moveTo>
                    <a:pt x="77" y="128"/>
                  </a:moveTo>
                  <a:cubicBezTo>
                    <a:pt x="77" y="129"/>
                    <a:pt x="76" y="130"/>
                    <a:pt x="76" y="131"/>
                  </a:cubicBezTo>
                  <a:cubicBezTo>
                    <a:pt x="76" y="133"/>
                    <a:pt x="78" y="135"/>
                    <a:pt x="80" y="135"/>
                  </a:cubicBezTo>
                  <a:cubicBezTo>
                    <a:pt x="81" y="135"/>
                    <a:pt x="83" y="135"/>
                    <a:pt x="83" y="134"/>
                  </a:cubicBezTo>
                  <a:cubicBezTo>
                    <a:pt x="92" y="126"/>
                    <a:pt x="92" y="126"/>
                    <a:pt x="92" y="126"/>
                  </a:cubicBezTo>
                  <a:cubicBezTo>
                    <a:pt x="92" y="125"/>
                    <a:pt x="93" y="124"/>
                    <a:pt x="93" y="123"/>
                  </a:cubicBezTo>
                  <a:cubicBezTo>
                    <a:pt x="93" y="120"/>
                    <a:pt x="91" y="118"/>
                    <a:pt x="89" y="118"/>
                  </a:cubicBezTo>
                  <a:cubicBezTo>
                    <a:pt x="88" y="118"/>
                    <a:pt x="87" y="119"/>
                    <a:pt x="86" y="120"/>
                  </a:cubicBezTo>
                  <a:lnTo>
                    <a:pt x="77" y="128"/>
                  </a:lnTo>
                  <a:close/>
                  <a:moveTo>
                    <a:pt x="97" y="152"/>
                  </a:moveTo>
                  <a:cubicBezTo>
                    <a:pt x="98" y="152"/>
                    <a:pt x="99" y="152"/>
                    <a:pt x="100" y="151"/>
                  </a:cubicBezTo>
                  <a:cubicBezTo>
                    <a:pt x="125" y="126"/>
                    <a:pt x="125" y="126"/>
                    <a:pt x="125" y="126"/>
                  </a:cubicBezTo>
                  <a:cubicBezTo>
                    <a:pt x="126" y="125"/>
                    <a:pt x="127" y="124"/>
                    <a:pt x="127" y="123"/>
                  </a:cubicBezTo>
                  <a:cubicBezTo>
                    <a:pt x="127" y="120"/>
                    <a:pt x="125" y="118"/>
                    <a:pt x="122" y="118"/>
                  </a:cubicBezTo>
                  <a:cubicBezTo>
                    <a:pt x="121" y="118"/>
                    <a:pt x="120" y="119"/>
                    <a:pt x="120" y="120"/>
                  </a:cubicBezTo>
                  <a:cubicBezTo>
                    <a:pt x="94" y="145"/>
                    <a:pt x="94" y="145"/>
                    <a:pt x="94" y="145"/>
                  </a:cubicBezTo>
                  <a:cubicBezTo>
                    <a:pt x="93" y="146"/>
                    <a:pt x="93" y="147"/>
                    <a:pt x="93" y="148"/>
                  </a:cubicBezTo>
                  <a:cubicBezTo>
                    <a:pt x="93" y="150"/>
                    <a:pt x="95" y="152"/>
                    <a:pt x="97" y="15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7396564" y="1786533"/>
              <a:ext cx="922725" cy="938935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/>
                  <a:cs typeface="Calibri"/>
                </a:rPr>
                <a:t>4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5BC53E1-8AC6-473E-B3B0-E7F1A7B03F73}"/>
              </a:ext>
            </a:extLst>
          </p:cNvPr>
          <p:cNvGrpSpPr/>
          <p:nvPr/>
        </p:nvGrpSpPr>
        <p:grpSpPr>
          <a:xfrm>
            <a:off x="8645491" y="1800706"/>
            <a:ext cx="1930400" cy="2571642"/>
            <a:chOff x="8645491" y="1800706"/>
            <a:chExt cx="1930400" cy="2571642"/>
          </a:xfrm>
        </p:grpSpPr>
        <p:sp>
          <p:nvSpPr>
            <p:cNvPr id="73" name="Freeform 72"/>
            <p:cNvSpPr>
              <a:spLocks noChangeAspect="1"/>
            </p:cNvSpPr>
            <p:nvPr/>
          </p:nvSpPr>
          <p:spPr>
            <a:xfrm>
              <a:off x="8645491" y="3134010"/>
              <a:ext cx="1930400" cy="1083459"/>
            </a:xfrm>
            <a:custGeom>
              <a:avLst/>
              <a:gdLst>
                <a:gd name="connsiteX0" fmla="*/ 723900 w 1447800"/>
                <a:gd name="connsiteY0" fmla="*/ 0 h 812594"/>
                <a:gd name="connsiteX1" fmla="*/ 782950 w 1447800"/>
                <a:gd name="connsiteY1" fmla="*/ 2982 h 812594"/>
                <a:gd name="connsiteX2" fmla="*/ 1447800 w 1447800"/>
                <a:gd name="connsiteY2" fmla="*/ 739727 h 812594"/>
                <a:gd name="connsiteX3" fmla="*/ 1446025 w 1447800"/>
                <a:gd name="connsiteY3" fmla="*/ 739727 h 812594"/>
                <a:gd name="connsiteX4" fmla="*/ 1447800 w 1447800"/>
                <a:gd name="connsiteY4" fmla="*/ 744013 h 812594"/>
                <a:gd name="connsiteX5" fmla="*/ 1379220 w 1447800"/>
                <a:gd name="connsiteY5" fmla="*/ 812593 h 812594"/>
                <a:gd name="connsiteX6" fmla="*/ 1310640 w 1447800"/>
                <a:gd name="connsiteY6" fmla="*/ 744013 h 812594"/>
                <a:gd name="connsiteX7" fmla="*/ 1312415 w 1447800"/>
                <a:gd name="connsiteY7" fmla="*/ 739727 h 812594"/>
                <a:gd name="connsiteX8" fmla="*/ 1309234 w 1447800"/>
                <a:gd name="connsiteY8" fmla="*/ 739727 h 812594"/>
                <a:gd name="connsiteX9" fmla="*/ 1309430 w 1447800"/>
                <a:gd name="connsiteY9" fmla="*/ 737778 h 812594"/>
                <a:gd name="connsiteX10" fmla="*/ 827039 w 1447800"/>
                <a:gd name="connsiteY10" fmla="*/ 145904 h 812594"/>
                <a:gd name="connsiteX11" fmla="*/ 723900 w 1447800"/>
                <a:gd name="connsiteY11" fmla="*/ 135507 h 812594"/>
                <a:gd name="connsiteX12" fmla="*/ 723900 w 1447800"/>
                <a:gd name="connsiteY12" fmla="*/ 135508 h 812594"/>
                <a:gd name="connsiteX13" fmla="*/ 620761 w 1447800"/>
                <a:gd name="connsiteY13" fmla="*/ 145905 h 812594"/>
                <a:gd name="connsiteX14" fmla="*/ 138370 w 1447800"/>
                <a:gd name="connsiteY14" fmla="*/ 737779 h 812594"/>
                <a:gd name="connsiteX15" fmla="*/ 138566 w 1447800"/>
                <a:gd name="connsiteY15" fmla="*/ 739728 h 812594"/>
                <a:gd name="connsiteX16" fmla="*/ 135385 w 1447800"/>
                <a:gd name="connsiteY16" fmla="*/ 739728 h 812594"/>
                <a:gd name="connsiteX17" fmla="*/ 137160 w 1447800"/>
                <a:gd name="connsiteY17" fmla="*/ 744014 h 812594"/>
                <a:gd name="connsiteX18" fmla="*/ 68580 w 1447800"/>
                <a:gd name="connsiteY18" fmla="*/ 812594 h 812594"/>
                <a:gd name="connsiteX19" fmla="*/ 0 w 1447800"/>
                <a:gd name="connsiteY19" fmla="*/ 744014 h 812594"/>
                <a:gd name="connsiteX20" fmla="*/ 1775 w 1447800"/>
                <a:gd name="connsiteY20" fmla="*/ 739728 h 812594"/>
                <a:gd name="connsiteX21" fmla="*/ 0 w 1447800"/>
                <a:gd name="connsiteY21" fmla="*/ 739728 h 812594"/>
                <a:gd name="connsiteX22" fmla="*/ 664850 w 1447800"/>
                <a:gd name="connsiteY22" fmla="*/ 2983 h 812594"/>
                <a:gd name="connsiteX23" fmla="*/ 723900 w 1447800"/>
                <a:gd name="connsiteY23" fmla="*/ 1 h 81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47800" h="812594">
                  <a:moveTo>
                    <a:pt x="723900" y="0"/>
                  </a:moveTo>
                  <a:lnTo>
                    <a:pt x="782950" y="2982"/>
                  </a:lnTo>
                  <a:cubicBezTo>
                    <a:pt x="1156386" y="40906"/>
                    <a:pt x="1447800" y="356285"/>
                    <a:pt x="1447800" y="739727"/>
                  </a:cubicBezTo>
                  <a:lnTo>
                    <a:pt x="1446025" y="739727"/>
                  </a:lnTo>
                  <a:lnTo>
                    <a:pt x="1447800" y="744013"/>
                  </a:lnTo>
                  <a:cubicBezTo>
                    <a:pt x="1447800" y="781889"/>
                    <a:pt x="1417096" y="812593"/>
                    <a:pt x="1379220" y="812593"/>
                  </a:cubicBezTo>
                  <a:cubicBezTo>
                    <a:pt x="1341344" y="812593"/>
                    <a:pt x="1310640" y="781889"/>
                    <a:pt x="1310640" y="744013"/>
                  </a:cubicBezTo>
                  <a:lnTo>
                    <a:pt x="1312415" y="739727"/>
                  </a:lnTo>
                  <a:lnTo>
                    <a:pt x="1309234" y="739727"/>
                  </a:lnTo>
                  <a:lnTo>
                    <a:pt x="1309430" y="737778"/>
                  </a:lnTo>
                  <a:cubicBezTo>
                    <a:pt x="1309430" y="445824"/>
                    <a:pt x="1102339" y="202239"/>
                    <a:pt x="827039" y="145904"/>
                  </a:cubicBezTo>
                  <a:lnTo>
                    <a:pt x="723900" y="135507"/>
                  </a:lnTo>
                  <a:lnTo>
                    <a:pt x="723900" y="135508"/>
                  </a:lnTo>
                  <a:lnTo>
                    <a:pt x="620761" y="145905"/>
                  </a:lnTo>
                  <a:cubicBezTo>
                    <a:pt x="345461" y="202240"/>
                    <a:pt x="138370" y="445825"/>
                    <a:pt x="138370" y="737779"/>
                  </a:cubicBezTo>
                  <a:lnTo>
                    <a:pt x="138566" y="739728"/>
                  </a:lnTo>
                  <a:lnTo>
                    <a:pt x="135385" y="739728"/>
                  </a:lnTo>
                  <a:lnTo>
                    <a:pt x="137160" y="744014"/>
                  </a:lnTo>
                  <a:cubicBezTo>
                    <a:pt x="137160" y="781890"/>
                    <a:pt x="106456" y="812594"/>
                    <a:pt x="68580" y="812594"/>
                  </a:cubicBezTo>
                  <a:cubicBezTo>
                    <a:pt x="30704" y="812594"/>
                    <a:pt x="0" y="781890"/>
                    <a:pt x="0" y="744014"/>
                  </a:cubicBezTo>
                  <a:lnTo>
                    <a:pt x="1775" y="739728"/>
                  </a:lnTo>
                  <a:lnTo>
                    <a:pt x="0" y="739728"/>
                  </a:lnTo>
                  <a:cubicBezTo>
                    <a:pt x="0" y="356286"/>
                    <a:pt x="291414" y="40907"/>
                    <a:pt x="664850" y="2983"/>
                  </a:cubicBezTo>
                  <a:lnTo>
                    <a:pt x="72390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3" name="Freeform 140"/>
            <p:cNvSpPr>
              <a:spLocks noEditPoints="1"/>
            </p:cNvSpPr>
            <p:nvPr/>
          </p:nvSpPr>
          <p:spPr bwMode="auto">
            <a:xfrm>
              <a:off x="9425742" y="4029739"/>
              <a:ext cx="378439" cy="342609"/>
            </a:xfrm>
            <a:custGeom>
              <a:avLst/>
              <a:gdLst>
                <a:gd name="T0" fmla="*/ 135 w 186"/>
                <a:gd name="T1" fmla="*/ 16 h 168"/>
                <a:gd name="T2" fmla="*/ 101 w 186"/>
                <a:gd name="T3" fmla="*/ 0 h 168"/>
                <a:gd name="T4" fmla="*/ 42 w 186"/>
                <a:gd name="T5" fmla="*/ 16 h 168"/>
                <a:gd name="T6" fmla="*/ 34 w 186"/>
                <a:gd name="T7" fmla="*/ 37 h 168"/>
                <a:gd name="T8" fmla="*/ 42 w 186"/>
                <a:gd name="T9" fmla="*/ 37 h 168"/>
                <a:gd name="T10" fmla="*/ 177 w 186"/>
                <a:gd name="T11" fmla="*/ 25 h 168"/>
                <a:gd name="T12" fmla="*/ 165 w 186"/>
                <a:gd name="T13" fmla="*/ 126 h 168"/>
                <a:gd name="T14" fmla="*/ 165 w 186"/>
                <a:gd name="T15" fmla="*/ 135 h 168"/>
                <a:gd name="T16" fmla="*/ 186 w 186"/>
                <a:gd name="T17" fmla="*/ 126 h 168"/>
                <a:gd name="T18" fmla="*/ 177 w 186"/>
                <a:gd name="T19" fmla="*/ 16 h 168"/>
                <a:gd name="T20" fmla="*/ 101 w 186"/>
                <a:gd name="T21" fmla="*/ 8 h 168"/>
                <a:gd name="T22" fmla="*/ 127 w 186"/>
                <a:gd name="T23" fmla="*/ 16 h 168"/>
                <a:gd name="T24" fmla="*/ 47 w 186"/>
                <a:gd name="T25" fmla="*/ 92 h 168"/>
                <a:gd name="T26" fmla="*/ 59 w 186"/>
                <a:gd name="T27" fmla="*/ 88 h 168"/>
                <a:gd name="T28" fmla="*/ 47 w 186"/>
                <a:gd name="T29" fmla="*/ 84 h 168"/>
                <a:gd name="T30" fmla="*/ 47 w 186"/>
                <a:gd name="T31" fmla="*/ 92 h 168"/>
                <a:gd name="T32" fmla="*/ 72 w 186"/>
                <a:gd name="T33" fmla="*/ 75 h 168"/>
                <a:gd name="T34" fmla="*/ 72 w 186"/>
                <a:gd name="T35" fmla="*/ 67 h 168"/>
                <a:gd name="T36" fmla="*/ 42 w 186"/>
                <a:gd name="T37" fmla="*/ 71 h 168"/>
                <a:gd name="T38" fmla="*/ 144 w 186"/>
                <a:gd name="T39" fmla="*/ 50 h 168"/>
                <a:gd name="T40" fmla="*/ 85 w 186"/>
                <a:gd name="T41" fmla="*/ 33 h 168"/>
                <a:gd name="T42" fmla="*/ 51 w 186"/>
                <a:gd name="T43" fmla="*/ 50 h 168"/>
                <a:gd name="T44" fmla="*/ 0 w 186"/>
                <a:gd name="T45" fmla="*/ 59 h 168"/>
                <a:gd name="T46" fmla="*/ 9 w 186"/>
                <a:gd name="T47" fmla="*/ 168 h 168"/>
                <a:gd name="T48" fmla="*/ 152 w 186"/>
                <a:gd name="T49" fmla="*/ 160 h 168"/>
                <a:gd name="T50" fmla="*/ 144 w 186"/>
                <a:gd name="T51" fmla="*/ 50 h 168"/>
                <a:gd name="T52" fmla="*/ 85 w 186"/>
                <a:gd name="T53" fmla="*/ 42 h 168"/>
                <a:gd name="T54" fmla="*/ 59 w 186"/>
                <a:gd name="T55" fmla="*/ 50 h 168"/>
                <a:gd name="T56" fmla="*/ 25 w 186"/>
                <a:gd name="T57" fmla="*/ 135 h 168"/>
                <a:gd name="T58" fmla="*/ 25 w 186"/>
                <a:gd name="T59" fmla="*/ 143 h 168"/>
                <a:gd name="T60" fmla="*/ 9 w 186"/>
                <a:gd name="T61" fmla="*/ 160 h 168"/>
                <a:gd name="T62" fmla="*/ 25 w 186"/>
                <a:gd name="T63" fmla="*/ 59 h 168"/>
                <a:gd name="T64" fmla="*/ 118 w 186"/>
                <a:gd name="T65" fmla="*/ 135 h 168"/>
                <a:gd name="T66" fmla="*/ 118 w 186"/>
                <a:gd name="T67" fmla="*/ 143 h 168"/>
                <a:gd name="T68" fmla="*/ 34 w 186"/>
                <a:gd name="T69" fmla="*/ 160 h 168"/>
                <a:gd name="T70" fmla="*/ 38 w 186"/>
                <a:gd name="T71" fmla="*/ 139 h 168"/>
                <a:gd name="T72" fmla="*/ 34 w 186"/>
                <a:gd name="T73" fmla="*/ 59 h 168"/>
                <a:gd name="T74" fmla="*/ 118 w 186"/>
                <a:gd name="T75" fmla="*/ 135 h 168"/>
                <a:gd name="T76" fmla="*/ 127 w 186"/>
                <a:gd name="T77" fmla="*/ 160 h 168"/>
                <a:gd name="T78" fmla="*/ 131 w 186"/>
                <a:gd name="T79" fmla="*/ 139 h 168"/>
                <a:gd name="T80" fmla="*/ 127 w 186"/>
                <a:gd name="T81" fmla="*/ 59 h 168"/>
                <a:gd name="T82" fmla="*/ 144 w 186"/>
                <a:gd name="T83" fmla="*/ 16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6" h="168">
                  <a:moveTo>
                    <a:pt x="177" y="16"/>
                  </a:moveTo>
                  <a:cubicBezTo>
                    <a:pt x="135" y="16"/>
                    <a:pt x="135" y="16"/>
                    <a:pt x="135" y="16"/>
                  </a:cubicBezTo>
                  <a:cubicBezTo>
                    <a:pt x="135" y="7"/>
                    <a:pt x="128" y="0"/>
                    <a:pt x="118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92" y="0"/>
                    <a:pt x="85" y="7"/>
                    <a:pt x="85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38" y="16"/>
                    <a:pt x="34" y="20"/>
                    <a:pt x="34" y="25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40"/>
                    <a:pt x="36" y="42"/>
                    <a:pt x="38" y="42"/>
                  </a:cubicBezTo>
                  <a:cubicBezTo>
                    <a:pt x="40" y="42"/>
                    <a:pt x="42" y="40"/>
                    <a:pt x="42" y="37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177" y="25"/>
                    <a:pt x="177" y="25"/>
                    <a:pt x="177" y="25"/>
                  </a:cubicBezTo>
                  <a:cubicBezTo>
                    <a:pt x="177" y="126"/>
                    <a:pt x="177" y="126"/>
                    <a:pt x="177" y="126"/>
                  </a:cubicBezTo>
                  <a:cubicBezTo>
                    <a:pt x="165" y="126"/>
                    <a:pt x="165" y="126"/>
                    <a:pt x="165" y="126"/>
                  </a:cubicBezTo>
                  <a:cubicBezTo>
                    <a:pt x="162" y="126"/>
                    <a:pt x="160" y="128"/>
                    <a:pt x="160" y="130"/>
                  </a:cubicBezTo>
                  <a:cubicBezTo>
                    <a:pt x="160" y="133"/>
                    <a:pt x="162" y="135"/>
                    <a:pt x="165" y="135"/>
                  </a:cubicBezTo>
                  <a:cubicBezTo>
                    <a:pt x="177" y="135"/>
                    <a:pt x="177" y="135"/>
                    <a:pt x="177" y="135"/>
                  </a:cubicBezTo>
                  <a:cubicBezTo>
                    <a:pt x="182" y="135"/>
                    <a:pt x="186" y="131"/>
                    <a:pt x="186" y="126"/>
                  </a:cubicBezTo>
                  <a:cubicBezTo>
                    <a:pt x="186" y="25"/>
                    <a:pt x="186" y="25"/>
                    <a:pt x="186" y="25"/>
                  </a:cubicBezTo>
                  <a:cubicBezTo>
                    <a:pt x="186" y="20"/>
                    <a:pt x="182" y="16"/>
                    <a:pt x="177" y="16"/>
                  </a:cubicBezTo>
                  <a:close/>
                  <a:moveTo>
                    <a:pt x="93" y="16"/>
                  </a:moveTo>
                  <a:cubicBezTo>
                    <a:pt x="93" y="12"/>
                    <a:pt x="97" y="8"/>
                    <a:pt x="101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23" y="8"/>
                    <a:pt x="127" y="12"/>
                    <a:pt x="127" y="16"/>
                  </a:cubicBezTo>
                  <a:lnTo>
                    <a:pt x="93" y="16"/>
                  </a:lnTo>
                  <a:close/>
                  <a:moveTo>
                    <a:pt x="47" y="92"/>
                  </a:moveTo>
                  <a:cubicBezTo>
                    <a:pt x="55" y="92"/>
                    <a:pt x="55" y="92"/>
                    <a:pt x="55" y="92"/>
                  </a:cubicBezTo>
                  <a:cubicBezTo>
                    <a:pt x="57" y="92"/>
                    <a:pt x="59" y="90"/>
                    <a:pt x="59" y="88"/>
                  </a:cubicBezTo>
                  <a:cubicBezTo>
                    <a:pt x="59" y="86"/>
                    <a:pt x="57" y="84"/>
                    <a:pt x="55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4" y="84"/>
                    <a:pt x="42" y="86"/>
                    <a:pt x="42" y="88"/>
                  </a:cubicBezTo>
                  <a:cubicBezTo>
                    <a:pt x="42" y="90"/>
                    <a:pt x="44" y="92"/>
                    <a:pt x="47" y="92"/>
                  </a:cubicBezTo>
                  <a:close/>
                  <a:moveTo>
                    <a:pt x="47" y="75"/>
                  </a:moveTo>
                  <a:cubicBezTo>
                    <a:pt x="72" y="75"/>
                    <a:pt x="72" y="75"/>
                    <a:pt x="72" y="75"/>
                  </a:cubicBezTo>
                  <a:cubicBezTo>
                    <a:pt x="74" y="75"/>
                    <a:pt x="76" y="74"/>
                    <a:pt x="76" y="71"/>
                  </a:cubicBezTo>
                  <a:cubicBezTo>
                    <a:pt x="76" y="69"/>
                    <a:pt x="74" y="67"/>
                    <a:pt x="72" y="67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4" y="67"/>
                    <a:pt x="42" y="69"/>
                    <a:pt x="42" y="71"/>
                  </a:cubicBezTo>
                  <a:cubicBezTo>
                    <a:pt x="42" y="74"/>
                    <a:pt x="44" y="75"/>
                    <a:pt x="47" y="75"/>
                  </a:cubicBezTo>
                  <a:close/>
                  <a:moveTo>
                    <a:pt x="144" y="50"/>
                  </a:moveTo>
                  <a:cubicBezTo>
                    <a:pt x="101" y="50"/>
                    <a:pt x="101" y="50"/>
                    <a:pt x="101" y="50"/>
                  </a:cubicBezTo>
                  <a:cubicBezTo>
                    <a:pt x="101" y="41"/>
                    <a:pt x="94" y="33"/>
                    <a:pt x="85" y="33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58" y="33"/>
                    <a:pt x="51" y="41"/>
                    <a:pt x="51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4" y="50"/>
                    <a:pt x="0" y="54"/>
                    <a:pt x="0" y="59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164"/>
                    <a:pt x="4" y="168"/>
                    <a:pt x="9" y="168"/>
                  </a:cubicBezTo>
                  <a:cubicBezTo>
                    <a:pt x="144" y="168"/>
                    <a:pt x="144" y="168"/>
                    <a:pt x="144" y="168"/>
                  </a:cubicBezTo>
                  <a:cubicBezTo>
                    <a:pt x="148" y="168"/>
                    <a:pt x="152" y="164"/>
                    <a:pt x="152" y="160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2" y="54"/>
                    <a:pt x="148" y="50"/>
                    <a:pt x="144" y="50"/>
                  </a:cubicBezTo>
                  <a:close/>
                  <a:moveTo>
                    <a:pt x="68" y="42"/>
                  </a:moveTo>
                  <a:cubicBezTo>
                    <a:pt x="85" y="42"/>
                    <a:pt x="85" y="42"/>
                    <a:pt x="85" y="42"/>
                  </a:cubicBezTo>
                  <a:cubicBezTo>
                    <a:pt x="89" y="42"/>
                    <a:pt x="93" y="45"/>
                    <a:pt x="93" y="50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59" y="45"/>
                    <a:pt x="63" y="42"/>
                    <a:pt x="68" y="42"/>
                  </a:cubicBezTo>
                  <a:close/>
                  <a:moveTo>
                    <a:pt x="25" y="135"/>
                  </a:moveTo>
                  <a:cubicBezTo>
                    <a:pt x="23" y="135"/>
                    <a:pt x="21" y="136"/>
                    <a:pt x="21" y="139"/>
                  </a:cubicBezTo>
                  <a:cubicBezTo>
                    <a:pt x="21" y="141"/>
                    <a:pt x="23" y="143"/>
                    <a:pt x="25" y="143"/>
                  </a:cubicBezTo>
                  <a:cubicBezTo>
                    <a:pt x="25" y="160"/>
                    <a:pt x="25" y="160"/>
                    <a:pt x="25" y="160"/>
                  </a:cubicBezTo>
                  <a:cubicBezTo>
                    <a:pt x="9" y="160"/>
                    <a:pt x="9" y="160"/>
                    <a:pt x="9" y="160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25" y="59"/>
                    <a:pt x="25" y="59"/>
                    <a:pt x="25" y="59"/>
                  </a:cubicBezTo>
                  <a:lnTo>
                    <a:pt x="25" y="135"/>
                  </a:lnTo>
                  <a:close/>
                  <a:moveTo>
                    <a:pt x="118" y="135"/>
                  </a:moveTo>
                  <a:cubicBezTo>
                    <a:pt x="116" y="135"/>
                    <a:pt x="114" y="136"/>
                    <a:pt x="114" y="139"/>
                  </a:cubicBezTo>
                  <a:cubicBezTo>
                    <a:pt x="114" y="141"/>
                    <a:pt x="116" y="143"/>
                    <a:pt x="118" y="143"/>
                  </a:cubicBezTo>
                  <a:cubicBezTo>
                    <a:pt x="118" y="160"/>
                    <a:pt x="118" y="160"/>
                    <a:pt x="118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34" y="143"/>
                    <a:pt x="34" y="143"/>
                    <a:pt x="34" y="143"/>
                  </a:cubicBezTo>
                  <a:cubicBezTo>
                    <a:pt x="36" y="143"/>
                    <a:pt x="38" y="141"/>
                    <a:pt x="38" y="139"/>
                  </a:cubicBezTo>
                  <a:cubicBezTo>
                    <a:pt x="38" y="136"/>
                    <a:pt x="36" y="135"/>
                    <a:pt x="34" y="135"/>
                  </a:cubicBezTo>
                  <a:cubicBezTo>
                    <a:pt x="34" y="59"/>
                    <a:pt x="34" y="59"/>
                    <a:pt x="34" y="59"/>
                  </a:cubicBezTo>
                  <a:cubicBezTo>
                    <a:pt x="118" y="59"/>
                    <a:pt x="118" y="59"/>
                    <a:pt x="118" y="59"/>
                  </a:cubicBezTo>
                  <a:lnTo>
                    <a:pt x="118" y="135"/>
                  </a:lnTo>
                  <a:close/>
                  <a:moveTo>
                    <a:pt x="144" y="160"/>
                  </a:moveTo>
                  <a:cubicBezTo>
                    <a:pt x="127" y="160"/>
                    <a:pt x="127" y="160"/>
                    <a:pt x="127" y="160"/>
                  </a:cubicBezTo>
                  <a:cubicBezTo>
                    <a:pt x="127" y="143"/>
                    <a:pt x="127" y="143"/>
                    <a:pt x="127" y="143"/>
                  </a:cubicBezTo>
                  <a:cubicBezTo>
                    <a:pt x="129" y="143"/>
                    <a:pt x="131" y="141"/>
                    <a:pt x="131" y="139"/>
                  </a:cubicBezTo>
                  <a:cubicBezTo>
                    <a:pt x="131" y="136"/>
                    <a:pt x="129" y="135"/>
                    <a:pt x="127" y="135"/>
                  </a:cubicBezTo>
                  <a:cubicBezTo>
                    <a:pt x="127" y="59"/>
                    <a:pt x="127" y="59"/>
                    <a:pt x="127" y="59"/>
                  </a:cubicBezTo>
                  <a:cubicBezTo>
                    <a:pt x="144" y="59"/>
                    <a:pt x="144" y="59"/>
                    <a:pt x="144" y="59"/>
                  </a:cubicBezTo>
                  <a:lnTo>
                    <a:pt x="144" y="16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9156200" y="1800706"/>
              <a:ext cx="922725" cy="938935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/>
                  <a:cs typeface="Calibri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3996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4" grpId="0"/>
      <p:bldP spid="75" grpId="0"/>
      <p:bldP spid="76" grpId="0"/>
      <p:bldP spid="77" grpId="0"/>
      <p:bldP spid="7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65">
            <a:extLst>
              <a:ext uri="{FF2B5EF4-FFF2-40B4-BE49-F238E27FC236}">
                <a16:creationId xmlns:a16="http://schemas.microsoft.com/office/drawing/2014/main" id="{47D3F021-0A9B-2A46-A8BF-A7801C4C8481}"/>
              </a:ext>
            </a:extLst>
          </p:cNvPr>
          <p:cNvSpPr>
            <a:spLocks/>
          </p:cNvSpPr>
          <p:nvPr/>
        </p:nvSpPr>
        <p:spPr bwMode="auto">
          <a:xfrm>
            <a:off x="5045196" y="1433384"/>
            <a:ext cx="970545" cy="761970"/>
          </a:xfrm>
          <a:custGeom>
            <a:avLst/>
            <a:gdLst>
              <a:gd name="T0" fmla="*/ 0 w 577"/>
              <a:gd name="T1" fmla="*/ 319 h 453"/>
              <a:gd name="T2" fmla="*/ 194 w 577"/>
              <a:gd name="T3" fmla="*/ 0 h 453"/>
              <a:gd name="T4" fmla="*/ 577 w 577"/>
              <a:gd name="T5" fmla="*/ 453 h 453"/>
              <a:gd name="T6" fmla="*/ 0 w 577"/>
              <a:gd name="T7" fmla="*/ 319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7" h="453">
                <a:moveTo>
                  <a:pt x="0" y="319"/>
                </a:moveTo>
                <a:lnTo>
                  <a:pt x="194" y="0"/>
                </a:lnTo>
                <a:lnTo>
                  <a:pt x="577" y="453"/>
                </a:lnTo>
                <a:lnTo>
                  <a:pt x="0" y="31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softEdge rad="6350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AD440B-F77B-42C3-9F07-F03C86E35E32}"/>
              </a:ext>
            </a:extLst>
          </p:cNvPr>
          <p:cNvGrpSpPr/>
          <p:nvPr/>
        </p:nvGrpSpPr>
        <p:grpSpPr>
          <a:xfrm>
            <a:off x="1392193" y="1700749"/>
            <a:ext cx="2749595" cy="4033289"/>
            <a:chOff x="1392193" y="1700749"/>
            <a:chExt cx="2749595" cy="4033289"/>
          </a:xfrm>
        </p:grpSpPr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4A03F970-B6A5-D248-B04B-75AE990E097C}"/>
                </a:ext>
              </a:extLst>
            </p:cNvPr>
            <p:cNvSpPr/>
            <p:nvPr/>
          </p:nvSpPr>
          <p:spPr>
            <a:xfrm>
              <a:off x="1392193" y="1700749"/>
              <a:ext cx="2743200" cy="2743200"/>
            </a:xfrm>
            <a:prstGeom prst="diamond">
              <a:avLst/>
            </a:prstGeom>
            <a:noFill/>
            <a:ln w="25400">
              <a:gradFill>
                <a:gsLst>
                  <a:gs pos="100000">
                    <a:schemeClr val="accent2"/>
                  </a:gs>
                  <a:gs pos="0">
                    <a:schemeClr val="accent3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6" name="Group 29">
              <a:extLst>
                <a:ext uri="{FF2B5EF4-FFF2-40B4-BE49-F238E27FC236}">
                  <a16:creationId xmlns:a16="http://schemas.microsoft.com/office/drawing/2014/main" id="{1CE638D5-53D8-784A-89EC-F7848B3E8B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238" y="4858103"/>
              <a:ext cx="2749550" cy="875935"/>
              <a:chOff x="1391614" y="4858916"/>
              <a:chExt cx="2749393" cy="87468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A2CEE28-5F38-9F48-81AF-0BED7506B20C}"/>
                  </a:ext>
                </a:extLst>
              </p:cNvPr>
              <p:cNvSpPr txBox="1"/>
              <p:nvPr/>
            </p:nvSpPr>
            <p:spPr>
              <a:xfrm>
                <a:off x="1391614" y="5198070"/>
                <a:ext cx="2749393" cy="5355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Lorem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Ipsum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 is simply dummy text of the printing and typesetting industry. </a:t>
                </a:r>
              </a:p>
            </p:txBody>
          </p:sp>
          <p:sp>
            <p:nvSpPr>
              <p:cNvPr id="199717" name="Title 1">
                <a:extLst>
                  <a:ext uri="{FF2B5EF4-FFF2-40B4-BE49-F238E27FC236}">
                    <a16:creationId xmlns:a16="http://schemas.microsoft.com/office/drawing/2014/main" id="{8E7256DB-7000-B444-BF70-BC2798EECDB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392193" y="4858916"/>
                <a:ext cx="2743200" cy="364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en-US" altLang="en-US" sz="2000" b="1" dirty="0">
                    <a:solidFill>
                      <a:schemeClr val="accent2"/>
                    </a:solidFill>
                    <a:latin typeface="Arial" panose="020B0604020202020204" pitchFamily="34" charset="0"/>
                    <a:ea typeface="Source Sans Pro Black" panose="020B0503030403020204" pitchFamily="34" charset="0"/>
                    <a:cs typeface="Arial" panose="020B0604020202020204" pitchFamily="34" charset="0"/>
                  </a:rPr>
                  <a:t>2021</a:t>
                </a:r>
              </a:p>
            </p:txBody>
          </p:sp>
        </p:grpSp>
        <p:sp>
          <p:nvSpPr>
            <p:cNvPr id="20" name="Diamond 19">
              <a:extLst>
                <a:ext uri="{FF2B5EF4-FFF2-40B4-BE49-F238E27FC236}">
                  <a16:creationId xmlns:a16="http://schemas.microsoft.com/office/drawing/2014/main" id="{0CF32E08-3DA6-3E49-9798-A80766171EB3}"/>
                </a:ext>
              </a:extLst>
            </p:cNvPr>
            <p:cNvSpPr/>
            <p:nvPr/>
          </p:nvSpPr>
          <p:spPr bwMode="auto">
            <a:xfrm>
              <a:off x="2633663" y="4471988"/>
              <a:ext cx="260350" cy="261937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B0EFC0D-66B3-42C5-B833-E80D1E7294C7}"/>
              </a:ext>
            </a:extLst>
          </p:cNvPr>
          <p:cNvGrpSpPr/>
          <p:nvPr/>
        </p:nvGrpSpPr>
        <p:grpSpPr>
          <a:xfrm>
            <a:off x="4864100" y="1700749"/>
            <a:ext cx="2749550" cy="4033289"/>
            <a:chOff x="4864100" y="1700749"/>
            <a:chExt cx="2749550" cy="4033289"/>
          </a:xfrm>
        </p:grpSpPr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8AE4CA5C-9C6F-5241-93ED-B23157B5A5D0}"/>
                </a:ext>
              </a:extLst>
            </p:cNvPr>
            <p:cNvSpPr/>
            <p:nvPr/>
          </p:nvSpPr>
          <p:spPr>
            <a:xfrm>
              <a:off x="4864442" y="1700749"/>
              <a:ext cx="2743200" cy="2743200"/>
            </a:xfrm>
            <a:prstGeom prst="diamond">
              <a:avLst/>
            </a:prstGeom>
            <a:noFill/>
            <a:ln w="25400">
              <a:gradFill>
                <a:gsLst>
                  <a:gs pos="100000">
                    <a:schemeClr val="accent2"/>
                  </a:gs>
                  <a:gs pos="0">
                    <a:schemeClr val="accent3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7" name="Group 30">
              <a:extLst>
                <a:ext uri="{FF2B5EF4-FFF2-40B4-BE49-F238E27FC236}">
                  <a16:creationId xmlns:a16="http://schemas.microsoft.com/office/drawing/2014/main" id="{81031719-BA70-F443-86BE-74C2DC1DE8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4100" y="4858103"/>
              <a:ext cx="2749550" cy="875935"/>
              <a:chOff x="4864442" y="4858916"/>
              <a:chExt cx="2749393" cy="874685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C8C51FE-C0C5-3B40-9693-E5B77B7409BB}"/>
                  </a:ext>
                </a:extLst>
              </p:cNvPr>
              <p:cNvSpPr txBox="1"/>
              <p:nvPr/>
            </p:nvSpPr>
            <p:spPr>
              <a:xfrm>
                <a:off x="4864442" y="5198070"/>
                <a:ext cx="2749393" cy="5355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Lorem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Ipsum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 is simply dummy text of the printing and typesetting industry. </a:t>
                </a:r>
              </a:p>
            </p:txBody>
          </p:sp>
          <p:sp>
            <p:nvSpPr>
              <p:cNvPr id="199715" name="Title 1">
                <a:extLst>
                  <a:ext uri="{FF2B5EF4-FFF2-40B4-BE49-F238E27FC236}">
                    <a16:creationId xmlns:a16="http://schemas.microsoft.com/office/drawing/2014/main" id="{DA49D3B9-2807-934A-AF97-5B7F46F45F5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865021" y="4858916"/>
                <a:ext cx="2743200" cy="364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en-US" altLang="en-US" sz="2000" b="1" dirty="0">
                    <a:solidFill>
                      <a:schemeClr val="accent3"/>
                    </a:solidFill>
                    <a:latin typeface="Arial" panose="020B0604020202020204" pitchFamily="34" charset="0"/>
                    <a:ea typeface="Source Sans Pro Black" panose="020B0503030403020204" pitchFamily="34" charset="0"/>
                    <a:cs typeface="Arial" panose="020B0604020202020204" pitchFamily="34" charset="0"/>
                  </a:rPr>
                  <a:t>2022</a:t>
                </a:r>
              </a:p>
            </p:txBody>
          </p:sp>
        </p:grpSp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BFB76578-55EB-9345-A50B-C27A8036429B}"/>
                </a:ext>
              </a:extLst>
            </p:cNvPr>
            <p:cNvSpPr/>
            <p:nvPr/>
          </p:nvSpPr>
          <p:spPr bwMode="auto">
            <a:xfrm>
              <a:off x="6105525" y="4471988"/>
              <a:ext cx="261938" cy="261937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3011230-C347-4735-B919-6B54BD2FACB8}"/>
              </a:ext>
            </a:extLst>
          </p:cNvPr>
          <p:cNvGrpSpPr/>
          <p:nvPr/>
        </p:nvGrpSpPr>
        <p:grpSpPr>
          <a:xfrm>
            <a:off x="8228013" y="1700749"/>
            <a:ext cx="2851878" cy="4033284"/>
            <a:chOff x="8228013" y="1700749"/>
            <a:chExt cx="2851878" cy="4033284"/>
          </a:xfrm>
        </p:grpSpPr>
        <p:sp>
          <p:nvSpPr>
            <p:cNvPr id="12" name="Diamond 11">
              <a:extLst>
                <a:ext uri="{FF2B5EF4-FFF2-40B4-BE49-F238E27FC236}">
                  <a16:creationId xmlns:a16="http://schemas.microsoft.com/office/drawing/2014/main" id="{309F83F1-66CD-EE47-8105-E09B0BAAE844}"/>
                </a:ext>
              </a:extLst>
            </p:cNvPr>
            <p:cNvSpPr/>
            <p:nvPr/>
          </p:nvSpPr>
          <p:spPr>
            <a:xfrm>
              <a:off x="8336691" y="1700749"/>
              <a:ext cx="2743200" cy="2743200"/>
            </a:xfrm>
            <a:prstGeom prst="diamond">
              <a:avLst/>
            </a:prstGeom>
            <a:noFill/>
            <a:ln w="25400">
              <a:gradFill>
                <a:gsLst>
                  <a:gs pos="100000">
                    <a:schemeClr val="accent2"/>
                  </a:gs>
                  <a:gs pos="0">
                    <a:schemeClr val="accent3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8" name="Group 31">
              <a:extLst>
                <a:ext uri="{FF2B5EF4-FFF2-40B4-BE49-F238E27FC236}">
                  <a16:creationId xmlns:a16="http://schemas.microsoft.com/office/drawing/2014/main" id="{9F78E291-B4F8-834A-A866-083385ACA3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28013" y="4828118"/>
              <a:ext cx="2749550" cy="905915"/>
              <a:chOff x="8228128" y="4828978"/>
              <a:chExt cx="2749393" cy="904623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BF482C6-4F6B-654F-9BB2-792EA1DE1CCD}"/>
                  </a:ext>
                </a:extLst>
              </p:cNvPr>
              <p:cNvSpPr txBox="1"/>
              <p:nvPr/>
            </p:nvSpPr>
            <p:spPr>
              <a:xfrm>
                <a:off x="8228128" y="5198070"/>
                <a:ext cx="2749393" cy="5355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Lorem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 </a:t>
                </a:r>
                <a:r>
                  <a:rPr lang="en-US" sz="1200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Ipsum</a:t>
                </a:r>
                <a:r>
                  <a:rPr 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 is simply dummy text of the printing and typesetting industry. </a:t>
                </a:r>
              </a:p>
            </p:txBody>
          </p:sp>
          <p:sp>
            <p:nvSpPr>
              <p:cNvPr id="199713" name="Title 1">
                <a:extLst>
                  <a:ext uri="{FF2B5EF4-FFF2-40B4-BE49-F238E27FC236}">
                    <a16:creationId xmlns:a16="http://schemas.microsoft.com/office/drawing/2014/main" id="{79C3FC40-43E2-7A40-8030-898EADA8076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228707" y="4828978"/>
                <a:ext cx="2743200" cy="364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en-US" altLang="en-US" sz="2000" b="1" dirty="0">
                    <a:solidFill>
                      <a:schemeClr val="accent4"/>
                    </a:solidFill>
                    <a:latin typeface="Arial" panose="020B0604020202020204" pitchFamily="34" charset="0"/>
                    <a:ea typeface="Source Sans Pro Black" panose="020B0503030403020204" pitchFamily="34" charset="0"/>
                    <a:cs typeface="Arial" panose="020B0604020202020204" pitchFamily="34" charset="0"/>
                  </a:rPr>
                  <a:t>2023</a:t>
                </a:r>
              </a:p>
            </p:txBody>
          </p:sp>
        </p:grpSp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4D4AE3DB-02E8-6244-9C9E-771EC49B8639}"/>
                </a:ext>
              </a:extLst>
            </p:cNvPr>
            <p:cNvSpPr/>
            <p:nvPr/>
          </p:nvSpPr>
          <p:spPr bwMode="auto">
            <a:xfrm>
              <a:off x="9577388" y="4471988"/>
              <a:ext cx="261937" cy="261937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AE6CF47-53A9-D440-A0F2-76714D31F86A}"/>
              </a:ext>
            </a:extLst>
          </p:cNvPr>
          <p:cNvCxnSpPr>
            <a:stCxn id="20" idx="3"/>
            <a:endCxn id="21" idx="1"/>
          </p:cNvCxnSpPr>
          <p:nvPr/>
        </p:nvCxnSpPr>
        <p:spPr>
          <a:xfrm>
            <a:off x="2894013" y="4603750"/>
            <a:ext cx="3211512" cy="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8B195D7-713F-4141-BEE1-5D16E6F329DE}"/>
              </a:ext>
            </a:extLst>
          </p:cNvPr>
          <p:cNvCxnSpPr>
            <a:stCxn id="21" idx="3"/>
            <a:endCxn id="22" idx="1"/>
          </p:cNvCxnSpPr>
          <p:nvPr/>
        </p:nvCxnSpPr>
        <p:spPr>
          <a:xfrm>
            <a:off x="6367463" y="4603750"/>
            <a:ext cx="3209925" cy="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D4B514D-FC04-E744-90A8-09AD49C3E0E6}"/>
              </a:ext>
            </a:extLst>
          </p:cNvPr>
          <p:cNvCxnSpPr>
            <a:stCxn id="22" idx="3"/>
          </p:cNvCxnSpPr>
          <p:nvPr/>
        </p:nvCxnSpPr>
        <p:spPr>
          <a:xfrm>
            <a:off x="9839325" y="4603750"/>
            <a:ext cx="2352675" cy="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55">
            <a:extLst>
              <a:ext uri="{FF2B5EF4-FFF2-40B4-BE49-F238E27FC236}">
                <a16:creationId xmlns:a16="http://schemas.microsoft.com/office/drawing/2014/main" id="{CD771623-CD8D-1A41-ACD9-453560D81918}"/>
              </a:ext>
            </a:extLst>
          </p:cNvPr>
          <p:cNvSpPr>
            <a:spLocks/>
          </p:cNvSpPr>
          <p:nvPr/>
        </p:nvSpPr>
        <p:spPr bwMode="auto">
          <a:xfrm>
            <a:off x="-975498" y="1005969"/>
            <a:ext cx="2851087" cy="2259559"/>
          </a:xfrm>
          <a:custGeom>
            <a:avLst/>
            <a:gdLst>
              <a:gd name="T0" fmla="*/ 268 w 776"/>
              <a:gd name="T1" fmla="*/ 615 h 615"/>
              <a:gd name="T2" fmla="*/ 0 w 776"/>
              <a:gd name="T3" fmla="*/ 190 h 615"/>
              <a:gd name="T4" fmla="*/ 776 w 776"/>
              <a:gd name="T5" fmla="*/ 0 h 615"/>
              <a:gd name="T6" fmla="*/ 268 w 776"/>
              <a:gd name="T7" fmla="*/ 61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76" h="615">
                <a:moveTo>
                  <a:pt x="268" y="615"/>
                </a:moveTo>
                <a:lnTo>
                  <a:pt x="0" y="190"/>
                </a:lnTo>
                <a:lnTo>
                  <a:pt x="776" y="0"/>
                </a:lnTo>
                <a:lnTo>
                  <a:pt x="268" y="61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14300" dist="431800" dir="2700000" algn="tl" rotWithShape="0">
              <a:prstClr val="black">
                <a:alpha val="8000"/>
              </a:prstClr>
            </a:outerShdw>
            <a:softEdge rad="13970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5" name="Freeform 68">
            <a:extLst>
              <a:ext uri="{FF2B5EF4-FFF2-40B4-BE49-F238E27FC236}">
                <a16:creationId xmlns:a16="http://schemas.microsoft.com/office/drawing/2014/main" id="{383AB97B-72D7-C844-8FD8-F320A2EAD567}"/>
              </a:ext>
            </a:extLst>
          </p:cNvPr>
          <p:cNvSpPr>
            <a:spLocks/>
          </p:cNvSpPr>
          <p:nvPr/>
        </p:nvSpPr>
        <p:spPr bwMode="auto">
          <a:xfrm>
            <a:off x="10386438" y="2837243"/>
            <a:ext cx="1680296" cy="1467642"/>
          </a:xfrm>
          <a:custGeom>
            <a:avLst/>
            <a:gdLst>
              <a:gd name="T0" fmla="*/ 0 w 482"/>
              <a:gd name="T1" fmla="*/ 421 h 421"/>
              <a:gd name="T2" fmla="*/ 116 w 482"/>
              <a:gd name="T3" fmla="*/ 0 h 421"/>
              <a:gd name="T4" fmla="*/ 482 w 482"/>
              <a:gd name="T5" fmla="*/ 97 h 421"/>
              <a:gd name="T6" fmla="*/ 0 w 482"/>
              <a:gd name="T7" fmla="*/ 421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2" h="421">
                <a:moveTo>
                  <a:pt x="0" y="421"/>
                </a:moveTo>
                <a:lnTo>
                  <a:pt x="116" y="0"/>
                </a:lnTo>
                <a:lnTo>
                  <a:pt x="482" y="97"/>
                </a:lnTo>
                <a:lnTo>
                  <a:pt x="0" y="42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241300" dir="8100000" algn="tr" rotWithShape="0">
              <a:prstClr val="black">
                <a:alpha val="5000"/>
              </a:prstClr>
            </a:outerShdw>
            <a:softEdge rad="6350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97C3A852-1D61-0A48-949D-533F8D4419A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545" r="9205"/>
          <a:stretch/>
        </p:blipFill>
        <p:spPr>
          <a:xfrm>
            <a:off x="4864442" y="1433384"/>
            <a:ext cx="2743200" cy="2743200"/>
          </a:xfrm>
        </p:spPr>
      </p:pic>
      <p:sp>
        <p:nvSpPr>
          <p:cNvPr id="36" name="Title 2">
            <a:extLst>
              <a:ext uri="{FF2B5EF4-FFF2-40B4-BE49-F238E27FC236}">
                <a16:creationId xmlns:a16="http://schemas.microsoft.com/office/drawing/2014/main" id="{40013086-4C9D-C246-B46C-F1DF34473B04}"/>
              </a:ext>
            </a:extLst>
          </p:cNvPr>
          <p:cNvSpPr txBox="1">
            <a:spLocks/>
          </p:cNvSpPr>
          <p:nvPr/>
        </p:nvSpPr>
        <p:spPr>
          <a:xfrm>
            <a:off x="1875589" y="584263"/>
            <a:ext cx="8510850" cy="6912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TIMELINE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E3B4B71-780E-7642-924D-974093F1FFA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2238" y="1433513"/>
            <a:ext cx="2743200" cy="2743200"/>
          </a:xfr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F041A6E7-D748-CF44-931F-9F319DBE7C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000" r="20000"/>
          <a:stretch>
            <a:fillRect/>
          </a:stretch>
        </p:blipFill>
        <p:spPr bwMode="auto">
          <a:xfrm>
            <a:off x="8335963" y="1433513"/>
            <a:ext cx="2743200" cy="2743200"/>
          </a:xfr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03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D61986B-5CEC-48E0-851D-A1EB071D9EF6}"/>
              </a:ext>
            </a:extLst>
          </p:cNvPr>
          <p:cNvGrpSpPr/>
          <p:nvPr/>
        </p:nvGrpSpPr>
        <p:grpSpPr>
          <a:xfrm>
            <a:off x="1392193" y="1700749"/>
            <a:ext cx="2749595" cy="4033310"/>
            <a:chOff x="1392193" y="1700749"/>
            <a:chExt cx="2749595" cy="4033310"/>
          </a:xfrm>
        </p:grpSpPr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39A64CF5-D66F-ED4B-AFC9-82CD37CAF650}"/>
                </a:ext>
              </a:extLst>
            </p:cNvPr>
            <p:cNvSpPr/>
            <p:nvPr/>
          </p:nvSpPr>
          <p:spPr>
            <a:xfrm>
              <a:off x="1392193" y="1700749"/>
              <a:ext cx="2743200" cy="2743200"/>
            </a:xfrm>
            <a:prstGeom prst="diamond">
              <a:avLst/>
            </a:prstGeom>
            <a:noFill/>
            <a:ln w="25400">
              <a:gradFill>
                <a:gsLst>
                  <a:gs pos="100000">
                    <a:schemeClr val="accent2"/>
                  </a:gs>
                  <a:gs pos="0">
                    <a:schemeClr val="accent3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5" name="Group 27">
              <a:extLst>
                <a:ext uri="{FF2B5EF4-FFF2-40B4-BE49-F238E27FC236}">
                  <a16:creationId xmlns:a16="http://schemas.microsoft.com/office/drawing/2014/main" id="{5ABDA435-9055-D54D-B016-6003FC0051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238" y="4818334"/>
              <a:ext cx="2749550" cy="915725"/>
              <a:chOff x="1391614" y="4819186"/>
              <a:chExt cx="2749393" cy="91441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A6274FC-898F-B445-9D4C-E1DB1A541541}"/>
                  </a:ext>
                </a:extLst>
              </p:cNvPr>
              <p:cNvSpPr txBox="1"/>
              <p:nvPr/>
            </p:nvSpPr>
            <p:spPr>
              <a:xfrm>
                <a:off x="1391614" y="5198070"/>
                <a:ext cx="2749393" cy="5355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 err="1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Lorem</a:t>
                </a:r>
                <a:r>
                  <a:rPr lang="en-US" sz="1200" dirty="0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 </a:t>
                </a:r>
                <a:r>
                  <a:rPr lang="en-US" sz="1200" dirty="0" err="1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Ipsum</a:t>
                </a:r>
                <a:r>
                  <a:rPr lang="en-US" sz="1200" dirty="0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 is simply dummy text of the printing and typesetting industry. </a:t>
                </a:r>
              </a:p>
            </p:txBody>
          </p:sp>
          <p:sp>
            <p:nvSpPr>
              <p:cNvPr id="200741" name="Title 1">
                <a:extLst>
                  <a:ext uri="{FF2B5EF4-FFF2-40B4-BE49-F238E27FC236}">
                    <a16:creationId xmlns:a16="http://schemas.microsoft.com/office/drawing/2014/main" id="{0318F860-F0FE-D64A-AC22-B803D1881F8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392193" y="4819186"/>
                <a:ext cx="2743200" cy="364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en-US" altLang="en-US" sz="2400" b="1" dirty="0">
                    <a:solidFill>
                      <a:schemeClr val="accent5"/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2024</a:t>
                </a:r>
              </a:p>
            </p:txBody>
          </p:sp>
        </p:grpSp>
        <p:sp>
          <p:nvSpPr>
            <p:cNvPr id="20" name="Diamond 19">
              <a:extLst>
                <a:ext uri="{FF2B5EF4-FFF2-40B4-BE49-F238E27FC236}">
                  <a16:creationId xmlns:a16="http://schemas.microsoft.com/office/drawing/2014/main" id="{157D68EA-D230-2E46-8058-47AEFFD0E08D}"/>
                </a:ext>
              </a:extLst>
            </p:cNvPr>
            <p:cNvSpPr/>
            <p:nvPr/>
          </p:nvSpPr>
          <p:spPr bwMode="auto">
            <a:xfrm>
              <a:off x="2633663" y="4471988"/>
              <a:ext cx="260350" cy="261937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8C3CD9E-558A-4679-B6EF-ECCA5E45729A}"/>
              </a:ext>
            </a:extLst>
          </p:cNvPr>
          <p:cNvGrpSpPr/>
          <p:nvPr/>
        </p:nvGrpSpPr>
        <p:grpSpPr>
          <a:xfrm>
            <a:off x="4864100" y="1700749"/>
            <a:ext cx="2749550" cy="4033309"/>
            <a:chOff x="4864100" y="1700749"/>
            <a:chExt cx="2749550" cy="4033309"/>
          </a:xfrm>
        </p:grpSpPr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7CCDFA14-9FC4-1A4B-8A05-11963DA94F20}"/>
                </a:ext>
              </a:extLst>
            </p:cNvPr>
            <p:cNvSpPr/>
            <p:nvPr/>
          </p:nvSpPr>
          <p:spPr>
            <a:xfrm>
              <a:off x="4864442" y="1700749"/>
              <a:ext cx="2743200" cy="2743200"/>
            </a:xfrm>
            <a:prstGeom prst="diamond">
              <a:avLst/>
            </a:prstGeom>
            <a:noFill/>
            <a:ln w="25400">
              <a:gradFill>
                <a:gsLst>
                  <a:gs pos="100000">
                    <a:schemeClr val="accent2"/>
                  </a:gs>
                  <a:gs pos="0">
                    <a:schemeClr val="accent3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6" name="Group 28">
              <a:extLst>
                <a:ext uri="{FF2B5EF4-FFF2-40B4-BE49-F238E27FC236}">
                  <a16:creationId xmlns:a16="http://schemas.microsoft.com/office/drawing/2014/main" id="{55CB7722-8614-694E-A790-F0639CEC7F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4100" y="4834958"/>
              <a:ext cx="2749550" cy="899100"/>
              <a:chOff x="4864442" y="4835787"/>
              <a:chExt cx="2749393" cy="897814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934AC9-0C6C-654C-9218-B6E718AA4602}"/>
                  </a:ext>
                </a:extLst>
              </p:cNvPr>
              <p:cNvSpPr txBox="1"/>
              <p:nvPr/>
            </p:nvSpPr>
            <p:spPr>
              <a:xfrm>
                <a:off x="4864442" y="5198070"/>
                <a:ext cx="2749393" cy="5355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 err="1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Lorem</a:t>
                </a:r>
                <a:r>
                  <a:rPr lang="en-US" sz="1200" dirty="0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 </a:t>
                </a:r>
                <a:r>
                  <a:rPr lang="en-US" sz="1200" dirty="0" err="1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Ipsum</a:t>
                </a:r>
                <a:r>
                  <a:rPr lang="en-US" sz="1200" dirty="0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 is simply dummy text of the printing and typesetting industry. </a:t>
                </a:r>
              </a:p>
            </p:txBody>
          </p:sp>
          <p:sp>
            <p:nvSpPr>
              <p:cNvPr id="200739" name="Title 1">
                <a:extLst>
                  <a:ext uri="{FF2B5EF4-FFF2-40B4-BE49-F238E27FC236}">
                    <a16:creationId xmlns:a16="http://schemas.microsoft.com/office/drawing/2014/main" id="{7B5EE1E2-34E9-D54B-BDE3-7B49626719E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865021" y="4835787"/>
                <a:ext cx="2743200" cy="364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en-US" altLang="en-US" sz="2400" b="1" dirty="0">
                    <a:solidFill>
                      <a:schemeClr val="accent1">
                        <a:lumMod val="75000"/>
                      </a:schemeClr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2025</a:t>
                </a:r>
              </a:p>
            </p:txBody>
          </p:sp>
        </p:grpSp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EEE65F1A-4447-E145-AD9C-5E067B57A8BF}"/>
                </a:ext>
              </a:extLst>
            </p:cNvPr>
            <p:cNvSpPr/>
            <p:nvPr/>
          </p:nvSpPr>
          <p:spPr bwMode="auto">
            <a:xfrm>
              <a:off x="6105525" y="4471988"/>
              <a:ext cx="261938" cy="261937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BCADCE1-53B7-4CE6-9A81-91BF7C4FF665}"/>
              </a:ext>
            </a:extLst>
          </p:cNvPr>
          <p:cNvGrpSpPr/>
          <p:nvPr/>
        </p:nvGrpSpPr>
        <p:grpSpPr>
          <a:xfrm>
            <a:off x="8336691" y="1700749"/>
            <a:ext cx="2773872" cy="4033308"/>
            <a:chOff x="8336691" y="1700749"/>
            <a:chExt cx="2773872" cy="4033308"/>
          </a:xfrm>
        </p:grpSpPr>
        <p:sp>
          <p:nvSpPr>
            <p:cNvPr id="12" name="Diamond 11">
              <a:extLst>
                <a:ext uri="{FF2B5EF4-FFF2-40B4-BE49-F238E27FC236}">
                  <a16:creationId xmlns:a16="http://schemas.microsoft.com/office/drawing/2014/main" id="{82A7460B-FEFE-7644-8725-382196FF4DA8}"/>
                </a:ext>
              </a:extLst>
            </p:cNvPr>
            <p:cNvSpPr/>
            <p:nvPr/>
          </p:nvSpPr>
          <p:spPr>
            <a:xfrm>
              <a:off x="8336691" y="1700749"/>
              <a:ext cx="2743200" cy="2743200"/>
            </a:xfrm>
            <a:prstGeom prst="diamond">
              <a:avLst/>
            </a:prstGeom>
            <a:noFill/>
            <a:ln w="25400">
              <a:gradFill>
                <a:gsLst>
                  <a:gs pos="100000">
                    <a:schemeClr val="accent2"/>
                  </a:gs>
                  <a:gs pos="0">
                    <a:schemeClr val="accent3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7" name="Group 29">
              <a:extLst>
                <a:ext uri="{FF2B5EF4-FFF2-40B4-BE49-F238E27FC236}">
                  <a16:creationId xmlns:a16="http://schemas.microsoft.com/office/drawing/2014/main" id="{7CDBD497-34A0-8441-ABB8-7EF921ACC6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61013" y="4851582"/>
              <a:ext cx="2749550" cy="882475"/>
              <a:chOff x="8228128" y="4852388"/>
              <a:chExt cx="2749393" cy="881213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66C30B7-F9A3-C549-9F15-B889F680FC4D}"/>
                  </a:ext>
                </a:extLst>
              </p:cNvPr>
              <p:cNvSpPr txBox="1"/>
              <p:nvPr/>
            </p:nvSpPr>
            <p:spPr>
              <a:xfrm>
                <a:off x="8228128" y="5198070"/>
                <a:ext cx="2749393" cy="53553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 err="1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Lorem</a:t>
                </a:r>
                <a:r>
                  <a:rPr lang="en-US" sz="1200" dirty="0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 </a:t>
                </a:r>
                <a:r>
                  <a:rPr lang="en-US" sz="1200" dirty="0" err="1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Ipsum</a:t>
                </a:r>
                <a:r>
                  <a:rPr lang="en-US" sz="1200" dirty="0">
                    <a:solidFill>
                      <a:schemeClr val="tx1">
                        <a:alpha val="60000"/>
                      </a:schemeClr>
                    </a:solidFill>
                    <a:latin typeface="Source Sans Pro" charset="0"/>
                    <a:ea typeface="Source Sans Pro" charset="0"/>
                    <a:cs typeface="Source Sans Pro" charset="0"/>
                  </a:rPr>
                  <a:t> is simply dummy text of the printing and typesetting industry. </a:t>
                </a:r>
              </a:p>
            </p:txBody>
          </p:sp>
          <p:sp>
            <p:nvSpPr>
              <p:cNvPr id="200737" name="Title 1">
                <a:extLst>
                  <a:ext uri="{FF2B5EF4-FFF2-40B4-BE49-F238E27FC236}">
                    <a16:creationId xmlns:a16="http://schemas.microsoft.com/office/drawing/2014/main" id="{BF8F7E12-5CBA-7341-A4B8-610D1818624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228707" y="4852388"/>
                <a:ext cx="2743200" cy="364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en-US" altLang="en-US" sz="2400" b="1" dirty="0">
                    <a:solidFill>
                      <a:schemeClr val="accent2"/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2026</a:t>
                </a:r>
              </a:p>
            </p:txBody>
          </p:sp>
        </p:grpSp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4751325-74E7-704B-8B16-61F10BAFAE30}"/>
                </a:ext>
              </a:extLst>
            </p:cNvPr>
            <p:cNvSpPr/>
            <p:nvPr/>
          </p:nvSpPr>
          <p:spPr bwMode="auto">
            <a:xfrm>
              <a:off x="9577388" y="4471988"/>
              <a:ext cx="261937" cy="261937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50E449B-4514-434D-AFE8-513D4F3AC43F}"/>
              </a:ext>
            </a:extLst>
          </p:cNvPr>
          <p:cNvCxnSpPr/>
          <p:nvPr/>
        </p:nvCxnSpPr>
        <p:spPr>
          <a:xfrm>
            <a:off x="2894013" y="4603750"/>
            <a:ext cx="3211512" cy="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F593C7C-234D-3A4D-ABE3-8D6A51C39F85}"/>
              </a:ext>
            </a:extLst>
          </p:cNvPr>
          <p:cNvCxnSpPr/>
          <p:nvPr/>
        </p:nvCxnSpPr>
        <p:spPr>
          <a:xfrm>
            <a:off x="6367463" y="4603750"/>
            <a:ext cx="3209925" cy="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5DF7C6A-377B-A64E-96C1-F6B89D9F604D}"/>
              </a:ext>
            </a:extLst>
          </p:cNvPr>
          <p:cNvCxnSpPr>
            <a:endCxn id="20" idx="1"/>
          </p:cNvCxnSpPr>
          <p:nvPr/>
        </p:nvCxnSpPr>
        <p:spPr>
          <a:xfrm>
            <a:off x="0" y="4603750"/>
            <a:ext cx="2633663" cy="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 65">
            <a:extLst>
              <a:ext uri="{FF2B5EF4-FFF2-40B4-BE49-F238E27FC236}">
                <a16:creationId xmlns:a16="http://schemas.microsoft.com/office/drawing/2014/main" id="{1B180040-16B5-EB48-A290-6C0ED8BFEB34}"/>
              </a:ext>
            </a:extLst>
          </p:cNvPr>
          <p:cNvSpPr>
            <a:spLocks/>
          </p:cNvSpPr>
          <p:nvPr/>
        </p:nvSpPr>
        <p:spPr bwMode="auto">
          <a:xfrm rot="5400000">
            <a:off x="558514" y="1938727"/>
            <a:ext cx="970545" cy="761970"/>
          </a:xfrm>
          <a:custGeom>
            <a:avLst/>
            <a:gdLst>
              <a:gd name="T0" fmla="*/ 0 w 577"/>
              <a:gd name="T1" fmla="*/ 319 h 453"/>
              <a:gd name="T2" fmla="*/ 194 w 577"/>
              <a:gd name="T3" fmla="*/ 0 h 453"/>
              <a:gd name="T4" fmla="*/ 577 w 577"/>
              <a:gd name="T5" fmla="*/ 453 h 453"/>
              <a:gd name="T6" fmla="*/ 0 w 577"/>
              <a:gd name="T7" fmla="*/ 319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7" h="453">
                <a:moveTo>
                  <a:pt x="0" y="319"/>
                </a:moveTo>
                <a:lnTo>
                  <a:pt x="194" y="0"/>
                </a:lnTo>
                <a:lnTo>
                  <a:pt x="577" y="453"/>
                </a:lnTo>
                <a:lnTo>
                  <a:pt x="0" y="31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softEdge rad="6350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2" name="Freeform 55">
            <a:extLst>
              <a:ext uri="{FF2B5EF4-FFF2-40B4-BE49-F238E27FC236}">
                <a16:creationId xmlns:a16="http://schemas.microsoft.com/office/drawing/2014/main" id="{32A18504-7020-1447-88CC-84565B21C0E4}"/>
              </a:ext>
            </a:extLst>
          </p:cNvPr>
          <p:cNvSpPr>
            <a:spLocks/>
          </p:cNvSpPr>
          <p:nvPr/>
        </p:nvSpPr>
        <p:spPr bwMode="auto">
          <a:xfrm rot="4984190">
            <a:off x="9801042" y="594756"/>
            <a:ext cx="2851087" cy="2259559"/>
          </a:xfrm>
          <a:custGeom>
            <a:avLst/>
            <a:gdLst>
              <a:gd name="T0" fmla="*/ 268 w 776"/>
              <a:gd name="T1" fmla="*/ 615 h 615"/>
              <a:gd name="T2" fmla="*/ 0 w 776"/>
              <a:gd name="T3" fmla="*/ 190 h 615"/>
              <a:gd name="T4" fmla="*/ 776 w 776"/>
              <a:gd name="T5" fmla="*/ 0 h 615"/>
              <a:gd name="T6" fmla="*/ 268 w 776"/>
              <a:gd name="T7" fmla="*/ 615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76" h="615">
                <a:moveTo>
                  <a:pt x="268" y="615"/>
                </a:moveTo>
                <a:lnTo>
                  <a:pt x="0" y="190"/>
                </a:lnTo>
                <a:lnTo>
                  <a:pt x="776" y="0"/>
                </a:lnTo>
                <a:lnTo>
                  <a:pt x="268" y="61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14300" dist="431800" dir="2700000" algn="tl" rotWithShape="0">
              <a:prstClr val="black">
                <a:alpha val="8000"/>
              </a:prstClr>
            </a:outerShdw>
            <a:softEdge rad="13970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3" name="Freeform 68">
            <a:extLst>
              <a:ext uri="{FF2B5EF4-FFF2-40B4-BE49-F238E27FC236}">
                <a16:creationId xmlns:a16="http://schemas.microsoft.com/office/drawing/2014/main" id="{20D798A3-9B30-3040-A389-27602568F4A2}"/>
              </a:ext>
            </a:extLst>
          </p:cNvPr>
          <p:cNvSpPr>
            <a:spLocks/>
          </p:cNvSpPr>
          <p:nvPr/>
        </p:nvSpPr>
        <p:spPr bwMode="auto">
          <a:xfrm>
            <a:off x="7132018" y="5995123"/>
            <a:ext cx="1680296" cy="1467642"/>
          </a:xfrm>
          <a:custGeom>
            <a:avLst/>
            <a:gdLst>
              <a:gd name="T0" fmla="*/ 0 w 482"/>
              <a:gd name="T1" fmla="*/ 421 h 421"/>
              <a:gd name="T2" fmla="*/ 116 w 482"/>
              <a:gd name="T3" fmla="*/ 0 h 421"/>
              <a:gd name="T4" fmla="*/ 482 w 482"/>
              <a:gd name="T5" fmla="*/ 97 h 421"/>
              <a:gd name="T6" fmla="*/ 0 w 482"/>
              <a:gd name="T7" fmla="*/ 421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2" h="421">
                <a:moveTo>
                  <a:pt x="0" y="421"/>
                </a:moveTo>
                <a:lnTo>
                  <a:pt x="116" y="0"/>
                </a:lnTo>
                <a:lnTo>
                  <a:pt x="482" y="97"/>
                </a:lnTo>
                <a:lnTo>
                  <a:pt x="0" y="42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241300" dir="8100000" algn="tr" rotWithShape="0">
              <a:prstClr val="black">
                <a:alpha val="5000"/>
              </a:prstClr>
            </a:outerShdw>
            <a:softEdge rad="6350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B8AC21D2-892F-EE41-B379-A61723F661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71" r="16671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D95F5E8-070A-0D4C-ABB2-54876C68663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0" t="858" r="30702" b="-858"/>
          <a:stretch/>
        </p:blipFill>
        <p:spPr bwMode="auto">
          <a:xfrm>
            <a:off x="1395413" y="1452563"/>
            <a:ext cx="2743200" cy="2743200"/>
          </a:xfrm>
          <a:blipFill dpi="0" rotWithShape="0">
            <a:blip r:embed="rId5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C95453A4-D5F9-F34D-83F4-A1E95502B6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325" r="8"/>
          <a:stretch/>
        </p:blipFill>
        <p:spPr bwMode="auto">
          <a:xfrm>
            <a:off x="4864100" y="1433513"/>
            <a:ext cx="2743200" cy="2743200"/>
          </a:xfrm>
          <a:blipFill dpi="0" rotWithShape="0">
            <a:blip r:embed="rId5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404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1B422-6947-264F-9AEA-9B394E60BFF1}"/>
              </a:ext>
            </a:extLst>
          </p:cNvPr>
          <p:cNvSpPr/>
          <p:nvPr/>
        </p:nvSpPr>
        <p:spPr>
          <a:xfrm>
            <a:off x="365760" y="432262"/>
            <a:ext cx="11826240" cy="5985163"/>
          </a:xfrm>
          <a:prstGeom prst="rect">
            <a:avLst/>
          </a:prstGeom>
          <a:blipFill dpi="0" rotWithShape="1">
            <a:blip r:embed="rId2">
              <a:alphaModFix amt="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 t="-20572" b="-2057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1730" name="Title 5">
            <a:extLst>
              <a:ext uri="{FF2B5EF4-FFF2-40B4-BE49-F238E27FC236}">
                <a16:creationId xmlns:a16="http://schemas.microsoft.com/office/drawing/2014/main" id="{25C4329B-E8C8-0944-A543-6AFEE9EDCB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11927" y="936100"/>
            <a:ext cx="8645238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SMART TIME LINE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DB30A28-7B16-764A-8B74-E6921DB3701C}"/>
              </a:ext>
            </a:extLst>
          </p:cNvPr>
          <p:cNvCxnSpPr>
            <a:stCxn id="201738" idx="6"/>
          </p:cNvCxnSpPr>
          <p:nvPr/>
        </p:nvCxnSpPr>
        <p:spPr>
          <a:xfrm>
            <a:off x="1787525" y="3663950"/>
            <a:ext cx="104044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DF5210F2-9E24-1E4A-AEB7-CE8D17136DE6}"/>
              </a:ext>
            </a:extLst>
          </p:cNvPr>
          <p:cNvSpPr txBox="1">
            <a:spLocks/>
          </p:cNvSpPr>
          <p:nvPr/>
        </p:nvSpPr>
        <p:spPr bwMode="auto">
          <a:xfrm>
            <a:off x="2055813" y="4162740"/>
            <a:ext cx="2919412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b="1" dirty="0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COMPETENTLY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UNLEASH TEAM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DRIVEN.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257339A-83C5-4B4E-B930-C72C8C556B33}"/>
              </a:ext>
            </a:extLst>
          </p:cNvPr>
          <p:cNvSpPr txBox="1">
            <a:spLocks/>
          </p:cNvSpPr>
          <p:nvPr/>
        </p:nvSpPr>
        <p:spPr bwMode="auto">
          <a:xfrm>
            <a:off x="5334000" y="2281674"/>
            <a:ext cx="2919413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COMPETENTLY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UNLEASH TEAM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DRIVEN.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9228CCC-6174-0C4A-A44A-DBFE549A0AF8}"/>
              </a:ext>
            </a:extLst>
          </p:cNvPr>
          <p:cNvSpPr txBox="1">
            <a:spLocks/>
          </p:cNvSpPr>
          <p:nvPr/>
        </p:nvSpPr>
        <p:spPr bwMode="auto">
          <a:xfrm>
            <a:off x="8613775" y="4099240"/>
            <a:ext cx="291782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COMPETENTLY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UNLEASH TEAM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DRIVEN.</a:t>
            </a:r>
          </a:p>
        </p:txBody>
      </p:sp>
      <p:sp>
        <p:nvSpPr>
          <p:cNvPr id="201738" name="Oval 14">
            <a:extLst>
              <a:ext uri="{FF2B5EF4-FFF2-40B4-BE49-F238E27FC236}">
                <a16:creationId xmlns:a16="http://schemas.microsoft.com/office/drawing/2014/main" id="{1954EF77-783D-574D-8565-E62BEB555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025" y="3122613"/>
            <a:ext cx="1079500" cy="1081087"/>
          </a:xfrm>
          <a:prstGeom prst="ellips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16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START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6C3EEB-6C6F-4290-84D6-A342683C27D5}"/>
              </a:ext>
            </a:extLst>
          </p:cNvPr>
          <p:cNvGrpSpPr/>
          <p:nvPr/>
        </p:nvGrpSpPr>
        <p:grpSpPr>
          <a:xfrm>
            <a:off x="2055813" y="2008624"/>
            <a:ext cx="2919412" cy="1801374"/>
            <a:chOff x="2055813" y="2008624"/>
            <a:chExt cx="2919412" cy="180137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D743D3-5535-7346-AAED-857BEC941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5813" y="2008624"/>
              <a:ext cx="2919412" cy="129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en-US" sz="12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</a:t>
              </a:r>
              <a:r>
                <a:rPr lang="en-US" altLang="en-US" sz="1200" dirty="0" err="1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chillwave</a:t>
              </a:r>
              <a:r>
                <a:rPr lang="en-US" altLang="en-US" sz="12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 gastropub fap yr. Selvage bespoke </a:t>
              </a:r>
              <a:r>
                <a:rPr lang="en-US" altLang="en-US" sz="1200" dirty="0" err="1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migas</a:t>
              </a:r>
              <a:r>
                <a:rPr lang="en-US" altLang="en-US" sz="12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, High Life quinoa cardigan.</a:t>
              </a:r>
            </a:p>
          </p:txBody>
        </p:sp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0FD66A24-CB0E-BE49-BABA-6F24DB4C965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154013" y="3571310"/>
              <a:ext cx="1113632" cy="23868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2020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1886BDD-F9FE-4507-918C-F8C801033612}"/>
              </a:ext>
            </a:extLst>
          </p:cNvPr>
          <p:cNvGrpSpPr/>
          <p:nvPr/>
        </p:nvGrpSpPr>
        <p:grpSpPr>
          <a:xfrm>
            <a:off x="5334000" y="3589123"/>
            <a:ext cx="2919413" cy="1802342"/>
            <a:chOff x="5334000" y="3589123"/>
            <a:chExt cx="2919413" cy="180234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2E659C-D454-794D-8934-6787FF702D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4000" y="4099240"/>
              <a:ext cx="2919413" cy="129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en-US" sz="120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chillwave gastropub fap yr. Selvage bespoke migas, High Life quinoa cardigan.</a:t>
              </a:r>
            </a:p>
          </p:txBody>
        </p:sp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9C5ACECB-7F69-9849-85DC-6342A089032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417125" y="3589123"/>
              <a:ext cx="1113632" cy="2386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2021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B949254-8EB0-4DA3-9752-18A28CC0FF12}"/>
              </a:ext>
            </a:extLst>
          </p:cNvPr>
          <p:cNvGrpSpPr/>
          <p:nvPr/>
        </p:nvGrpSpPr>
        <p:grpSpPr>
          <a:xfrm>
            <a:off x="8613775" y="2008624"/>
            <a:ext cx="2917825" cy="1772080"/>
            <a:chOff x="8613775" y="2008624"/>
            <a:chExt cx="2917825" cy="17720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D4BFC03-6062-B446-BF83-B587CE7FE5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3775" y="2008624"/>
              <a:ext cx="2917825" cy="129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en-US" sz="12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</a:t>
              </a:r>
              <a:r>
                <a:rPr lang="en-US" altLang="en-US" sz="1200" dirty="0" err="1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chillwave</a:t>
              </a:r>
              <a:r>
                <a:rPr lang="en-US" altLang="en-US" sz="12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 gastropub fap yr. Selvage bespoke </a:t>
              </a:r>
              <a:r>
                <a:rPr lang="en-US" altLang="en-US" sz="1200" dirty="0" err="1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migas</a:t>
              </a:r>
              <a:r>
                <a:rPr lang="en-US" altLang="en-US" sz="12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, High Life quinoa cardigan.</a:t>
              </a:r>
            </a:p>
          </p:txBody>
        </p:sp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E838688F-6880-CB4E-BDB8-162CE4FC883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696862" y="3542016"/>
              <a:ext cx="1113632" cy="2386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2022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744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1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1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1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1730" grpId="0"/>
      <p:bldP spid="9" grpId="0"/>
      <p:bldP spid="11" grpId="0"/>
      <p:bldP spid="13" grpId="0"/>
      <p:bldP spid="20173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B03EB80-694B-DF42-8BC8-A46BD0E327B5}"/>
              </a:ext>
            </a:extLst>
          </p:cNvPr>
          <p:cNvSpPr/>
          <p:nvPr/>
        </p:nvSpPr>
        <p:spPr>
          <a:xfrm>
            <a:off x="0" y="436418"/>
            <a:ext cx="11826240" cy="5985163"/>
          </a:xfrm>
          <a:prstGeom prst="rect">
            <a:avLst/>
          </a:prstGeom>
          <a:blipFill dpi="0" rotWithShape="1">
            <a:blip r:embed="rId2">
              <a:alphaModFix amt="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 t="-12441" b="-2872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F4AFDBC-54BF-D547-BD1D-72226CBE9843}"/>
              </a:ext>
            </a:extLst>
          </p:cNvPr>
          <p:cNvCxnSpPr/>
          <p:nvPr/>
        </p:nvCxnSpPr>
        <p:spPr>
          <a:xfrm>
            <a:off x="0" y="3663950"/>
            <a:ext cx="104044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212D323A-1BDD-C843-BCBD-9A920F17F2E3}"/>
              </a:ext>
            </a:extLst>
          </p:cNvPr>
          <p:cNvSpPr txBox="1">
            <a:spLocks/>
          </p:cNvSpPr>
          <p:nvPr/>
        </p:nvSpPr>
        <p:spPr bwMode="auto">
          <a:xfrm>
            <a:off x="695325" y="3916363"/>
            <a:ext cx="2919413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b="1" dirty="0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COMPETENTLY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UNLEASH TEAM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DRIVEN.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4042F5-CCBC-3245-8226-67202AEA032E}"/>
              </a:ext>
            </a:extLst>
          </p:cNvPr>
          <p:cNvSpPr txBox="1">
            <a:spLocks/>
          </p:cNvSpPr>
          <p:nvPr/>
        </p:nvSpPr>
        <p:spPr bwMode="auto">
          <a:xfrm>
            <a:off x="3973513" y="2447925"/>
            <a:ext cx="2919412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COMPETENTLY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UNLEASH TEAM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DRIVEN.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A36FD18-5112-824B-9B09-668B85CDAB84}"/>
              </a:ext>
            </a:extLst>
          </p:cNvPr>
          <p:cNvSpPr txBox="1">
            <a:spLocks/>
          </p:cNvSpPr>
          <p:nvPr/>
        </p:nvSpPr>
        <p:spPr bwMode="auto">
          <a:xfrm>
            <a:off x="7253288" y="3916363"/>
            <a:ext cx="291782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COMPETENTLY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UNLEASH TEAM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DRIVEN.</a:t>
            </a:r>
          </a:p>
        </p:txBody>
      </p:sp>
      <p:sp>
        <p:nvSpPr>
          <p:cNvPr id="202762" name="Oval 9">
            <a:extLst>
              <a:ext uri="{FF2B5EF4-FFF2-40B4-BE49-F238E27FC236}">
                <a16:creationId xmlns:a16="http://schemas.microsoft.com/office/drawing/2014/main" id="{2B355B16-3431-4540-9F06-ECCDC56D3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04475" y="3122613"/>
            <a:ext cx="1079500" cy="1081087"/>
          </a:xfrm>
          <a:prstGeom prst="ellips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16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END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093AC5-118C-44D2-8ACB-C83F5DA7658E}"/>
              </a:ext>
            </a:extLst>
          </p:cNvPr>
          <p:cNvGrpSpPr/>
          <p:nvPr/>
        </p:nvGrpSpPr>
        <p:grpSpPr>
          <a:xfrm>
            <a:off x="695325" y="2174875"/>
            <a:ext cx="2919413" cy="1635123"/>
            <a:chOff x="695325" y="2174875"/>
            <a:chExt cx="2919413" cy="16351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DF42023-8290-8E45-BDEB-FA6FC35FC5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5325" y="2174875"/>
              <a:ext cx="2919413" cy="129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en-US" sz="12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</a:t>
              </a:r>
              <a:r>
                <a:rPr lang="en-US" altLang="en-US" sz="1200" dirty="0" err="1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chillwave</a:t>
              </a:r>
              <a:r>
                <a:rPr lang="en-US" altLang="en-US" sz="12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 gastropub fap yr. Selvage bespoke </a:t>
              </a:r>
              <a:r>
                <a:rPr lang="en-US" altLang="en-US" sz="1200" dirty="0" err="1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migas</a:t>
              </a:r>
              <a:r>
                <a:rPr lang="en-US" altLang="en-US" sz="12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, High Life quinoa cardigan.</a:t>
              </a:r>
            </a:p>
          </p:txBody>
        </p:sp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138EE0B4-CD63-D748-BCCA-907B7CB063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57233" y="3571310"/>
              <a:ext cx="1113632" cy="23868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2023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DE3E777-60DC-4712-AFA0-B403E0BD980C}"/>
              </a:ext>
            </a:extLst>
          </p:cNvPr>
          <p:cNvGrpSpPr/>
          <p:nvPr/>
        </p:nvGrpSpPr>
        <p:grpSpPr>
          <a:xfrm>
            <a:off x="3973513" y="3589123"/>
            <a:ext cx="2919412" cy="1619465"/>
            <a:chOff x="3973513" y="3589123"/>
            <a:chExt cx="2919412" cy="161946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0748E6-2E73-2B4D-94B0-FA3D626A81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3513" y="3916363"/>
              <a:ext cx="2919412" cy="129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en-US" sz="120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chillwave gastropub fap yr. Selvage bespoke migas, High Life quinoa cardigan.</a:t>
              </a:r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5186ECFE-6522-F146-BF17-7A9FAC27A1A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120345" y="3589123"/>
              <a:ext cx="1113632" cy="2386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2024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6DDDBD-0D07-4C63-A0EB-D22E69450E9F}"/>
              </a:ext>
            </a:extLst>
          </p:cNvPr>
          <p:cNvGrpSpPr/>
          <p:nvPr/>
        </p:nvGrpSpPr>
        <p:grpSpPr>
          <a:xfrm>
            <a:off x="7253288" y="2174875"/>
            <a:ext cx="2917825" cy="1605829"/>
            <a:chOff x="7253288" y="2174875"/>
            <a:chExt cx="2917825" cy="160582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F93BD78-AB61-BE41-8B1A-CBC3744CEA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53288" y="2174875"/>
              <a:ext cx="2917825" cy="129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en-US" sz="120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chillwave gastropub fap yr. Selvage bespoke migas, High Life quinoa cardigan.</a:t>
              </a:r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B95B6FAA-D515-C447-84B0-E7F664537D6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400082" y="3542016"/>
              <a:ext cx="1113632" cy="2386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90000"/>
                </a:lnSpc>
              </a:pPr>
              <a:r>
                <a:rPr lang="en-US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2025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6625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2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2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2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  <p:bldP spid="6" grpId="0"/>
      <p:bldP spid="8" grpId="0"/>
      <p:bldP spid="20276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3ED0D1C-670D-41E3-9329-B8157E5F9D7A}"/>
              </a:ext>
            </a:extLst>
          </p:cNvPr>
          <p:cNvGrpSpPr/>
          <p:nvPr/>
        </p:nvGrpSpPr>
        <p:grpSpPr>
          <a:xfrm>
            <a:off x="1648623" y="2202232"/>
            <a:ext cx="10316309" cy="4695428"/>
            <a:chOff x="2638387" y="2202232"/>
            <a:chExt cx="10316309" cy="4695428"/>
          </a:xfrm>
        </p:grpSpPr>
        <p:sp>
          <p:nvSpPr>
            <p:cNvPr id="26" name="Freeform 65">
              <a:extLst>
                <a:ext uri="{FF2B5EF4-FFF2-40B4-BE49-F238E27FC236}">
                  <a16:creationId xmlns:a16="http://schemas.microsoft.com/office/drawing/2014/main" id="{AA9B62F3-78BE-A244-9494-05485EF4B6B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534099" y="3163444"/>
              <a:ext cx="970545" cy="761970"/>
            </a:xfrm>
            <a:custGeom>
              <a:avLst/>
              <a:gdLst>
                <a:gd name="T0" fmla="*/ 0 w 577"/>
                <a:gd name="T1" fmla="*/ 319 h 453"/>
                <a:gd name="T2" fmla="*/ 194 w 577"/>
                <a:gd name="T3" fmla="*/ 0 h 453"/>
                <a:gd name="T4" fmla="*/ 577 w 577"/>
                <a:gd name="T5" fmla="*/ 453 h 453"/>
                <a:gd name="T6" fmla="*/ 0 w 577"/>
                <a:gd name="T7" fmla="*/ 319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7" h="453">
                  <a:moveTo>
                    <a:pt x="0" y="319"/>
                  </a:moveTo>
                  <a:lnTo>
                    <a:pt x="194" y="0"/>
                  </a:lnTo>
                  <a:lnTo>
                    <a:pt x="577" y="453"/>
                  </a:lnTo>
                  <a:lnTo>
                    <a:pt x="0" y="31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softEdge rad="635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7" name="Freeform 55">
              <a:extLst>
                <a:ext uri="{FF2B5EF4-FFF2-40B4-BE49-F238E27FC236}">
                  <a16:creationId xmlns:a16="http://schemas.microsoft.com/office/drawing/2014/main" id="{A6C1956B-FE63-B24C-AC02-E9E3F3865083}"/>
                </a:ext>
              </a:extLst>
            </p:cNvPr>
            <p:cNvSpPr>
              <a:spLocks/>
            </p:cNvSpPr>
            <p:nvPr/>
          </p:nvSpPr>
          <p:spPr bwMode="auto">
            <a:xfrm rot="4984190">
              <a:off x="3778966" y="5101374"/>
              <a:ext cx="2004196" cy="1588376"/>
            </a:xfrm>
            <a:custGeom>
              <a:avLst/>
              <a:gdLst>
                <a:gd name="T0" fmla="*/ 268 w 776"/>
                <a:gd name="T1" fmla="*/ 615 h 615"/>
                <a:gd name="T2" fmla="*/ 0 w 776"/>
                <a:gd name="T3" fmla="*/ 190 h 615"/>
                <a:gd name="T4" fmla="*/ 776 w 776"/>
                <a:gd name="T5" fmla="*/ 0 h 615"/>
                <a:gd name="T6" fmla="*/ 268 w 776"/>
                <a:gd name="T7" fmla="*/ 615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6" h="615">
                  <a:moveTo>
                    <a:pt x="268" y="615"/>
                  </a:moveTo>
                  <a:lnTo>
                    <a:pt x="0" y="190"/>
                  </a:lnTo>
                  <a:lnTo>
                    <a:pt x="776" y="0"/>
                  </a:lnTo>
                  <a:lnTo>
                    <a:pt x="268" y="6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14300" dist="431800" dir="2700000" algn="tl" rotWithShape="0">
                <a:prstClr val="black">
                  <a:alpha val="8000"/>
                </a:prstClr>
              </a:outerShdw>
              <a:softEdge rad="1397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8" name="Freeform 68">
              <a:extLst>
                <a:ext uri="{FF2B5EF4-FFF2-40B4-BE49-F238E27FC236}">
                  <a16:creationId xmlns:a16="http://schemas.microsoft.com/office/drawing/2014/main" id="{1297AAF4-343B-E246-9899-74A63F8B4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5223" y="3544430"/>
              <a:ext cx="739904" cy="646264"/>
            </a:xfrm>
            <a:custGeom>
              <a:avLst/>
              <a:gdLst>
                <a:gd name="T0" fmla="*/ 0 w 482"/>
                <a:gd name="T1" fmla="*/ 421 h 421"/>
                <a:gd name="T2" fmla="*/ 116 w 482"/>
                <a:gd name="T3" fmla="*/ 0 h 421"/>
                <a:gd name="T4" fmla="*/ 482 w 482"/>
                <a:gd name="T5" fmla="*/ 97 h 421"/>
                <a:gd name="T6" fmla="*/ 0 w 482"/>
                <a:gd name="T7" fmla="*/ 421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2" h="421">
                  <a:moveTo>
                    <a:pt x="0" y="421"/>
                  </a:moveTo>
                  <a:lnTo>
                    <a:pt x="116" y="0"/>
                  </a:lnTo>
                  <a:lnTo>
                    <a:pt x="482" y="97"/>
                  </a:lnTo>
                  <a:lnTo>
                    <a:pt x="0" y="4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241300" dir="8100000" algn="tr" rotWithShape="0">
                <a:prstClr val="black">
                  <a:alpha val="5000"/>
                </a:prstClr>
              </a:outerShdw>
              <a:softEdge rad="635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9" name="Freeform 55">
              <a:extLst>
                <a:ext uri="{FF2B5EF4-FFF2-40B4-BE49-F238E27FC236}">
                  <a16:creationId xmlns:a16="http://schemas.microsoft.com/office/drawing/2014/main" id="{921AD30F-19F0-0047-96C8-73E5AB5296F6}"/>
                </a:ext>
              </a:extLst>
            </p:cNvPr>
            <p:cNvSpPr>
              <a:spLocks/>
            </p:cNvSpPr>
            <p:nvPr/>
          </p:nvSpPr>
          <p:spPr bwMode="auto">
            <a:xfrm rot="4984190">
              <a:off x="6982865" y="2202232"/>
              <a:ext cx="926145" cy="9261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14300" dist="431800" dir="2700000" algn="tl" rotWithShape="0">
                <a:prstClr val="black">
                  <a:alpha val="8000"/>
                </a:prstClr>
              </a:outerShdw>
              <a:softEdge rad="1397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1" name="Freeform 55">
              <a:extLst>
                <a:ext uri="{FF2B5EF4-FFF2-40B4-BE49-F238E27FC236}">
                  <a16:creationId xmlns:a16="http://schemas.microsoft.com/office/drawing/2014/main" id="{C32AA3F4-F8C4-A04C-ACD1-BEE25B0A9BFA}"/>
                </a:ext>
              </a:extLst>
            </p:cNvPr>
            <p:cNvSpPr>
              <a:spLocks/>
            </p:cNvSpPr>
            <p:nvPr/>
          </p:nvSpPr>
          <p:spPr bwMode="auto">
            <a:xfrm rot="4984190">
              <a:off x="11114593" y="4623502"/>
              <a:ext cx="1840103" cy="184010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14300" dist="431800" dir="2700000" algn="tl" rotWithShape="0">
                <a:prstClr val="black">
                  <a:alpha val="8000"/>
                </a:prstClr>
              </a:outerShdw>
              <a:softEdge rad="1397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48E18358-FF98-584A-8C3B-C27B9AD4FC8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33" r="2833"/>
          <a:stretch>
            <a:fillRect/>
          </a:stretch>
        </p:blipFill>
        <p:spPr/>
      </p:pic>
      <p:sp>
        <p:nvSpPr>
          <p:cNvPr id="203778" name="Title 1">
            <a:extLst>
              <a:ext uri="{FF2B5EF4-FFF2-40B4-BE49-F238E27FC236}">
                <a16:creationId xmlns:a16="http://schemas.microsoft.com/office/drawing/2014/main" id="{7D912A8A-FEEE-054E-94D1-53C67F5ED15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736600"/>
            <a:ext cx="405765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SMART TIMELINE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ECF6D57-5F09-214A-AD20-D2FAD1015314}"/>
              </a:ext>
            </a:extLst>
          </p:cNvPr>
          <p:cNvCxnSpPr/>
          <p:nvPr/>
        </p:nvCxnSpPr>
        <p:spPr>
          <a:xfrm>
            <a:off x="6096000" y="2508250"/>
            <a:ext cx="0" cy="4349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780" name="Oval 14">
            <a:extLst>
              <a:ext uri="{FF2B5EF4-FFF2-40B4-BE49-F238E27FC236}">
                <a16:creationId xmlns:a16="http://schemas.microsoft.com/office/drawing/2014/main" id="{B4505E77-6B7C-C34B-A166-C3FF59288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0" y="1784350"/>
            <a:ext cx="812800" cy="811213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12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START</a:t>
            </a: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A46A99CB-F5F3-4846-A9B3-4F204F53DBAD}"/>
              </a:ext>
            </a:extLst>
          </p:cNvPr>
          <p:cNvGrpSpPr>
            <a:grpSpLocks/>
          </p:cNvGrpSpPr>
          <p:nvPr/>
        </p:nvGrpSpPr>
        <p:grpSpPr bwMode="auto">
          <a:xfrm>
            <a:off x="8091488" y="2986088"/>
            <a:ext cx="2919412" cy="2014537"/>
            <a:chOff x="8091935" y="2730182"/>
            <a:chExt cx="2918366" cy="2014021"/>
          </a:xfrm>
        </p:grpSpPr>
        <p:sp>
          <p:nvSpPr>
            <p:cNvPr id="203811" name="Title 1">
              <a:extLst>
                <a:ext uri="{FF2B5EF4-FFF2-40B4-BE49-F238E27FC236}">
                  <a16:creationId xmlns:a16="http://schemas.microsoft.com/office/drawing/2014/main" id="{D2C944FF-1001-A044-88D1-5B748EC2965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91935" y="2730182"/>
              <a:ext cx="2918366" cy="760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COMPETENTLY</a:t>
              </a:r>
            </a:p>
            <a:p>
              <a:pPr>
                <a:lnSpc>
                  <a:spcPct val="90000"/>
                </a:lnSpc>
              </a:pPr>
              <a:r>
                <a:rPr lang="en-US" alt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UNLEASH.</a:t>
              </a:r>
            </a:p>
          </p:txBody>
        </p:sp>
        <p:sp>
          <p:nvSpPr>
            <p:cNvPr id="203812" name="TextBox 16">
              <a:extLst>
                <a:ext uri="{FF2B5EF4-FFF2-40B4-BE49-F238E27FC236}">
                  <a16:creationId xmlns:a16="http://schemas.microsoft.com/office/drawing/2014/main" id="{C4FCDF08-F5CB-3A43-B1D2-09E9BDC065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1935" y="3451541"/>
              <a:ext cx="2918366" cy="129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chillwave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 gastropub fap yr. Selvage bespoke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migas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, High Life quinoa cardigan.</a:t>
              </a:r>
            </a:p>
          </p:txBody>
        </p:sp>
      </p:grpSp>
      <p:grpSp>
        <p:nvGrpSpPr>
          <p:cNvPr id="6" name="Group 18">
            <a:extLst>
              <a:ext uri="{FF2B5EF4-FFF2-40B4-BE49-F238E27FC236}">
                <a16:creationId xmlns:a16="http://schemas.microsoft.com/office/drawing/2014/main" id="{2C6274A7-DC00-8545-A40F-282EADC0CA45}"/>
              </a:ext>
            </a:extLst>
          </p:cNvPr>
          <p:cNvGrpSpPr>
            <a:grpSpLocks/>
          </p:cNvGrpSpPr>
          <p:nvPr/>
        </p:nvGrpSpPr>
        <p:grpSpPr bwMode="auto">
          <a:xfrm>
            <a:off x="1031875" y="3971925"/>
            <a:ext cx="2919413" cy="2012950"/>
            <a:chOff x="8091935" y="2730182"/>
            <a:chExt cx="2918366" cy="2014021"/>
          </a:xfrm>
        </p:grpSpPr>
        <p:sp>
          <p:nvSpPr>
            <p:cNvPr id="203809" name="Title 1">
              <a:extLst>
                <a:ext uri="{FF2B5EF4-FFF2-40B4-BE49-F238E27FC236}">
                  <a16:creationId xmlns:a16="http://schemas.microsoft.com/office/drawing/2014/main" id="{7E814186-65F8-1F47-8345-6D6F87DD120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91935" y="2730182"/>
              <a:ext cx="2918366" cy="760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en-US" altLang="en-US" sz="24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COMPETENTLY</a:t>
              </a:r>
            </a:p>
            <a:p>
              <a:pPr algn="r">
                <a:lnSpc>
                  <a:spcPct val="90000"/>
                </a:lnSpc>
              </a:pPr>
              <a:r>
                <a:rPr lang="en-US" altLang="en-US" sz="24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UNLEASH.</a:t>
              </a:r>
            </a:p>
          </p:txBody>
        </p:sp>
        <p:sp>
          <p:nvSpPr>
            <p:cNvPr id="203810" name="TextBox 20">
              <a:extLst>
                <a:ext uri="{FF2B5EF4-FFF2-40B4-BE49-F238E27FC236}">
                  <a16:creationId xmlns:a16="http://schemas.microsoft.com/office/drawing/2014/main" id="{4ED02EF3-5B6F-A742-BE94-CE7F96A41C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1935" y="3451541"/>
              <a:ext cx="2918366" cy="129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30000"/>
                </a:lnSpc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chillwave gastropub fap yr. Selvage bespoke migas, High Life quinoa cardigan.</a:t>
              </a:r>
            </a:p>
          </p:txBody>
        </p:sp>
      </p:grpSp>
      <p:sp>
        <p:nvSpPr>
          <p:cNvPr id="203792" name="TextBox 24">
            <a:extLst>
              <a:ext uri="{FF2B5EF4-FFF2-40B4-BE49-F238E27FC236}">
                <a16:creationId xmlns:a16="http://schemas.microsoft.com/office/drawing/2014/main" id="{F54527CC-6BD8-4744-BC13-9740DA4DA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1200" y="4535245"/>
            <a:ext cx="6848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</a:rPr>
              <a:t>2021</a:t>
            </a: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78C84D-61F6-7B48-9112-ED96B1027ADC}"/>
              </a:ext>
            </a:extLst>
          </p:cNvPr>
          <p:cNvSpPr txBox="1"/>
          <p:nvPr/>
        </p:nvSpPr>
        <p:spPr>
          <a:xfrm>
            <a:off x="5243843" y="1307285"/>
            <a:ext cx="1704313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spc="300" dirty="0">
                <a:solidFill>
                  <a:schemeClr val="tx1">
                    <a:alpha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SMART SLIDE 2.0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A35DF5E-08F1-0C48-8F62-377D706C471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75" r="21875"/>
          <a:stretch>
            <a:fillRect/>
          </a:stretch>
        </p:blipFill>
        <p:spPr/>
      </p:pic>
      <p:sp>
        <p:nvSpPr>
          <p:cNvPr id="203791" name="TextBox 23">
            <a:extLst>
              <a:ext uri="{FF2B5EF4-FFF2-40B4-BE49-F238E27FC236}">
                <a16:creationId xmlns:a16="http://schemas.microsoft.com/office/drawing/2014/main" id="{3AC4C5FD-6A80-CE48-8C10-2EB4590EF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6778" y="3302367"/>
            <a:ext cx="6848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2020</a:t>
            </a:r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29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3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03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/>
      <p:bldP spid="203780" grpId="0" animBg="1"/>
      <p:bldP spid="203792" grpId="0"/>
      <p:bldP spid="32" grpId="0"/>
      <p:bldP spid="20379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7DCF136B-DB1C-0A45-8B1B-9AD2463DB2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000" r="25000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5F0599-3165-774D-BFCA-9CBBA6171EC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60" r="18560"/>
          <a:stretch>
            <a:fillRect/>
          </a:stretch>
        </p:blipFill>
        <p:spPr bwMode="auto">
          <a:xfrm rot="20599645">
            <a:off x="4262438" y="2905125"/>
            <a:ext cx="1506537" cy="1597025"/>
          </a:xfr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5">
            <a:extLst>
              <a:ext uri="{FF2B5EF4-FFF2-40B4-BE49-F238E27FC236}">
                <a16:creationId xmlns:a16="http://schemas.microsoft.com/office/drawing/2014/main" id="{4FCFD2EB-B256-834F-86B2-014A762BEAC1}"/>
              </a:ext>
            </a:extLst>
          </p:cNvPr>
          <p:cNvGrpSpPr>
            <a:grpSpLocks/>
          </p:cNvGrpSpPr>
          <p:nvPr/>
        </p:nvGrpSpPr>
        <p:grpSpPr bwMode="auto">
          <a:xfrm>
            <a:off x="8091488" y="1927225"/>
            <a:ext cx="2919412" cy="2014538"/>
            <a:chOff x="8091935" y="2730182"/>
            <a:chExt cx="2918366" cy="2014021"/>
          </a:xfrm>
        </p:grpSpPr>
        <p:sp>
          <p:nvSpPr>
            <p:cNvPr id="204832" name="Title 1">
              <a:extLst>
                <a:ext uri="{FF2B5EF4-FFF2-40B4-BE49-F238E27FC236}">
                  <a16:creationId xmlns:a16="http://schemas.microsoft.com/office/drawing/2014/main" id="{AB6CB897-7F10-CE4E-B969-6F8FDF023B7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91935" y="2730182"/>
              <a:ext cx="2918366" cy="760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COMPETENTLY</a:t>
              </a:r>
            </a:p>
            <a:p>
              <a:pPr>
                <a:lnSpc>
                  <a:spcPct val="90000"/>
                </a:lnSpc>
              </a:pPr>
              <a:r>
                <a:rPr lang="en-US" alt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UNLEASH.</a:t>
              </a:r>
            </a:p>
          </p:txBody>
        </p:sp>
        <p:sp>
          <p:nvSpPr>
            <p:cNvPr id="204833" name="TextBox 7">
              <a:extLst>
                <a:ext uri="{FF2B5EF4-FFF2-40B4-BE49-F238E27FC236}">
                  <a16:creationId xmlns:a16="http://schemas.microsoft.com/office/drawing/2014/main" id="{A3884289-EB84-A244-A856-7FF043E352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1935" y="3451541"/>
              <a:ext cx="2918366" cy="129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chillwave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 gastropub fap yr. Selvage bespoke </a:t>
              </a:r>
              <a:r>
                <a:rPr lang="en-US" alt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migas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, High Life quinoa cardigan.</a:t>
              </a:r>
            </a:p>
          </p:txBody>
        </p:sp>
      </p:grpSp>
      <p:grpSp>
        <p:nvGrpSpPr>
          <p:cNvPr id="5" name="Group 8">
            <a:extLst>
              <a:ext uri="{FF2B5EF4-FFF2-40B4-BE49-F238E27FC236}">
                <a16:creationId xmlns:a16="http://schemas.microsoft.com/office/drawing/2014/main" id="{19C0CCD0-77FF-784C-9903-C990E36B0105}"/>
              </a:ext>
            </a:extLst>
          </p:cNvPr>
          <p:cNvGrpSpPr>
            <a:grpSpLocks/>
          </p:cNvGrpSpPr>
          <p:nvPr/>
        </p:nvGrpSpPr>
        <p:grpSpPr bwMode="auto">
          <a:xfrm>
            <a:off x="1031875" y="2911475"/>
            <a:ext cx="2919413" cy="2014538"/>
            <a:chOff x="8091935" y="2730182"/>
            <a:chExt cx="2918366" cy="2014021"/>
          </a:xfrm>
        </p:grpSpPr>
        <p:sp>
          <p:nvSpPr>
            <p:cNvPr id="204830" name="Title 1">
              <a:extLst>
                <a:ext uri="{FF2B5EF4-FFF2-40B4-BE49-F238E27FC236}">
                  <a16:creationId xmlns:a16="http://schemas.microsoft.com/office/drawing/2014/main" id="{6C2665CE-CBA2-2043-A2E1-660DD47A8FD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91935" y="2730182"/>
              <a:ext cx="2918366" cy="760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en-US" alt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COMPETENTLY</a:t>
              </a:r>
            </a:p>
            <a:p>
              <a:pPr algn="r">
                <a:lnSpc>
                  <a:spcPct val="90000"/>
                </a:lnSpc>
              </a:pPr>
              <a:r>
                <a:rPr lang="en-US" alt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UNLEASH.</a:t>
              </a:r>
            </a:p>
          </p:txBody>
        </p:sp>
        <p:sp>
          <p:nvSpPr>
            <p:cNvPr id="204831" name="TextBox 10">
              <a:extLst>
                <a:ext uri="{FF2B5EF4-FFF2-40B4-BE49-F238E27FC236}">
                  <a16:creationId xmlns:a16="http://schemas.microsoft.com/office/drawing/2014/main" id="{6C6ED4C2-15E8-8C45-B53A-AFD387710C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1935" y="3451541"/>
              <a:ext cx="2918366" cy="129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30000"/>
                </a:lnSpc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chillwave gastropub fap yr. Selvage bespoke migas, High Life quinoa cardigan.</a:t>
              </a:r>
            </a:p>
          </p:txBody>
        </p:sp>
      </p:grpSp>
      <p:sp>
        <p:nvSpPr>
          <p:cNvPr id="204812" name="TextBox 13">
            <a:extLst>
              <a:ext uri="{FF2B5EF4-FFF2-40B4-BE49-F238E27FC236}">
                <a16:creationId xmlns:a16="http://schemas.microsoft.com/office/drawing/2014/main" id="{88ED0F47-84D7-CF40-91BE-79F645CE3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6088" y="2359024"/>
            <a:ext cx="6848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2022</a:t>
            </a: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04813" name="TextBox 14">
            <a:extLst>
              <a:ext uri="{FF2B5EF4-FFF2-40B4-BE49-F238E27FC236}">
                <a16:creationId xmlns:a16="http://schemas.microsoft.com/office/drawing/2014/main" id="{60A6F686-4137-9443-910E-02F2A838F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2013" y="3601676"/>
            <a:ext cx="6848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2023</a:t>
            </a:r>
            <a:endParaRPr lang="en-US" altLang="en-US" dirty="0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E2DE1B7-71E7-6E4C-B4DD-0495AEF34673}"/>
              </a:ext>
            </a:extLst>
          </p:cNvPr>
          <p:cNvCxnSpPr/>
          <p:nvPr/>
        </p:nvCxnSpPr>
        <p:spPr>
          <a:xfrm>
            <a:off x="609600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23688240-7A0D-4936-8097-95FAFE072B65}"/>
              </a:ext>
            </a:extLst>
          </p:cNvPr>
          <p:cNvGrpSpPr/>
          <p:nvPr/>
        </p:nvGrpSpPr>
        <p:grpSpPr>
          <a:xfrm>
            <a:off x="-228285" y="-246008"/>
            <a:ext cx="12536210" cy="6732842"/>
            <a:chOff x="-228285" y="-246008"/>
            <a:chExt cx="12536210" cy="6732842"/>
          </a:xfrm>
        </p:grpSpPr>
        <p:sp>
          <p:nvSpPr>
            <p:cNvPr id="18" name="Freeform 65">
              <a:extLst>
                <a:ext uri="{FF2B5EF4-FFF2-40B4-BE49-F238E27FC236}">
                  <a16:creationId xmlns:a16="http://schemas.microsoft.com/office/drawing/2014/main" id="{B008D2D5-8602-5149-9EA7-C8C5B7A9BD3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84800" y="956146"/>
              <a:ext cx="970545" cy="761970"/>
            </a:xfrm>
            <a:custGeom>
              <a:avLst/>
              <a:gdLst>
                <a:gd name="T0" fmla="*/ 0 w 577"/>
                <a:gd name="T1" fmla="*/ 319 h 453"/>
                <a:gd name="T2" fmla="*/ 194 w 577"/>
                <a:gd name="T3" fmla="*/ 0 h 453"/>
                <a:gd name="T4" fmla="*/ 577 w 577"/>
                <a:gd name="T5" fmla="*/ 453 h 453"/>
                <a:gd name="T6" fmla="*/ 0 w 577"/>
                <a:gd name="T7" fmla="*/ 319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7" h="453">
                  <a:moveTo>
                    <a:pt x="0" y="319"/>
                  </a:moveTo>
                  <a:lnTo>
                    <a:pt x="194" y="0"/>
                  </a:lnTo>
                  <a:lnTo>
                    <a:pt x="577" y="453"/>
                  </a:lnTo>
                  <a:lnTo>
                    <a:pt x="0" y="31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softEdge rad="635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9" name="Freeform 55">
              <a:extLst>
                <a:ext uri="{FF2B5EF4-FFF2-40B4-BE49-F238E27FC236}">
                  <a16:creationId xmlns:a16="http://schemas.microsoft.com/office/drawing/2014/main" id="{93E4D943-912E-3A4F-9486-53896BCF3441}"/>
                </a:ext>
              </a:extLst>
            </p:cNvPr>
            <p:cNvSpPr>
              <a:spLocks/>
            </p:cNvSpPr>
            <p:nvPr/>
          </p:nvSpPr>
          <p:spPr bwMode="auto">
            <a:xfrm rot="4984190">
              <a:off x="-436195" y="4690548"/>
              <a:ext cx="2004196" cy="1588376"/>
            </a:xfrm>
            <a:custGeom>
              <a:avLst/>
              <a:gdLst>
                <a:gd name="T0" fmla="*/ 268 w 776"/>
                <a:gd name="T1" fmla="*/ 615 h 615"/>
                <a:gd name="T2" fmla="*/ 0 w 776"/>
                <a:gd name="T3" fmla="*/ 190 h 615"/>
                <a:gd name="T4" fmla="*/ 776 w 776"/>
                <a:gd name="T5" fmla="*/ 0 h 615"/>
                <a:gd name="T6" fmla="*/ 268 w 776"/>
                <a:gd name="T7" fmla="*/ 615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6" h="615">
                  <a:moveTo>
                    <a:pt x="268" y="615"/>
                  </a:moveTo>
                  <a:lnTo>
                    <a:pt x="0" y="190"/>
                  </a:lnTo>
                  <a:lnTo>
                    <a:pt x="776" y="0"/>
                  </a:lnTo>
                  <a:lnTo>
                    <a:pt x="268" y="6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14300" dist="431800" dir="2700000" algn="tl" rotWithShape="0">
                <a:prstClr val="black">
                  <a:alpha val="8000"/>
                </a:prstClr>
              </a:outerShdw>
              <a:softEdge rad="1397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0" name="Freeform 68">
              <a:extLst>
                <a:ext uri="{FF2B5EF4-FFF2-40B4-BE49-F238E27FC236}">
                  <a16:creationId xmlns:a16="http://schemas.microsoft.com/office/drawing/2014/main" id="{C87F8C37-B6D9-6A46-84B2-B9AC5671B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8081" y="2648651"/>
              <a:ext cx="739904" cy="646264"/>
            </a:xfrm>
            <a:custGeom>
              <a:avLst/>
              <a:gdLst>
                <a:gd name="T0" fmla="*/ 0 w 482"/>
                <a:gd name="T1" fmla="*/ 421 h 421"/>
                <a:gd name="T2" fmla="*/ 116 w 482"/>
                <a:gd name="T3" fmla="*/ 0 h 421"/>
                <a:gd name="T4" fmla="*/ 482 w 482"/>
                <a:gd name="T5" fmla="*/ 97 h 421"/>
                <a:gd name="T6" fmla="*/ 0 w 482"/>
                <a:gd name="T7" fmla="*/ 421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2" h="421">
                  <a:moveTo>
                    <a:pt x="0" y="421"/>
                  </a:moveTo>
                  <a:lnTo>
                    <a:pt x="116" y="0"/>
                  </a:lnTo>
                  <a:lnTo>
                    <a:pt x="482" y="97"/>
                  </a:lnTo>
                  <a:lnTo>
                    <a:pt x="0" y="4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241300" dir="8100000" algn="tr" rotWithShape="0">
                <a:prstClr val="black">
                  <a:alpha val="5000"/>
                </a:prstClr>
              </a:outerShdw>
              <a:softEdge rad="635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1" name="Freeform 55">
              <a:extLst>
                <a:ext uri="{FF2B5EF4-FFF2-40B4-BE49-F238E27FC236}">
                  <a16:creationId xmlns:a16="http://schemas.microsoft.com/office/drawing/2014/main" id="{BCA148EE-E8D3-3646-9D6F-0D17D0EF503F}"/>
                </a:ext>
              </a:extLst>
            </p:cNvPr>
            <p:cNvSpPr>
              <a:spLocks/>
            </p:cNvSpPr>
            <p:nvPr/>
          </p:nvSpPr>
          <p:spPr bwMode="auto">
            <a:xfrm rot="8132214">
              <a:off x="6675336" y="4332181"/>
              <a:ext cx="926145" cy="92614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14300" dist="431800" dir="2700000" algn="tl" rotWithShape="0">
                <a:prstClr val="black">
                  <a:alpha val="8000"/>
                </a:prstClr>
              </a:outerShdw>
              <a:softEdge rad="1397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4C92D995-58E1-1B42-B6F8-975AA1B62FA2}"/>
                </a:ext>
              </a:extLst>
            </p:cNvPr>
            <p:cNvSpPr>
              <a:spLocks/>
            </p:cNvSpPr>
            <p:nvPr/>
          </p:nvSpPr>
          <p:spPr bwMode="auto">
            <a:xfrm rot="4984190">
              <a:off x="10467822" y="-246008"/>
              <a:ext cx="1840103" cy="184010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114300" dist="431800" dir="2700000" algn="tl" rotWithShape="0">
                <a:prstClr val="black">
                  <a:alpha val="8000"/>
                </a:prstClr>
              </a:outerShdw>
              <a:softEdge rad="1397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7502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4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04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2" grpId="0"/>
      <p:bldP spid="2048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737D3F02-8185-8041-8F22-85F8FC4B77B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39" r="25139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BCB1E972-CFEA-9B46-8464-93598801204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55" r="16355"/>
          <a:stretch>
            <a:fillRect/>
          </a:stretch>
        </p:blipFill>
        <p:spPr bwMode="auto">
          <a:xfrm>
            <a:off x="6486525" y="769938"/>
            <a:ext cx="1504950" cy="1597025"/>
          </a:xfrm>
          <a:custGeom>
            <a:avLst/>
            <a:gdLst>
              <a:gd name="T0" fmla="*/ 240495 w 1697609"/>
              <a:gd name="T1" fmla="*/ 0 h 1800610"/>
              <a:gd name="T2" fmla="*/ 1505977 w 1697609"/>
              <a:gd name="T3" fmla="*/ 1003954 h 1800610"/>
              <a:gd name="T4" fmla="*/ 0 w 1697609"/>
              <a:gd name="T5" fmla="*/ 1597351 h 1800610"/>
              <a:gd name="T6" fmla="*/ 240495 w 1697609"/>
              <a:gd name="T7" fmla="*/ 0 h 1800610"/>
              <a:gd name="T8" fmla="*/ 0 60000 65536"/>
              <a:gd name="T9" fmla="*/ 0 60000 65536"/>
              <a:gd name="T10" fmla="*/ 0 60000 65536"/>
              <a:gd name="T11" fmla="*/ 0 60000 65536"/>
              <a:gd name="T12" fmla="*/ 0 w 1697609"/>
              <a:gd name="T13" fmla="*/ 0 h 1800610"/>
              <a:gd name="T14" fmla="*/ 1697609 w 1697609"/>
              <a:gd name="T15" fmla="*/ 1800610 h 18006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97609" h="1800610">
                <a:moveTo>
                  <a:pt x="271097" y="0"/>
                </a:moveTo>
                <a:lnTo>
                  <a:pt x="1697609" y="1131705"/>
                </a:lnTo>
                <a:lnTo>
                  <a:pt x="0" y="1800610"/>
                </a:lnTo>
                <a:lnTo>
                  <a:pt x="271097" y="0"/>
                </a:lnTo>
                <a:close/>
              </a:path>
            </a:pathLst>
          </a:custGeo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E7D8E7-C1B4-1C4C-8BD4-6A2E154E27B5}"/>
              </a:ext>
            </a:extLst>
          </p:cNvPr>
          <p:cNvCxnSpPr/>
          <p:nvPr/>
        </p:nvCxnSpPr>
        <p:spPr>
          <a:xfrm>
            <a:off x="6096000" y="0"/>
            <a:ext cx="0" cy="4349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829" name="Oval 4">
            <a:extLst>
              <a:ext uri="{FF2B5EF4-FFF2-40B4-BE49-F238E27FC236}">
                <a16:creationId xmlns:a16="http://schemas.microsoft.com/office/drawing/2014/main" id="{F158A588-3FA5-B94B-B230-703FD8582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0" y="4349750"/>
            <a:ext cx="812800" cy="8112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12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END</a:t>
            </a:r>
          </a:p>
        </p:txBody>
      </p:sp>
      <p:sp>
        <p:nvSpPr>
          <p:cNvPr id="205836" name="TextBox 9">
            <a:extLst>
              <a:ext uri="{FF2B5EF4-FFF2-40B4-BE49-F238E27FC236}">
                <a16:creationId xmlns:a16="http://schemas.microsoft.com/office/drawing/2014/main" id="{FCE7F2E2-C51D-9146-B665-78B6EC24E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6088" y="1456472"/>
            <a:ext cx="6848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2023</a:t>
            </a: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205837" name="TextBox 10">
            <a:extLst>
              <a:ext uri="{FF2B5EF4-FFF2-40B4-BE49-F238E27FC236}">
                <a16:creationId xmlns:a16="http://schemas.microsoft.com/office/drawing/2014/main" id="{D36EA9FC-BB45-FB4E-8EE2-8DEBF4132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2013" y="2583470"/>
            <a:ext cx="6848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b="1" dirty="0">
                <a:solidFill>
                  <a:srgbClr val="FFFFFF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2024</a:t>
            </a:r>
            <a:endParaRPr lang="en-US" altLang="en-US" dirty="0">
              <a:solidFill>
                <a:srgbClr val="FFFFFF"/>
              </a:solidFill>
            </a:endParaRPr>
          </a:p>
        </p:txBody>
      </p:sp>
      <p:grpSp>
        <p:nvGrpSpPr>
          <p:cNvPr id="6" name="Group 11">
            <a:extLst>
              <a:ext uri="{FF2B5EF4-FFF2-40B4-BE49-F238E27FC236}">
                <a16:creationId xmlns:a16="http://schemas.microsoft.com/office/drawing/2014/main" id="{85977EA5-28C1-7D48-B601-1978DD9F0246}"/>
              </a:ext>
            </a:extLst>
          </p:cNvPr>
          <p:cNvGrpSpPr>
            <a:grpSpLocks/>
          </p:cNvGrpSpPr>
          <p:nvPr/>
        </p:nvGrpSpPr>
        <p:grpSpPr bwMode="auto">
          <a:xfrm>
            <a:off x="8091488" y="1049338"/>
            <a:ext cx="2919412" cy="2014537"/>
            <a:chOff x="8091935" y="2730182"/>
            <a:chExt cx="2918366" cy="2014021"/>
          </a:xfrm>
        </p:grpSpPr>
        <p:sp>
          <p:nvSpPr>
            <p:cNvPr id="205857" name="Title 1">
              <a:extLst>
                <a:ext uri="{FF2B5EF4-FFF2-40B4-BE49-F238E27FC236}">
                  <a16:creationId xmlns:a16="http://schemas.microsoft.com/office/drawing/2014/main" id="{B90AD490-C346-EE49-A28C-D7918421719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91935" y="2730182"/>
              <a:ext cx="2918366" cy="760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COMPETENTLY</a:t>
              </a:r>
            </a:p>
            <a:p>
              <a:pPr>
                <a:lnSpc>
                  <a:spcPct val="90000"/>
                </a:lnSpc>
              </a:pPr>
              <a:r>
                <a:rPr lang="en-US" alt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UNLEASH.</a:t>
              </a:r>
            </a:p>
          </p:txBody>
        </p:sp>
        <p:sp>
          <p:nvSpPr>
            <p:cNvPr id="205858" name="TextBox 13">
              <a:extLst>
                <a:ext uri="{FF2B5EF4-FFF2-40B4-BE49-F238E27FC236}">
                  <a16:creationId xmlns:a16="http://schemas.microsoft.com/office/drawing/2014/main" id="{0E381706-D3B3-134A-9CF6-5CC55DACC2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1935" y="3451541"/>
              <a:ext cx="2918366" cy="129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chillwave gastropub fap yr. Selvage bespoke migas, High Life quinoa cardigan.</a:t>
              </a:r>
            </a:p>
          </p:txBody>
        </p:sp>
      </p:grpSp>
      <p:grpSp>
        <p:nvGrpSpPr>
          <p:cNvPr id="7" name="Group 14">
            <a:extLst>
              <a:ext uri="{FF2B5EF4-FFF2-40B4-BE49-F238E27FC236}">
                <a16:creationId xmlns:a16="http://schemas.microsoft.com/office/drawing/2014/main" id="{649F3C17-1381-E04C-BE97-7BEDE791D2B9}"/>
              </a:ext>
            </a:extLst>
          </p:cNvPr>
          <p:cNvGrpSpPr>
            <a:grpSpLocks/>
          </p:cNvGrpSpPr>
          <p:nvPr/>
        </p:nvGrpSpPr>
        <p:grpSpPr bwMode="auto">
          <a:xfrm>
            <a:off x="1031875" y="2033588"/>
            <a:ext cx="2919413" cy="2014537"/>
            <a:chOff x="8091935" y="2730182"/>
            <a:chExt cx="2918366" cy="2014021"/>
          </a:xfrm>
        </p:grpSpPr>
        <p:sp>
          <p:nvSpPr>
            <p:cNvPr id="205855" name="Title 1">
              <a:extLst>
                <a:ext uri="{FF2B5EF4-FFF2-40B4-BE49-F238E27FC236}">
                  <a16:creationId xmlns:a16="http://schemas.microsoft.com/office/drawing/2014/main" id="{575DE054-9396-A64D-BE3C-361CDE6F8C4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091935" y="2730182"/>
              <a:ext cx="2918366" cy="760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en-US" altLang="en-US" sz="24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COMPETENTLY</a:t>
              </a:r>
            </a:p>
            <a:p>
              <a:pPr algn="r">
                <a:lnSpc>
                  <a:spcPct val="90000"/>
                </a:lnSpc>
              </a:pPr>
              <a:r>
                <a:rPr lang="en-US" altLang="en-US" sz="24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UNLEASH.</a:t>
              </a:r>
            </a:p>
          </p:txBody>
        </p:sp>
        <p:sp>
          <p:nvSpPr>
            <p:cNvPr id="205856" name="TextBox 16">
              <a:extLst>
                <a:ext uri="{FF2B5EF4-FFF2-40B4-BE49-F238E27FC236}">
                  <a16:creationId xmlns:a16="http://schemas.microsoft.com/office/drawing/2014/main" id="{B749F4A4-0E83-7F44-88FE-C2033EEA80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91935" y="3451541"/>
              <a:ext cx="2918366" cy="129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30000"/>
                </a:lnSpc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Truffaut 90’s health goth master cleanse. YOLO Brooklyn cold-pressed, lumbersexual health goth chillwave gastropub fap yr. Selvage bespoke migas, High Life quinoa cardigan.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705B9B0-E216-456F-8E58-F4334473D6E1}"/>
              </a:ext>
            </a:extLst>
          </p:cNvPr>
          <p:cNvGrpSpPr/>
          <p:nvPr/>
        </p:nvGrpSpPr>
        <p:grpSpPr>
          <a:xfrm>
            <a:off x="41736" y="404257"/>
            <a:ext cx="9224164" cy="6034079"/>
            <a:chOff x="41736" y="404257"/>
            <a:chExt cx="9224164" cy="6034079"/>
          </a:xfrm>
        </p:grpSpPr>
        <p:sp>
          <p:nvSpPr>
            <p:cNvPr id="18" name="Freeform 65">
              <a:extLst>
                <a:ext uri="{FF2B5EF4-FFF2-40B4-BE49-F238E27FC236}">
                  <a16:creationId xmlns:a16="http://schemas.microsoft.com/office/drawing/2014/main" id="{A3A304DA-950E-2843-8F44-82E3F4722C7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8399642" y="5264541"/>
              <a:ext cx="970545" cy="761970"/>
            </a:xfrm>
            <a:custGeom>
              <a:avLst/>
              <a:gdLst>
                <a:gd name="T0" fmla="*/ 0 w 577"/>
                <a:gd name="T1" fmla="*/ 319 h 453"/>
                <a:gd name="T2" fmla="*/ 194 w 577"/>
                <a:gd name="T3" fmla="*/ 0 h 453"/>
                <a:gd name="T4" fmla="*/ 577 w 577"/>
                <a:gd name="T5" fmla="*/ 453 h 453"/>
                <a:gd name="T6" fmla="*/ 0 w 577"/>
                <a:gd name="T7" fmla="*/ 319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7" h="453">
                  <a:moveTo>
                    <a:pt x="0" y="319"/>
                  </a:moveTo>
                  <a:lnTo>
                    <a:pt x="194" y="0"/>
                  </a:lnTo>
                  <a:lnTo>
                    <a:pt x="577" y="453"/>
                  </a:lnTo>
                  <a:lnTo>
                    <a:pt x="0" y="31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softEdge rad="635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9" name="Freeform 55">
              <a:extLst>
                <a:ext uri="{FF2B5EF4-FFF2-40B4-BE49-F238E27FC236}">
                  <a16:creationId xmlns:a16="http://schemas.microsoft.com/office/drawing/2014/main" id="{785AD7EC-0C8F-7D4B-B5F0-EFA505C63338}"/>
                </a:ext>
              </a:extLst>
            </p:cNvPr>
            <p:cNvSpPr>
              <a:spLocks/>
            </p:cNvSpPr>
            <p:nvPr/>
          </p:nvSpPr>
          <p:spPr bwMode="auto">
            <a:xfrm rot="4984190">
              <a:off x="6130085" y="2863972"/>
              <a:ext cx="2004196" cy="1588376"/>
            </a:xfrm>
            <a:custGeom>
              <a:avLst/>
              <a:gdLst>
                <a:gd name="T0" fmla="*/ 268 w 776"/>
                <a:gd name="T1" fmla="*/ 615 h 615"/>
                <a:gd name="T2" fmla="*/ 0 w 776"/>
                <a:gd name="T3" fmla="*/ 190 h 615"/>
                <a:gd name="T4" fmla="*/ 776 w 776"/>
                <a:gd name="T5" fmla="*/ 0 h 615"/>
                <a:gd name="T6" fmla="*/ 268 w 776"/>
                <a:gd name="T7" fmla="*/ 615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6" h="615">
                  <a:moveTo>
                    <a:pt x="268" y="615"/>
                  </a:moveTo>
                  <a:lnTo>
                    <a:pt x="0" y="190"/>
                  </a:lnTo>
                  <a:lnTo>
                    <a:pt x="776" y="0"/>
                  </a:lnTo>
                  <a:lnTo>
                    <a:pt x="268" y="6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114300" dist="431800" dir="2700000" algn="tl" rotWithShape="0">
                <a:prstClr val="black">
                  <a:alpha val="8000"/>
                </a:prstClr>
              </a:outerShdw>
              <a:softEdge rad="1397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0" name="Freeform 68">
              <a:extLst>
                <a:ext uri="{FF2B5EF4-FFF2-40B4-BE49-F238E27FC236}">
                  <a16:creationId xmlns:a16="http://schemas.microsoft.com/office/drawing/2014/main" id="{4E42695A-EDD5-8E46-980D-EE7F609A5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0598" y="404257"/>
              <a:ext cx="739904" cy="646264"/>
            </a:xfrm>
            <a:custGeom>
              <a:avLst/>
              <a:gdLst>
                <a:gd name="T0" fmla="*/ 0 w 482"/>
                <a:gd name="T1" fmla="*/ 421 h 421"/>
                <a:gd name="T2" fmla="*/ 116 w 482"/>
                <a:gd name="T3" fmla="*/ 0 h 421"/>
                <a:gd name="T4" fmla="*/ 482 w 482"/>
                <a:gd name="T5" fmla="*/ 97 h 421"/>
                <a:gd name="T6" fmla="*/ 0 w 482"/>
                <a:gd name="T7" fmla="*/ 421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2" h="421">
                  <a:moveTo>
                    <a:pt x="0" y="421"/>
                  </a:moveTo>
                  <a:lnTo>
                    <a:pt x="116" y="0"/>
                  </a:lnTo>
                  <a:lnTo>
                    <a:pt x="482" y="97"/>
                  </a:lnTo>
                  <a:lnTo>
                    <a:pt x="0" y="4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241300" dir="8100000" algn="tr" rotWithShape="0">
                <a:prstClr val="black">
                  <a:alpha val="5000"/>
                </a:prstClr>
              </a:outerShdw>
              <a:softEdge rad="635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1" name="Freeform 55">
              <a:extLst>
                <a:ext uri="{FF2B5EF4-FFF2-40B4-BE49-F238E27FC236}">
                  <a16:creationId xmlns:a16="http://schemas.microsoft.com/office/drawing/2014/main" id="{711D1471-99C2-8C4C-ADBC-712B6A031129}"/>
                </a:ext>
              </a:extLst>
            </p:cNvPr>
            <p:cNvSpPr>
              <a:spLocks/>
            </p:cNvSpPr>
            <p:nvPr/>
          </p:nvSpPr>
          <p:spPr bwMode="auto">
            <a:xfrm rot="4984190">
              <a:off x="41736" y="518350"/>
              <a:ext cx="926145" cy="926145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  <a:effectLst>
              <a:outerShdw blurRad="114300" dist="431800" dir="2700000" algn="tl" rotWithShape="0">
                <a:prstClr val="black">
                  <a:alpha val="8000"/>
                </a:prstClr>
              </a:outerShdw>
              <a:softEdge rad="1397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2" name="Freeform 55">
              <a:extLst>
                <a:ext uri="{FF2B5EF4-FFF2-40B4-BE49-F238E27FC236}">
                  <a16:creationId xmlns:a16="http://schemas.microsoft.com/office/drawing/2014/main" id="{268A9887-EE39-6943-BD20-DE8EF41B5C17}"/>
                </a:ext>
              </a:extLst>
            </p:cNvPr>
            <p:cNvSpPr>
              <a:spLocks/>
            </p:cNvSpPr>
            <p:nvPr/>
          </p:nvSpPr>
          <p:spPr bwMode="auto">
            <a:xfrm rot="6710968">
              <a:off x="1136942" y="4598233"/>
              <a:ext cx="1840103" cy="1840103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  <a:effectLst>
              <a:outerShdw blurRad="114300" dist="431800" dir="2700000" algn="tl" rotWithShape="0">
                <a:prstClr val="black">
                  <a:alpha val="8000"/>
                </a:prstClr>
              </a:outerShdw>
              <a:softEdge rad="139700"/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76006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5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05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5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5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5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9" grpId="0" animBg="1"/>
      <p:bldP spid="205836" grpId="0"/>
      <p:bldP spid="2058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332">
            <a:extLst>
              <a:ext uri="{FF2B5EF4-FFF2-40B4-BE49-F238E27FC236}">
                <a16:creationId xmlns:a16="http://schemas.microsoft.com/office/drawing/2014/main" id="{BBD8E05C-CB4E-C04F-BCE5-C6DA80DC3107}"/>
              </a:ext>
            </a:extLst>
          </p:cNvPr>
          <p:cNvSpPr/>
          <p:nvPr/>
        </p:nvSpPr>
        <p:spPr>
          <a:xfrm>
            <a:off x="-10706" y="1"/>
            <a:ext cx="12213412" cy="6858000"/>
          </a:xfrm>
          <a:prstGeom prst="rect">
            <a:avLst/>
          </a:prstGeom>
          <a:solidFill>
            <a:schemeClr val="accent5">
              <a:alpha val="8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67618F-5258-4959-8DF2-679950C2C920}"/>
              </a:ext>
            </a:extLst>
          </p:cNvPr>
          <p:cNvGrpSpPr/>
          <p:nvPr/>
        </p:nvGrpSpPr>
        <p:grpSpPr>
          <a:xfrm>
            <a:off x="2495022" y="5582963"/>
            <a:ext cx="5067047" cy="1299550"/>
            <a:chOff x="2495022" y="5582963"/>
            <a:chExt cx="5067047" cy="1299550"/>
          </a:xfrm>
        </p:grpSpPr>
        <p:sp>
          <p:nvSpPr>
            <p:cNvPr id="344" name="Shape 344"/>
            <p:cNvSpPr/>
            <p:nvPr/>
          </p:nvSpPr>
          <p:spPr>
            <a:xfrm>
              <a:off x="4403601" y="5879732"/>
              <a:ext cx="1336611" cy="583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9" y="8767"/>
                  </a:moveTo>
                  <a:cubicBezTo>
                    <a:pt x="15343" y="8767"/>
                    <a:pt x="15111" y="8802"/>
                    <a:pt x="14883" y="8862"/>
                  </a:cubicBezTo>
                  <a:cubicBezTo>
                    <a:pt x="14804" y="3937"/>
                    <a:pt x="13038" y="0"/>
                    <a:pt x="10869" y="0"/>
                  </a:cubicBezTo>
                  <a:cubicBezTo>
                    <a:pt x="9272" y="0"/>
                    <a:pt x="7893" y="2133"/>
                    <a:pt x="7245" y="5223"/>
                  </a:cubicBezTo>
                  <a:cubicBezTo>
                    <a:pt x="6795" y="4670"/>
                    <a:pt x="6280" y="4356"/>
                    <a:pt x="5733" y="4356"/>
                  </a:cubicBezTo>
                  <a:cubicBezTo>
                    <a:pt x="3961" y="4356"/>
                    <a:pt x="2524" y="7648"/>
                    <a:pt x="2524" y="11708"/>
                  </a:cubicBezTo>
                  <a:cubicBezTo>
                    <a:pt x="2524" y="12777"/>
                    <a:pt x="2624" y="13791"/>
                    <a:pt x="2803" y="14707"/>
                  </a:cubicBezTo>
                  <a:cubicBezTo>
                    <a:pt x="1276" y="15141"/>
                    <a:pt x="84" y="18032"/>
                    <a:pt x="0" y="21600"/>
                  </a:cubicBezTo>
                  <a:lnTo>
                    <a:pt x="21600" y="21600"/>
                  </a:lnTo>
                  <a:cubicBezTo>
                    <a:pt x="21376" y="14428"/>
                    <a:pt x="18767" y="8767"/>
                    <a:pt x="15579" y="8767"/>
                  </a:cubicBezTo>
                  <a:close/>
                </a:path>
              </a:pathLst>
            </a:custGeom>
            <a:solidFill>
              <a:srgbClr val="FFF8F0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45" name="Shape 345"/>
            <p:cNvSpPr/>
            <p:nvPr/>
          </p:nvSpPr>
          <p:spPr>
            <a:xfrm>
              <a:off x="2495022" y="5754708"/>
              <a:ext cx="2447345" cy="11251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9453"/>
                  </a:moveTo>
                  <a:cubicBezTo>
                    <a:pt x="21600" y="12719"/>
                    <a:pt x="19090" y="7259"/>
                    <a:pt x="15994" y="7259"/>
                  </a:cubicBezTo>
                  <a:cubicBezTo>
                    <a:pt x="14982" y="7259"/>
                    <a:pt x="14033" y="7843"/>
                    <a:pt x="13213" y="8863"/>
                  </a:cubicBezTo>
                  <a:cubicBezTo>
                    <a:pt x="12751" y="7570"/>
                    <a:pt x="12125" y="6569"/>
                    <a:pt x="11401" y="6010"/>
                  </a:cubicBezTo>
                  <a:cubicBezTo>
                    <a:pt x="10553" y="2441"/>
                    <a:pt x="8842" y="0"/>
                    <a:pt x="6868" y="0"/>
                  </a:cubicBezTo>
                  <a:cubicBezTo>
                    <a:pt x="4051" y="0"/>
                    <a:pt x="1767" y="4967"/>
                    <a:pt x="1767" y="11095"/>
                  </a:cubicBezTo>
                  <a:cubicBezTo>
                    <a:pt x="1767" y="11576"/>
                    <a:pt x="1783" y="12048"/>
                    <a:pt x="1810" y="12512"/>
                  </a:cubicBezTo>
                  <a:cubicBezTo>
                    <a:pt x="713" y="14261"/>
                    <a:pt x="0" y="17083"/>
                    <a:pt x="0" y="20268"/>
                  </a:cubicBezTo>
                  <a:cubicBezTo>
                    <a:pt x="0" y="20720"/>
                    <a:pt x="15" y="21164"/>
                    <a:pt x="43" y="21600"/>
                  </a:cubicBezTo>
                  <a:lnTo>
                    <a:pt x="21513" y="21600"/>
                  </a:lnTo>
                  <a:cubicBezTo>
                    <a:pt x="21570" y="20903"/>
                    <a:pt x="21600" y="20186"/>
                    <a:pt x="21600" y="19453"/>
                  </a:cubicBezTo>
                  <a:close/>
                </a:path>
              </a:pathLst>
            </a:custGeom>
            <a:solidFill>
              <a:srgbClr val="F5F0EB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46" name="Shape 346"/>
            <p:cNvSpPr/>
            <p:nvPr/>
          </p:nvSpPr>
          <p:spPr>
            <a:xfrm>
              <a:off x="3405067" y="6135893"/>
              <a:ext cx="1637059" cy="7450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69" y="8400"/>
                  </a:moveTo>
                  <a:cubicBezTo>
                    <a:pt x="15334" y="8400"/>
                    <a:pt x="15102" y="8433"/>
                    <a:pt x="14874" y="8490"/>
                  </a:cubicBezTo>
                  <a:cubicBezTo>
                    <a:pt x="14795" y="3772"/>
                    <a:pt x="13030" y="0"/>
                    <a:pt x="10864" y="0"/>
                  </a:cubicBezTo>
                  <a:cubicBezTo>
                    <a:pt x="9269" y="0"/>
                    <a:pt x="7892" y="2043"/>
                    <a:pt x="7245" y="5004"/>
                  </a:cubicBezTo>
                  <a:cubicBezTo>
                    <a:pt x="6795" y="4475"/>
                    <a:pt x="6281" y="4174"/>
                    <a:pt x="5735" y="4174"/>
                  </a:cubicBezTo>
                  <a:cubicBezTo>
                    <a:pt x="3964" y="4174"/>
                    <a:pt x="2529" y="7327"/>
                    <a:pt x="2529" y="11217"/>
                  </a:cubicBezTo>
                  <a:cubicBezTo>
                    <a:pt x="2529" y="12241"/>
                    <a:pt x="2629" y="13213"/>
                    <a:pt x="2808" y="14091"/>
                  </a:cubicBezTo>
                  <a:cubicBezTo>
                    <a:pt x="1225" y="14521"/>
                    <a:pt x="0" y="17484"/>
                    <a:pt x="0" y="21078"/>
                  </a:cubicBezTo>
                  <a:cubicBezTo>
                    <a:pt x="0" y="21254"/>
                    <a:pt x="4" y="21428"/>
                    <a:pt x="10" y="21600"/>
                  </a:cubicBezTo>
                  <a:lnTo>
                    <a:pt x="21600" y="21600"/>
                  </a:lnTo>
                  <a:cubicBezTo>
                    <a:pt x="21587" y="14305"/>
                    <a:pt x="18892" y="8400"/>
                    <a:pt x="15569" y="8400"/>
                  </a:cubicBezTo>
                  <a:close/>
                </a:path>
              </a:pathLst>
            </a:custGeom>
            <a:solidFill>
              <a:srgbClr val="EAE1D0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47" name="Shape 347"/>
            <p:cNvSpPr/>
            <p:nvPr/>
          </p:nvSpPr>
          <p:spPr>
            <a:xfrm>
              <a:off x="3056649" y="6236819"/>
              <a:ext cx="1479004" cy="645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9" y="8767"/>
                  </a:moveTo>
                  <a:cubicBezTo>
                    <a:pt x="15343" y="8767"/>
                    <a:pt x="15111" y="8802"/>
                    <a:pt x="14883" y="8862"/>
                  </a:cubicBezTo>
                  <a:cubicBezTo>
                    <a:pt x="14804" y="3937"/>
                    <a:pt x="13038" y="0"/>
                    <a:pt x="10869" y="0"/>
                  </a:cubicBezTo>
                  <a:cubicBezTo>
                    <a:pt x="9272" y="0"/>
                    <a:pt x="7893" y="2133"/>
                    <a:pt x="7245" y="5223"/>
                  </a:cubicBezTo>
                  <a:cubicBezTo>
                    <a:pt x="6795" y="4670"/>
                    <a:pt x="6280" y="4356"/>
                    <a:pt x="5733" y="4356"/>
                  </a:cubicBezTo>
                  <a:cubicBezTo>
                    <a:pt x="3961" y="4356"/>
                    <a:pt x="2524" y="7648"/>
                    <a:pt x="2524" y="11708"/>
                  </a:cubicBezTo>
                  <a:cubicBezTo>
                    <a:pt x="2524" y="12777"/>
                    <a:pt x="2624" y="13791"/>
                    <a:pt x="2803" y="14707"/>
                  </a:cubicBezTo>
                  <a:cubicBezTo>
                    <a:pt x="1276" y="15141"/>
                    <a:pt x="84" y="18032"/>
                    <a:pt x="0" y="21600"/>
                  </a:cubicBezTo>
                  <a:lnTo>
                    <a:pt x="21600" y="21600"/>
                  </a:lnTo>
                  <a:cubicBezTo>
                    <a:pt x="21376" y="14428"/>
                    <a:pt x="18767" y="8767"/>
                    <a:pt x="15579" y="8767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grpSp>
          <p:nvGrpSpPr>
            <p:cNvPr id="350" name="Group 350"/>
            <p:cNvGrpSpPr/>
            <p:nvPr/>
          </p:nvGrpSpPr>
          <p:grpSpPr>
            <a:xfrm>
              <a:off x="4428096" y="5582963"/>
              <a:ext cx="565829" cy="1294616"/>
              <a:chOff x="0" y="0"/>
              <a:chExt cx="1131657" cy="2589231"/>
            </a:xfrm>
          </p:grpSpPr>
          <p:sp>
            <p:nvSpPr>
              <p:cNvPr id="348" name="Shape 348"/>
              <p:cNvSpPr/>
              <p:nvPr/>
            </p:nvSpPr>
            <p:spPr>
              <a:xfrm>
                <a:off x="0" y="6709"/>
                <a:ext cx="562169" cy="25812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813" y="65"/>
                    </a:moveTo>
                    <a:lnTo>
                      <a:pt x="0" y="21600"/>
                    </a:lnTo>
                    <a:lnTo>
                      <a:pt x="21372" y="21600"/>
                    </a:lnTo>
                    <a:lnTo>
                      <a:pt x="21600" y="0"/>
                    </a:lnTo>
                    <a:cubicBezTo>
                      <a:pt x="21600" y="0"/>
                      <a:pt x="13813" y="65"/>
                      <a:pt x="13813" y="65"/>
                    </a:cubicBezTo>
                    <a:close/>
                  </a:path>
                </a:pathLst>
              </a:custGeom>
              <a:gradFill flip="none" rotWithShape="1">
                <a:gsLst>
                  <a:gs pos="9154">
                    <a:srgbClr val="F48039"/>
                  </a:gs>
                  <a:gs pos="30529">
                    <a:srgbClr val="F8B486"/>
                  </a:gs>
                  <a:gs pos="64662">
                    <a:srgbClr val="FCE9D2"/>
                  </a:gs>
                </a:gsLst>
                <a:lin ang="538103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349" name="Shape 349"/>
              <p:cNvSpPr/>
              <p:nvPr/>
            </p:nvSpPr>
            <p:spPr>
              <a:xfrm>
                <a:off x="554250" y="0"/>
                <a:ext cx="577408" cy="25892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067" y="0"/>
                    </a:moveTo>
                    <a:lnTo>
                      <a:pt x="222" y="67"/>
                    </a:ln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1600" y="21600"/>
                      <a:pt x="8067" y="0"/>
                      <a:pt x="806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6AD61"/>
                  </a:gs>
                  <a:gs pos="26248">
                    <a:srgbClr val="FAD1A2"/>
                  </a:gs>
                  <a:gs pos="70477">
                    <a:srgbClr val="FFF6E3"/>
                  </a:gs>
                </a:gsLst>
                <a:lin ang="538103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sp>
          <p:nvSpPr>
            <p:cNvPr id="351" name="Shape 351"/>
            <p:cNvSpPr/>
            <p:nvPr/>
          </p:nvSpPr>
          <p:spPr>
            <a:xfrm>
              <a:off x="5114724" y="5754708"/>
              <a:ext cx="2447345" cy="11251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9453"/>
                  </a:moveTo>
                  <a:cubicBezTo>
                    <a:pt x="21600" y="12719"/>
                    <a:pt x="19090" y="7259"/>
                    <a:pt x="15994" y="7259"/>
                  </a:cubicBezTo>
                  <a:cubicBezTo>
                    <a:pt x="14982" y="7259"/>
                    <a:pt x="14033" y="7843"/>
                    <a:pt x="13213" y="8863"/>
                  </a:cubicBezTo>
                  <a:cubicBezTo>
                    <a:pt x="12751" y="7570"/>
                    <a:pt x="12125" y="6569"/>
                    <a:pt x="11401" y="6010"/>
                  </a:cubicBezTo>
                  <a:cubicBezTo>
                    <a:pt x="10553" y="2441"/>
                    <a:pt x="8842" y="0"/>
                    <a:pt x="6868" y="0"/>
                  </a:cubicBezTo>
                  <a:cubicBezTo>
                    <a:pt x="4051" y="0"/>
                    <a:pt x="1767" y="4967"/>
                    <a:pt x="1767" y="11095"/>
                  </a:cubicBezTo>
                  <a:cubicBezTo>
                    <a:pt x="1767" y="11576"/>
                    <a:pt x="1783" y="12048"/>
                    <a:pt x="1810" y="12512"/>
                  </a:cubicBezTo>
                  <a:cubicBezTo>
                    <a:pt x="713" y="14261"/>
                    <a:pt x="0" y="17083"/>
                    <a:pt x="0" y="20268"/>
                  </a:cubicBezTo>
                  <a:cubicBezTo>
                    <a:pt x="0" y="20720"/>
                    <a:pt x="15" y="21164"/>
                    <a:pt x="43" y="21600"/>
                  </a:cubicBezTo>
                  <a:lnTo>
                    <a:pt x="21513" y="21600"/>
                  </a:lnTo>
                  <a:cubicBezTo>
                    <a:pt x="21570" y="20903"/>
                    <a:pt x="21600" y="20186"/>
                    <a:pt x="21600" y="19453"/>
                  </a:cubicBezTo>
                  <a:close/>
                </a:path>
              </a:pathLst>
            </a:custGeom>
            <a:solidFill>
              <a:srgbClr val="F5F0EB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52" name="Shape 352"/>
            <p:cNvSpPr/>
            <p:nvPr/>
          </p:nvSpPr>
          <p:spPr>
            <a:xfrm>
              <a:off x="4725643" y="5939010"/>
              <a:ext cx="2069632" cy="9419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69" y="8400"/>
                  </a:moveTo>
                  <a:cubicBezTo>
                    <a:pt x="15334" y="8400"/>
                    <a:pt x="15102" y="8433"/>
                    <a:pt x="14874" y="8490"/>
                  </a:cubicBezTo>
                  <a:cubicBezTo>
                    <a:pt x="14795" y="3772"/>
                    <a:pt x="13030" y="0"/>
                    <a:pt x="10864" y="0"/>
                  </a:cubicBezTo>
                  <a:cubicBezTo>
                    <a:pt x="9269" y="0"/>
                    <a:pt x="7892" y="2043"/>
                    <a:pt x="7245" y="5004"/>
                  </a:cubicBezTo>
                  <a:cubicBezTo>
                    <a:pt x="6795" y="4475"/>
                    <a:pt x="6281" y="4174"/>
                    <a:pt x="5735" y="4174"/>
                  </a:cubicBezTo>
                  <a:cubicBezTo>
                    <a:pt x="3964" y="4174"/>
                    <a:pt x="2529" y="7327"/>
                    <a:pt x="2529" y="11217"/>
                  </a:cubicBezTo>
                  <a:cubicBezTo>
                    <a:pt x="2529" y="12241"/>
                    <a:pt x="2629" y="13213"/>
                    <a:pt x="2808" y="14091"/>
                  </a:cubicBezTo>
                  <a:cubicBezTo>
                    <a:pt x="1225" y="14521"/>
                    <a:pt x="0" y="17484"/>
                    <a:pt x="0" y="21078"/>
                  </a:cubicBezTo>
                  <a:cubicBezTo>
                    <a:pt x="0" y="21254"/>
                    <a:pt x="4" y="21428"/>
                    <a:pt x="10" y="21600"/>
                  </a:cubicBezTo>
                  <a:lnTo>
                    <a:pt x="21600" y="21600"/>
                  </a:lnTo>
                  <a:cubicBezTo>
                    <a:pt x="21587" y="14305"/>
                    <a:pt x="18892" y="8400"/>
                    <a:pt x="15569" y="8400"/>
                  </a:cubicBezTo>
                  <a:close/>
                </a:path>
              </a:pathLst>
            </a:custGeom>
            <a:solidFill>
              <a:srgbClr val="EAE1D0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53" name="Shape 353"/>
            <p:cNvSpPr/>
            <p:nvPr/>
          </p:nvSpPr>
          <p:spPr>
            <a:xfrm>
              <a:off x="5633495" y="5979965"/>
              <a:ext cx="1122791" cy="901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13" y="8527"/>
                  </a:moveTo>
                  <a:cubicBezTo>
                    <a:pt x="10392" y="8527"/>
                    <a:pt x="9977" y="8561"/>
                    <a:pt x="9568" y="8619"/>
                  </a:cubicBezTo>
                  <a:cubicBezTo>
                    <a:pt x="9428" y="3829"/>
                    <a:pt x="6269" y="0"/>
                    <a:pt x="2392" y="0"/>
                  </a:cubicBezTo>
                  <a:cubicBezTo>
                    <a:pt x="1553" y="0"/>
                    <a:pt x="748" y="180"/>
                    <a:pt x="0" y="510"/>
                  </a:cubicBezTo>
                  <a:cubicBezTo>
                    <a:pt x="485" y="385"/>
                    <a:pt x="988" y="318"/>
                    <a:pt x="1503" y="318"/>
                  </a:cubicBezTo>
                  <a:cubicBezTo>
                    <a:pt x="5492" y="318"/>
                    <a:pt x="8742" y="4258"/>
                    <a:pt x="8887" y="9187"/>
                  </a:cubicBezTo>
                  <a:cubicBezTo>
                    <a:pt x="9307" y="9126"/>
                    <a:pt x="9734" y="9092"/>
                    <a:pt x="10168" y="9092"/>
                  </a:cubicBezTo>
                  <a:cubicBezTo>
                    <a:pt x="15941" y="9092"/>
                    <a:pt x="20681" y="14582"/>
                    <a:pt x="21221" y="21600"/>
                  </a:cubicBezTo>
                  <a:lnTo>
                    <a:pt x="21600" y="21600"/>
                  </a:lnTo>
                  <a:cubicBezTo>
                    <a:pt x="21438" y="14346"/>
                    <a:pt x="16672" y="8527"/>
                    <a:pt x="10813" y="8527"/>
                  </a:cubicBezTo>
                  <a:close/>
                </a:path>
              </a:pathLst>
            </a:custGeom>
            <a:solidFill>
              <a:srgbClr val="F4EBD8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54" name="Shape 354"/>
            <p:cNvSpPr/>
            <p:nvPr/>
          </p:nvSpPr>
          <p:spPr>
            <a:xfrm>
              <a:off x="4612646" y="6236819"/>
              <a:ext cx="1479004" cy="645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9" y="8767"/>
                  </a:moveTo>
                  <a:cubicBezTo>
                    <a:pt x="15343" y="8767"/>
                    <a:pt x="15111" y="8802"/>
                    <a:pt x="14883" y="8862"/>
                  </a:cubicBezTo>
                  <a:cubicBezTo>
                    <a:pt x="14804" y="3937"/>
                    <a:pt x="13038" y="0"/>
                    <a:pt x="10869" y="0"/>
                  </a:cubicBezTo>
                  <a:cubicBezTo>
                    <a:pt x="9272" y="0"/>
                    <a:pt x="7893" y="2133"/>
                    <a:pt x="7245" y="5223"/>
                  </a:cubicBezTo>
                  <a:cubicBezTo>
                    <a:pt x="6795" y="4670"/>
                    <a:pt x="6280" y="4356"/>
                    <a:pt x="5733" y="4356"/>
                  </a:cubicBezTo>
                  <a:cubicBezTo>
                    <a:pt x="3961" y="4356"/>
                    <a:pt x="2524" y="7648"/>
                    <a:pt x="2524" y="11708"/>
                  </a:cubicBezTo>
                  <a:cubicBezTo>
                    <a:pt x="2524" y="12777"/>
                    <a:pt x="2624" y="13791"/>
                    <a:pt x="2803" y="14707"/>
                  </a:cubicBezTo>
                  <a:cubicBezTo>
                    <a:pt x="1276" y="15141"/>
                    <a:pt x="84" y="18032"/>
                    <a:pt x="0" y="21600"/>
                  </a:cubicBezTo>
                  <a:lnTo>
                    <a:pt x="21600" y="21600"/>
                  </a:lnTo>
                  <a:cubicBezTo>
                    <a:pt x="21376" y="14428"/>
                    <a:pt x="18767" y="8767"/>
                    <a:pt x="15579" y="8767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55" name="Shape 355"/>
            <p:cNvSpPr/>
            <p:nvPr/>
          </p:nvSpPr>
          <p:spPr>
            <a:xfrm>
              <a:off x="4391172" y="6457781"/>
              <a:ext cx="972872" cy="424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9" y="8767"/>
                  </a:moveTo>
                  <a:cubicBezTo>
                    <a:pt x="15343" y="8767"/>
                    <a:pt x="15111" y="8802"/>
                    <a:pt x="14883" y="8862"/>
                  </a:cubicBezTo>
                  <a:cubicBezTo>
                    <a:pt x="14804" y="3937"/>
                    <a:pt x="13038" y="0"/>
                    <a:pt x="10869" y="0"/>
                  </a:cubicBezTo>
                  <a:cubicBezTo>
                    <a:pt x="9272" y="0"/>
                    <a:pt x="7893" y="2133"/>
                    <a:pt x="7245" y="5223"/>
                  </a:cubicBezTo>
                  <a:cubicBezTo>
                    <a:pt x="6795" y="4670"/>
                    <a:pt x="6280" y="4356"/>
                    <a:pt x="5733" y="4356"/>
                  </a:cubicBezTo>
                  <a:cubicBezTo>
                    <a:pt x="3961" y="4356"/>
                    <a:pt x="2524" y="7648"/>
                    <a:pt x="2524" y="11708"/>
                  </a:cubicBezTo>
                  <a:cubicBezTo>
                    <a:pt x="2524" y="12777"/>
                    <a:pt x="2624" y="13791"/>
                    <a:pt x="2803" y="14707"/>
                  </a:cubicBezTo>
                  <a:cubicBezTo>
                    <a:pt x="1276" y="15141"/>
                    <a:pt x="84" y="18032"/>
                    <a:pt x="0" y="21600"/>
                  </a:cubicBezTo>
                  <a:lnTo>
                    <a:pt x="21600" y="21600"/>
                  </a:lnTo>
                  <a:cubicBezTo>
                    <a:pt x="21376" y="14428"/>
                    <a:pt x="18767" y="8767"/>
                    <a:pt x="15579" y="8767"/>
                  </a:cubicBezTo>
                  <a:close/>
                </a:path>
              </a:pathLst>
            </a:custGeom>
            <a:solidFill>
              <a:srgbClr val="E2AE9D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56" name="Shape 356"/>
            <p:cNvSpPr/>
            <p:nvPr/>
          </p:nvSpPr>
          <p:spPr>
            <a:xfrm>
              <a:off x="5638137" y="6498698"/>
              <a:ext cx="879153" cy="3838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9" y="8767"/>
                  </a:moveTo>
                  <a:cubicBezTo>
                    <a:pt x="15343" y="8767"/>
                    <a:pt x="15111" y="8802"/>
                    <a:pt x="14883" y="8862"/>
                  </a:cubicBezTo>
                  <a:cubicBezTo>
                    <a:pt x="14804" y="3937"/>
                    <a:pt x="13038" y="0"/>
                    <a:pt x="10869" y="0"/>
                  </a:cubicBezTo>
                  <a:cubicBezTo>
                    <a:pt x="9272" y="0"/>
                    <a:pt x="7893" y="2133"/>
                    <a:pt x="7245" y="5223"/>
                  </a:cubicBezTo>
                  <a:cubicBezTo>
                    <a:pt x="6795" y="4670"/>
                    <a:pt x="6280" y="4356"/>
                    <a:pt x="5733" y="4356"/>
                  </a:cubicBezTo>
                  <a:cubicBezTo>
                    <a:pt x="3961" y="4356"/>
                    <a:pt x="2524" y="7648"/>
                    <a:pt x="2524" y="11708"/>
                  </a:cubicBezTo>
                  <a:cubicBezTo>
                    <a:pt x="2524" y="12777"/>
                    <a:pt x="2624" y="13791"/>
                    <a:pt x="2803" y="14707"/>
                  </a:cubicBezTo>
                  <a:cubicBezTo>
                    <a:pt x="1276" y="15141"/>
                    <a:pt x="84" y="18032"/>
                    <a:pt x="0" y="21600"/>
                  </a:cubicBezTo>
                  <a:lnTo>
                    <a:pt x="21600" y="21600"/>
                  </a:lnTo>
                  <a:cubicBezTo>
                    <a:pt x="21376" y="14428"/>
                    <a:pt x="18767" y="8767"/>
                    <a:pt x="15579" y="8767"/>
                  </a:cubicBezTo>
                  <a:close/>
                </a:path>
              </a:pathLst>
            </a:custGeom>
            <a:solidFill>
              <a:srgbClr val="F4EEE9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57" name="Shape 357"/>
            <p:cNvSpPr/>
            <p:nvPr/>
          </p:nvSpPr>
          <p:spPr>
            <a:xfrm>
              <a:off x="4986177" y="6617010"/>
              <a:ext cx="608151" cy="2655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79" y="8767"/>
                  </a:moveTo>
                  <a:cubicBezTo>
                    <a:pt x="15343" y="8767"/>
                    <a:pt x="15111" y="8802"/>
                    <a:pt x="14883" y="8862"/>
                  </a:cubicBezTo>
                  <a:cubicBezTo>
                    <a:pt x="14804" y="3937"/>
                    <a:pt x="13038" y="0"/>
                    <a:pt x="10869" y="0"/>
                  </a:cubicBezTo>
                  <a:cubicBezTo>
                    <a:pt x="9272" y="0"/>
                    <a:pt x="7893" y="2133"/>
                    <a:pt x="7245" y="5223"/>
                  </a:cubicBezTo>
                  <a:cubicBezTo>
                    <a:pt x="6795" y="4670"/>
                    <a:pt x="6280" y="4356"/>
                    <a:pt x="5733" y="4356"/>
                  </a:cubicBezTo>
                  <a:cubicBezTo>
                    <a:pt x="3961" y="4356"/>
                    <a:pt x="2524" y="7648"/>
                    <a:pt x="2524" y="11708"/>
                  </a:cubicBezTo>
                  <a:cubicBezTo>
                    <a:pt x="2524" y="12777"/>
                    <a:pt x="2624" y="13791"/>
                    <a:pt x="2803" y="14707"/>
                  </a:cubicBezTo>
                  <a:cubicBezTo>
                    <a:pt x="1276" y="15141"/>
                    <a:pt x="84" y="18032"/>
                    <a:pt x="0" y="21600"/>
                  </a:cubicBezTo>
                  <a:lnTo>
                    <a:pt x="21600" y="21600"/>
                  </a:lnTo>
                  <a:cubicBezTo>
                    <a:pt x="21376" y="14428"/>
                    <a:pt x="18767" y="8767"/>
                    <a:pt x="15579" y="8767"/>
                  </a:cubicBezTo>
                  <a:close/>
                </a:path>
              </a:pathLst>
            </a:custGeom>
            <a:solidFill>
              <a:srgbClr val="FFFBF4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  <p:grpSp>
        <p:nvGrpSpPr>
          <p:cNvPr id="374" name="Group 374"/>
          <p:cNvGrpSpPr/>
          <p:nvPr/>
        </p:nvGrpSpPr>
        <p:grpSpPr>
          <a:xfrm>
            <a:off x="4293817" y="4053500"/>
            <a:ext cx="867532" cy="1836251"/>
            <a:chOff x="0" y="0"/>
            <a:chExt cx="1735064" cy="3672500"/>
          </a:xfrm>
        </p:grpSpPr>
        <p:sp>
          <p:nvSpPr>
            <p:cNvPr id="358" name="Shape 358"/>
            <p:cNvSpPr/>
            <p:nvPr/>
          </p:nvSpPr>
          <p:spPr>
            <a:xfrm>
              <a:off x="287919" y="0"/>
              <a:ext cx="1154686" cy="9058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150"/>
                  </a:moveTo>
                  <a:cubicBezTo>
                    <a:pt x="14832" y="17150"/>
                    <a:pt x="18548" y="18816"/>
                    <a:pt x="21600" y="21600"/>
                  </a:cubicBezTo>
                  <a:cubicBezTo>
                    <a:pt x="20640" y="7014"/>
                    <a:pt x="10800" y="0"/>
                    <a:pt x="10800" y="0"/>
                  </a:cubicBezTo>
                  <a:cubicBezTo>
                    <a:pt x="10800" y="0"/>
                    <a:pt x="948" y="7014"/>
                    <a:pt x="0" y="21600"/>
                  </a:cubicBezTo>
                  <a:cubicBezTo>
                    <a:pt x="786" y="20884"/>
                    <a:pt x="1634" y="20235"/>
                    <a:pt x="2512" y="19661"/>
                  </a:cubicBezTo>
                  <a:cubicBezTo>
                    <a:pt x="2890" y="15109"/>
                    <a:pt x="4236" y="11061"/>
                    <a:pt x="7289" y="8380"/>
                  </a:cubicBezTo>
                  <a:cubicBezTo>
                    <a:pt x="5932" y="11034"/>
                    <a:pt x="5267" y="14482"/>
                    <a:pt x="5022" y="18323"/>
                  </a:cubicBezTo>
                  <a:cubicBezTo>
                    <a:pt x="6838" y="17566"/>
                    <a:pt x="8780" y="17150"/>
                    <a:pt x="10800" y="17150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59" name="Shape 359"/>
            <p:cNvSpPr/>
            <p:nvPr/>
          </p:nvSpPr>
          <p:spPr>
            <a:xfrm>
              <a:off x="1266844" y="1382011"/>
              <a:ext cx="468221" cy="6506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341" y="0"/>
                  </a:moveTo>
                  <a:cubicBezTo>
                    <a:pt x="7201" y="5657"/>
                    <a:pt x="4104" y="12831"/>
                    <a:pt x="0" y="21600"/>
                  </a:cubicBezTo>
                  <a:lnTo>
                    <a:pt x="5388" y="21600"/>
                  </a:lnTo>
                  <a:lnTo>
                    <a:pt x="21600" y="16183"/>
                  </a:lnTo>
                  <a:cubicBezTo>
                    <a:pt x="21600" y="16183"/>
                    <a:pt x="9341" y="0"/>
                    <a:pt x="9341" y="0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60" name="Shape 360"/>
            <p:cNvSpPr/>
            <p:nvPr/>
          </p:nvSpPr>
          <p:spPr>
            <a:xfrm>
              <a:off x="57583" y="1382011"/>
              <a:ext cx="289481" cy="6506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203" y="0"/>
                  </a:moveTo>
                  <a:lnTo>
                    <a:pt x="0" y="17056"/>
                  </a:lnTo>
                  <a:lnTo>
                    <a:pt x="134" y="17159"/>
                  </a:lnTo>
                  <a:lnTo>
                    <a:pt x="21600" y="21600"/>
                  </a:lnTo>
                  <a:lnTo>
                    <a:pt x="15519" y="506"/>
                  </a:lnTo>
                  <a:cubicBezTo>
                    <a:pt x="15413" y="338"/>
                    <a:pt x="15306" y="166"/>
                    <a:pt x="15203" y="0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61" name="Shape 361"/>
            <p:cNvSpPr/>
            <p:nvPr/>
          </p:nvSpPr>
          <p:spPr>
            <a:xfrm>
              <a:off x="590234" y="2836003"/>
              <a:ext cx="522610" cy="8364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5" h="21600" extrusionOk="0">
                  <a:moveTo>
                    <a:pt x="20364" y="4791"/>
                  </a:moveTo>
                  <a:cubicBezTo>
                    <a:pt x="20051" y="2742"/>
                    <a:pt x="18909" y="1147"/>
                    <a:pt x="17318" y="0"/>
                  </a:cubicBezTo>
                  <a:cubicBezTo>
                    <a:pt x="17113" y="204"/>
                    <a:pt x="16910" y="404"/>
                    <a:pt x="16708" y="602"/>
                  </a:cubicBezTo>
                  <a:cubicBezTo>
                    <a:pt x="18814" y="3486"/>
                    <a:pt x="18517" y="7211"/>
                    <a:pt x="16071" y="9604"/>
                  </a:cubicBezTo>
                  <a:cubicBezTo>
                    <a:pt x="16071" y="9604"/>
                    <a:pt x="16332" y="7370"/>
                    <a:pt x="13210" y="4362"/>
                  </a:cubicBezTo>
                  <a:cubicBezTo>
                    <a:pt x="13210" y="4362"/>
                    <a:pt x="12559" y="4877"/>
                    <a:pt x="12818" y="6854"/>
                  </a:cubicBezTo>
                  <a:cubicBezTo>
                    <a:pt x="13210" y="9776"/>
                    <a:pt x="13339" y="10894"/>
                    <a:pt x="10607" y="14160"/>
                  </a:cubicBezTo>
                  <a:cubicBezTo>
                    <a:pt x="10216" y="12699"/>
                    <a:pt x="6574" y="9776"/>
                    <a:pt x="6444" y="7972"/>
                  </a:cubicBezTo>
                  <a:cubicBezTo>
                    <a:pt x="6314" y="6167"/>
                    <a:pt x="7355" y="4791"/>
                    <a:pt x="5274" y="2986"/>
                  </a:cubicBezTo>
                  <a:cubicBezTo>
                    <a:pt x="4883" y="4362"/>
                    <a:pt x="4233" y="5135"/>
                    <a:pt x="2281" y="6854"/>
                  </a:cubicBezTo>
                  <a:cubicBezTo>
                    <a:pt x="2171" y="5833"/>
                    <a:pt x="95" y="3201"/>
                    <a:pt x="2571" y="11"/>
                  </a:cubicBezTo>
                  <a:cubicBezTo>
                    <a:pt x="1659" y="721"/>
                    <a:pt x="927" y="1598"/>
                    <a:pt x="471" y="2651"/>
                  </a:cubicBezTo>
                  <a:cubicBezTo>
                    <a:pt x="-762" y="5911"/>
                    <a:pt x="780" y="9375"/>
                    <a:pt x="1088" y="11208"/>
                  </a:cubicBezTo>
                  <a:cubicBezTo>
                    <a:pt x="3652" y="10362"/>
                    <a:pt x="4735" y="9418"/>
                    <a:pt x="5158" y="8917"/>
                  </a:cubicBezTo>
                  <a:cubicBezTo>
                    <a:pt x="5291" y="8673"/>
                    <a:pt x="5405" y="8560"/>
                    <a:pt x="5405" y="8560"/>
                  </a:cubicBezTo>
                  <a:cubicBezTo>
                    <a:pt x="5405" y="8560"/>
                    <a:pt x="5346" y="8695"/>
                    <a:pt x="5158" y="8917"/>
                  </a:cubicBezTo>
                  <a:cubicBezTo>
                    <a:pt x="4753" y="9658"/>
                    <a:pt x="4168" y="11607"/>
                    <a:pt x="6022" y="15283"/>
                  </a:cubicBezTo>
                  <a:cubicBezTo>
                    <a:pt x="8489" y="20174"/>
                    <a:pt x="8489" y="21600"/>
                    <a:pt x="8489" y="21600"/>
                  </a:cubicBezTo>
                  <a:cubicBezTo>
                    <a:pt x="11882" y="14876"/>
                    <a:pt x="14657" y="14673"/>
                    <a:pt x="14657" y="9986"/>
                  </a:cubicBezTo>
                  <a:cubicBezTo>
                    <a:pt x="16816" y="14876"/>
                    <a:pt x="19283" y="15895"/>
                    <a:pt x="19283" y="15895"/>
                  </a:cubicBezTo>
                  <a:cubicBezTo>
                    <a:pt x="18357" y="9171"/>
                    <a:pt x="20838" y="7892"/>
                    <a:pt x="20364" y="4791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62" name="Shape 362"/>
            <p:cNvSpPr/>
            <p:nvPr/>
          </p:nvSpPr>
          <p:spPr>
            <a:xfrm>
              <a:off x="676609" y="2346540"/>
              <a:ext cx="375421" cy="571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7096"/>
                  </a:moveTo>
                  <a:cubicBezTo>
                    <a:pt x="0" y="11018"/>
                    <a:pt x="10800" y="21600"/>
                    <a:pt x="10800" y="21600"/>
                  </a:cubicBezTo>
                  <a:cubicBezTo>
                    <a:pt x="10800" y="21600"/>
                    <a:pt x="21600" y="11018"/>
                    <a:pt x="21600" y="7096"/>
                  </a:cubicBezTo>
                  <a:cubicBezTo>
                    <a:pt x="21600" y="3178"/>
                    <a:pt x="16766" y="0"/>
                    <a:pt x="10800" y="0"/>
                  </a:cubicBezTo>
                  <a:cubicBezTo>
                    <a:pt x="4803" y="0"/>
                    <a:pt x="0" y="3178"/>
                    <a:pt x="0" y="7096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63" name="Shape 363"/>
            <p:cNvSpPr/>
            <p:nvPr/>
          </p:nvSpPr>
          <p:spPr>
            <a:xfrm>
              <a:off x="626169" y="2814463"/>
              <a:ext cx="428646" cy="568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30" h="21600" extrusionOk="0">
                  <a:moveTo>
                    <a:pt x="1061" y="10855"/>
                  </a:moveTo>
                  <a:cubicBezTo>
                    <a:pt x="3313" y="8327"/>
                    <a:pt x="4063" y="7189"/>
                    <a:pt x="4514" y="5166"/>
                  </a:cubicBezTo>
                  <a:cubicBezTo>
                    <a:pt x="6916" y="7821"/>
                    <a:pt x="5715" y="9844"/>
                    <a:pt x="5865" y="12498"/>
                  </a:cubicBezTo>
                  <a:cubicBezTo>
                    <a:pt x="6015" y="15153"/>
                    <a:pt x="10217" y="19451"/>
                    <a:pt x="10668" y="21600"/>
                  </a:cubicBezTo>
                  <a:cubicBezTo>
                    <a:pt x="13821" y="16796"/>
                    <a:pt x="13671" y="15153"/>
                    <a:pt x="13220" y="10855"/>
                  </a:cubicBezTo>
                  <a:cubicBezTo>
                    <a:pt x="12920" y="7947"/>
                    <a:pt x="13671" y="7189"/>
                    <a:pt x="13671" y="7189"/>
                  </a:cubicBezTo>
                  <a:cubicBezTo>
                    <a:pt x="17274" y="11613"/>
                    <a:pt x="16972" y="14900"/>
                    <a:pt x="16972" y="14900"/>
                  </a:cubicBezTo>
                  <a:cubicBezTo>
                    <a:pt x="19795" y="11380"/>
                    <a:pt x="20138" y="5901"/>
                    <a:pt x="17708" y="1659"/>
                  </a:cubicBezTo>
                  <a:cubicBezTo>
                    <a:pt x="13850" y="6479"/>
                    <a:pt x="10660" y="10034"/>
                    <a:pt x="10660" y="10034"/>
                  </a:cubicBezTo>
                  <a:cubicBezTo>
                    <a:pt x="10660" y="10034"/>
                    <a:pt x="6718" y="5641"/>
                    <a:pt x="2298" y="0"/>
                  </a:cubicBezTo>
                  <a:cubicBezTo>
                    <a:pt x="1983" y="246"/>
                    <a:pt x="1681" y="508"/>
                    <a:pt x="1396" y="791"/>
                  </a:cubicBezTo>
                  <a:cubicBezTo>
                    <a:pt x="-1462" y="5482"/>
                    <a:pt x="934" y="9353"/>
                    <a:pt x="1061" y="10855"/>
                  </a:cubicBezTo>
                  <a:close/>
                </a:path>
              </a:pathLst>
            </a:custGeom>
            <a:solidFill>
              <a:srgbClr val="FFA6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64" name="Shape 364"/>
            <p:cNvSpPr/>
            <p:nvPr/>
          </p:nvSpPr>
          <p:spPr>
            <a:xfrm>
              <a:off x="762985" y="2836003"/>
              <a:ext cx="355862" cy="8364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77" h="21600" extrusionOk="0">
                  <a:moveTo>
                    <a:pt x="20885" y="4791"/>
                  </a:moveTo>
                  <a:cubicBezTo>
                    <a:pt x="20412" y="2742"/>
                    <a:pt x="18690" y="1147"/>
                    <a:pt x="16291" y="0"/>
                  </a:cubicBezTo>
                  <a:cubicBezTo>
                    <a:pt x="12190" y="2695"/>
                    <a:pt x="8522" y="4900"/>
                    <a:pt x="6960" y="5825"/>
                  </a:cubicBezTo>
                  <a:cubicBezTo>
                    <a:pt x="7012" y="6173"/>
                    <a:pt x="7043" y="6525"/>
                    <a:pt x="7043" y="6879"/>
                  </a:cubicBezTo>
                  <a:cubicBezTo>
                    <a:pt x="7043" y="10400"/>
                    <a:pt x="4424" y="13652"/>
                    <a:pt x="0" y="16286"/>
                  </a:cubicBezTo>
                  <a:cubicBezTo>
                    <a:pt x="2973" y="20370"/>
                    <a:pt x="2975" y="21600"/>
                    <a:pt x="2975" y="21600"/>
                  </a:cubicBezTo>
                  <a:cubicBezTo>
                    <a:pt x="8091" y="14876"/>
                    <a:pt x="12277" y="14673"/>
                    <a:pt x="12277" y="9986"/>
                  </a:cubicBezTo>
                  <a:cubicBezTo>
                    <a:pt x="15533" y="14876"/>
                    <a:pt x="19254" y="15895"/>
                    <a:pt x="19254" y="15895"/>
                  </a:cubicBezTo>
                  <a:cubicBezTo>
                    <a:pt x="17858" y="9171"/>
                    <a:pt x="21600" y="7892"/>
                    <a:pt x="20885" y="479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65" name="Shape 365"/>
            <p:cNvSpPr/>
            <p:nvPr/>
          </p:nvSpPr>
          <p:spPr>
            <a:xfrm>
              <a:off x="287919" y="849361"/>
              <a:ext cx="1152506" cy="1441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8714" y="0"/>
                    <a:pt x="6740" y="318"/>
                    <a:pt x="4909" y="891"/>
                  </a:cubicBezTo>
                  <a:cubicBezTo>
                    <a:pt x="4878" y="6874"/>
                    <a:pt x="6905" y="13915"/>
                    <a:pt x="7915" y="19033"/>
                  </a:cubicBezTo>
                  <a:cubicBezTo>
                    <a:pt x="6638" y="15820"/>
                    <a:pt x="2566" y="8394"/>
                    <a:pt x="2373" y="1912"/>
                  </a:cubicBezTo>
                  <a:cubicBezTo>
                    <a:pt x="1534" y="2329"/>
                    <a:pt x="737" y="2804"/>
                    <a:pt x="0" y="3328"/>
                  </a:cubicBezTo>
                  <a:cubicBezTo>
                    <a:pt x="634" y="6965"/>
                    <a:pt x="4019" y="15166"/>
                    <a:pt x="6842" y="21600"/>
                  </a:cubicBezTo>
                  <a:lnTo>
                    <a:pt x="14768" y="21600"/>
                  </a:lnTo>
                  <a:cubicBezTo>
                    <a:pt x="17591" y="15166"/>
                    <a:pt x="20966" y="6965"/>
                    <a:pt x="21600" y="3328"/>
                  </a:cubicBezTo>
                  <a:cubicBezTo>
                    <a:pt x="18726" y="1266"/>
                    <a:pt x="14952" y="0"/>
                    <a:pt x="10800" y="0"/>
                  </a:cubicBezTo>
                  <a:cubicBezTo>
                    <a:pt x="10800" y="0"/>
                    <a:pt x="10800" y="0"/>
                    <a:pt x="10800" y="0"/>
                  </a:cubicBezTo>
                  <a:close/>
                </a:path>
              </a:pathLst>
            </a:custGeom>
            <a:solidFill>
              <a:srgbClr val="F4C4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66" name="Shape 366"/>
            <p:cNvSpPr/>
            <p:nvPr/>
          </p:nvSpPr>
          <p:spPr>
            <a:xfrm>
              <a:off x="734193" y="2360936"/>
              <a:ext cx="326877" cy="5609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196" y="21600"/>
                  </a:moveTo>
                  <a:cubicBezTo>
                    <a:pt x="9196" y="21600"/>
                    <a:pt x="21600" y="10821"/>
                    <a:pt x="21600" y="6826"/>
                  </a:cubicBezTo>
                  <a:cubicBezTo>
                    <a:pt x="21600" y="3668"/>
                    <a:pt x="18123" y="984"/>
                    <a:pt x="13278" y="0"/>
                  </a:cubicBezTo>
                  <a:cubicBezTo>
                    <a:pt x="9434" y="4362"/>
                    <a:pt x="4986" y="8514"/>
                    <a:pt x="0" y="12418"/>
                  </a:cubicBezTo>
                  <a:cubicBezTo>
                    <a:pt x="3674" y="16800"/>
                    <a:pt x="9196" y="21600"/>
                    <a:pt x="9196" y="21600"/>
                  </a:cubicBezTo>
                  <a:close/>
                </a:path>
              </a:pathLst>
            </a:custGeom>
            <a:solidFill>
              <a:srgbClr val="FFFFFF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67" name="Shape 367"/>
            <p:cNvSpPr/>
            <p:nvPr/>
          </p:nvSpPr>
          <p:spPr>
            <a:xfrm>
              <a:off x="964529" y="892549"/>
              <a:ext cx="475882" cy="1396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09" y="6610"/>
                  </a:moveTo>
                  <a:cubicBezTo>
                    <a:pt x="9709" y="11966"/>
                    <a:pt x="6226" y="17044"/>
                    <a:pt x="0" y="21600"/>
                  </a:cubicBezTo>
                  <a:lnTo>
                    <a:pt x="5054" y="21600"/>
                  </a:lnTo>
                  <a:cubicBezTo>
                    <a:pt x="11891" y="14958"/>
                    <a:pt x="20064" y="6492"/>
                    <a:pt x="21600" y="2737"/>
                  </a:cubicBezTo>
                  <a:cubicBezTo>
                    <a:pt x="17656" y="1532"/>
                    <a:pt x="13013" y="590"/>
                    <a:pt x="7902" y="0"/>
                  </a:cubicBezTo>
                  <a:cubicBezTo>
                    <a:pt x="9083" y="2142"/>
                    <a:pt x="9709" y="4351"/>
                    <a:pt x="9709" y="6610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68" name="Shape 368"/>
            <p:cNvSpPr/>
            <p:nvPr/>
          </p:nvSpPr>
          <p:spPr>
            <a:xfrm>
              <a:off x="863757" y="0"/>
              <a:ext cx="576529" cy="9056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9719" y="7324"/>
                    <a:pt x="812" y="137"/>
                    <a:pt x="0" y="0"/>
                  </a:cubicBezTo>
                  <a:cubicBezTo>
                    <a:pt x="3980" y="4331"/>
                    <a:pt x="7058" y="12893"/>
                    <a:pt x="9061" y="17876"/>
                  </a:cubicBezTo>
                  <a:cubicBezTo>
                    <a:pt x="13630" y="18617"/>
                    <a:pt x="17865" y="19898"/>
                    <a:pt x="21600" y="21600"/>
                  </a:cubicBezTo>
                  <a:close/>
                </a:path>
              </a:pathLst>
            </a:custGeom>
            <a:solidFill>
              <a:srgbClr val="FFFFFF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69" name="Shape 369"/>
            <p:cNvSpPr/>
            <p:nvPr/>
          </p:nvSpPr>
          <p:spPr>
            <a:xfrm>
              <a:off x="1382011" y="1864222"/>
              <a:ext cx="351437" cy="55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99" y="21600"/>
                  </a:moveTo>
                  <a:lnTo>
                    <a:pt x="21600" y="0"/>
                  </a:lnTo>
                  <a:lnTo>
                    <a:pt x="0" y="6407"/>
                  </a:lnTo>
                  <a:cubicBezTo>
                    <a:pt x="0" y="6407"/>
                    <a:pt x="15899" y="21600"/>
                    <a:pt x="15899" y="2160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70" name="Shape 370"/>
            <p:cNvSpPr/>
            <p:nvPr/>
          </p:nvSpPr>
          <p:spPr>
            <a:xfrm>
              <a:off x="0" y="1382011"/>
              <a:ext cx="265131" cy="5168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01" y="21470"/>
                  </a:moveTo>
                  <a:lnTo>
                    <a:pt x="21600" y="0"/>
                  </a:lnTo>
                  <a:lnTo>
                    <a:pt x="0" y="20372"/>
                  </a:lnTo>
                  <a:lnTo>
                    <a:pt x="5147" y="21600"/>
                  </a:lnTo>
                  <a:cubicBezTo>
                    <a:pt x="5147" y="21600"/>
                    <a:pt x="5001" y="21470"/>
                    <a:pt x="5001" y="2147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71" name="Shape 371"/>
            <p:cNvSpPr/>
            <p:nvPr/>
          </p:nvSpPr>
          <p:spPr>
            <a:xfrm>
              <a:off x="0" y="1864222"/>
              <a:ext cx="237717" cy="55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8428" y="21600"/>
                  </a:lnTo>
                  <a:lnTo>
                    <a:pt x="21600" y="13068"/>
                  </a:lnTo>
                  <a:lnTo>
                    <a:pt x="5741" y="1154"/>
                  </a:lnTo>
                  <a:cubicBezTo>
                    <a:pt x="5741" y="115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31A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72" name="Shape 372"/>
            <p:cNvSpPr/>
            <p:nvPr/>
          </p:nvSpPr>
          <p:spPr>
            <a:xfrm>
              <a:off x="259018" y="1396407"/>
              <a:ext cx="198887" cy="635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8851" y="21600"/>
                  </a:lnTo>
                  <a:lnTo>
                    <a:pt x="21600" y="21600"/>
                  </a:lnTo>
                  <a:cubicBezTo>
                    <a:pt x="12218" y="12884"/>
                    <a:pt x="5072" y="5711"/>
                    <a:pt x="0" y="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373" name="Shape 373"/>
            <p:cNvSpPr/>
            <p:nvPr/>
          </p:nvSpPr>
          <p:spPr>
            <a:xfrm>
              <a:off x="57583" y="1893013"/>
              <a:ext cx="287681" cy="303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05" y="21600"/>
                  </a:moveTo>
                  <a:lnTo>
                    <a:pt x="21600" y="9525"/>
                  </a:lnTo>
                  <a:lnTo>
                    <a:pt x="0" y="0"/>
                  </a:lnTo>
                  <a:cubicBezTo>
                    <a:pt x="0" y="0"/>
                    <a:pt x="13105" y="21600"/>
                    <a:pt x="13105" y="2160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  <p:sp>
        <p:nvSpPr>
          <p:cNvPr id="380" name="Shape 380"/>
          <p:cNvSpPr/>
          <p:nvPr/>
        </p:nvSpPr>
        <p:spPr>
          <a:xfrm flipV="1">
            <a:off x="4699729" y="-9101"/>
            <a:ext cx="0" cy="3976369"/>
          </a:xfrm>
          <a:prstGeom prst="line">
            <a:avLst/>
          </a:prstGeom>
          <a:ln w="19050">
            <a:solidFill>
              <a:schemeClr val="bg1">
                <a:alpha val="25000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4267"/>
          </a:p>
        </p:txBody>
      </p:sp>
      <p:grpSp>
        <p:nvGrpSpPr>
          <p:cNvPr id="389" name="Group 389"/>
          <p:cNvGrpSpPr/>
          <p:nvPr/>
        </p:nvGrpSpPr>
        <p:grpSpPr>
          <a:xfrm>
            <a:off x="5374807" y="4416993"/>
            <a:ext cx="1489076" cy="717968"/>
            <a:chOff x="-388792" y="1"/>
            <a:chExt cx="2978152" cy="1435934"/>
          </a:xfrm>
        </p:grpSpPr>
        <p:grpSp>
          <p:nvGrpSpPr>
            <p:cNvPr id="386" name="Group 386"/>
            <p:cNvGrpSpPr/>
            <p:nvPr/>
          </p:nvGrpSpPr>
          <p:grpSpPr>
            <a:xfrm>
              <a:off x="-388792" y="1"/>
              <a:ext cx="2978152" cy="1338539"/>
              <a:chOff x="-388791" y="1"/>
              <a:chExt cx="2978151" cy="1338538"/>
            </a:xfrm>
          </p:grpSpPr>
          <p:sp>
            <p:nvSpPr>
              <p:cNvPr id="384" name="Shape 384"/>
              <p:cNvSpPr/>
              <p:nvPr/>
            </p:nvSpPr>
            <p:spPr>
              <a:xfrm>
                <a:off x="-388791" y="673"/>
                <a:ext cx="2978151" cy="13378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466" y="0"/>
                    </a:moveTo>
                    <a:cubicBezTo>
                      <a:pt x="3125" y="0"/>
                      <a:pt x="2847" y="618"/>
                      <a:pt x="2847" y="1378"/>
                    </a:cubicBezTo>
                    <a:lnTo>
                      <a:pt x="2847" y="10643"/>
                    </a:lnTo>
                    <a:lnTo>
                      <a:pt x="0" y="13462"/>
                    </a:lnTo>
                    <a:lnTo>
                      <a:pt x="2847" y="16275"/>
                    </a:lnTo>
                    <a:lnTo>
                      <a:pt x="2847" y="20222"/>
                    </a:lnTo>
                    <a:cubicBezTo>
                      <a:pt x="2847" y="20982"/>
                      <a:pt x="3125" y="21600"/>
                      <a:pt x="3466" y="21600"/>
                    </a:cubicBezTo>
                    <a:lnTo>
                      <a:pt x="20981" y="21600"/>
                    </a:lnTo>
                    <a:cubicBezTo>
                      <a:pt x="21322" y="21600"/>
                      <a:pt x="21600" y="20982"/>
                      <a:pt x="21600" y="20222"/>
                    </a:cubicBezTo>
                    <a:lnTo>
                      <a:pt x="21600" y="1378"/>
                    </a:lnTo>
                    <a:cubicBezTo>
                      <a:pt x="21600" y="618"/>
                      <a:pt x="21322" y="0"/>
                      <a:pt x="20981" y="0"/>
                    </a:cubicBezTo>
                    <a:lnTo>
                      <a:pt x="346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  <p:sp>
            <p:nvSpPr>
              <p:cNvPr id="385" name="Shape 385"/>
              <p:cNvSpPr/>
              <p:nvPr/>
            </p:nvSpPr>
            <p:spPr>
              <a:xfrm>
                <a:off x="-319882" y="1"/>
                <a:ext cx="2799160" cy="12307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084" y="0"/>
                    </a:moveTo>
                    <a:cubicBezTo>
                      <a:pt x="2743" y="0"/>
                      <a:pt x="2468" y="625"/>
                      <a:pt x="2468" y="1400"/>
                    </a:cubicBezTo>
                    <a:lnTo>
                      <a:pt x="2468" y="11416"/>
                    </a:lnTo>
                    <a:lnTo>
                      <a:pt x="0" y="14140"/>
                    </a:lnTo>
                    <a:lnTo>
                      <a:pt x="2468" y="16863"/>
                    </a:lnTo>
                    <a:lnTo>
                      <a:pt x="2468" y="20193"/>
                    </a:lnTo>
                    <a:cubicBezTo>
                      <a:pt x="2468" y="20968"/>
                      <a:pt x="2743" y="21600"/>
                      <a:pt x="3084" y="21600"/>
                    </a:cubicBezTo>
                    <a:lnTo>
                      <a:pt x="20984" y="21600"/>
                    </a:lnTo>
                    <a:cubicBezTo>
                      <a:pt x="21325" y="21600"/>
                      <a:pt x="21600" y="20968"/>
                      <a:pt x="21600" y="20193"/>
                    </a:cubicBezTo>
                    <a:lnTo>
                      <a:pt x="21600" y="1400"/>
                    </a:lnTo>
                    <a:cubicBezTo>
                      <a:pt x="21600" y="625"/>
                      <a:pt x="21325" y="0"/>
                      <a:pt x="20984" y="0"/>
                    </a:cubicBezTo>
                    <a:lnTo>
                      <a:pt x="308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4267"/>
              </a:p>
            </p:txBody>
          </p:sp>
        </p:grpSp>
        <p:sp>
          <p:nvSpPr>
            <p:cNvPr id="387" name="Shape 387"/>
            <p:cNvSpPr/>
            <p:nvPr/>
          </p:nvSpPr>
          <p:spPr>
            <a:xfrm>
              <a:off x="714462" y="171147"/>
              <a:ext cx="1538013" cy="3875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2200" b="1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067" dirty="0">
                  <a:solidFill>
                    <a:schemeClr val="bg1"/>
                  </a:solidFill>
                </a:rPr>
                <a:t>July 4th of</a:t>
              </a:r>
            </a:p>
          </p:txBody>
        </p:sp>
        <p:sp>
          <p:nvSpPr>
            <p:cNvPr id="388" name="Shape 388"/>
            <p:cNvSpPr/>
            <p:nvPr/>
          </p:nvSpPr>
          <p:spPr>
            <a:xfrm>
              <a:off x="475796" y="350791"/>
              <a:ext cx="1810196" cy="10851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5500" b="1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lang="en-US" sz="2800" dirty="0">
                  <a:solidFill>
                    <a:schemeClr val="bg1"/>
                  </a:solidFill>
                </a:rPr>
                <a:t>2021</a:t>
              </a:r>
              <a:endParaRPr sz="28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26FD60B-FD2C-4CA1-84B3-9557F6095C1F}"/>
              </a:ext>
            </a:extLst>
          </p:cNvPr>
          <p:cNvGrpSpPr/>
          <p:nvPr/>
        </p:nvGrpSpPr>
        <p:grpSpPr>
          <a:xfrm>
            <a:off x="6494561" y="4059850"/>
            <a:ext cx="4203907" cy="1383533"/>
            <a:chOff x="6494561" y="4059850"/>
            <a:chExt cx="4203907" cy="1383533"/>
          </a:xfrm>
        </p:grpSpPr>
        <p:sp>
          <p:nvSpPr>
            <p:cNvPr id="343" name="Shape 343"/>
            <p:cNvSpPr/>
            <p:nvPr/>
          </p:nvSpPr>
          <p:spPr>
            <a:xfrm>
              <a:off x="6494561" y="4059850"/>
              <a:ext cx="4203907" cy="1383533"/>
            </a:xfrm>
            <a:prstGeom prst="roundRect">
              <a:avLst>
                <a:gd name="adj" fmla="val 10711"/>
              </a:avLst>
            </a:prstGeom>
            <a:ln w="19050">
              <a:solidFill>
                <a:schemeClr val="bg1">
                  <a:alpha val="40000"/>
                </a:schemeClr>
              </a:solidFill>
              <a:prstDash val="sysDot"/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/>
              </a:pPr>
              <a:endParaRPr sz="4267"/>
            </a:p>
          </p:txBody>
        </p:sp>
        <p:grpSp>
          <p:nvGrpSpPr>
            <p:cNvPr id="383" name="Group 383"/>
            <p:cNvGrpSpPr/>
            <p:nvPr/>
          </p:nvGrpSpPr>
          <p:grpSpPr>
            <a:xfrm>
              <a:off x="7722159" y="4452638"/>
              <a:ext cx="2757389" cy="597959"/>
              <a:chOff x="0" y="0"/>
              <a:chExt cx="5514776" cy="1195916"/>
            </a:xfrm>
          </p:grpSpPr>
          <p:sp>
            <p:nvSpPr>
              <p:cNvPr id="381" name="Shape 381"/>
              <p:cNvSpPr/>
              <p:nvPr/>
            </p:nvSpPr>
            <p:spPr>
              <a:xfrm>
                <a:off x="0" y="469437"/>
                <a:ext cx="5514777" cy="7264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rmAutofit/>
              </a:bodyPr>
              <a:lstStyle>
                <a:lvl1pPr algn="l">
                  <a:spcBef>
                    <a:spcPts val="500"/>
                  </a:spcBef>
                  <a:defRPr sz="2000">
                    <a:solidFill>
                      <a:srgbClr val="8F9499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67" dirty="0">
                    <a:solidFill>
                      <a:schemeClr val="accent6">
                        <a:lumMod val="75000"/>
                      </a:schemeClr>
                    </a:solidFill>
                  </a:rPr>
                  <a:t>It has survived not only five centuries, but also the leap into electronic typesetting.</a:t>
                </a:r>
              </a:p>
            </p:txBody>
          </p:sp>
          <p:sp>
            <p:nvSpPr>
              <p:cNvPr id="382" name="Shape 382"/>
              <p:cNvSpPr/>
              <p:nvPr/>
            </p:nvSpPr>
            <p:spPr>
              <a:xfrm>
                <a:off x="0" y="0"/>
                <a:ext cx="5514777" cy="5674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rmAutofit/>
              </a:bodyPr>
              <a:lstStyle>
                <a:lvl1pPr algn="l">
                  <a:lnSpc>
                    <a:spcPct val="110000"/>
                  </a:lnSpc>
                  <a:spcBef>
                    <a:spcPts val="500"/>
                  </a:spcBef>
                  <a:defRPr sz="2800" b="1">
                    <a:solidFill>
                      <a:srgbClr val="00BAA7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1467" dirty="0">
                    <a:solidFill>
                      <a:schemeClr val="accent6">
                        <a:lumMod val="75000"/>
                      </a:schemeClr>
                    </a:solidFill>
                  </a:rPr>
                  <a:t>We Was Born Here</a:t>
                </a:r>
              </a:p>
            </p:txBody>
          </p:sp>
        </p:grpSp>
        <p:grpSp>
          <p:nvGrpSpPr>
            <p:cNvPr id="393" name="Group 393"/>
            <p:cNvGrpSpPr/>
            <p:nvPr/>
          </p:nvGrpSpPr>
          <p:grpSpPr>
            <a:xfrm>
              <a:off x="7152710" y="4440546"/>
              <a:ext cx="379420" cy="622141"/>
              <a:chOff x="0" y="0"/>
              <a:chExt cx="758838" cy="1244280"/>
            </a:xfrm>
            <a:solidFill>
              <a:schemeClr val="accent1"/>
            </a:solidFill>
          </p:grpSpPr>
          <p:sp>
            <p:nvSpPr>
              <p:cNvPr id="390" name="Shape 390"/>
              <p:cNvSpPr/>
              <p:nvPr/>
            </p:nvSpPr>
            <p:spPr>
              <a:xfrm>
                <a:off x="0" y="0"/>
                <a:ext cx="758839" cy="12442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8" y="20519"/>
                    </a:moveTo>
                    <a:cubicBezTo>
                      <a:pt x="5820" y="20519"/>
                      <a:pt x="1773" y="18047"/>
                      <a:pt x="1773" y="15012"/>
                    </a:cubicBezTo>
                    <a:cubicBezTo>
                      <a:pt x="1773" y="14425"/>
                      <a:pt x="1930" y="13687"/>
                      <a:pt x="2217" y="12889"/>
                    </a:cubicBezTo>
                    <a:lnTo>
                      <a:pt x="4978" y="13608"/>
                    </a:lnTo>
                    <a:lnTo>
                      <a:pt x="7668" y="12745"/>
                    </a:lnTo>
                    <a:lnTo>
                      <a:pt x="10798" y="13601"/>
                    </a:lnTo>
                    <a:lnTo>
                      <a:pt x="13980" y="12734"/>
                    </a:lnTo>
                    <a:lnTo>
                      <a:pt x="17288" y="13608"/>
                    </a:lnTo>
                    <a:lnTo>
                      <a:pt x="19400" y="12942"/>
                    </a:lnTo>
                    <a:cubicBezTo>
                      <a:pt x="19676" y="13720"/>
                      <a:pt x="19827" y="14439"/>
                      <a:pt x="19827" y="15012"/>
                    </a:cubicBezTo>
                    <a:cubicBezTo>
                      <a:pt x="19827" y="18047"/>
                      <a:pt x="15775" y="20519"/>
                      <a:pt x="10798" y="20519"/>
                    </a:cubicBezTo>
                    <a:close/>
                    <a:moveTo>
                      <a:pt x="8879" y="9083"/>
                    </a:moveTo>
                    <a:cubicBezTo>
                      <a:pt x="8879" y="9663"/>
                      <a:pt x="8106" y="10135"/>
                      <a:pt x="7150" y="10135"/>
                    </a:cubicBezTo>
                    <a:cubicBezTo>
                      <a:pt x="6198" y="10135"/>
                      <a:pt x="5426" y="9663"/>
                      <a:pt x="5426" y="9083"/>
                    </a:cubicBezTo>
                    <a:cubicBezTo>
                      <a:pt x="5426" y="8500"/>
                      <a:pt x="6198" y="8028"/>
                      <a:pt x="7150" y="8028"/>
                    </a:cubicBezTo>
                    <a:cubicBezTo>
                      <a:pt x="8106" y="8028"/>
                      <a:pt x="8879" y="8500"/>
                      <a:pt x="8879" y="9083"/>
                    </a:cubicBezTo>
                    <a:close/>
                    <a:moveTo>
                      <a:pt x="12516" y="10589"/>
                    </a:moveTo>
                    <a:cubicBezTo>
                      <a:pt x="12516" y="10770"/>
                      <a:pt x="11354" y="12151"/>
                      <a:pt x="10906" y="12389"/>
                    </a:cubicBezTo>
                    <a:lnTo>
                      <a:pt x="10798" y="12418"/>
                    </a:lnTo>
                    <a:lnTo>
                      <a:pt x="10685" y="12385"/>
                    </a:lnTo>
                    <a:cubicBezTo>
                      <a:pt x="10235" y="12148"/>
                      <a:pt x="9084" y="10800"/>
                      <a:pt x="9084" y="10589"/>
                    </a:cubicBezTo>
                    <a:cubicBezTo>
                      <a:pt x="9084" y="10355"/>
                      <a:pt x="10419" y="10135"/>
                      <a:pt x="10759" y="10135"/>
                    </a:cubicBezTo>
                    <a:cubicBezTo>
                      <a:pt x="11105" y="10135"/>
                      <a:pt x="12516" y="10391"/>
                      <a:pt x="12516" y="10589"/>
                    </a:cubicBezTo>
                    <a:close/>
                    <a:moveTo>
                      <a:pt x="16374" y="9083"/>
                    </a:moveTo>
                    <a:cubicBezTo>
                      <a:pt x="16374" y="9663"/>
                      <a:pt x="15601" y="10135"/>
                      <a:pt x="14650" y="10135"/>
                    </a:cubicBezTo>
                    <a:cubicBezTo>
                      <a:pt x="13694" y="10135"/>
                      <a:pt x="12921" y="9663"/>
                      <a:pt x="12921" y="9083"/>
                    </a:cubicBezTo>
                    <a:cubicBezTo>
                      <a:pt x="12921" y="8500"/>
                      <a:pt x="13694" y="8028"/>
                      <a:pt x="14650" y="8028"/>
                    </a:cubicBezTo>
                    <a:cubicBezTo>
                      <a:pt x="15601" y="8028"/>
                      <a:pt x="16374" y="8500"/>
                      <a:pt x="16374" y="9083"/>
                    </a:cubicBezTo>
                    <a:close/>
                    <a:moveTo>
                      <a:pt x="10798" y="1081"/>
                    </a:moveTo>
                    <a:cubicBezTo>
                      <a:pt x="13861" y="1081"/>
                      <a:pt x="16899" y="3919"/>
                      <a:pt x="18568" y="6928"/>
                    </a:cubicBezTo>
                    <a:lnTo>
                      <a:pt x="17017" y="6473"/>
                    </a:lnTo>
                    <a:lnTo>
                      <a:pt x="14240" y="7346"/>
                    </a:lnTo>
                    <a:lnTo>
                      <a:pt x="10776" y="6489"/>
                    </a:lnTo>
                    <a:lnTo>
                      <a:pt x="7745" y="7343"/>
                    </a:lnTo>
                    <a:lnTo>
                      <a:pt x="4874" y="6479"/>
                    </a:lnTo>
                    <a:lnTo>
                      <a:pt x="2999" y="6980"/>
                    </a:lnTo>
                    <a:cubicBezTo>
                      <a:pt x="4664" y="3952"/>
                      <a:pt x="7723" y="1081"/>
                      <a:pt x="10798" y="1081"/>
                    </a:cubicBezTo>
                    <a:close/>
                    <a:moveTo>
                      <a:pt x="20854" y="12006"/>
                    </a:moveTo>
                    <a:lnTo>
                      <a:pt x="20573" y="11357"/>
                    </a:lnTo>
                    <a:lnTo>
                      <a:pt x="19919" y="11561"/>
                    </a:lnTo>
                    <a:cubicBezTo>
                      <a:pt x="19779" y="10750"/>
                      <a:pt x="19433" y="9182"/>
                      <a:pt x="18714" y="8167"/>
                    </a:cubicBezTo>
                    <a:lnTo>
                      <a:pt x="21341" y="8931"/>
                    </a:lnTo>
                    <a:lnTo>
                      <a:pt x="20854" y="7804"/>
                    </a:lnTo>
                    <a:cubicBezTo>
                      <a:pt x="19227" y="4044"/>
                      <a:pt x="15385" y="0"/>
                      <a:pt x="10798" y="0"/>
                    </a:cubicBezTo>
                    <a:cubicBezTo>
                      <a:pt x="6215" y="0"/>
                      <a:pt x="2373" y="4044"/>
                      <a:pt x="746" y="7804"/>
                    </a:cubicBezTo>
                    <a:lnTo>
                      <a:pt x="281" y="8882"/>
                    </a:lnTo>
                    <a:lnTo>
                      <a:pt x="2875" y="8190"/>
                    </a:lnTo>
                    <a:cubicBezTo>
                      <a:pt x="1806" y="9525"/>
                      <a:pt x="1875" y="10896"/>
                      <a:pt x="2048" y="11673"/>
                    </a:cubicBezTo>
                    <a:lnTo>
                      <a:pt x="1006" y="11403"/>
                    </a:lnTo>
                    <a:lnTo>
                      <a:pt x="746" y="12006"/>
                    </a:lnTo>
                    <a:cubicBezTo>
                      <a:pt x="260" y="13136"/>
                      <a:pt x="0" y="14175"/>
                      <a:pt x="0" y="15012"/>
                    </a:cubicBezTo>
                    <a:cubicBezTo>
                      <a:pt x="0" y="18643"/>
                      <a:pt x="4842" y="21600"/>
                      <a:pt x="10798" y="21600"/>
                    </a:cubicBezTo>
                    <a:cubicBezTo>
                      <a:pt x="16752" y="21600"/>
                      <a:pt x="21600" y="18643"/>
                      <a:pt x="21600" y="15012"/>
                    </a:cubicBezTo>
                    <a:cubicBezTo>
                      <a:pt x="21600" y="14175"/>
                      <a:pt x="21341" y="13136"/>
                      <a:pt x="20854" y="12006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 dirty="0"/>
              </a:p>
            </p:txBody>
          </p:sp>
          <p:sp>
            <p:nvSpPr>
              <p:cNvPr id="391" name="Shape 391"/>
              <p:cNvSpPr/>
              <p:nvPr/>
            </p:nvSpPr>
            <p:spPr>
              <a:xfrm>
                <a:off x="489891" y="502190"/>
                <a:ext cx="56213" cy="558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731"/>
                    </a:moveTo>
                    <a:cubicBezTo>
                      <a:pt x="0" y="16749"/>
                      <a:pt x="4818" y="21600"/>
                      <a:pt x="10801" y="21600"/>
                    </a:cubicBezTo>
                    <a:cubicBezTo>
                      <a:pt x="16783" y="21600"/>
                      <a:pt x="21600" y="16749"/>
                      <a:pt x="21600" y="10731"/>
                    </a:cubicBezTo>
                    <a:cubicBezTo>
                      <a:pt x="21600" y="8598"/>
                      <a:pt x="20868" y="6756"/>
                      <a:pt x="19846" y="5072"/>
                    </a:cubicBezTo>
                    <a:cubicBezTo>
                      <a:pt x="18825" y="6542"/>
                      <a:pt x="17216" y="7495"/>
                      <a:pt x="15324" y="7495"/>
                    </a:cubicBezTo>
                    <a:cubicBezTo>
                      <a:pt x="12116" y="7495"/>
                      <a:pt x="9560" y="4845"/>
                      <a:pt x="9560" y="1615"/>
                    </a:cubicBezTo>
                    <a:cubicBezTo>
                      <a:pt x="9560" y="1104"/>
                      <a:pt x="9704" y="517"/>
                      <a:pt x="9849" y="0"/>
                    </a:cubicBezTo>
                    <a:cubicBezTo>
                      <a:pt x="4380" y="517"/>
                      <a:pt x="0" y="5072"/>
                      <a:pt x="0" y="10731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392" name="Shape 392"/>
              <p:cNvSpPr/>
              <p:nvPr/>
            </p:nvSpPr>
            <p:spPr>
              <a:xfrm>
                <a:off x="227522" y="502190"/>
                <a:ext cx="56247" cy="558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731"/>
                    </a:moveTo>
                    <a:cubicBezTo>
                      <a:pt x="0" y="16749"/>
                      <a:pt x="4821" y="21600"/>
                      <a:pt x="10791" y="21600"/>
                    </a:cubicBezTo>
                    <a:cubicBezTo>
                      <a:pt x="16779" y="21600"/>
                      <a:pt x="21600" y="16749"/>
                      <a:pt x="21600" y="10731"/>
                    </a:cubicBezTo>
                    <a:cubicBezTo>
                      <a:pt x="21600" y="8598"/>
                      <a:pt x="20852" y="6756"/>
                      <a:pt x="19840" y="5072"/>
                    </a:cubicBezTo>
                    <a:cubicBezTo>
                      <a:pt x="18745" y="6542"/>
                      <a:pt x="17133" y="7495"/>
                      <a:pt x="15245" y="7495"/>
                    </a:cubicBezTo>
                    <a:cubicBezTo>
                      <a:pt x="12112" y="7495"/>
                      <a:pt x="9485" y="4845"/>
                      <a:pt x="9485" y="1615"/>
                    </a:cubicBezTo>
                    <a:cubicBezTo>
                      <a:pt x="9485" y="1104"/>
                      <a:pt x="9629" y="517"/>
                      <a:pt x="9861" y="0"/>
                    </a:cubicBezTo>
                    <a:cubicBezTo>
                      <a:pt x="4311" y="517"/>
                      <a:pt x="0" y="5072"/>
                      <a:pt x="0" y="10731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C9B1113-8132-474A-A93F-8492D5CB8B62}"/>
              </a:ext>
            </a:extLst>
          </p:cNvPr>
          <p:cNvGrpSpPr/>
          <p:nvPr/>
        </p:nvGrpSpPr>
        <p:grpSpPr>
          <a:xfrm>
            <a:off x="924302" y="802859"/>
            <a:ext cx="2132347" cy="2509754"/>
            <a:chOff x="924302" y="802859"/>
            <a:chExt cx="2132347" cy="2509754"/>
          </a:xfrm>
        </p:grpSpPr>
        <p:sp>
          <p:nvSpPr>
            <p:cNvPr id="394" name="Shape 394"/>
            <p:cNvSpPr/>
            <p:nvPr/>
          </p:nvSpPr>
          <p:spPr>
            <a:xfrm>
              <a:off x="924302" y="802859"/>
              <a:ext cx="1983780" cy="82570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/>
            </a:bodyPr>
            <a:lstStyle>
              <a:lvl1pPr algn="l">
                <a:lnSpc>
                  <a:spcPct val="80000"/>
                </a:lnSpc>
                <a:spcBef>
                  <a:spcPts val="500"/>
                </a:spcBef>
                <a:defRPr sz="4000" b="1" spc="0">
                  <a:solidFill>
                    <a:srgbClr val="8F9499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2000" dirty="0">
                  <a:solidFill>
                    <a:schemeClr val="bg1"/>
                  </a:solidFill>
                </a:rPr>
                <a:t>Company Achievement Timeline</a:t>
              </a:r>
            </a:p>
          </p:txBody>
        </p:sp>
        <p:sp>
          <p:nvSpPr>
            <p:cNvPr id="395" name="Shape 395"/>
            <p:cNvSpPr/>
            <p:nvPr/>
          </p:nvSpPr>
          <p:spPr>
            <a:xfrm>
              <a:off x="967290" y="1856845"/>
              <a:ext cx="2089359" cy="138560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/>
            <a:p>
              <a:pPr>
                <a:lnSpc>
                  <a:spcPct val="140000"/>
                </a:lnSpc>
                <a:spcBef>
                  <a:spcPts val="1000"/>
                </a:spcBef>
                <a:defRPr sz="1800"/>
              </a:pP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Lorem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Ipsum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is simply dummy text of the printing and typesetting industry.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Lorem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Ipsum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has been the industry's standard dummy text ever since the 1500s, when an unknown printer took a galley.</a:t>
              </a:r>
            </a:p>
          </p:txBody>
        </p:sp>
        <p:sp>
          <p:nvSpPr>
            <p:cNvPr id="396" name="Shape 396"/>
            <p:cNvSpPr/>
            <p:nvPr/>
          </p:nvSpPr>
          <p:spPr>
            <a:xfrm flipH="1">
              <a:off x="1016730" y="3312613"/>
              <a:ext cx="379420" cy="0"/>
            </a:xfrm>
            <a:prstGeom prst="line">
              <a:avLst/>
            </a:prstGeom>
            <a:ln w="19050">
              <a:solidFill>
                <a:srgbClr val="C1C6CA"/>
              </a:solidFill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/>
              </a:pPr>
              <a:endParaRPr sz="4267"/>
            </a:p>
          </p:txBody>
        </p:sp>
      </p:grpSp>
      <p:grpSp>
        <p:nvGrpSpPr>
          <p:cNvPr id="402" name="Group 402"/>
          <p:cNvGrpSpPr/>
          <p:nvPr/>
        </p:nvGrpSpPr>
        <p:grpSpPr>
          <a:xfrm>
            <a:off x="5677536" y="1412026"/>
            <a:ext cx="1936894" cy="1260626"/>
            <a:chOff x="0" y="0"/>
            <a:chExt cx="3873786" cy="2521250"/>
          </a:xfrm>
        </p:grpSpPr>
        <p:sp>
          <p:nvSpPr>
            <p:cNvPr id="397" name="Shape 397"/>
            <p:cNvSpPr/>
            <p:nvPr/>
          </p:nvSpPr>
          <p:spPr>
            <a:xfrm>
              <a:off x="38100" y="127000"/>
              <a:ext cx="3835686" cy="23942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36" h="18720" extrusionOk="0">
                  <a:moveTo>
                    <a:pt x="3863" y="14583"/>
                  </a:moveTo>
                  <a:cubicBezTo>
                    <a:pt x="4576" y="17265"/>
                    <a:pt x="6541" y="18380"/>
                    <a:pt x="8260" y="16016"/>
                  </a:cubicBezTo>
                  <a:cubicBezTo>
                    <a:pt x="9585" y="20045"/>
                    <a:pt x="13425" y="19135"/>
                    <a:pt x="14443" y="16138"/>
                  </a:cubicBezTo>
                  <a:cubicBezTo>
                    <a:pt x="16923" y="17408"/>
                    <a:pt x="17088" y="15003"/>
                    <a:pt x="17088" y="15003"/>
                  </a:cubicBezTo>
                  <a:cubicBezTo>
                    <a:pt x="19709" y="13436"/>
                    <a:pt x="19943" y="7397"/>
                    <a:pt x="16189" y="6702"/>
                  </a:cubicBezTo>
                  <a:cubicBezTo>
                    <a:pt x="15003" y="1127"/>
                    <a:pt x="11965" y="2060"/>
                    <a:pt x="11519" y="2497"/>
                  </a:cubicBezTo>
                  <a:cubicBezTo>
                    <a:pt x="10259" y="-518"/>
                    <a:pt x="6280" y="-1555"/>
                    <a:pt x="4993" y="3725"/>
                  </a:cubicBezTo>
                  <a:cubicBezTo>
                    <a:pt x="3389" y="3430"/>
                    <a:pt x="2538" y="6125"/>
                    <a:pt x="2538" y="6125"/>
                  </a:cubicBezTo>
                  <a:cubicBezTo>
                    <a:pt x="-477" y="5429"/>
                    <a:pt x="-1657" y="15411"/>
                    <a:pt x="3863" y="14583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56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7466"/>
            </a:p>
          </p:txBody>
        </p:sp>
        <p:sp>
          <p:nvSpPr>
            <p:cNvPr id="398" name="Shape 398"/>
            <p:cNvSpPr/>
            <p:nvPr/>
          </p:nvSpPr>
          <p:spPr>
            <a:xfrm>
              <a:off x="0" y="0"/>
              <a:ext cx="3835686" cy="23942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36" h="18720" extrusionOk="0">
                  <a:moveTo>
                    <a:pt x="3863" y="14583"/>
                  </a:moveTo>
                  <a:cubicBezTo>
                    <a:pt x="4576" y="17265"/>
                    <a:pt x="6541" y="18380"/>
                    <a:pt x="8260" y="16016"/>
                  </a:cubicBezTo>
                  <a:cubicBezTo>
                    <a:pt x="9585" y="20045"/>
                    <a:pt x="13425" y="19135"/>
                    <a:pt x="14443" y="16138"/>
                  </a:cubicBezTo>
                  <a:cubicBezTo>
                    <a:pt x="16923" y="17408"/>
                    <a:pt x="17088" y="15003"/>
                    <a:pt x="17088" y="15003"/>
                  </a:cubicBezTo>
                  <a:cubicBezTo>
                    <a:pt x="19709" y="13436"/>
                    <a:pt x="19943" y="7397"/>
                    <a:pt x="16189" y="6702"/>
                  </a:cubicBezTo>
                  <a:cubicBezTo>
                    <a:pt x="15003" y="1127"/>
                    <a:pt x="11965" y="2060"/>
                    <a:pt x="11519" y="2497"/>
                  </a:cubicBezTo>
                  <a:cubicBezTo>
                    <a:pt x="10259" y="-518"/>
                    <a:pt x="6280" y="-1555"/>
                    <a:pt x="4993" y="3725"/>
                  </a:cubicBezTo>
                  <a:cubicBezTo>
                    <a:pt x="3389" y="3430"/>
                    <a:pt x="2538" y="6125"/>
                    <a:pt x="2538" y="6125"/>
                  </a:cubicBezTo>
                  <a:cubicBezTo>
                    <a:pt x="-477" y="5429"/>
                    <a:pt x="-1657" y="15411"/>
                    <a:pt x="3863" y="14583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56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7466" dirty="0"/>
            </a:p>
          </p:txBody>
        </p:sp>
        <p:grpSp>
          <p:nvGrpSpPr>
            <p:cNvPr id="401" name="Group 401"/>
            <p:cNvGrpSpPr/>
            <p:nvPr/>
          </p:nvGrpSpPr>
          <p:grpSpPr>
            <a:xfrm>
              <a:off x="915293" y="748359"/>
              <a:ext cx="2270981" cy="1354730"/>
              <a:chOff x="0" y="-1"/>
              <a:chExt cx="2270979" cy="1354728"/>
            </a:xfrm>
          </p:grpSpPr>
          <p:sp>
            <p:nvSpPr>
              <p:cNvPr id="399" name="Shape 399"/>
              <p:cNvSpPr/>
              <p:nvPr/>
            </p:nvSpPr>
            <p:spPr>
              <a:xfrm>
                <a:off x="25400" y="-1"/>
                <a:ext cx="2245579" cy="5674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rmAutofit/>
              </a:bodyPr>
              <a:lstStyle>
                <a:lvl1pPr algn="l">
                  <a:lnSpc>
                    <a:spcPct val="110000"/>
                  </a:lnSpc>
                  <a:spcBef>
                    <a:spcPts val="500"/>
                  </a:spcBef>
                  <a:defRPr sz="2200" b="1">
                    <a:solidFill>
                      <a:srgbClr val="FFFFFF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1067" dirty="0">
                    <a:solidFill>
                      <a:schemeClr val="bg1"/>
                    </a:solidFill>
                  </a:rPr>
                  <a:t>February 10 of</a:t>
                </a:r>
              </a:p>
            </p:txBody>
          </p:sp>
          <p:sp>
            <p:nvSpPr>
              <p:cNvPr id="400" name="Shape 400"/>
              <p:cNvSpPr/>
              <p:nvPr/>
            </p:nvSpPr>
            <p:spPr>
              <a:xfrm>
                <a:off x="0" y="269585"/>
                <a:ext cx="1810196" cy="10851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rmAutofit/>
              </a:bodyPr>
              <a:lstStyle>
                <a:lvl1pPr algn="l">
                  <a:lnSpc>
                    <a:spcPct val="110000"/>
                  </a:lnSpc>
                  <a:spcBef>
                    <a:spcPts val="500"/>
                  </a:spcBef>
                  <a:defRPr sz="5500" b="1">
                    <a:solidFill>
                      <a:srgbClr val="FFFFFF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lang="en-US" sz="2800" dirty="0">
                    <a:solidFill>
                      <a:schemeClr val="bg1"/>
                    </a:solidFill>
                  </a:rPr>
                  <a:t>2022</a:t>
                </a:r>
                <a:endParaRPr sz="28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D582E15-8B9A-445F-87AD-D9E857F4B7AF}"/>
              </a:ext>
            </a:extLst>
          </p:cNvPr>
          <p:cNvGrpSpPr/>
          <p:nvPr/>
        </p:nvGrpSpPr>
        <p:grpSpPr>
          <a:xfrm>
            <a:off x="7904305" y="1429176"/>
            <a:ext cx="2770090" cy="1297095"/>
            <a:chOff x="7904305" y="1429176"/>
            <a:chExt cx="2770090" cy="1297095"/>
          </a:xfrm>
        </p:grpSpPr>
        <p:grpSp>
          <p:nvGrpSpPr>
            <p:cNvPr id="409" name="Group 409"/>
            <p:cNvGrpSpPr/>
            <p:nvPr/>
          </p:nvGrpSpPr>
          <p:grpSpPr>
            <a:xfrm>
              <a:off x="7904305" y="1429176"/>
              <a:ext cx="675024" cy="654825"/>
              <a:chOff x="0" y="0"/>
              <a:chExt cx="1350046" cy="1309649"/>
            </a:xfrm>
            <a:solidFill>
              <a:schemeClr val="accent6"/>
            </a:solidFill>
          </p:grpSpPr>
          <p:sp>
            <p:nvSpPr>
              <p:cNvPr id="403" name="Shape 403"/>
              <p:cNvSpPr/>
              <p:nvPr/>
            </p:nvSpPr>
            <p:spPr>
              <a:xfrm>
                <a:off x="70107" y="1068714"/>
                <a:ext cx="691266" cy="2403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8881" y="0"/>
                    </a:moveTo>
                    <a:lnTo>
                      <a:pt x="0" y="17388"/>
                    </a:lnTo>
                    <a:lnTo>
                      <a:pt x="1187" y="21600"/>
                    </a:lnTo>
                    <a:lnTo>
                      <a:pt x="21600" y="21600"/>
                    </a:lnTo>
                    <a:lnTo>
                      <a:pt x="21533" y="20721"/>
                    </a:lnTo>
                    <a:cubicBezTo>
                      <a:pt x="21533" y="20721"/>
                      <a:pt x="8881" y="0"/>
                      <a:pt x="8881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04" name="Shape 404"/>
              <p:cNvSpPr/>
              <p:nvPr/>
            </p:nvSpPr>
            <p:spPr>
              <a:xfrm>
                <a:off x="0" y="745535"/>
                <a:ext cx="494894" cy="355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306" y="15754"/>
                    </a:moveTo>
                    <a:lnTo>
                      <a:pt x="21600" y="3208"/>
                    </a:lnTo>
                    <a:lnTo>
                      <a:pt x="19310" y="0"/>
                    </a:lnTo>
                    <a:lnTo>
                      <a:pt x="3202" y="0"/>
                    </a:lnTo>
                    <a:lnTo>
                      <a:pt x="0" y="8873"/>
                    </a:lnTo>
                    <a:lnTo>
                      <a:pt x="7315" y="21600"/>
                    </a:lnTo>
                    <a:cubicBezTo>
                      <a:pt x="7315" y="21600"/>
                      <a:pt x="14306" y="15754"/>
                      <a:pt x="14306" y="15754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05" name="Shape 405"/>
              <p:cNvSpPr/>
              <p:nvPr/>
            </p:nvSpPr>
            <p:spPr>
              <a:xfrm>
                <a:off x="403546" y="825902"/>
                <a:ext cx="702293" cy="434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820" y="5893"/>
                    </a:moveTo>
                    <a:lnTo>
                      <a:pt x="4861" y="0"/>
                    </a:lnTo>
                    <a:lnTo>
                      <a:pt x="0" y="9814"/>
                    </a:lnTo>
                    <a:lnTo>
                      <a:pt x="13395" y="21600"/>
                    </a:lnTo>
                    <a:lnTo>
                      <a:pt x="21600" y="19099"/>
                    </a:lnTo>
                    <a:cubicBezTo>
                      <a:pt x="21600" y="19099"/>
                      <a:pt x="15820" y="5893"/>
                      <a:pt x="15820" y="5893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06" name="Shape 406"/>
              <p:cNvSpPr/>
              <p:nvPr/>
            </p:nvSpPr>
            <p:spPr>
              <a:xfrm>
                <a:off x="931919" y="1260228"/>
                <a:ext cx="331858" cy="494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21600" y="21600"/>
                    </a:lnTo>
                    <a:lnTo>
                      <a:pt x="14481" y="0"/>
                    </a:lnTo>
                    <a:cubicBezTo>
                      <a:pt x="14481" y="0"/>
                      <a:pt x="0" y="21600"/>
                      <a:pt x="0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07" name="Shape 407"/>
              <p:cNvSpPr/>
              <p:nvPr/>
            </p:nvSpPr>
            <p:spPr>
              <a:xfrm>
                <a:off x="249651" y="0"/>
                <a:ext cx="1099816" cy="9043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90" h="21590" extrusionOk="0">
                    <a:moveTo>
                      <a:pt x="1172" y="13440"/>
                    </a:moveTo>
                    <a:cubicBezTo>
                      <a:pt x="822" y="11915"/>
                      <a:pt x="1172" y="8973"/>
                      <a:pt x="1172" y="8973"/>
                    </a:cubicBezTo>
                    <a:lnTo>
                      <a:pt x="1855" y="8627"/>
                    </a:lnTo>
                    <a:cubicBezTo>
                      <a:pt x="1855" y="8627"/>
                      <a:pt x="1172" y="13440"/>
                      <a:pt x="1172" y="13440"/>
                    </a:cubicBezTo>
                    <a:close/>
                    <a:moveTo>
                      <a:pt x="10550" y="3582"/>
                    </a:moveTo>
                    <a:cubicBezTo>
                      <a:pt x="10550" y="3582"/>
                      <a:pt x="12990" y="5647"/>
                      <a:pt x="13682" y="9372"/>
                    </a:cubicBezTo>
                    <a:lnTo>
                      <a:pt x="9834" y="4131"/>
                    </a:lnTo>
                    <a:cubicBezTo>
                      <a:pt x="9834" y="4131"/>
                      <a:pt x="10550" y="3582"/>
                      <a:pt x="10550" y="3582"/>
                    </a:cubicBezTo>
                    <a:close/>
                    <a:moveTo>
                      <a:pt x="7516" y="17815"/>
                    </a:moveTo>
                    <a:cubicBezTo>
                      <a:pt x="7289" y="15231"/>
                      <a:pt x="6485" y="13178"/>
                      <a:pt x="6345" y="10684"/>
                    </a:cubicBezTo>
                    <a:cubicBezTo>
                      <a:pt x="6362" y="9827"/>
                      <a:pt x="6353" y="9198"/>
                      <a:pt x="6256" y="8384"/>
                    </a:cubicBezTo>
                    <a:cubicBezTo>
                      <a:pt x="6248" y="7926"/>
                      <a:pt x="6224" y="7509"/>
                      <a:pt x="6224" y="7030"/>
                    </a:cubicBezTo>
                    <a:cubicBezTo>
                      <a:pt x="6224" y="6127"/>
                      <a:pt x="6141" y="5209"/>
                      <a:pt x="6141" y="4394"/>
                    </a:cubicBezTo>
                    <a:cubicBezTo>
                      <a:pt x="6149" y="3235"/>
                      <a:pt x="6288" y="2349"/>
                      <a:pt x="6858" y="1730"/>
                    </a:cubicBezTo>
                    <a:cubicBezTo>
                      <a:pt x="7190" y="1352"/>
                      <a:pt x="7458" y="1251"/>
                      <a:pt x="7679" y="1243"/>
                    </a:cubicBezTo>
                    <a:cubicBezTo>
                      <a:pt x="8273" y="1170"/>
                      <a:pt x="9070" y="2329"/>
                      <a:pt x="9460" y="3631"/>
                    </a:cubicBezTo>
                    <a:cubicBezTo>
                      <a:pt x="9111" y="3977"/>
                      <a:pt x="8916" y="4302"/>
                      <a:pt x="8916" y="4302"/>
                    </a:cubicBezTo>
                    <a:cubicBezTo>
                      <a:pt x="7573" y="6666"/>
                      <a:pt x="12649" y="13410"/>
                      <a:pt x="14674" y="9778"/>
                    </a:cubicBezTo>
                    <a:cubicBezTo>
                      <a:pt x="15536" y="8221"/>
                      <a:pt x="14422" y="3753"/>
                      <a:pt x="12372" y="2871"/>
                    </a:cubicBezTo>
                    <a:cubicBezTo>
                      <a:pt x="11575" y="2523"/>
                      <a:pt x="10876" y="2674"/>
                      <a:pt x="10314" y="2980"/>
                    </a:cubicBezTo>
                    <a:cubicBezTo>
                      <a:pt x="9834" y="1516"/>
                      <a:pt x="9005" y="82"/>
                      <a:pt x="7679" y="0"/>
                    </a:cubicBezTo>
                    <a:cubicBezTo>
                      <a:pt x="7176" y="-10"/>
                      <a:pt x="6655" y="266"/>
                      <a:pt x="6191" y="795"/>
                    </a:cubicBezTo>
                    <a:cubicBezTo>
                      <a:pt x="5304" y="1760"/>
                      <a:pt x="5141" y="3133"/>
                      <a:pt x="5141" y="4394"/>
                    </a:cubicBezTo>
                    <a:cubicBezTo>
                      <a:pt x="5141" y="4996"/>
                      <a:pt x="5175" y="5577"/>
                      <a:pt x="5197" y="6144"/>
                    </a:cubicBezTo>
                    <a:cubicBezTo>
                      <a:pt x="4987" y="5910"/>
                      <a:pt x="4752" y="5689"/>
                      <a:pt x="4458" y="5475"/>
                    </a:cubicBezTo>
                    <a:cubicBezTo>
                      <a:pt x="3848" y="4985"/>
                      <a:pt x="3311" y="4713"/>
                      <a:pt x="2791" y="4713"/>
                    </a:cubicBezTo>
                    <a:cubicBezTo>
                      <a:pt x="1473" y="4772"/>
                      <a:pt x="1092" y="6358"/>
                      <a:pt x="1058" y="8087"/>
                    </a:cubicBezTo>
                    <a:cubicBezTo>
                      <a:pt x="-350" y="9524"/>
                      <a:pt x="-610" y="15526"/>
                      <a:pt x="1881" y="14488"/>
                    </a:cubicBezTo>
                    <a:cubicBezTo>
                      <a:pt x="3230" y="13918"/>
                      <a:pt x="3816" y="11741"/>
                      <a:pt x="3685" y="10255"/>
                    </a:cubicBezTo>
                    <a:cubicBezTo>
                      <a:pt x="3685" y="10255"/>
                      <a:pt x="3580" y="8160"/>
                      <a:pt x="2066" y="7845"/>
                    </a:cubicBezTo>
                    <a:cubicBezTo>
                      <a:pt x="2141" y="6430"/>
                      <a:pt x="2449" y="5963"/>
                      <a:pt x="2791" y="5963"/>
                    </a:cubicBezTo>
                    <a:cubicBezTo>
                      <a:pt x="3011" y="5952"/>
                      <a:pt x="3393" y="6105"/>
                      <a:pt x="3913" y="6522"/>
                    </a:cubicBezTo>
                    <a:cubicBezTo>
                      <a:pt x="4856" y="7335"/>
                      <a:pt x="5141" y="7632"/>
                      <a:pt x="5256" y="8396"/>
                    </a:cubicBezTo>
                    <a:cubicBezTo>
                      <a:pt x="5265" y="9106"/>
                      <a:pt x="5336" y="10786"/>
                      <a:pt x="5336" y="10866"/>
                    </a:cubicBezTo>
                    <a:lnTo>
                      <a:pt x="5354" y="10866"/>
                    </a:lnTo>
                    <a:cubicBezTo>
                      <a:pt x="5491" y="13369"/>
                      <a:pt x="5785" y="15282"/>
                      <a:pt x="6004" y="17815"/>
                    </a:cubicBezTo>
                    <a:lnTo>
                      <a:pt x="5086" y="17815"/>
                    </a:lnTo>
                    <a:lnTo>
                      <a:pt x="6687" y="18762"/>
                    </a:lnTo>
                    <a:lnTo>
                      <a:pt x="13486" y="21590"/>
                    </a:lnTo>
                    <a:lnTo>
                      <a:pt x="18781" y="20644"/>
                    </a:lnTo>
                    <a:lnTo>
                      <a:pt x="20990" y="18528"/>
                    </a:lnTo>
                    <a:lnTo>
                      <a:pt x="20990" y="17815"/>
                    </a:lnTo>
                    <a:cubicBezTo>
                      <a:pt x="20990" y="17815"/>
                      <a:pt x="7516" y="17815"/>
                      <a:pt x="7516" y="17815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08" name="Shape 408"/>
              <p:cNvSpPr/>
              <p:nvPr/>
            </p:nvSpPr>
            <p:spPr>
              <a:xfrm>
                <a:off x="1010576" y="875490"/>
                <a:ext cx="339471" cy="4075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014"/>
                    </a:moveTo>
                    <a:lnTo>
                      <a:pt x="11226" y="17545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17083" y="2117"/>
                    </a:lnTo>
                    <a:cubicBezTo>
                      <a:pt x="17083" y="2117"/>
                      <a:pt x="0" y="4014"/>
                      <a:pt x="0" y="4014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sp>
          <p:nvSpPr>
            <p:cNvPr id="410" name="Shape 410"/>
            <p:cNvSpPr/>
            <p:nvPr/>
          </p:nvSpPr>
          <p:spPr>
            <a:xfrm>
              <a:off x="7917006" y="2363031"/>
              <a:ext cx="2757389" cy="3632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>
              <a:lvl1pPr algn="l">
                <a:spcBef>
                  <a:spcPts val="500"/>
                </a:spcBef>
                <a:defRPr sz="2000">
                  <a:solidFill>
                    <a:srgbClr val="8F9499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67">
                  <a:solidFill>
                    <a:schemeClr val="bg1"/>
                  </a:solidFill>
                </a:rPr>
                <a:t>It has survived not only five centuries, but also the leap into electronic typesetting.</a:t>
              </a:r>
            </a:p>
          </p:txBody>
        </p:sp>
        <p:sp>
          <p:nvSpPr>
            <p:cNvPr id="411" name="Shape 411"/>
            <p:cNvSpPr/>
            <p:nvPr/>
          </p:nvSpPr>
          <p:spPr>
            <a:xfrm>
              <a:off x="7917006" y="2128311"/>
              <a:ext cx="2757389" cy="2837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2800" b="1">
                  <a:solidFill>
                    <a:srgbClr val="00B9F7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467" dirty="0">
                  <a:solidFill>
                    <a:schemeClr val="bg1"/>
                  </a:solidFill>
                </a:rPr>
                <a:t>Rising as Fast Growth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FEBAEA9-4CCE-4616-AC09-DBEA8CBFB09F}"/>
              </a:ext>
            </a:extLst>
          </p:cNvPr>
          <p:cNvGrpSpPr/>
          <p:nvPr/>
        </p:nvGrpSpPr>
        <p:grpSpPr>
          <a:xfrm>
            <a:off x="2828571" y="-689786"/>
            <a:ext cx="5004573" cy="3292891"/>
            <a:chOff x="2828571" y="-689786"/>
            <a:chExt cx="5004573" cy="3292891"/>
          </a:xfrm>
        </p:grpSpPr>
        <p:sp>
          <p:nvSpPr>
            <p:cNvPr id="375" name="Shape 375"/>
            <p:cNvSpPr/>
            <p:nvPr/>
          </p:nvSpPr>
          <p:spPr>
            <a:xfrm>
              <a:off x="5302084" y="570533"/>
              <a:ext cx="2072609" cy="1290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36" h="18720" extrusionOk="0">
                  <a:moveTo>
                    <a:pt x="3863" y="14583"/>
                  </a:moveTo>
                  <a:cubicBezTo>
                    <a:pt x="4576" y="17265"/>
                    <a:pt x="6541" y="18380"/>
                    <a:pt x="8260" y="16016"/>
                  </a:cubicBezTo>
                  <a:cubicBezTo>
                    <a:pt x="9585" y="20045"/>
                    <a:pt x="13425" y="19135"/>
                    <a:pt x="14443" y="16138"/>
                  </a:cubicBezTo>
                  <a:cubicBezTo>
                    <a:pt x="16923" y="17408"/>
                    <a:pt x="17088" y="15003"/>
                    <a:pt x="17088" y="15003"/>
                  </a:cubicBezTo>
                  <a:cubicBezTo>
                    <a:pt x="19709" y="13436"/>
                    <a:pt x="19943" y="7397"/>
                    <a:pt x="16189" y="6702"/>
                  </a:cubicBezTo>
                  <a:cubicBezTo>
                    <a:pt x="15003" y="1127"/>
                    <a:pt x="11965" y="2060"/>
                    <a:pt x="11519" y="2497"/>
                  </a:cubicBezTo>
                  <a:cubicBezTo>
                    <a:pt x="10259" y="-518"/>
                    <a:pt x="6280" y="-1555"/>
                    <a:pt x="4993" y="3725"/>
                  </a:cubicBezTo>
                  <a:cubicBezTo>
                    <a:pt x="3389" y="3430"/>
                    <a:pt x="2538" y="6125"/>
                    <a:pt x="2538" y="6125"/>
                  </a:cubicBezTo>
                  <a:cubicBezTo>
                    <a:pt x="-477" y="5429"/>
                    <a:pt x="-1657" y="15411"/>
                    <a:pt x="3863" y="14583"/>
                  </a:cubicBezTo>
                  <a:close/>
                </a:path>
              </a:pathLst>
            </a:custGeom>
            <a:ln w="28575">
              <a:solidFill>
                <a:srgbClr val="E0F1FF"/>
              </a:solidFill>
              <a:miter lim="400000"/>
            </a:ln>
          </p:spPr>
          <p:txBody>
            <a:bodyPr lIns="0" tIns="0" rIns="0" bIns="0" anchor="ctr"/>
            <a:lstStyle/>
            <a:p>
              <a:pPr lvl="0">
                <a:defRPr sz="56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7466" dirty="0"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52709" y="546231"/>
              <a:ext cx="680435" cy="4247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36" h="18720" extrusionOk="0">
                  <a:moveTo>
                    <a:pt x="3863" y="14583"/>
                  </a:moveTo>
                  <a:cubicBezTo>
                    <a:pt x="4576" y="17265"/>
                    <a:pt x="6541" y="18380"/>
                    <a:pt x="8260" y="16016"/>
                  </a:cubicBezTo>
                  <a:cubicBezTo>
                    <a:pt x="9585" y="20045"/>
                    <a:pt x="13425" y="19135"/>
                    <a:pt x="14443" y="16138"/>
                  </a:cubicBezTo>
                  <a:cubicBezTo>
                    <a:pt x="16923" y="17408"/>
                    <a:pt x="17088" y="15003"/>
                    <a:pt x="17088" y="15003"/>
                  </a:cubicBezTo>
                  <a:cubicBezTo>
                    <a:pt x="19709" y="13436"/>
                    <a:pt x="19943" y="7397"/>
                    <a:pt x="16189" y="6702"/>
                  </a:cubicBezTo>
                  <a:cubicBezTo>
                    <a:pt x="15003" y="1127"/>
                    <a:pt x="11965" y="2060"/>
                    <a:pt x="11519" y="2497"/>
                  </a:cubicBezTo>
                  <a:cubicBezTo>
                    <a:pt x="10259" y="-518"/>
                    <a:pt x="6280" y="-1555"/>
                    <a:pt x="4993" y="3725"/>
                  </a:cubicBezTo>
                  <a:cubicBezTo>
                    <a:pt x="3389" y="3430"/>
                    <a:pt x="2538" y="6125"/>
                    <a:pt x="2538" y="6125"/>
                  </a:cubicBezTo>
                  <a:cubicBezTo>
                    <a:pt x="-477" y="5429"/>
                    <a:pt x="-1657" y="15411"/>
                    <a:pt x="3863" y="14583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56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7466"/>
            </a:p>
          </p:txBody>
        </p:sp>
        <p:sp>
          <p:nvSpPr>
            <p:cNvPr id="378" name="Shape 378"/>
            <p:cNvSpPr/>
            <p:nvPr/>
          </p:nvSpPr>
          <p:spPr>
            <a:xfrm>
              <a:off x="2828571" y="-689786"/>
              <a:ext cx="2429599" cy="1512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36" h="18720" extrusionOk="0">
                  <a:moveTo>
                    <a:pt x="3863" y="14583"/>
                  </a:moveTo>
                  <a:cubicBezTo>
                    <a:pt x="4576" y="17265"/>
                    <a:pt x="6541" y="18380"/>
                    <a:pt x="8260" y="16016"/>
                  </a:cubicBezTo>
                  <a:cubicBezTo>
                    <a:pt x="9585" y="20045"/>
                    <a:pt x="13425" y="19135"/>
                    <a:pt x="14443" y="16138"/>
                  </a:cubicBezTo>
                  <a:cubicBezTo>
                    <a:pt x="16923" y="17408"/>
                    <a:pt x="17088" y="15003"/>
                    <a:pt x="17088" y="15003"/>
                  </a:cubicBezTo>
                  <a:cubicBezTo>
                    <a:pt x="19709" y="13436"/>
                    <a:pt x="19943" y="7397"/>
                    <a:pt x="16189" y="6702"/>
                  </a:cubicBezTo>
                  <a:cubicBezTo>
                    <a:pt x="15003" y="1127"/>
                    <a:pt x="11965" y="2060"/>
                    <a:pt x="11519" y="2497"/>
                  </a:cubicBezTo>
                  <a:cubicBezTo>
                    <a:pt x="10259" y="-518"/>
                    <a:pt x="6280" y="-1555"/>
                    <a:pt x="4993" y="3725"/>
                  </a:cubicBezTo>
                  <a:cubicBezTo>
                    <a:pt x="3389" y="3430"/>
                    <a:pt x="2538" y="6125"/>
                    <a:pt x="2538" y="6125"/>
                  </a:cubicBezTo>
                  <a:cubicBezTo>
                    <a:pt x="-477" y="5429"/>
                    <a:pt x="-1657" y="15411"/>
                    <a:pt x="3863" y="14583"/>
                  </a:cubicBezTo>
                  <a:close/>
                </a:path>
              </a:pathLst>
            </a:custGeom>
            <a:ln w="28575">
              <a:solidFill>
                <a:schemeClr val="accent1">
                  <a:lumMod val="20000"/>
                  <a:lumOff val="80000"/>
                  <a:alpha val="40000"/>
                </a:schemeClr>
              </a:solidFill>
              <a:miter lim="400000"/>
            </a:ln>
          </p:spPr>
          <p:txBody>
            <a:bodyPr lIns="0" tIns="0" rIns="0" bIns="0" anchor="ctr"/>
            <a:lstStyle/>
            <a:p>
              <a:pPr lvl="0">
                <a:defRPr sz="56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7466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DA6D71A-FB32-4384-9A79-B8566E14773A}"/>
                </a:ext>
              </a:extLst>
            </p:cNvPr>
            <p:cNvGrpSpPr/>
            <p:nvPr/>
          </p:nvGrpSpPr>
          <p:grpSpPr>
            <a:xfrm>
              <a:off x="3332413" y="275745"/>
              <a:ext cx="3215703" cy="2327360"/>
              <a:chOff x="3332413" y="275745"/>
              <a:chExt cx="3215703" cy="2327360"/>
            </a:xfrm>
          </p:grpSpPr>
          <p:sp>
            <p:nvSpPr>
              <p:cNvPr id="377" name="Shape 377"/>
              <p:cNvSpPr/>
              <p:nvPr/>
            </p:nvSpPr>
            <p:spPr>
              <a:xfrm>
                <a:off x="6066673" y="275745"/>
                <a:ext cx="481443" cy="481443"/>
              </a:xfrm>
              <a:prstGeom prst="star8">
                <a:avLst>
                  <a:gd name="adj" fmla="val 5000"/>
                </a:avLst>
              </a:prstGeom>
              <a:solidFill>
                <a:srgbClr val="FFFFFF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 defTabSz="292093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5333"/>
              </a:p>
            </p:txBody>
          </p:sp>
          <p:sp>
            <p:nvSpPr>
              <p:cNvPr id="379" name="Shape 379"/>
              <p:cNvSpPr/>
              <p:nvPr/>
            </p:nvSpPr>
            <p:spPr>
              <a:xfrm>
                <a:off x="3332413" y="1770013"/>
                <a:ext cx="608151" cy="608151"/>
              </a:xfrm>
              <a:prstGeom prst="star8">
                <a:avLst>
                  <a:gd name="adj" fmla="val 5000"/>
                </a:avLst>
              </a:prstGeom>
              <a:solidFill>
                <a:srgbClr val="D2EBFF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 defTabSz="292093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5333"/>
              </a:p>
            </p:txBody>
          </p:sp>
          <p:sp>
            <p:nvSpPr>
              <p:cNvPr id="413" name="Shape 413"/>
              <p:cNvSpPr/>
              <p:nvPr/>
            </p:nvSpPr>
            <p:spPr>
              <a:xfrm rot="655410">
                <a:off x="5275365" y="1735573"/>
                <a:ext cx="867532" cy="867532"/>
              </a:xfrm>
              <a:prstGeom prst="star8">
                <a:avLst>
                  <a:gd name="adj" fmla="val 5000"/>
                </a:avLst>
              </a:prstGeom>
              <a:solidFill>
                <a:srgbClr val="FFFFFF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 defTabSz="292093">
                  <a:defRPr sz="4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5333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5460502"/>
      </p:ext>
    </p:extLst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14EAB0E-5F3F-1F42-BC35-098F10E0A5D0}"/>
              </a:ext>
            </a:extLst>
          </p:cNvPr>
          <p:cNvSpPr/>
          <p:nvPr/>
        </p:nvSpPr>
        <p:spPr>
          <a:xfrm>
            <a:off x="1739590" y="596900"/>
            <a:ext cx="4356410" cy="762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850" name="Title 1">
            <a:extLst>
              <a:ext uri="{FF2B5EF4-FFF2-40B4-BE49-F238E27FC236}">
                <a16:creationId xmlns:a16="http://schemas.microsoft.com/office/drawing/2014/main" id="{FB3C97A2-FB17-934E-93C3-C0E867C53D8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007220" y="736600"/>
            <a:ext cx="408878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SMART</a:t>
            </a:r>
            <a:r>
              <a:rPr lang="en-US" altLang="en-US" b="0" dirty="0">
                <a:solidFill>
                  <a:schemeClr val="bg1"/>
                </a:solidFill>
                <a:latin typeface="Source Sans Pro Black" panose="020B0503030403020204" pitchFamily="34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 TIMELINE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927F4E8-C4D2-9D4A-8456-10C1111B4D42}"/>
              </a:ext>
            </a:extLst>
          </p:cNvPr>
          <p:cNvCxnSpPr/>
          <p:nvPr/>
        </p:nvCxnSpPr>
        <p:spPr>
          <a:xfrm>
            <a:off x="3095902" y="2508250"/>
            <a:ext cx="0" cy="4349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CE7824B3-8749-4C1C-B792-FE42A33E1166}"/>
              </a:ext>
            </a:extLst>
          </p:cNvPr>
          <p:cNvGrpSpPr/>
          <p:nvPr/>
        </p:nvGrpSpPr>
        <p:grpSpPr>
          <a:xfrm>
            <a:off x="1286001" y="2290763"/>
            <a:ext cx="9026676" cy="760412"/>
            <a:chOff x="1286001" y="2290763"/>
            <a:chExt cx="9026676" cy="76041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853A921-C330-8F41-B7DA-3242A34244CE}"/>
                </a:ext>
              </a:extLst>
            </p:cNvPr>
            <p:cNvSpPr/>
            <p:nvPr/>
          </p:nvSpPr>
          <p:spPr bwMode="auto">
            <a:xfrm>
              <a:off x="3057802" y="2459038"/>
              <a:ext cx="100012" cy="100012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95465C1-A3CA-3B42-9407-5732F84B0C1D}"/>
                </a:ext>
              </a:extLst>
            </p:cNvPr>
            <p:cNvSpPr/>
            <p:nvPr/>
          </p:nvSpPr>
          <p:spPr bwMode="auto">
            <a:xfrm>
              <a:off x="2940327" y="2355850"/>
              <a:ext cx="311150" cy="311150"/>
            </a:xfrm>
            <a:prstGeom prst="ellipse">
              <a:avLst/>
            </a:prstGeom>
            <a:noFill/>
            <a:ln w="6350">
              <a:solidFill>
                <a:schemeClr val="accent2"/>
              </a:solidFill>
            </a:ln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endParaRPr>
            </a:p>
          </p:txBody>
        </p:sp>
        <p:grpSp>
          <p:nvGrpSpPr>
            <p:cNvPr id="3" name="Group 10">
              <a:extLst>
                <a:ext uri="{FF2B5EF4-FFF2-40B4-BE49-F238E27FC236}">
                  <a16:creationId xmlns:a16="http://schemas.microsoft.com/office/drawing/2014/main" id="{9DE5431C-7868-AB42-847C-18BE93984F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4039" y="2290763"/>
              <a:ext cx="6878638" cy="760412"/>
              <a:chOff x="8091934" y="2730182"/>
              <a:chExt cx="6877999" cy="760773"/>
            </a:xfrm>
          </p:grpSpPr>
          <p:sp>
            <p:nvSpPr>
              <p:cNvPr id="206871" name="Title 1">
                <a:extLst>
                  <a:ext uri="{FF2B5EF4-FFF2-40B4-BE49-F238E27FC236}">
                    <a16:creationId xmlns:a16="http://schemas.microsoft.com/office/drawing/2014/main" id="{5D95897F-84E6-2642-90DC-2B05F370DEF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91934" y="2730182"/>
                <a:ext cx="6877999" cy="760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Year I was born. INC</a:t>
                </a:r>
              </a:p>
            </p:txBody>
          </p:sp>
          <p:sp>
            <p:nvSpPr>
              <p:cNvPr id="206872" name="TextBox 12">
                <a:extLst>
                  <a:ext uri="{FF2B5EF4-FFF2-40B4-BE49-F238E27FC236}">
                    <a16:creationId xmlns:a16="http://schemas.microsoft.com/office/drawing/2014/main" id="{23381056-ECC5-4244-A367-0FD82E28E5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2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59A75EC7-B12F-EF41-A628-3B7BA4393595}"/>
                </a:ext>
              </a:extLst>
            </p:cNvPr>
            <p:cNvSpPr txBox="1">
              <a:spLocks/>
            </p:cNvSpPr>
            <p:nvPr/>
          </p:nvSpPr>
          <p:spPr>
            <a:xfrm>
              <a:off x="1286001" y="2351661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1998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057CC40-20AE-4AA8-A2C2-DF742260EF37}"/>
              </a:ext>
            </a:extLst>
          </p:cNvPr>
          <p:cNvGrpSpPr/>
          <p:nvPr/>
        </p:nvGrpSpPr>
        <p:grpSpPr>
          <a:xfrm>
            <a:off x="1286001" y="3113088"/>
            <a:ext cx="9026676" cy="760412"/>
            <a:chOff x="1286001" y="3113088"/>
            <a:chExt cx="9026676" cy="760412"/>
          </a:xfrm>
        </p:grpSpPr>
        <p:sp>
          <p:nvSpPr>
            <p:cNvPr id="206854" name="Oval 6">
              <a:extLst>
                <a:ext uri="{FF2B5EF4-FFF2-40B4-BE49-F238E27FC236}">
                  <a16:creationId xmlns:a16="http://schemas.microsoft.com/office/drawing/2014/main" id="{D89C0F25-620F-1B42-BAF6-02E67EEFF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7802" y="3282950"/>
              <a:ext cx="100012" cy="9842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endParaRPr lang="en-US" altLang="en-US" sz="2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8" name="Group 13">
              <a:extLst>
                <a:ext uri="{FF2B5EF4-FFF2-40B4-BE49-F238E27FC236}">
                  <a16:creationId xmlns:a16="http://schemas.microsoft.com/office/drawing/2014/main" id="{7A48940F-023C-4149-B946-8DD094473B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4039" y="3113088"/>
              <a:ext cx="6878638" cy="760412"/>
              <a:chOff x="8091934" y="2730182"/>
              <a:chExt cx="6877999" cy="760773"/>
            </a:xfrm>
          </p:grpSpPr>
          <p:sp>
            <p:nvSpPr>
              <p:cNvPr id="206869" name="Title 1">
                <a:extLst>
                  <a:ext uri="{FF2B5EF4-FFF2-40B4-BE49-F238E27FC236}">
                    <a16:creationId xmlns:a16="http://schemas.microsoft.com/office/drawing/2014/main" id="{75ED9D27-3356-9247-B42A-DDE13B8C1A90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91934" y="2730182"/>
                <a:ext cx="6877999" cy="760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First day company</a:t>
                </a:r>
              </a:p>
            </p:txBody>
          </p:sp>
          <p:sp>
            <p:nvSpPr>
              <p:cNvPr id="206870" name="TextBox 15">
                <a:extLst>
                  <a:ext uri="{FF2B5EF4-FFF2-40B4-BE49-F238E27FC236}">
                    <a16:creationId xmlns:a16="http://schemas.microsoft.com/office/drawing/2014/main" id="{D10D1168-BE72-4B43-A1F6-0B6B4F5DB0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2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489D8B15-CF99-AC42-881D-6DF5434E7203}"/>
                </a:ext>
              </a:extLst>
            </p:cNvPr>
            <p:cNvSpPr txBox="1">
              <a:spLocks/>
            </p:cNvSpPr>
            <p:nvPr/>
          </p:nvSpPr>
          <p:spPr>
            <a:xfrm>
              <a:off x="1286001" y="3174282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2001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05C94C9-0D74-4190-93C1-64BD6B408AFA}"/>
              </a:ext>
            </a:extLst>
          </p:cNvPr>
          <p:cNvGrpSpPr/>
          <p:nvPr/>
        </p:nvGrpSpPr>
        <p:grpSpPr>
          <a:xfrm>
            <a:off x="1286001" y="4100513"/>
            <a:ext cx="9242576" cy="828675"/>
            <a:chOff x="1286001" y="4100513"/>
            <a:chExt cx="9242576" cy="828675"/>
          </a:xfrm>
        </p:grpSpPr>
        <p:sp>
          <p:nvSpPr>
            <p:cNvPr id="206852" name="Oval 4">
              <a:extLst>
                <a:ext uri="{FF2B5EF4-FFF2-40B4-BE49-F238E27FC236}">
                  <a16:creationId xmlns:a16="http://schemas.microsoft.com/office/drawing/2014/main" id="{64B57975-0886-DA41-8FAA-0EF99F6EAE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9677" y="4100513"/>
              <a:ext cx="554037" cy="55403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inea-basic-10"/>
                  <a:ea typeface="linea-basic-10"/>
                  <a:cs typeface="linea-basic-10"/>
                </a:rPr>
                <a:t>L</a:t>
              </a:r>
              <a:endParaRPr lang="en-US" altLang="en-US" sz="20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11" name="Group 16">
              <a:extLst>
                <a:ext uri="{FF2B5EF4-FFF2-40B4-BE49-F238E27FC236}">
                  <a16:creationId xmlns:a16="http://schemas.microsoft.com/office/drawing/2014/main" id="{B903EB28-20EC-0C4D-8BCC-548A5989EC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9939" y="4168775"/>
              <a:ext cx="6878638" cy="760413"/>
              <a:chOff x="8091934" y="2730182"/>
              <a:chExt cx="6877999" cy="760773"/>
            </a:xfrm>
          </p:grpSpPr>
          <p:sp>
            <p:nvSpPr>
              <p:cNvPr id="206867" name="Title 1">
                <a:extLst>
                  <a:ext uri="{FF2B5EF4-FFF2-40B4-BE49-F238E27FC236}">
                    <a16:creationId xmlns:a16="http://schemas.microsoft.com/office/drawing/2014/main" id="{A7DBE981-5674-674E-BCE9-43BBEB560C9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91934" y="2730182"/>
                <a:ext cx="6877999" cy="760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2400" b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Pretty grown-up a Champions</a:t>
                </a:r>
              </a:p>
            </p:txBody>
          </p:sp>
          <p:sp>
            <p:nvSpPr>
              <p:cNvPr id="206868" name="TextBox 18">
                <a:extLst>
                  <a:ext uri="{FF2B5EF4-FFF2-40B4-BE49-F238E27FC236}">
                    <a16:creationId xmlns:a16="http://schemas.microsoft.com/office/drawing/2014/main" id="{16510913-42E5-D543-A8B4-E58BACC19E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2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B74F6ED1-9B87-1440-A139-A016E3ACB80D}"/>
                </a:ext>
              </a:extLst>
            </p:cNvPr>
            <p:cNvSpPr txBox="1">
              <a:spLocks/>
            </p:cNvSpPr>
            <p:nvPr/>
          </p:nvSpPr>
          <p:spPr>
            <a:xfrm>
              <a:off x="1286001" y="4192276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2002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B3818ED-0235-4C55-A94C-C80F21A71469}"/>
              </a:ext>
            </a:extLst>
          </p:cNvPr>
          <p:cNvGrpSpPr/>
          <p:nvPr/>
        </p:nvGrpSpPr>
        <p:grpSpPr>
          <a:xfrm>
            <a:off x="1286001" y="5224463"/>
            <a:ext cx="9026676" cy="762000"/>
            <a:chOff x="1286001" y="5224463"/>
            <a:chExt cx="9026676" cy="762000"/>
          </a:xfrm>
        </p:grpSpPr>
        <p:sp>
          <p:nvSpPr>
            <p:cNvPr id="206855" name="Oval 8">
              <a:extLst>
                <a:ext uri="{FF2B5EF4-FFF2-40B4-BE49-F238E27FC236}">
                  <a16:creationId xmlns:a16="http://schemas.microsoft.com/office/drawing/2014/main" id="{F0CE7BEA-A100-1A4B-9127-93AC2D700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7802" y="5373688"/>
              <a:ext cx="100012" cy="10001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endParaRPr lang="en-US" altLang="en-US" sz="2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14" name="Group 19">
              <a:extLst>
                <a:ext uri="{FF2B5EF4-FFF2-40B4-BE49-F238E27FC236}">
                  <a16:creationId xmlns:a16="http://schemas.microsoft.com/office/drawing/2014/main" id="{AD903812-A916-7E44-B8D7-2DAE51694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4039" y="5224463"/>
              <a:ext cx="6878638" cy="762000"/>
              <a:chOff x="8091934" y="2730182"/>
              <a:chExt cx="6877999" cy="760773"/>
            </a:xfrm>
          </p:grpSpPr>
          <p:sp>
            <p:nvSpPr>
              <p:cNvPr id="206865" name="Title 1">
                <a:extLst>
                  <a:ext uri="{FF2B5EF4-FFF2-40B4-BE49-F238E27FC236}">
                    <a16:creationId xmlns:a16="http://schemas.microsoft.com/office/drawing/2014/main" id="{09F55C5B-B421-9840-B3F1-4E55CB4B380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91934" y="2730182"/>
                <a:ext cx="6877999" cy="760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Founder, CEO</a:t>
                </a:r>
              </a:p>
            </p:txBody>
          </p:sp>
          <p:sp>
            <p:nvSpPr>
              <p:cNvPr id="206866" name="TextBox 21">
                <a:extLst>
                  <a:ext uri="{FF2B5EF4-FFF2-40B4-BE49-F238E27FC236}">
                    <a16:creationId xmlns:a16="http://schemas.microsoft.com/office/drawing/2014/main" id="{BD1FB97B-CCFF-B545-8AB9-1E16F8EEC0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19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EBC382B2-B32D-464D-9D4E-CDBB4FBE4D01}"/>
                </a:ext>
              </a:extLst>
            </p:cNvPr>
            <p:cNvSpPr txBox="1">
              <a:spLocks/>
            </p:cNvSpPr>
            <p:nvPr/>
          </p:nvSpPr>
          <p:spPr>
            <a:xfrm>
              <a:off x="1286001" y="5265329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2004</a:t>
              </a: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8536AF2E-DE69-3844-B9F0-7706033A537E}"/>
              </a:ext>
            </a:extLst>
          </p:cNvPr>
          <p:cNvSpPr/>
          <p:nvPr/>
        </p:nvSpPr>
        <p:spPr>
          <a:xfrm>
            <a:off x="7605243" y="-1439112"/>
            <a:ext cx="5843239" cy="5843239"/>
          </a:xfrm>
          <a:prstGeom prst="ellipse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56603" r="-2117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2312D86-9BC3-C74B-B46E-FF2BC4FEFE11}"/>
              </a:ext>
            </a:extLst>
          </p:cNvPr>
          <p:cNvSpPr/>
          <p:nvPr/>
        </p:nvSpPr>
        <p:spPr>
          <a:xfrm>
            <a:off x="10488268" y="4843395"/>
            <a:ext cx="1188689" cy="118868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4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6850" grpId="0"/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25C7DBA-7455-1447-9865-41851F716CC1}"/>
              </a:ext>
            </a:extLst>
          </p:cNvPr>
          <p:cNvCxnSpPr/>
          <p:nvPr/>
        </p:nvCxnSpPr>
        <p:spPr>
          <a:xfrm>
            <a:off x="3058181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A16585FF-2E07-43E9-99E0-F7DA4C528DB2}"/>
              </a:ext>
            </a:extLst>
          </p:cNvPr>
          <p:cNvGrpSpPr/>
          <p:nvPr/>
        </p:nvGrpSpPr>
        <p:grpSpPr>
          <a:xfrm>
            <a:off x="1248280" y="2566988"/>
            <a:ext cx="9026676" cy="760412"/>
            <a:chOff x="1248280" y="2566988"/>
            <a:chExt cx="9026676" cy="760412"/>
          </a:xfrm>
        </p:grpSpPr>
        <p:sp>
          <p:nvSpPr>
            <p:cNvPr id="207876" name="Oval 3">
              <a:extLst>
                <a:ext uri="{FF2B5EF4-FFF2-40B4-BE49-F238E27FC236}">
                  <a16:creationId xmlns:a16="http://schemas.microsoft.com/office/drawing/2014/main" id="{0E75045F-EE61-144D-9369-170BEDB6F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0081" y="2736850"/>
              <a:ext cx="100012" cy="9842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endParaRPr lang="en-US" altLang="en-US" sz="2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20FC58C-3A19-F249-B156-DF6E25B43A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96318" y="2566988"/>
              <a:ext cx="6878638" cy="760412"/>
              <a:chOff x="8091934" y="2730182"/>
              <a:chExt cx="6877999" cy="760773"/>
            </a:xfrm>
          </p:grpSpPr>
          <p:sp>
            <p:nvSpPr>
              <p:cNvPr id="207891" name="Title 1">
                <a:extLst>
                  <a:ext uri="{FF2B5EF4-FFF2-40B4-BE49-F238E27FC236}">
                    <a16:creationId xmlns:a16="http://schemas.microsoft.com/office/drawing/2014/main" id="{FEEC0950-61B5-3240-B7D9-1841DAF9C2C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91934" y="2730182"/>
                <a:ext cx="6877999" cy="760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2400" b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First day company</a:t>
                </a:r>
              </a:p>
            </p:txBody>
          </p:sp>
          <p:sp>
            <p:nvSpPr>
              <p:cNvPr id="207892" name="TextBox 10">
                <a:extLst>
                  <a:ext uri="{FF2B5EF4-FFF2-40B4-BE49-F238E27FC236}">
                    <a16:creationId xmlns:a16="http://schemas.microsoft.com/office/drawing/2014/main" id="{FCEA7EBE-051F-BB45-884A-1180B66F62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2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7E01C065-9735-0741-9F69-8225CC2B1DB4}"/>
                </a:ext>
              </a:extLst>
            </p:cNvPr>
            <p:cNvSpPr txBox="1">
              <a:spLocks/>
            </p:cNvSpPr>
            <p:nvPr/>
          </p:nvSpPr>
          <p:spPr>
            <a:xfrm>
              <a:off x="1248280" y="2627872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2007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9603EC8-38D8-4CE9-A643-A10CCB9AD79A}"/>
              </a:ext>
            </a:extLst>
          </p:cNvPr>
          <p:cNvGrpSpPr/>
          <p:nvPr/>
        </p:nvGrpSpPr>
        <p:grpSpPr>
          <a:xfrm>
            <a:off x="1248280" y="3554413"/>
            <a:ext cx="9242576" cy="722991"/>
            <a:chOff x="1248280" y="3554413"/>
            <a:chExt cx="9242576" cy="72299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11E0122-7D9F-A643-B5C9-85FB3E528775}"/>
                </a:ext>
              </a:extLst>
            </p:cNvPr>
            <p:cNvSpPr/>
            <p:nvPr/>
          </p:nvSpPr>
          <p:spPr bwMode="auto">
            <a:xfrm>
              <a:off x="2781956" y="3554413"/>
              <a:ext cx="554037" cy="554037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dirty="0">
                  <a:solidFill>
                    <a:schemeClr val="bg1"/>
                  </a:solidFill>
                  <a:latin typeface="linea-basic-10" charset="0"/>
                  <a:ea typeface="linea-basic-10" charset="0"/>
                  <a:cs typeface="linea-basic-10" charset="0"/>
                </a:rPr>
                <a:t>O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FE96F24-5346-6A40-95E0-63F28DE907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12218" y="3622676"/>
              <a:ext cx="6878638" cy="654728"/>
              <a:chOff x="8091934" y="2730183"/>
              <a:chExt cx="6877999" cy="654691"/>
            </a:xfrm>
          </p:grpSpPr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D2B6E57E-C120-8D4D-9CCF-4002B4CD4F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91934" y="2730183"/>
                <a:ext cx="6877999" cy="428601"/>
              </a:xfrm>
              <a:prstGeom prst="rect">
                <a:avLst/>
              </a:prstGeom>
            </p:spPr>
            <p:txBody>
              <a:bodyPr/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b="1" i="0" kern="1200">
                    <a:solidFill>
                      <a:schemeClr val="tx1"/>
                    </a:solidFill>
                    <a:latin typeface="Source Sans Pro Black" charset="0"/>
                    <a:ea typeface="Source Sans Pro Black" charset="0"/>
                    <a:cs typeface="Source Sans Pro Black" charset="0"/>
                  </a:defRPr>
                </a:lvl1pPr>
              </a:lstStyle>
              <a:p>
                <a:pPr algn="l" fontAlgn="auto">
                  <a:spcAft>
                    <a:spcPts val="0"/>
                  </a:spcAft>
                  <a:defRPr/>
                </a:pPr>
                <a:r>
                  <a:rPr lang="en-US" sz="2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Pretty grown-up a Champions</a:t>
                </a:r>
              </a:p>
            </p:txBody>
          </p:sp>
          <p:sp>
            <p:nvSpPr>
              <p:cNvPr id="207890" name="TextBox 13">
                <a:extLst>
                  <a:ext uri="{FF2B5EF4-FFF2-40B4-BE49-F238E27FC236}">
                    <a16:creationId xmlns:a16="http://schemas.microsoft.com/office/drawing/2014/main" id="{54C6F7F9-3021-C24E-949B-A20ACC1E36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24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92903E96-DFE9-7B4E-9B01-CE538417C548}"/>
                </a:ext>
              </a:extLst>
            </p:cNvPr>
            <p:cNvSpPr txBox="1">
              <a:spLocks/>
            </p:cNvSpPr>
            <p:nvPr/>
          </p:nvSpPr>
          <p:spPr>
            <a:xfrm>
              <a:off x="1248280" y="3645866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2009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E7572BE-406C-417D-A43D-A38C3A7125B4}"/>
              </a:ext>
            </a:extLst>
          </p:cNvPr>
          <p:cNvGrpSpPr/>
          <p:nvPr/>
        </p:nvGrpSpPr>
        <p:grpSpPr>
          <a:xfrm>
            <a:off x="1248280" y="4678363"/>
            <a:ext cx="9026676" cy="760412"/>
            <a:chOff x="1248280" y="4678363"/>
            <a:chExt cx="9026676" cy="760412"/>
          </a:xfrm>
        </p:grpSpPr>
        <p:sp>
          <p:nvSpPr>
            <p:cNvPr id="207877" name="Oval 4">
              <a:extLst>
                <a:ext uri="{FF2B5EF4-FFF2-40B4-BE49-F238E27FC236}">
                  <a16:creationId xmlns:a16="http://schemas.microsoft.com/office/drawing/2014/main" id="{87A352BF-B85B-7C4B-9100-76780EFFC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0081" y="4827588"/>
              <a:ext cx="100012" cy="9842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endParaRPr lang="en-US" altLang="en-US" sz="2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CC5F022-1C5F-204F-A864-590FFBA297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96318" y="4678363"/>
              <a:ext cx="6878638" cy="760412"/>
              <a:chOff x="8091934" y="2730182"/>
              <a:chExt cx="6877999" cy="760773"/>
            </a:xfrm>
          </p:grpSpPr>
          <p:sp>
            <p:nvSpPr>
              <p:cNvPr id="207887" name="Title 1">
                <a:extLst>
                  <a:ext uri="{FF2B5EF4-FFF2-40B4-BE49-F238E27FC236}">
                    <a16:creationId xmlns:a16="http://schemas.microsoft.com/office/drawing/2014/main" id="{E2DAF0A2-6F0D-6541-AC0B-7E304FAF9E7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91934" y="2730182"/>
                <a:ext cx="6877999" cy="760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2400" b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Founder, CEO</a:t>
                </a:r>
              </a:p>
            </p:txBody>
          </p:sp>
          <p:sp>
            <p:nvSpPr>
              <p:cNvPr id="207888" name="TextBox 16">
                <a:extLst>
                  <a:ext uri="{FF2B5EF4-FFF2-40B4-BE49-F238E27FC236}">
                    <a16:creationId xmlns:a16="http://schemas.microsoft.com/office/drawing/2014/main" id="{10041E1C-9571-7649-9A9C-AC50FAC3CB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2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14CE814D-8935-DE48-8F5E-47F50EF36D46}"/>
                </a:ext>
              </a:extLst>
            </p:cNvPr>
            <p:cNvSpPr txBox="1">
              <a:spLocks/>
            </p:cNvSpPr>
            <p:nvPr/>
          </p:nvSpPr>
          <p:spPr>
            <a:xfrm>
              <a:off x="1248280" y="4718919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2010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F823541-FD9A-428C-9AF4-E61488780C93}"/>
              </a:ext>
            </a:extLst>
          </p:cNvPr>
          <p:cNvGrpSpPr/>
          <p:nvPr/>
        </p:nvGrpSpPr>
        <p:grpSpPr>
          <a:xfrm>
            <a:off x="1248280" y="1743075"/>
            <a:ext cx="9242576" cy="762000"/>
            <a:chOff x="1248280" y="1743075"/>
            <a:chExt cx="9242576" cy="7620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8E18DA1-CD6C-DD41-A7C5-8A16EAF9FF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12218" y="1743075"/>
              <a:ext cx="6878638" cy="762000"/>
              <a:chOff x="8091934" y="2730182"/>
              <a:chExt cx="6877999" cy="760773"/>
            </a:xfrm>
          </p:grpSpPr>
          <p:sp>
            <p:nvSpPr>
              <p:cNvPr id="207893" name="Title 1">
                <a:extLst>
                  <a:ext uri="{FF2B5EF4-FFF2-40B4-BE49-F238E27FC236}">
                    <a16:creationId xmlns:a16="http://schemas.microsoft.com/office/drawing/2014/main" id="{C3DBA604-A6A5-6647-9E12-C98C4724043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91934" y="2730182"/>
                <a:ext cx="6877999" cy="760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Year I was born. INC</a:t>
                </a:r>
              </a:p>
            </p:txBody>
          </p:sp>
          <p:sp>
            <p:nvSpPr>
              <p:cNvPr id="207894" name="TextBox 7">
                <a:extLst>
                  <a:ext uri="{FF2B5EF4-FFF2-40B4-BE49-F238E27FC236}">
                    <a16:creationId xmlns:a16="http://schemas.microsoft.com/office/drawing/2014/main" id="{62CFB714-3873-8946-8AD7-2B44B9BF66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19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5F0C1F51-6CE6-0C4E-AB05-FFA519A8FA73}"/>
                </a:ext>
              </a:extLst>
            </p:cNvPr>
            <p:cNvSpPr txBox="1">
              <a:spLocks/>
            </p:cNvSpPr>
            <p:nvPr/>
          </p:nvSpPr>
          <p:spPr>
            <a:xfrm>
              <a:off x="1248280" y="1805251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2005</a:t>
              </a:r>
            </a:p>
          </p:txBody>
        </p:sp>
        <p:sp>
          <p:nvSpPr>
            <p:cNvPr id="207886" name="Oval 23">
              <a:extLst>
                <a:ext uri="{FF2B5EF4-FFF2-40B4-BE49-F238E27FC236}">
                  <a16:creationId xmlns:a16="http://schemas.microsoft.com/office/drawing/2014/main" id="{444CC754-02E7-4C4F-8239-D34F15BFA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1956" y="1743075"/>
              <a:ext cx="554037" cy="55403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2000">
                  <a:solidFill>
                    <a:schemeClr val="bg1"/>
                  </a:solidFill>
                  <a:latin typeface="linea-basic-10"/>
                  <a:ea typeface="linea-basic-10"/>
                  <a:cs typeface="linea-basic-10"/>
                </a:rPr>
                <a:t>B</a:t>
              </a:r>
              <a:endParaRPr lang="en-US" altLang="en-US" sz="2000">
                <a:solidFill>
                  <a:schemeClr val="bg1"/>
                </a:solidFill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20A7ABD5-5D09-C246-B535-0DA45F837009}"/>
              </a:ext>
            </a:extLst>
          </p:cNvPr>
          <p:cNvSpPr/>
          <p:nvPr/>
        </p:nvSpPr>
        <p:spPr>
          <a:xfrm>
            <a:off x="8476800" y="1292708"/>
            <a:ext cx="4272583" cy="4272583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4998" t="1" r="-85104" b="-4630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B53C6FB-906E-5747-82EA-A77F6BDFF9C2}"/>
              </a:ext>
            </a:extLst>
          </p:cNvPr>
          <p:cNvSpPr/>
          <p:nvPr/>
        </p:nvSpPr>
        <p:spPr>
          <a:xfrm>
            <a:off x="7414867" y="605225"/>
            <a:ext cx="813999" cy="813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5303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C423F58-5A69-CB46-A9F2-E8A88A44835B}"/>
              </a:ext>
            </a:extLst>
          </p:cNvPr>
          <p:cNvCxnSpPr/>
          <p:nvPr/>
        </p:nvCxnSpPr>
        <p:spPr>
          <a:xfrm>
            <a:off x="3475038" y="-88900"/>
            <a:ext cx="0" cy="44497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98322B2E-4161-4386-AB61-3A4930D3ABA6}"/>
              </a:ext>
            </a:extLst>
          </p:cNvPr>
          <p:cNvGrpSpPr/>
          <p:nvPr/>
        </p:nvGrpSpPr>
        <p:grpSpPr>
          <a:xfrm>
            <a:off x="1665137" y="2087563"/>
            <a:ext cx="9026676" cy="760412"/>
            <a:chOff x="1665137" y="2087563"/>
            <a:chExt cx="9026676" cy="760412"/>
          </a:xfrm>
        </p:grpSpPr>
        <p:sp>
          <p:nvSpPr>
            <p:cNvPr id="208900" name="Oval 4">
              <a:extLst>
                <a:ext uri="{FF2B5EF4-FFF2-40B4-BE49-F238E27FC236}">
                  <a16:creationId xmlns:a16="http://schemas.microsoft.com/office/drawing/2014/main" id="{C8F6D0E7-BBFA-7043-98A1-841282F57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6938" y="2255838"/>
              <a:ext cx="100012" cy="10001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endParaRPr lang="en-US" altLang="en-US" sz="2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5230D639-8513-7B40-9E82-94A56A3996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13175" y="2087563"/>
              <a:ext cx="6878638" cy="760412"/>
              <a:chOff x="8091934" y="2730182"/>
              <a:chExt cx="6877999" cy="760773"/>
            </a:xfrm>
          </p:grpSpPr>
          <p:sp>
            <p:nvSpPr>
              <p:cNvPr id="208916" name="Title 1">
                <a:extLst>
                  <a:ext uri="{FF2B5EF4-FFF2-40B4-BE49-F238E27FC236}">
                    <a16:creationId xmlns:a16="http://schemas.microsoft.com/office/drawing/2014/main" id="{71539633-E035-4248-9F20-A621487C197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91934" y="2730182"/>
                <a:ext cx="6877999" cy="760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2400" b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First day company</a:t>
                </a:r>
              </a:p>
            </p:txBody>
          </p:sp>
          <p:sp>
            <p:nvSpPr>
              <p:cNvPr id="208917" name="TextBox 12">
                <a:extLst>
                  <a:ext uri="{FF2B5EF4-FFF2-40B4-BE49-F238E27FC236}">
                    <a16:creationId xmlns:a16="http://schemas.microsoft.com/office/drawing/2014/main" id="{3A22BFD1-22CC-7D47-94F2-CF82969298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2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9163ECD-6523-DF42-8DEA-B57AB7984CA7}"/>
                </a:ext>
              </a:extLst>
            </p:cNvPr>
            <p:cNvSpPr txBox="1">
              <a:spLocks/>
            </p:cNvSpPr>
            <p:nvPr/>
          </p:nvSpPr>
          <p:spPr>
            <a:xfrm>
              <a:off x="1665137" y="2148370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2017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CFF870-611C-4E69-875B-9712BB0DC0A4}"/>
              </a:ext>
            </a:extLst>
          </p:cNvPr>
          <p:cNvGrpSpPr/>
          <p:nvPr/>
        </p:nvGrpSpPr>
        <p:grpSpPr>
          <a:xfrm>
            <a:off x="1665137" y="3143250"/>
            <a:ext cx="9026676" cy="760413"/>
            <a:chOff x="1665137" y="3143250"/>
            <a:chExt cx="9026676" cy="760413"/>
          </a:xfrm>
        </p:grpSpPr>
        <p:grpSp>
          <p:nvGrpSpPr>
            <p:cNvPr id="7" name="Group 13">
              <a:extLst>
                <a:ext uri="{FF2B5EF4-FFF2-40B4-BE49-F238E27FC236}">
                  <a16:creationId xmlns:a16="http://schemas.microsoft.com/office/drawing/2014/main" id="{9C780ACC-0A41-7A45-ABC6-EE35628692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13175" y="3143250"/>
              <a:ext cx="6878638" cy="760413"/>
              <a:chOff x="8091934" y="2730182"/>
              <a:chExt cx="6877999" cy="760773"/>
            </a:xfrm>
          </p:grpSpPr>
          <p:sp>
            <p:nvSpPr>
              <p:cNvPr id="208914" name="Title 1">
                <a:extLst>
                  <a:ext uri="{FF2B5EF4-FFF2-40B4-BE49-F238E27FC236}">
                    <a16:creationId xmlns:a16="http://schemas.microsoft.com/office/drawing/2014/main" id="{DF092262-F8CC-0C4E-9AD4-25CDD189117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91934" y="2730182"/>
                <a:ext cx="6877999" cy="760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Pretty grown-up a Champions</a:t>
                </a:r>
              </a:p>
            </p:txBody>
          </p:sp>
          <p:sp>
            <p:nvSpPr>
              <p:cNvPr id="208915" name="TextBox 15">
                <a:extLst>
                  <a:ext uri="{FF2B5EF4-FFF2-40B4-BE49-F238E27FC236}">
                    <a16:creationId xmlns:a16="http://schemas.microsoft.com/office/drawing/2014/main" id="{B8CFD87A-BCE9-9549-B4AE-B433AD7FBF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2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5F779C08-CB1B-0B4D-B446-556E79B5B921}"/>
                </a:ext>
              </a:extLst>
            </p:cNvPr>
            <p:cNvSpPr txBox="1">
              <a:spLocks/>
            </p:cNvSpPr>
            <p:nvPr/>
          </p:nvSpPr>
          <p:spPr>
            <a:xfrm>
              <a:off x="1665137" y="3166364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2019</a:t>
              </a:r>
            </a:p>
          </p:txBody>
        </p:sp>
        <p:sp>
          <p:nvSpPr>
            <p:cNvPr id="208909" name="Oval 26">
              <a:extLst>
                <a:ext uri="{FF2B5EF4-FFF2-40B4-BE49-F238E27FC236}">
                  <a16:creationId xmlns:a16="http://schemas.microsoft.com/office/drawing/2014/main" id="{B9103BEB-A5A2-624D-B340-855E9BA71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6938" y="3289300"/>
              <a:ext cx="100012" cy="1000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endParaRPr lang="en-US" altLang="en-US" sz="2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5E09F35-21F2-4744-B96B-81E27B4122E7}"/>
              </a:ext>
            </a:extLst>
          </p:cNvPr>
          <p:cNvGrpSpPr/>
          <p:nvPr/>
        </p:nvGrpSpPr>
        <p:grpSpPr>
          <a:xfrm>
            <a:off x="1665137" y="1263650"/>
            <a:ext cx="9026676" cy="760413"/>
            <a:chOff x="1665137" y="1263650"/>
            <a:chExt cx="9026676" cy="760413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FAB42E25-D3E4-3747-8DCC-E6C9839358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13175" y="1263650"/>
              <a:ext cx="6878638" cy="760413"/>
              <a:chOff x="8091934" y="2730182"/>
              <a:chExt cx="6877999" cy="760773"/>
            </a:xfrm>
          </p:grpSpPr>
          <p:sp>
            <p:nvSpPr>
              <p:cNvPr id="208918" name="Title 1">
                <a:extLst>
                  <a:ext uri="{FF2B5EF4-FFF2-40B4-BE49-F238E27FC236}">
                    <a16:creationId xmlns:a16="http://schemas.microsoft.com/office/drawing/2014/main" id="{E21A048F-8C2F-EA47-B5E4-9325E792A32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91934" y="2730182"/>
                <a:ext cx="6877999" cy="760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altLang="en-US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 Black" panose="020B0503030403020204" pitchFamily="34" charset="0"/>
                    <a:ea typeface="Source Sans Pro Black" panose="020B0503030403020204" pitchFamily="34" charset="0"/>
                    <a:cs typeface="Source Sans Pro Black" panose="020B0503030403020204" pitchFamily="34" charset="0"/>
                  </a:rPr>
                  <a:t>Year I was born. INC</a:t>
                </a:r>
              </a:p>
            </p:txBody>
          </p:sp>
          <p:sp>
            <p:nvSpPr>
              <p:cNvPr id="208919" name="TextBox 9">
                <a:extLst>
                  <a:ext uri="{FF2B5EF4-FFF2-40B4-BE49-F238E27FC236}">
                    <a16:creationId xmlns:a16="http://schemas.microsoft.com/office/drawing/2014/main" id="{BC41FED3-4863-F04A-8CF7-6F429BBE38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2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876C8C07-DC5E-EE4E-AD05-4CED1A4D10B8}"/>
                </a:ext>
              </a:extLst>
            </p:cNvPr>
            <p:cNvSpPr txBox="1">
              <a:spLocks/>
            </p:cNvSpPr>
            <p:nvPr/>
          </p:nvSpPr>
          <p:spPr>
            <a:xfrm>
              <a:off x="1665137" y="1325749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2015</a:t>
              </a:r>
            </a:p>
          </p:txBody>
        </p:sp>
        <p:sp>
          <p:nvSpPr>
            <p:cNvPr id="208910" name="Oval 27">
              <a:extLst>
                <a:ext uri="{FF2B5EF4-FFF2-40B4-BE49-F238E27FC236}">
                  <a16:creationId xmlns:a16="http://schemas.microsoft.com/office/drawing/2014/main" id="{A636EC83-D460-C047-98AA-5D3A3773C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6938" y="1411288"/>
              <a:ext cx="100012" cy="10001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endParaRPr lang="en-US" altLang="en-US" sz="20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00A8AF-7CBC-4E63-8A9F-CB7FA94FBCAF}"/>
              </a:ext>
            </a:extLst>
          </p:cNvPr>
          <p:cNvGrpSpPr/>
          <p:nvPr/>
        </p:nvGrpSpPr>
        <p:grpSpPr>
          <a:xfrm>
            <a:off x="1665137" y="3935413"/>
            <a:ext cx="9260038" cy="1023937"/>
            <a:chOff x="1665137" y="3935413"/>
            <a:chExt cx="9260038" cy="102393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0D3DE6C-0A8D-DC44-9DBB-1729169ACD20}"/>
                </a:ext>
              </a:extLst>
            </p:cNvPr>
            <p:cNvSpPr/>
            <p:nvPr/>
          </p:nvSpPr>
          <p:spPr bwMode="auto">
            <a:xfrm>
              <a:off x="3198813" y="4114800"/>
              <a:ext cx="554037" cy="554038"/>
            </a:xfrm>
            <a:prstGeom prst="ellipse">
              <a:avLst/>
            </a:prstGeom>
            <a:solidFill>
              <a:schemeClr val="accent5"/>
            </a:solidFill>
            <a:ln w="6350">
              <a:noFill/>
            </a:ln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dirty="0">
                  <a:solidFill>
                    <a:schemeClr val="bg1"/>
                  </a:solidFill>
                  <a:latin typeface="linea-basic-10" charset="0"/>
                </a:rPr>
                <a:t>Z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grpSp>
          <p:nvGrpSpPr>
            <p:cNvPr id="8" name="Group 16">
              <a:extLst>
                <a:ext uri="{FF2B5EF4-FFF2-40B4-BE49-F238E27FC236}">
                  <a16:creationId xmlns:a16="http://schemas.microsoft.com/office/drawing/2014/main" id="{BCF92CB4-CFAA-384B-8162-864926A346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48125" y="4198938"/>
              <a:ext cx="6877050" cy="760412"/>
              <a:chOff x="8091934" y="2730182"/>
              <a:chExt cx="6877999" cy="760773"/>
            </a:xfrm>
          </p:grpSpPr>
          <p:sp>
            <p:nvSpPr>
              <p:cNvPr id="18" name="Title 1">
                <a:extLst>
                  <a:ext uri="{FF2B5EF4-FFF2-40B4-BE49-F238E27FC236}">
                    <a16:creationId xmlns:a16="http://schemas.microsoft.com/office/drawing/2014/main" id="{AF19A75E-4A29-1C45-A282-F6CBB1FA54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91934" y="2730182"/>
                <a:ext cx="6877999" cy="760773"/>
              </a:xfrm>
              <a:prstGeom prst="rect">
                <a:avLst/>
              </a:prstGeom>
            </p:spPr>
            <p:txBody>
              <a:bodyPr/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b="1" i="0" kern="1200">
                    <a:solidFill>
                      <a:schemeClr val="tx1"/>
                    </a:solidFill>
                    <a:latin typeface="Source Sans Pro Black" charset="0"/>
                    <a:ea typeface="Source Sans Pro Black" charset="0"/>
                    <a:cs typeface="Source Sans Pro Black" charset="0"/>
                  </a:defRPr>
                </a:lvl1pPr>
              </a:lstStyle>
              <a:p>
                <a:pPr algn="l" fontAlgn="auto">
                  <a:spcAft>
                    <a:spcPts val="0"/>
                  </a:spcAft>
                  <a:defRPr/>
                </a:pPr>
                <a:r>
                  <a:rPr lang="en-US" sz="2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End Time Line Text</a:t>
                </a:r>
              </a:p>
            </p:txBody>
          </p:sp>
          <p:sp>
            <p:nvSpPr>
              <p:cNvPr id="208913" name="TextBox 18">
                <a:extLst>
                  <a:ext uri="{FF2B5EF4-FFF2-40B4-BE49-F238E27FC236}">
                    <a16:creationId xmlns:a16="http://schemas.microsoft.com/office/drawing/2014/main" id="{C8AA2A72-8771-9B49-8E17-8F80B11BE2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1934" y="3072434"/>
                <a:ext cx="6877999" cy="3126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lang="en-US" altLang="en-US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Source Sans Pro" panose="020B0503030403020204" pitchFamily="34" charset="0"/>
                  </a:rPr>
                  <a:t>Truffaut 90’s health goth master cleanse. </a:t>
                </a:r>
              </a:p>
            </p:txBody>
          </p:sp>
        </p:grp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4CF522A8-FE9C-694D-835C-F7B86B31416F}"/>
                </a:ext>
              </a:extLst>
            </p:cNvPr>
            <p:cNvSpPr txBox="1">
              <a:spLocks/>
            </p:cNvSpPr>
            <p:nvPr/>
          </p:nvSpPr>
          <p:spPr>
            <a:xfrm>
              <a:off x="1665137" y="4239417"/>
              <a:ext cx="1226848" cy="37110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r" fontAlgn="auto"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2021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4C4391E-778A-754E-AA4D-63B1491B03C0}"/>
                </a:ext>
              </a:extLst>
            </p:cNvPr>
            <p:cNvSpPr/>
            <p:nvPr/>
          </p:nvSpPr>
          <p:spPr bwMode="auto">
            <a:xfrm>
              <a:off x="3006725" y="3935413"/>
              <a:ext cx="914400" cy="914400"/>
            </a:xfrm>
            <a:prstGeom prst="ellipse">
              <a:avLst/>
            </a:prstGeom>
            <a:noFill/>
            <a:ln w="6350">
              <a:solidFill>
                <a:schemeClr val="accent5"/>
              </a:solidFill>
            </a:ln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4" name="Triangle 23">
            <a:extLst>
              <a:ext uri="{FF2B5EF4-FFF2-40B4-BE49-F238E27FC236}">
                <a16:creationId xmlns:a16="http://schemas.microsoft.com/office/drawing/2014/main" id="{967739A9-0974-F742-B30B-B7BEB71B23DB}"/>
              </a:ext>
            </a:extLst>
          </p:cNvPr>
          <p:cNvSpPr/>
          <p:nvPr/>
        </p:nvSpPr>
        <p:spPr>
          <a:xfrm>
            <a:off x="7897193" y="1193180"/>
            <a:ext cx="5843239" cy="5843239"/>
          </a:xfrm>
          <a:prstGeom prst="triangle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riangle 24">
            <a:extLst>
              <a:ext uri="{FF2B5EF4-FFF2-40B4-BE49-F238E27FC236}">
                <a16:creationId xmlns:a16="http://schemas.microsoft.com/office/drawing/2014/main" id="{F216DE5F-C839-4040-B080-AB22CA50E3EC}"/>
              </a:ext>
            </a:extLst>
          </p:cNvPr>
          <p:cNvSpPr/>
          <p:nvPr/>
        </p:nvSpPr>
        <p:spPr>
          <a:xfrm rot="3343945">
            <a:off x="8945563" y="559712"/>
            <a:ext cx="1188689" cy="1188689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794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3AE6948-5B38-5148-8970-CD7C2F944370}"/>
              </a:ext>
            </a:extLst>
          </p:cNvPr>
          <p:cNvSpPr/>
          <p:nvPr/>
        </p:nvSpPr>
        <p:spPr>
          <a:xfrm>
            <a:off x="940469" y="1428751"/>
            <a:ext cx="10311063" cy="5484144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97C8147-F0EC-CB42-9447-7CB575DA2CA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13" r="16713"/>
          <a:stretch>
            <a:fillRect/>
          </a:stretch>
        </p:blipFill>
        <p:spPr bwMode="auto">
          <a:xfrm>
            <a:off x="5462588" y="4260850"/>
            <a:ext cx="1266825" cy="1268413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CB737C8-5668-134F-8A01-CD9567C9412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77" r="16677"/>
          <a:stretch>
            <a:fillRect/>
          </a:stretch>
        </p:blipFill>
        <p:spPr bwMode="auto">
          <a:xfrm>
            <a:off x="5462588" y="2185988"/>
            <a:ext cx="1266825" cy="126682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9923" name="Title 1">
            <a:extLst>
              <a:ext uri="{FF2B5EF4-FFF2-40B4-BE49-F238E27FC236}">
                <a16:creationId xmlns:a16="http://schemas.microsoft.com/office/drawing/2014/main" id="{CECB3532-F2B8-3B41-BC1E-80379F6D0E56}"/>
              </a:ext>
            </a:extLst>
          </p:cNvPr>
          <p:cNvSpPr txBox="1">
            <a:spLocks/>
          </p:cNvSpPr>
          <p:nvPr/>
        </p:nvSpPr>
        <p:spPr bwMode="auto">
          <a:xfrm>
            <a:off x="6384757" y="2303628"/>
            <a:ext cx="3850106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>
                <a:solidFill>
                  <a:schemeClr val="accent4"/>
                </a:solidFill>
                <a:latin typeface="Arial Black" panose="020B0604020202020204" pitchFamily="34" charset="0"/>
                <a:ea typeface="Source Sans Pro Black" panose="020B0503030403020204" pitchFamily="34" charset="0"/>
                <a:cs typeface="Arial Black" panose="020B0604020202020204" pitchFamily="34" charset="0"/>
              </a:rPr>
              <a:t>2021</a:t>
            </a:r>
          </a:p>
        </p:txBody>
      </p:sp>
      <p:sp>
        <p:nvSpPr>
          <p:cNvPr id="209924" name="Title 1">
            <a:extLst>
              <a:ext uri="{FF2B5EF4-FFF2-40B4-BE49-F238E27FC236}">
                <a16:creationId xmlns:a16="http://schemas.microsoft.com/office/drawing/2014/main" id="{532D190C-FC2D-2246-A426-F93EE26F608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736600"/>
            <a:ext cx="1051560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Days" panose="02000505050000020004" pitchFamily="2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SMART TIMELINE</a:t>
            </a:r>
          </a:p>
        </p:txBody>
      </p:sp>
      <p:grpSp>
        <p:nvGrpSpPr>
          <p:cNvPr id="5" name="Group 21">
            <a:extLst>
              <a:ext uri="{FF2B5EF4-FFF2-40B4-BE49-F238E27FC236}">
                <a16:creationId xmlns:a16="http://schemas.microsoft.com/office/drawing/2014/main" id="{1594A77E-70EB-5349-8754-73469CE84EC5}"/>
              </a:ext>
            </a:extLst>
          </p:cNvPr>
          <p:cNvGrpSpPr>
            <a:grpSpLocks/>
          </p:cNvGrpSpPr>
          <p:nvPr/>
        </p:nvGrpSpPr>
        <p:grpSpPr bwMode="auto">
          <a:xfrm>
            <a:off x="2300288" y="2185988"/>
            <a:ext cx="2811462" cy="1166812"/>
            <a:chOff x="2397280" y="2185314"/>
            <a:chExt cx="2811725" cy="116786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A193BA-6278-524F-B2F7-AC37C02DF815}"/>
                </a:ext>
              </a:extLst>
            </p:cNvPr>
            <p:cNvSpPr txBox="1"/>
            <p:nvPr/>
          </p:nvSpPr>
          <p:spPr>
            <a:xfrm>
              <a:off x="2397280" y="2817644"/>
              <a:ext cx="2811725" cy="5355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 is simply dummy text of the printing and typesetting industry. </a:t>
              </a:r>
            </a:p>
          </p:txBody>
        </p:sp>
        <p:sp>
          <p:nvSpPr>
            <p:cNvPr id="209939" name="Title 1">
              <a:extLst>
                <a:ext uri="{FF2B5EF4-FFF2-40B4-BE49-F238E27FC236}">
                  <a16:creationId xmlns:a16="http://schemas.microsoft.com/office/drawing/2014/main" id="{072FB27C-F2AF-8B46-B6E3-FA14367F0A2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98956" y="2586811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en-US" altLang="en-US" sz="1400" b="1" dirty="0">
                  <a:solidFill>
                    <a:schemeClr val="accent4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SERVICE ONE</a:t>
              </a:r>
            </a:p>
          </p:txBody>
        </p:sp>
        <p:sp>
          <p:nvSpPr>
            <p:cNvPr id="209940" name="TextBox 16">
              <a:extLst>
                <a:ext uri="{FF2B5EF4-FFF2-40B4-BE49-F238E27FC236}">
                  <a16:creationId xmlns:a16="http://schemas.microsoft.com/office/drawing/2014/main" id="{F1A679FE-7B7A-904F-AA12-0E2CF0F9E5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1903" y="2185314"/>
              <a:ext cx="495695" cy="462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inea-basic-10"/>
                  <a:ea typeface="linea-basic-10"/>
                  <a:cs typeface="linea-basic-10"/>
                </a:rPr>
                <a:t>01</a:t>
              </a:r>
              <a:endParaRPr lang="en-US" alt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163E3774-C44D-3446-A73E-E12B99E2C94C}"/>
              </a:ext>
            </a:extLst>
          </p:cNvPr>
          <p:cNvGrpSpPr>
            <a:grpSpLocks/>
          </p:cNvGrpSpPr>
          <p:nvPr/>
        </p:nvGrpSpPr>
        <p:grpSpPr bwMode="auto">
          <a:xfrm>
            <a:off x="7051675" y="4260850"/>
            <a:ext cx="2814638" cy="1168400"/>
            <a:chOff x="7116904" y="4261249"/>
            <a:chExt cx="2814708" cy="116786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AFAFC15-C871-8746-B654-89F53459EC97}"/>
                </a:ext>
              </a:extLst>
            </p:cNvPr>
            <p:cNvSpPr txBox="1"/>
            <p:nvPr/>
          </p:nvSpPr>
          <p:spPr>
            <a:xfrm>
              <a:off x="7119887" y="4893579"/>
              <a:ext cx="2811725" cy="5355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 is simply dummy text of the printing and typesetting industry. </a:t>
              </a:r>
            </a:p>
          </p:txBody>
        </p:sp>
        <p:sp>
          <p:nvSpPr>
            <p:cNvPr id="209936" name="Title 1">
              <a:extLst>
                <a:ext uri="{FF2B5EF4-FFF2-40B4-BE49-F238E27FC236}">
                  <a16:creationId xmlns:a16="http://schemas.microsoft.com/office/drawing/2014/main" id="{73E7EF16-2688-DB41-8C42-32EE4FD700A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21563" y="4662746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400" b="1" dirty="0">
                  <a:solidFill>
                    <a:schemeClr val="accent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SERVICE TWO</a:t>
              </a:r>
            </a:p>
          </p:txBody>
        </p:sp>
        <p:sp>
          <p:nvSpPr>
            <p:cNvPr id="209937" name="TextBox 19">
              <a:extLst>
                <a:ext uri="{FF2B5EF4-FFF2-40B4-BE49-F238E27FC236}">
                  <a16:creationId xmlns:a16="http://schemas.microsoft.com/office/drawing/2014/main" id="{A2EBC4B8-0AC0-E942-A1B2-EB1622A317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6904" y="4261249"/>
              <a:ext cx="495661" cy="46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inea-basic-10"/>
                  <a:ea typeface="linea-basic-10"/>
                  <a:cs typeface="linea-basic-10"/>
                </a:rPr>
                <a:t>02</a:t>
              </a:r>
              <a:endParaRPr lang="en-US" alt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D513884-603A-4D5E-BCFC-02624140CFC4}"/>
              </a:ext>
            </a:extLst>
          </p:cNvPr>
          <p:cNvGrpSpPr/>
          <p:nvPr/>
        </p:nvGrpSpPr>
        <p:grpSpPr>
          <a:xfrm>
            <a:off x="4860925" y="3421063"/>
            <a:ext cx="2438400" cy="3436937"/>
            <a:chOff x="4860925" y="3421063"/>
            <a:chExt cx="2438400" cy="343693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4B2EE0C-07AE-0F4A-966A-B2DC7CCF4882}"/>
                </a:ext>
              </a:extLst>
            </p:cNvPr>
            <p:cNvCxnSpPr/>
            <p:nvPr/>
          </p:nvCxnSpPr>
          <p:spPr>
            <a:xfrm>
              <a:off x="4860925" y="3421063"/>
              <a:ext cx="0" cy="376237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B43BF21-ADBF-4749-A900-1678CEC08340}"/>
                </a:ext>
              </a:extLst>
            </p:cNvPr>
            <p:cNvCxnSpPr/>
            <p:nvPr/>
          </p:nvCxnSpPr>
          <p:spPr>
            <a:xfrm>
              <a:off x="4864100" y="3776663"/>
              <a:ext cx="2435225" cy="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92F6EDA-1563-5C4C-82D1-56D28206A801}"/>
                </a:ext>
              </a:extLst>
            </p:cNvPr>
            <p:cNvCxnSpPr/>
            <p:nvPr/>
          </p:nvCxnSpPr>
          <p:spPr>
            <a:xfrm>
              <a:off x="7299325" y="3776663"/>
              <a:ext cx="0" cy="376237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73963D8-0560-204E-BB05-A6A39C5D4A15}"/>
                </a:ext>
              </a:extLst>
            </p:cNvPr>
            <p:cNvCxnSpPr/>
            <p:nvPr/>
          </p:nvCxnSpPr>
          <p:spPr>
            <a:xfrm>
              <a:off x="7299325" y="5549900"/>
              <a:ext cx="0" cy="376238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8991832-0F24-CF4B-9FF1-E7C8B7C7B5EC}"/>
                </a:ext>
              </a:extLst>
            </p:cNvPr>
            <p:cNvCxnSpPr/>
            <p:nvPr/>
          </p:nvCxnSpPr>
          <p:spPr>
            <a:xfrm>
              <a:off x="4864100" y="5905500"/>
              <a:ext cx="2435225" cy="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7C89824-DF0E-6C45-8263-59F08BD37075}"/>
                </a:ext>
              </a:extLst>
            </p:cNvPr>
            <p:cNvCxnSpPr/>
            <p:nvPr/>
          </p:nvCxnSpPr>
          <p:spPr>
            <a:xfrm>
              <a:off x="4860925" y="5905500"/>
              <a:ext cx="0" cy="95250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CAA21192-342A-6F4C-A1D2-0A1E06042AA6}"/>
              </a:ext>
            </a:extLst>
          </p:cNvPr>
          <p:cNvSpPr txBox="1">
            <a:spLocks/>
          </p:cNvSpPr>
          <p:nvPr/>
        </p:nvSpPr>
        <p:spPr bwMode="auto">
          <a:xfrm>
            <a:off x="1907811" y="4492521"/>
            <a:ext cx="3850106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>
                <a:solidFill>
                  <a:schemeClr val="accent1"/>
                </a:solidFill>
                <a:latin typeface="Arial Black" panose="020B0604020202020204" pitchFamily="34" charset="0"/>
                <a:ea typeface="Source Sans Pro Black" panose="020B0503030403020204" pitchFamily="34" charset="0"/>
                <a:cs typeface="Arial Black" panose="020B0604020202020204" pitchFamily="34" charset="0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94447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09923" grpId="0"/>
      <p:bldP spid="209924" grpId="0"/>
      <p:bldP spid="2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A9B40A7E-66E1-7A46-AA29-97B721A48FAD}"/>
              </a:ext>
            </a:extLst>
          </p:cNvPr>
          <p:cNvSpPr/>
          <p:nvPr/>
        </p:nvSpPr>
        <p:spPr>
          <a:xfrm>
            <a:off x="940469" y="0"/>
            <a:ext cx="10311063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0CD64B15-7A8E-B540-A058-96A8CE55A166}"/>
              </a:ext>
            </a:extLst>
          </p:cNvPr>
          <p:cNvGrpSpPr>
            <a:grpSpLocks/>
          </p:cNvGrpSpPr>
          <p:nvPr/>
        </p:nvGrpSpPr>
        <p:grpSpPr bwMode="auto">
          <a:xfrm>
            <a:off x="2300288" y="2814638"/>
            <a:ext cx="2811462" cy="1166812"/>
            <a:chOff x="2397280" y="2185314"/>
            <a:chExt cx="2811725" cy="116786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C74450-82D1-8447-98C3-1CB7CE9A0D8E}"/>
                </a:ext>
              </a:extLst>
            </p:cNvPr>
            <p:cNvSpPr txBox="1"/>
            <p:nvPr/>
          </p:nvSpPr>
          <p:spPr>
            <a:xfrm>
              <a:off x="2397280" y="2817644"/>
              <a:ext cx="2811725" cy="5355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 is simply dummy text of the printing and typesetting industry. </a:t>
              </a:r>
            </a:p>
          </p:txBody>
        </p:sp>
        <p:sp>
          <p:nvSpPr>
            <p:cNvPr id="210974" name="Title 1">
              <a:extLst>
                <a:ext uri="{FF2B5EF4-FFF2-40B4-BE49-F238E27FC236}">
                  <a16:creationId xmlns:a16="http://schemas.microsoft.com/office/drawing/2014/main" id="{CE6E28B6-908C-D84C-84EE-4CC27C34ADF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98956" y="2586811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en-US" altLang="en-US" sz="1400" b="1" dirty="0">
                  <a:solidFill>
                    <a:schemeClr val="accent3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SERVICE FOUR</a:t>
              </a:r>
            </a:p>
          </p:txBody>
        </p:sp>
        <p:sp>
          <p:nvSpPr>
            <p:cNvPr id="210975" name="TextBox 10">
              <a:extLst>
                <a:ext uri="{FF2B5EF4-FFF2-40B4-BE49-F238E27FC236}">
                  <a16:creationId xmlns:a16="http://schemas.microsoft.com/office/drawing/2014/main" id="{087EDB93-52D3-7B46-86D5-0EE5A6652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1903" y="2185314"/>
              <a:ext cx="495695" cy="462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inea-basic-10"/>
                </a:rPr>
                <a:t>04</a:t>
              </a:r>
              <a:endParaRPr lang="en-US" alt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Group 11">
            <a:extLst>
              <a:ext uri="{FF2B5EF4-FFF2-40B4-BE49-F238E27FC236}">
                <a16:creationId xmlns:a16="http://schemas.microsoft.com/office/drawing/2014/main" id="{AFC7FF7F-9032-7D4C-9343-4DB45338D6DB}"/>
              </a:ext>
            </a:extLst>
          </p:cNvPr>
          <p:cNvGrpSpPr>
            <a:grpSpLocks/>
          </p:cNvGrpSpPr>
          <p:nvPr/>
        </p:nvGrpSpPr>
        <p:grpSpPr bwMode="auto">
          <a:xfrm>
            <a:off x="7051675" y="727075"/>
            <a:ext cx="2814638" cy="1168400"/>
            <a:chOff x="7116904" y="4261249"/>
            <a:chExt cx="2814708" cy="11678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693327-F0B4-694E-AF86-02655B685D5C}"/>
                </a:ext>
              </a:extLst>
            </p:cNvPr>
            <p:cNvSpPr txBox="1"/>
            <p:nvPr/>
          </p:nvSpPr>
          <p:spPr>
            <a:xfrm>
              <a:off x="7119887" y="4893579"/>
              <a:ext cx="2811725" cy="5355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 is simply dummy text of the printing and typesetting industry. </a:t>
              </a:r>
            </a:p>
          </p:txBody>
        </p:sp>
        <p:sp>
          <p:nvSpPr>
            <p:cNvPr id="210971" name="Title 1">
              <a:extLst>
                <a:ext uri="{FF2B5EF4-FFF2-40B4-BE49-F238E27FC236}">
                  <a16:creationId xmlns:a16="http://schemas.microsoft.com/office/drawing/2014/main" id="{0F98064D-0B39-4540-BBB3-3174AC9DCAA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21563" y="4662746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4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SERVICE THREE</a:t>
              </a:r>
            </a:p>
          </p:txBody>
        </p:sp>
        <p:sp>
          <p:nvSpPr>
            <p:cNvPr id="210972" name="TextBox 14">
              <a:extLst>
                <a:ext uri="{FF2B5EF4-FFF2-40B4-BE49-F238E27FC236}">
                  <a16:creationId xmlns:a16="http://schemas.microsoft.com/office/drawing/2014/main" id="{47F76A63-92D3-E446-B4E4-1533E59D25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6904" y="4261249"/>
              <a:ext cx="495661" cy="46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inea-basic-10"/>
                </a:rPr>
                <a:t>03</a:t>
              </a:r>
              <a:endParaRPr lang="en-US" alt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46F70523-7F90-CE46-8FCD-B55691686C3D}"/>
              </a:ext>
            </a:extLst>
          </p:cNvPr>
          <p:cNvGrpSpPr>
            <a:grpSpLocks/>
          </p:cNvGrpSpPr>
          <p:nvPr/>
        </p:nvGrpSpPr>
        <p:grpSpPr bwMode="auto">
          <a:xfrm>
            <a:off x="7051675" y="4918075"/>
            <a:ext cx="2814638" cy="1168400"/>
            <a:chOff x="7116904" y="4261249"/>
            <a:chExt cx="2814708" cy="11678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1435C45-C6F0-4843-A835-5EE0727E8228}"/>
                </a:ext>
              </a:extLst>
            </p:cNvPr>
            <p:cNvSpPr txBox="1"/>
            <p:nvPr/>
          </p:nvSpPr>
          <p:spPr>
            <a:xfrm>
              <a:off x="7119887" y="4893579"/>
              <a:ext cx="2811725" cy="5355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 is simply dummy text of the printing and typesetting industry. </a:t>
              </a:r>
            </a:p>
          </p:txBody>
        </p:sp>
        <p:sp>
          <p:nvSpPr>
            <p:cNvPr id="210968" name="Title 1">
              <a:extLst>
                <a:ext uri="{FF2B5EF4-FFF2-40B4-BE49-F238E27FC236}">
                  <a16:creationId xmlns:a16="http://schemas.microsoft.com/office/drawing/2014/main" id="{657E499E-C9F9-8A45-8DA0-C9A52357B1B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21563" y="4662746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400" b="1" dirty="0">
                  <a:solidFill>
                    <a:schemeClr val="accent2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SERVICE FIVE</a:t>
              </a:r>
            </a:p>
          </p:txBody>
        </p:sp>
        <p:sp>
          <p:nvSpPr>
            <p:cNvPr id="210969" name="TextBox 18">
              <a:extLst>
                <a:ext uri="{FF2B5EF4-FFF2-40B4-BE49-F238E27FC236}">
                  <a16:creationId xmlns:a16="http://schemas.microsoft.com/office/drawing/2014/main" id="{73C979D1-6B31-3A4A-86DD-477D3D963A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6904" y="4261249"/>
              <a:ext cx="495661" cy="46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05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5A68BA2-0F9C-47B6-B01F-254A2F54D03C}"/>
              </a:ext>
            </a:extLst>
          </p:cNvPr>
          <p:cNvGrpSpPr/>
          <p:nvPr/>
        </p:nvGrpSpPr>
        <p:grpSpPr>
          <a:xfrm>
            <a:off x="4860925" y="14288"/>
            <a:ext cx="2438400" cy="6843712"/>
            <a:chOff x="4860925" y="14288"/>
            <a:chExt cx="2438400" cy="6843712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9395DB0-5D9A-7B4F-BF07-66AD6A54E49C}"/>
                </a:ext>
              </a:extLst>
            </p:cNvPr>
            <p:cNvCxnSpPr/>
            <p:nvPr/>
          </p:nvCxnSpPr>
          <p:spPr>
            <a:xfrm>
              <a:off x="4864100" y="419100"/>
              <a:ext cx="2435225" cy="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7256FF1-B031-4344-AEB4-01CD07D536F4}"/>
                </a:ext>
              </a:extLst>
            </p:cNvPr>
            <p:cNvCxnSpPr/>
            <p:nvPr/>
          </p:nvCxnSpPr>
          <p:spPr>
            <a:xfrm>
              <a:off x="4860925" y="14288"/>
              <a:ext cx="0" cy="404812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BCD758C-AD8B-EB4C-B31B-3046342F0ADF}"/>
                </a:ext>
              </a:extLst>
            </p:cNvPr>
            <p:cNvCxnSpPr/>
            <p:nvPr/>
          </p:nvCxnSpPr>
          <p:spPr>
            <a:xfrm>
              <a:off x="7299325" y="423863"/>
              <a:ext cx="0" cy="227012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A32038E-BEAB-7B49-80C8-D5FF258147F1}"/>
                </a:ext>
              </a:extLst>
            </p:cNvPr>
            <p:cNvCxnSpPr/>
            <p:nvPr/>
          </p:nvCxnSpPr>
          <p:spPr>
            <a:xfrm>
              <a:off x="7299325" y="2020888"/>
              <a:ext cx="0" cy="377825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892B949-0F2D-B84D-945F-53BAE70F56ED}"/>
                </a:ext>
              </a:extLst>
            </p:cNvPr>
            <p:cNvCxnSpPr/>
            <p:nvPr/>
          </p:nvCxnSpPr>
          <p:spPr>
            <a:xfrm>
              <a:off x="4864100" y="2376488"/>
              <a:ext cx="2435225" cy="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586FB42-82F3-1643-856B-44F8D3134E3F}"/>
                </a:ext>
              </a:extLst>
            </p:cNvPr>
            <p:cNvCxnSpPr/>
            <p:nvPr/>
          </p:nvCxnSpPr>
          <p:spPr>
            <a:xfrm>
              <a:off x="4860925" y="2398713"/>
              <a:ext cx="0" cy="376237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C81D54-2D7A-C944-8EB0-289A8417001C}"/>
                </a:ext>
              </a:extLst>
            </p:cNvPr>
            <p:cNvCxnSpPr/>
            <p:nvPr/>
          </p:nvCxnSpPr>
          <p:spPr>
            <a:xfrm>
              <a:off x="4860925" y="4067175"/>
              <a:ext cx="0" cy="376238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CCA25D1-F978-2E44-9EC1-AC10B61B618A}"/>
                </a:ext>
              </a:extLst>
            </p:cNvPr>
            <p:cNvCxnSpPr/>
            <p:nvPr/>
          </p:nvCxnSpPr>
          <p:spPr>
            <a:xfrm>
              <a:off x="4864100" y="4421188"/>
              <a:ext cx="2435225" cy="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C8C3F6E-F15F-F04C-BD2E-D3AF7F888F3D}"/>
                </a:ext>
              </a:extLst>
            </p:cNvPr>
            <p:cNvCxnSpPr/>
            <p:nvPr/>
          </p:nvCxnSpPr>
          <p:spPr>
            <a:xfrm>
              <a:off x="7299325" y="4421188"/>
              <a:ext cx="0" cy="376237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7F688C0-0F59-DB49-83F7-E70EFD4DDFF3}"/>
                </a:ext>
              </a:extLst>
            </p:cNvPr>
            <p:cNvCxnSpPr/>
            <p:nvPr/>
          </p:nvCxnSpPr>
          <p:spPr>
            <a:xfrm>
              <a:off x="7299325" y="6162675"/>
              <a:ext cx="0" cy="377825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4F6F75A-F59A-BE4B-AF50-70BBE5C5ABD7}"/>
                </a:ext>
              </a:extLst>
            </p:cNvPr>
            <p:cNvCxnSpPr/>
            <p:nvPr/>
          </p:nvCxnSpPr>
          <p:spPr>
            <a:xfrm>
              <a:off x="4864100" y="6518275"/>
              <a:ext cx="2435225" cy="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E5B9F1F-B4FA-FE45-A8C1-DB6BC85E3BD5}"/>
                </a:ext>
              </a:extLst>
            </p:cNvPr>
            <p:cNvCxnSpPr/>
            <p:nvPr/>
          </p:nvCxnSpPr>
          <p:spPr>
            <a:xfrm>
              <a:off x="4860925" y="6518275"/>
              <a:ext cx="0" cy="339725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88019514-E765-C54F-9A95-50A62E3D3FE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34" r="14334"/>
          <a:stretch>
            <a:fillRect/>
          </a:stretch>
        </p:blipFill>
        <p:spPr bwMode="auto">
          <a:xfrm>
            <a:off x="5462588" y="4878388"/>
            <a:ext cx="1266825" cy="1268412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920A044D-D0D1-8F42-AC33-C15C42F45621}"/>
              </a:ext>
            </a:extLst>
          </p:cNvPr>
          <p:cNvSpPr txBox="1">
            <a:spLocks/>
          </p:cNvSpPr>
          <p:nvPr/>
        </p:nvSpPr>
        <p:spPr bwMode="auto">
          <a:xfrm>
            <a:off x="6405116" y="2942566"/>
            <a:ext cx="3850106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>
                <a:solidFill>
                  <a:schemeClr val="accent3"/>
                </a:solidFill>
                <a:latin typeface="Arial Black" panose="020B0604020202020204" pitchFamily="34" charset="0"/>
                <a:ea typeface="Source Sans Pro Black" panose="020B0503030403020204" pitchFamily="34" charset="0"/>
                <a:cs typeface="Arial Black" panose="020B0604020202020204" pitchFamily="34" charset="0"/>
              </a:rPr>
              <a:t>2023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0E98277C-0441-A74F-B6C4-CB4F59F22019}"/>
              </a:ext>
            </a:extLst>
          </p:cNvPr>
          <p:cNvSpPr txBox="1">
            <a:spLocks/>
          </p:cNvSpPr>
          <p:nvPr/>
        </p:nvSpPr>
        <p:spPr bwMode="auto">
          <a:xfrm>
            <a:off x="1928170" y="5131459"/>
            <a:ext cx="3850106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>
                <a:solidFill>
                  <a:schemeClr val="accent2"/>
                </a:solidFill>
                <a:latin typeface="Arial Black" panose="020B0604020202020204" pitchFamily="34" charset="0"/>
                <a:ea typeface="Source Sans Pro Black" panose="020B0503030403020204" pitchFamily="34" charset="0"/>
                <a:cs typeface="Arial Black" panose="020B0604020202020204" pitchFamily="34" charset="0"/>
              </a:rPr>
              <a:t>2024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5F34FBCE-161F-4C43-B7B4-BA0C11320F72}"/>
              </a:ext>
            </a:extLst>
          </p:cNvPr>
          <p:cNvSpPr txBox="1">
            <a:spLocks/>
          </p:cNvSpPr>
          <p:nvPr/>
        </p:nvSpPr>
        <p:spPr bwMode="auto">
          <a:xfrm>
            <a:off x="1779475" y="902359"/>
            <a:ext cx="3850106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Black" panose="020B0604020202020204" pitchFamily="34" charset="0"/>
                <a:ea typeface="Source Sans Pro Black" panose="020B0503030403020204" pitchFamily="34" charset="0"/>
                <a:cs typeface="Arial Black" panose="020B0604020202020204" pitchFamily="34" charset="0"/>
              </a:rPr>
              <a:t>2022</a:t>
            </a:r>
          </a:p>
        </p:txBody>
      </p:sp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76EDF5DF-07E6-2A43-8E96-E931151078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46" r="23646"/>
          <a:stretch>
            <a:fillRect/>
          </a:stretch>
        </p:blipFill>
        <p:spPr/>
      </p:pic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C9ED1536-284F-F442-BFBE-8C08E573738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000" r="200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53995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32" grpId="0"/>
      <p:bldP spid="33" grpId="0"/>
      <p:bldP spid="3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D0268D4-A91C-3C4A-A15E-7EF503C16646}"/>
              </a:ext>
            </a:extLst>
          </p:cNvPr>
          <p:cNvSpPr/>
          <p:nvPr/>
        </p:nvSpPr>
        <p:spPr>
          <a:xfrm>
            <a:off x="940469" y="0"/>
            <a:ext cx="10311063" cy="6272463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71E1102-4C84-894A-A83A-6F75F0285CB5}"/>
              </a:ext>
            </a:extLst>
          </p:cNvPr>
          <p:cNvGrpSpPr>
            <a:grpSpLocks/>
          </p:cNvGrpSpPr>
          <p:nvPr/>
        </p:nvGrpSpPr>
        <p:grpSpPr bwMode="auto">
          <a:xfrm>
            <a:off x="2300288" y="749300"/>
            <a:ext cx="2811462" cy="1166813"/>
            <a:chOff x="2397280" y="2185314"/>
            <a:chExt cx="2811725" cy="11678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18D91EA-829E-6D4B-A75E-9A4DB6FBEE5E}"/>
                </a:ext>
              </a:extLst>
            </p:cNvPr>
            <p:cNvSpPr txBox="1"/>
            <p:nvPr/>
          </p:nvSpPr>
          <p:spPr>
            <a:xfrm>
              <a:off x="2397280" y="2817644"/>
              <a:ext cx="2811725" cy="5355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 is simply dummy text of the printing and typesetting industry. </a:t>
              </a:r>
            </a:p>
          </p:txBody>
        </p:sp>
        <p:sp>
          <p:nvSpPr>
            <p:cNvPr id="211990" name="Title 1">
              <a:extLst>
                <a:ext uri="{FF2B5EF4-FFF2-40B4-BE49-F238E27FC236}">
                  <a16:creationId xmlns:a16="http://schemas.microsoft.com/office/drawing/2014/main" id="{93949707-23A8-0845-8B33-5F21D599830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98956" y="2586811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en-US" altLang="en-US" sz="1400" b="1" dirty="0">
                  <a:solidFill>
                    <a:schemeClr val="accent6">
                      <a:lumMod val="75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SERVICE SIX</a:t>
              </a:r>
            </a:p>
          </p:txBody>
        </p:sp>
        <p:sp>
          <p:nvSpPr>
            <p:cNvPr id="211991" name="TextBox 8">
              <a:extLst>
                <a:ext uri="{FF2B5EF4-FFF2-40B4-BE49-F238E27FC236}">
                  <a16:creationId xmlns:a16="http://schemas.microsoft.com/office/drawing/2014/main" id="{04CE68C8-58D6-B141-9C91-2E8895393C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1903" y="2185314"/>
              <a:ext cx="495695" cy="462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inea-basic-10"/>
                </a:rPr>
                <a:t>06</a:t>
              </a:r>
              <a:endParaRPr lang="en-US" alt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772B34-6C7B-E948-952B-7E3A02DCE1F7}"/>
              </a:ext>
            </a:extLst>
          </p:cNvPr>
          <p:cNvGrpSpPr>
            <a:grpSpLocks/>
          </p:cNvGrpSpPr>
          <p:nvPr/>
        </p:nvGrpSpPr>
        <p:grpSpPr bwMode="auto">
          <a:xfrm>
            <a:off x="7051675" y="2852738"/>
            <a:ext cx="2814638" cy="1168400"/>
            <a:chOff x="7116904" y="4261249"/>
            <a:chExt cx="2814708" cy="116786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0E7919-8207-F745-A4CA-0057359F931B}"/>
                </a:ext>
              </a:extLst>
            </p:cNvPr>
            <p:cNvSpPr txBox="1"/>
            <p:nvPr/>
          </p:nvSpPr>
          <p:spPr>
            <a:xfrm>
              <a:off x="7119887" y="4893579"/>
              <a:ext cx="2811725" cy="5355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Lorem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Ipsum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 is simply dummy text of the printing and typesetting industry. </a:t>
              </a:r>
            </a:p>
          </p:txBody>
        </p:sp>
        <p:sp>
          <p:nvSpPr>
            <p:cNvPr id="211987" name="Title 1">
              <a:extLst>
                <a:ext uri="{FF2B5EF4-FFF2-40B4-BE49-F238E27FC236}">
                  <a16:creationId xmlns:a16="http://schemas.microsoft.com/office/drawing/2014/main" id="{03AD456B-5794-1346-8090-44C9DA806AE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21563" y="4662746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SERVICE SEVEN</a:t>
              </a:r>
            </a:p>
          </p:txBody>
        </p:sp>
        <p:sp>
          <p:nvSpPr>
            <p:cNvPr id="211988" name="TextBox 12">
              <a:extLst>
                <a:ext uri="{FF2B5EF4-FFF2-40B4-BE49-F238E27FC236}">
                  <a16:creationId xmlns:a16="http://schemas.microsoft.com/office/drawing/2014/main" id="{1D08929F-430C-DE45-92E7-BD678D9E1A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6904" y="4261249"/>
              <a:ext cx="495661" cy="461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inea-basic-10"/>
                </a:rPr>
                <a:t>07</a:t>
              </a:r>
              <a:endParaRPr lang="en-US" altLang="en-US" sz="24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7187D24-4CA8-483A-8882-0E686BD00DB4}"/>
              </a:ext>
            </a:extLst>
          </p:cNvPr>
          <p:cNvGrpSpPr/>
          <p:nvPr/>
        </p:nvGrpSpPr>
        <p:grpSpPr>
          <a:xfrm>
            <a:off x="4860925" y="9525"/>
            <a:ext cx="2438400" cy="4837113"/>
            <a:chOff x="4860925" y="9525"/>
            <a:chExt cx="2438400" cy="4837113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D64F8D3-E213-C549-B4E8-45D729544657}"/>
                </a:ext>
              </a:extLst>
            </p:cNvPr>
            <p:cNvCxnSpPr/>
            <p:nvPr/>
          </p:nvCxnSpPr>
          <p:spPr>
            <a:xfrm>
              <a:off x="7299325" y="9525"/>
              <a:ext cx="0" cy="376238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D028882-B322-584C-AEDC-F1D9C2DBA46B}"/>
                </a:ext>
              </a:extLst>
            </p:cNvPr>
            <p:cNvCxnSpPr/>
            <p:nvPr/>
          </p:nvCxnSpPr>
          <p:spPr>
            <a:xfrm>
              <a:off x="4864100" y="365125"/>
              <a:ext cx="2435225" cy="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CA02282-098E-AC42-ADA9-320A63B99A9B}"/>
                </a:ext>
              </a:extLst>
            </p:cNvPr>
            <p:cNvCxnSpPr/>
            <p:nvPr/>
          </p:nvCxnSpPr>
          <p:spPr>
            <a:xfrm>
              <a:off x="4860925" y="376238"/>
              <a:ext cx="0" cy="287337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031CD3D-E365-D242-B7FA-5ECF82A84E2F}"/>
                </a:ext>
              </a:extLst>
            </p:cNvPr>
            <p:cNvCxnSpPr/>
            <p:nvPr/>
          </p:nvCxnSpPr>
          <p:spPr>
            <a:xfrm>
              <a:off x="4860925" y="2022475"/>
              <a:ext cx="0" cy="376238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9D3D45D-5C3C-B444-AE23-428755CB67A4}"/>
                </a:ext>
              </a:extLst>
            </p:cNvPr>
            <p:cNvCxnSpPr/>
            <p:nvPr/>
          </p:nvCxnSpPr>
          <p:spPr>
            <a:xfrm>
              <a:off x="4864100" y="2378075"/>
              <a:ext cx="2435225" cy="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6199DFC-CA86-DB49-BFD6-BF1978FB083F}"/>
                </a:ext>
              </a:extLst>
            </p:cNvPr>
            <p:cNvCxnSpPr/>
            <p:nvPr/>
          </p:nvCxnSpPr>
          <p:spPr>
            <a:xfrm>
              <a:off x="7299325" y="2378075"/>
              <a:ext cx="0" cy="376238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A3C1C3F-65C1-174E-BC1B-4BA70B371939}"/>
                </a:ext>
              </a:extLst>
            </p:cNvPr>
            <p:cNvCxnSpPr/>
            <p:nvPr/>
          </p:nvCxnSpPr>
          <p:spPr>
            <a:xfrm>
              <a:off x="7299325" y="4151313"/>
              <a:ext cx="0" cy="376237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6AE52DE-9AA5-0841-A457-8F28EC7377F1}"/>
                </a:ext>
              </a:extLst>
            </p:cNvPr>
            <p:cNvCxnSpPr/>
            <p:nvPr/>
          </p:nvCxnSpPr>
          <p:spPr>
            <a:xfrm>
              <a:off x="6110288" y="4506913"/>
              <a:ext cx="1189037" cy="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6970FB9-DECF-DD49-873D-2B4091782B8F}"/>
                </a:ext>
              </a:extLst>
            </p:cNvPr>
            <p:cNvCxnSpPr/>
            <p:nvPr/>
          </p:nvCxnSpPr>
          <p:spPr>
            <a:xfrm>
              <a:off x="6110288" y="4506913"/>
              <a:ext cx="0" cy="339725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1983" name="Title 1">
            <a:extLst>
              <a:ext uri="{FF2B5EF4-FFF2-40B4-BE49-F238E27FC236}">
                <a16:creationId xmlns:a16="http://schemas.microsoft.com/office/drawing/2014/main" id="{795E1807-2CCE-C64D-93BD-4686B3A49D61}"/>
              </a:ext>
            </a:extLst>
          </p:cNvPr>
          <p:cNvSpPr txBox="1">
            <a:spLocks/>
          </p:cNvSpPr>
          <p:nvPr/>
        </p:nvSpPr>
        <p:spPr bwMode="auto">
          <a:xfrm>
            <a:off x="838200" y="5103813"/>
            <a:ext cx="10515600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ays" panose="02000505050000020004" pitchFamily="2" charset="0"/>
                <a:ea typeface="Source Sans Pro Black" panose="020B0503030403020204" pitchFamily="34" charset="0"/>
                <a:cs typeface="Source Sans Pro Black" panose="020B0503030403020204" pitchFamily="34" charset="0"/>
              </a:rPr>
              <a:t>END TIME LINE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B0C1066-FB1A-7E46-8945-29F60B99E3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00" r="12500"/>
          <a:stretch>
            <a:fillRect/>
          </a:stretch>
        </p:blipFill>
        <p:spPr bwMode="auto">
          <a:xfrm>
            <a:off x="5462588" y="727075"/>
            <a:ext cx="1266825" cy="126682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6B90D7F-352E-4445-A40E-81F838DA087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2588" y="2803525"/>
            <a:ext cx="1266825" cy="126682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4794EADD-B692-EA45-B921-E79A38EC0BB8}"/>
              </a:ext>
            </a:extLst>
          </p:cNvPr>
          <p:cNvSpPr txBox="1">
            <a:spLocks/>
          </p:cNvSpPr>
          <p:nvPr/>
        </p:nvSpPr>
        <p:spPr bwMode="auto">
          <a:xfrm>
            <a:off x="6405116" y="857092"/>
            <a:ext cx="3850106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>
                <a:solidFill>
                  <a:schemeClr val="accent6">
                    <a:lumMod val="75000"/>
                  </a:schemeClr>
                </a:solidFill>
                <a:latin typeface="Arial Black" panose="020B0604020202020204" pitchFamily="34" charset="0"/>
                <a:ea typeface="Source Sans Pro Black" panose="020B0503030403020204" pitchFamily="34" charset="0"/>
                <a:cs typeface="Arial Black" panose="020B0604020202020204" pitchFamily="34" charset="0"/>
              </a:rPr>
              <a:t>2020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030B69D-C92D-4F42-A563-6C3750DA5213}"/>
              </a:ext>
            </a:extLst>
          </p:cNvPr>
          <p:cNvSpPr txBox="1">
            <a:spLocks/>
          </p:cNvSpPr>
          <p:nvPr/>
        </p:nvSpPr>
        <p:spPr bwMode="auto">
          <a:xfrm>
            <a:off x="1928170" y="3045985"/>
            <a:ext cx="3850106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 Black" panose="020B0604020202020204" pitchFamily="34" charset="0"/>
                <a:ea typeface="Source Sans Pro Black" panose="020B0503030403020204" pitchFamily="34" charset="0"/>
                <a:cs typeface="Arial Black" panose="020B0604020202020204" pitchFamily="34" charset="0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9110979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1983" grpId="0"/>
      <p:bldP spid="28" grpId="0"/>
      <p:bldP spid="2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onut 22">
            <a:extLst>
              <a:ext uri="{FF2B5EF4-FFF2-40B4-BE49-F238E27FC236}">
                <a16:creationId xmlns:a16="http://schemas.microsoft.com/office/drawing/2014/main" id="{9623FE64-CD72-9A4A-BF2C-7A2D61D1ED42}"/>
              </a:ext>
            </a:extLst>
          </p:cNvPr>
          <p:cNvSpPr/>
          <p:nvPr/>
        </p:nvSpPr>
        <p:spPr bwMode="auto">
          <a:xfrm>
            <a:off x="5675313" y="1690688"/>
            <a:ext cx="982662" cy="982662"/>
          </a:xfrm>
          <a:prstGeom prst="donut">
            <a:avLst/>
          </a:prstGeom>
          <a:solidFill>
            <a:schemeClr val="bg2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2995" name="Title 1">
            <a:extLst>
              <a:ext uri="{FF2B5EF4-FFF2-40B4-BE49-F238E27FC236}">
                <a16:creationId xmlns:a16="http://schemas.microsoft.com/office/drawing/2014/main" id="{05DFD537-5845-064D-8CCB-9C421B99AE2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736600"/>
            <a:ext cx="1051560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SMART </a:t>
            </a:r>
            <a:r>
              <a:rPr lang="en-US" altLang="en-US" b="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TIMELINE</a:t>
            </a:r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540EB38C-2F99-3A47-AB43-90A9DC22656B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3506788"/>
            <a:ext cx="2811462" cy="1895475"/>
            <a:chOff x="2397280" y="2185314"/>
            <a:chExt cx="2811725" cy="189645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FA792D-736F-BE42-970B-2533871C5E65}"/>
                </a:ext>
              </a:extLst>
            </p:cNvPr>
            <p:cNvSpPr txBox="1"/>
            <p:nvPr/>
          </p:nvSpPr>
          <p:spPr>
            <a:xfrm>
              <a:off x="2397280" y="2881442"/>
              <a:ext cx="2811725" cy="12003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Truffaut 90’s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master cleanse. YOLO Brooklyn cold-pressed,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lumbersexual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chillwave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gastropub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fap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yr. Selvage bespoke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migas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, High Life quinoa cardigan.</a:t>
              </a:r>
            </a:p>
          </p:txBody>
        </p:sp>
        <p:sp>
          <p:nvSpPr>
            <p:cNvPr id="213007" name="Title 1">
              <a:extLst>
                <a:ext uri="{FF2B5EF4-FFF2-40B4-BE49-F238E27FC236}">
                  <a16:creationId xmlns:a16="http://schemas.microsoft.com/office/drawing/2014/main" id="{8C5A4A36-5F8B-C247-8C76-49BFDBB792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98956" y="2586811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en-US" alt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SERVICE SIX</a:t>
              </a:r>
            </a:p>
          </p:txBody>
        </p:sp>
        <p:sp>
          <p:nvSpPr>
            <p:cNvPr id="213008" name="TextBox 11">
              <a:extLst>
                <a:ext uri="{FF2B5EF4-FFF2-40B4-BE49-F238E27FC236}">
                  <a16:creationId xmlns:a16="http://schemas.microsoft.com/office/drawing/2014/main" id="{77B0D351-37A9-AC44-B0ED-E37290756C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91030" y="2185314"/>
              <a:ext cx="697692" cy="369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linea-basic-10"/>
                  <a:cs typeface="Arial" panose="020B0604020202020204" pitchFamily="34" charset="0"/>
                </a:rPr>
                <a:t>2021</a:t>
              </a:r>
              <a:endParaRPr lang="en-US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12">
            <a:extLst>
              <a:ext uri="{FF2B5EF4-FFF2-40B4-BE49-F238E27FC236}">
                <a16:creationId xmlns:a16="http://schemas.microsoft.com/office/drawing/2014/main" id="{57A367EA-3CF6-1644-AF45-2DAC4033D3A1}"/>
              </a:ext>
            </a:extLst>
          </p:cNvPr>
          <p:cNvGrpSpPr>
            <a:grpSpLocks/>
          </p:cNvGrpSpPr>
          <p:nvPr/>
        </p:nvGrpSpPr>
        <p:grpSpPr bwMode="auto">
          <a:xfrm>
            <a:off x="7859713" y="2235200"/>
            <a:ext cx="2814637" cy="1897063"/>
            <a:chOff x="7116904" y="4261249"/>
            <a:chExt cx="2814708" cy="189645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6B6DA5-DE16-7047-AEE4-60531DB99EDC}"/>
                </a:ext>
              </a:extLst>
            </p:cNvPr>
            <p:cNvSpPr txBox="1"/>
            <p:nvPr/>
          </p:nvSpPr>
          <p:spPr>
            <a:xfrm>
              <a:off x="7119887" y="4957377"/>
              <a:ext cx="2811725" cy="12003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Truffaut 90’s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master cleanse. YOLO Brooklyn cold-pressed,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lumbersexual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chillwave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gastropub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fap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yr. Selvage bespoke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migas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, High Life quinoa cardigan.</a:t>
              </a:r>
            </a:p>
          </p:txBody>
        </p:sp>
        <p:sp>
          <p:nvSpPr>
            <p:cNvPr id="213004" name="Title 1">
              <a:extLst>
                <a:ext uri="{FF2B5EF4-FFF2-40B4-BE49-F238E27FC236}">
                  <a16:creationId xmlns:a16="http://schemas.microsoft.com/office/drawing/2014/main" id="{FB1106BF-6E0E-9D45-8BA7-56B05E7B193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21563" y="4662746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4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SERVICE SEVEN</a:t>
              </a:r>
            </a:p>
          </p:txBody>
        </p:sp>
        <p:sp>
          <p:nvSpPr>
            <p:cNvPr id="213005" name="TextBox 15">
              <a:extLst>
                <a:ext uri="{FF2B5EF4-FFF2-40B4-BE49-F238E27FC236}">
                  <a16:creationId xmlns:a16="http://schemas.microsoft.com/office/drawing/2014/main" id="{84D5C4EB-649B-1840-BAD8-AC3759939B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6904" y="4261249"/>
              <a:ext cx="697645" cy="369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2020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B57E7DA-60E0-E645-8B7F-9F42272BB9A9}"/>
              </a:ext>
            </a:extLst>
          </p:cNvPr>
          <p:cNvCxnSpPr/>
          <p:nvPr/>
        </p:nvCxnSpPr>
        <p:spPr>
          <a:xfrm>
            <a:off x="6151563" y="2185988"/>
            <a:ext cx="0" cy="4672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999" name="Oval 17">
            <a:extLst>
              <a:ext uri="{FF2B5EF4-FFF2-40B4-BE49-F238E27FC236}">
                <a16:creationId xmlns:a16="http://schemas.microsoft.com/office/drawing/2014/main" id="{889227B6-202A-8E4E-A3A9-BAC825F92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75" y="3406775"/>
            <a:ext cx="100013" cy="1000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en-US" sz="20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3000" name="Oval 19">
            <a:extLst>
              <a:ext uri="{FF2B5EF4-FFF2-40B4-BE49-F238E27FC236}">
                <a16:creationId xmlns:a16="http://schemas.microsoft.com/office/drawing/2014/main" id="{A50460C7-ED82-3B45-8168-049435B1E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75" y="2135188"/>
            <a:ext cx="100013" cy="100012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en-US" sz="20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867B2-C754-0740-908E-CED307CF2A4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02" r="14302"/>
          <a:stretch>
            <a:fillRect/>
          </a:stretch>
        </p:blipFill>
        <p:spPr bwMode="auto">
          <a:xfrm>
            <a:off x="6405563" y="2185988"/>
            <a:ext cx="1266825" cy="1266825"/>
          </a:xfrm>
          <a:custGeom>
            <a:avLst/>
            <a:gdLst>
              <a:gd name="T0" fmla="*/ 0 w 1267357"/>
              <a:gd name="T1" fmla="*/ 0 h 1267357"/>
              <a:gd name="T2" fmla="*/ 1267357 w 1267357"/>
              <a:gd name="T3" fmla="*/ 0 h 1267357"/>
              <a:gd name="T4" fmla="*/ 1267357 w 1267357"/>
              <a:gd name="T5" fmla="*/ 1267357 h 1267357"/>
              <a:gd name="T6" fmla="*/ 0 w 1267357"/>
              <a:gd name="T7" fmla="*/ 0 h 1267357"/>
              <a:gd name="T8" fmla="*/ 0 60000 65536"/>
              <a:gd name="T9" fmla="*/ 0 60000 65536"/>
              <a:gd name="T10" fmla="*/ 0 60000 65536"/>
              <a:gd name="T11" fmla="*/ 0 60000 65536"/>
              <a:gd name="T12" fmla="*/ 0 w 1267357"/>
              <a:gd name="T13" fmla="*/ 0 h 1267357"/>
              <a:gd name="T14" fmla="*/ 1267357 w 1267357"/>
              <a:gd name="T15" fmla="*/ 1267357 h 12673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67357" h="1267357">
                <a:moveTo>
                  <a:pt x="0" y="0"/>
                </a:moveTo>
                <a:lnTo>
                  <a:pt x="1267357" y="0"/>
                </a:lnTo>
                <a:lnTo>
                  <a:pt x="1267357" y="1267357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F88540D3-7E9E-AD49-96BA-985A91CBB4E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31" t="18307" r="20423"/>
          <a:stretch/>
        </p:blipFill>
        <p:spPr>
          <a:xfrm>
            <a:off x="4519723" y="3452669"/>
            <a:ext cx="1267357" cy="1267357"/>
          </a:xfrm>
        </p:spPr>
      </p:pic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3061D8D6-148F-4B47-A8B5-6CB4C2288565}"/>
              </a:ext>
            </a:extLst>
          </p:cNvPr>
          <p:cNvSpPr/>
          <p:nvPr/>
        </p:nvSpPr>
        <p:spPr>
          <a:xfrm>
            <a:off x="0" y="1593002"/>
            <a:ext cx="4876800" cy="82935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A71BDB7E-9DAB-7143-A74E-443DF503DB27}"/>
              </a:ext>
            </a:extLst>
          </p:cNvPr>
          <p:cNvSpPr/>
          <p:nvPr/>
        </p:nvSpPr>
        <p:spPr>
          <a:xfrm flipH="1" flipV="1">
            <a:off x="6516047" y="4714311"/>
            <a:ext cx="5675953" cy="80417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0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3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3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2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2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12995" grpId="0"/>
      <p:bldP spid="212999" grpId="0" animBg="1"/>
      <p:bldP spid="213000" grpId="0" animBg="1"/>
      <p:bldP spid="25" grpId="0" animBg="1"/>
      <p:bldP spid="3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onut 29">
            <a:extLst>
              <a:ext uri="{FF2B5EF4-FFF2-40B4-BE49-F238E27FC236}">
                <a16:creationId xmlns:a16="http://schemas.microsoft.com/office/drawing/2014/main" id="{6EE9F1AF-C10C-3C45-A0F8-3C95443DAB14}"/>
              </a:ext>
            </a:extLst>
          </p:cNvPr>
          <p:cNvSpPr/>
          <p:nvPr/>
        </p:nvSpPr>
        <p:spPr bwMode="auto">
          <a:xfrm>
            <a:off x="5670550" y="3629025"/>
            <a:ext cx="982663" cy="982663"/>
          </a:xfrm>
          <a:prstGeom prst="donut">
            <a:avLst/>
          </a:prstGeom>
          <a:solidFill>
            <a:schemeClr val="bg2"/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A60BF1-FDC7-C545-9357-A9D114F776EE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2876550"/>
            <a:ext cx="2825994" cy="1895475"/>
            <a:chOff x="2397280" y="2185314"/>
            <a:chExt cx="2826258" cy="189645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24B0280-C26B-4A48-BA14-6D01287880E1}"/>
                </a:ext>
              </a:extLst>
            </p:cNvPr>
            <p:cNvSpPr txBox="1"/>
            <p:nvPr/>
          </p:nvSpPr>
          <p:spPr>
            <a:xfrm>
              <a:off x="2397280" y="2881442"/>
              <a:ext cx="2811725" cy="12003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Truffaut 90’s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master cleanse. YOLO Brooklyn cold-pressed,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lumbersexual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chillwave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gastropub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fap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yr. Selvage bespoke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migas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, High Life quinoa cardigan.</a:t>
              </a:r>
            </a:p>
          </p:txBody>
        </p:sp>
        <p:sp>
          <p:nvSpPr>
            <p:cNvPr id="214036" name="Title 1">
              <a:extLst>
                <a:ext uri="{FF2B5EF4-FFF2-40B4-BE49-F238E27FC236}">
                  <a16:creationId xmlns:a16="http://schemas.microsoft.com/office/drawing/2014/main" id="{F5B29879-3FD6-854B-BA85-D161B7C6747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98956" y="2586811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en-US" altLang="en-US" sz="14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SERVICE SIX</a:t>
              </a:r>
            </a:p>
          </p:txBody>
        </p:sp>
        <p:sp>
          <p:nvSpPr>
            <p:cNvPr id="214037" name="TextBox 7">
              <a:extLst>
                <a:ext uri="{FF2B5EF4-FFF2-40B4-BE49-F238E27FC236}">
                  <a16:creationId xmlns:a16="http://schemas.microsoft.com/office/drawing/2014/main" id="{25F4B4B6-C5F6-0643-BC4D-65B92EEB90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3559" y="2185314"/>
              <a:ext cx="639979" cy="3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linea-basic-10"/>
                  <a:cs typeface="Arial" panose="020B0604020202020204" pitchFamily="34" charset="0"/>
                </a:rPr>
                <a:t>2023</a:t>
              </a:r>
              <a:endParaRPr lang="en-US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DB330D3-03B0-E84D-A45C-97382E20CCAA}"/>
              </a:ext>
            </a:extLst>
          </p:cNvPr>
          <p:cNvGrpSpPr>
            <a:grpSpLocks/>
          </p:cNvGrpSpPr>
          <p:nvPr/>
        </p:nvGrpSpPr>
        <p:grpSpPr bwMode="auto">
          <a:xfrm>
            <a:off x="7859713" y="1604963"/>
            <a:ext cx="2814637" cy="1895475"/>
            <a:chOff x="7116904" y="4261249"/>
            <a:chExt cx="2814708" cy="189645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2A2603-1DEF-9547-BE52-7A2E1CD03639}"/>
                </a:ext>
              </a:extLst>
            </p:cNvPr>
            <p:cNvSpPr txBox="1"/>
            <p:nvPr/>
          </p:nvSpPr>
          <p:spPr>
            <a:xfrm>
              <a:off x="7119887" y="4957377"/>
              <a:ext cx="2811725" cy="12003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Truffaut 90’s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master cleanse. YOLO Brooklyn cold-pressed,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lumbersexual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chillwave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gastropub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fap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yr. Selvage bespoke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migas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, High Life quinoa cardigan.</a:t>
              </a:r>
            </a:p>
          </p:txBody>
        </p:sp>
        <p:sp>
          <p:nvSpPr>
            <p:cNvPr id="214033" name="Title 1">
              <a:extLst>
                <a:ext uri="{FF2B5EF4-FFF2-40B4-BE49-F238E27FC236}">
                  <a16:creationId xmlns:a16="http://schemas.microsoft.com/office/drawing/2014/main" id="{972CE32F-7D47-CF49-BCB5-2901182F61D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21563" y="4662746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SERVICE SEVEN</a:t>
              </a:r>
            </a:p>
          </p:txBody>
        </p:sp>
        <p:sp>
          <p:nvSpPr>
            <p:cNvPr id="214034" name="TextBox 11">
              <a:extLst>
                <a:ext uri="{FF2B5EF4-FFF2-40B4-BE49-F238E27FC236}">
                  <a16:creationId xmlns:a16="http://schemas.microsoft.com/office/drawing/2014/main" id="{7C1551ED-018E-9546-8DCD-7C63918B8E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6904" y="4261249"/>
              <a:ext cx="639935" cy="3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linea-basic-10"/>
                  <a:cs typeface="Arial" panose="020B0604020202020204" pitchFamily="34" charset="0"/>
                </a:rPr>
                <a:t>2022</a:t>
              </a:r>
              <a:endParaRPr lang="en-US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04D7186-3F55-4540-B684-F0C697DBCEC1}"/>
              </a:ext>
            </a:extLst>
          </p:cNvPr>
          <p:cNvGrpSpPr>
            <a:grpSpLocks/>
          </p:cNvGrpSpPr>
          <p:nvPr/>
        </p:nvGrpSpPr>
        <p:grpSpPr bwMode="auto">
          <a:xfrm>
            <a:off x="7859713" y="4138613"/>
            <a:ext cx="2814637" cy="1897062"/>
            <a:chOff x="7116904" y="4261249"/>
            <a:chExt cx="2814708" cy="189645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7D2BC3E-971E-AC4F-B9CB-340DA4C22426}"/>
                </a:ext>
              </a:extLst>
            </p:cNvPr>
            <p:cNvSpPr txBox="1"/>
            <p:nvPr/>
          </p:nvSpPr>
          <p:spPr>
            <a:xfrm>
              <a:off x="7119887" y="4957377"/>
              <a:ext cx="2811725" cy="12003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Truffaut 90’s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master cleanse. YOLO Brooklyn cold-pressed,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lumbersexual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chillwave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gastropub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fap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yr. Selvage bespoke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migas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, High Life quinoa cardigan.</a:t>
              </a:r>
            </a:p>
          </p:txBody>
        </p:sp>
        <p:sp>
          <p:nvSpPr>
            <p:cNvPr id="214030" name="Title 1">
              <a:extLst>
                <a:ext uri="{FF2B5EF4-FFF2-40B4-BE49-F238E27FC236}">
                  <a16:creationId xmlns:a16="http://schemas.microsoft.com/office/drawing/2014/main" id="{8F063A30-1F0D-8142-84F9-9BE25644190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21563" y="4662746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4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SERVICE SEVEN</a:t>
              </a:r>
            </a:p>
          </p:txBody>
        </p:sp>
        <p:sp>
          <p:nvSpPr>
            <p:cNvPr id="214031" name="TextBox 15">
              <a:extLst>
                <a:ext uri="{FF2B5EF4-FFF2-40B4-BE49-F238E27FC236}">
                  <a16:creationId xmlns:a16="http://schemas.microsoft.com/office/drawing/2014/main" id="{AB2D7DBB-CC0D-C546-95FE-BB65A76F2B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6904" y="4261249"/>
              <a:ext cx="639935" cy="338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linea-basic-10"/>
                  <a:cs typeface="Arial" panose="020B0604020202020204" pitchFamily="34" charset="0"/>
                </a:rPr>
                <a:t>2024</a:t>
              </a:r>
              <a:endParaRPr lang="en-US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18441EF-85FF-E248-9F5B-DAE9479C6096}"/>
              </a:ext>
            </a:extLst>
          </p:cNvPr>
          <p:cNvCxnSpPr/>
          <p:nvPr/>
        </p:nvCxnSpPr>
        <p:spPr>
          <a:xfrm>
            <a:off x="6151563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023" name="Oval 17">
            <a:extLst>
              <a:ext uri="{FF2B5EF4-FFF2-40B4-BE49-F238E27FC236}">
                <a16:creationId xmlns:a16="http://schemas.microsoft.com/office/drawing/2014/main" id="{10A6A7A4-CD91-1146-90D7-B5B585DE0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75" y="2817813"/>
            <a:ext cx="100013" cy="1000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en-US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024" name="Oval 19">
            <a:extLst>
              <a:ext uri="{FF2B5EF4-FFF2-40B4-BE49-F238E27FC236}">
                <a16:creationId xmlns:a16="http://schemas.microsoft.com/office/drawing/2014/main" id="{50FA1C42-35EC-1D4C-B222-E2C6B9F66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75" y="1554163"/>
            <a:ext cx="100013" cy="10001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en-US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025" name="Oval 21">
            <a:extLst>
              <a:ext uri="{FF2B5EF4-FFF2-40B4-BE49-F238E27FC236}">
                <a16:creationId xmlns:a16="http://schemas.microsoft.com/office/drawing/2014/main" id="{AC9853AA-1211-BC4A-BB0E-7A65B74B3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75" y="4071938"/>
            <a:ext cx="100013" cy="100012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en-US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8C9D18A-DDF1-B14F-966F-FA9ACBAF59F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71" r="16671"/>
          <a:stretch>
            <a:fillRect/>
          </a:stretch>
        </p:blipFill>
        <p:spPr bwMode="auto">
          <a:xfrm>
            <a:off x="4519613" y="2871788"/>
            <a:ext cx="1266825" cy="1266825"/>
          </a:xfrm>
          <a:custGeom>
            <a:avLst/>
            <a:gdLst>
              <a:gd name="T0" fmla="*/ 0 w 1267357"/>
              <a:gd name="T1" fmla="*/ 0 h 1267357"/>
              <a:gd name="T2" fmla="*/ 1267357 w 1267357"/>
              <a:gd name="T3" fmla="*/ 0 h 1267357"/>
              <a:gd name="T4" fmla="*/ 0 w 1267357"/>
              <a:gd name="T5" fmla="*/ 1267357 h 1267357"/>
              <a:gd name="T6" fmla="*/ 0 w 1267357"/>
              <a:gd name="T7" fmla="*/ 0 h 1267357"/>
              <a:gd name="T8" fmla="*/ 0 60000 65536"/>
              <a:gd name="T9" fmla="*/ 0 60000 65536"/>
              <a:gd name="T10" fmla="*/ 0 60000 65536"/>
              <a:gd name="T11" fmla="*/ 0 60000 65536"/>
              <a:gd name="T12" fmla="*/ 0 w 1267357"/>
              <a:gd name="T13" fmla="*/ 0 h 1267357"/>
              <a:gd name="T14" fmla="*/ 1267357 w 1267357"/>
              <a:gd name="T15" fmla="*/ 1267357 h 12673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67357" h="1267357">
                <a:moveTo>
                  <a:pt x="0" y="0"/>
                </a:moveTo>
                <a:lnTo>
                  <a:pt x="1267357" y="0"/>
                </a:lnTo>
                <a:lnTo>
                  <a:pt x="0" y="1267357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E41A4F0-564E-1C4D-84FD-AB0C3386D7B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5563" y="1604963"/>
            <a:ext cx="1266825" cy="1266825"/>
          </a:xfrm>
          <a:custGeom>
            <a:avLst/>
            <a:gdLst>
              <a:gd name="T0" fmla="*/ 0 w 1267357"/>
              <a:gd name="T1" fmla="*/ 0 h 1267357"/>
              <a:gd name="T2" fmla="*/ 1267357 w 1267357"/>
              <a:gd name="T3" fmla="*/ 0 h 1267357"/>
              <a:gd name="T4" fmla="*/ 1267357 w 1267357"/>
              <a:gd name="T5" fmla="*/ 1267357 h 1267357"/>
              <a:gd name="T6" fmla="*/ 0 w 1267357"/>
              <a:gd name="T7" fmla="*/ 0 h 1267357"/>
              <a:gd name="T8" fmla="*/ 0 60000 65536"/>
              <a:gd name="T9" fmla="*/ 0 60000 65536"/>
              <a:gd name="T10" fmla="*/ 0 60000 65536"/>
              <a:gd name="T11" fmla="*/ 0 60000 65536"/>
              <a:gd name="T12" fmla="*/ 0 w 1267357"/>
              <a:gd name="T13" fmla="*/ 0 h 1267357"/>
              <a:gd name="T14" fmla="*/ 1267357 w 1267357"/>
              <a:gd name="T15" fmla="*/ 1267357 h 12673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67357" h="1267357">
                <a:moveTo>
                  <a:pt x="0" y="0"/>
                </a:moveTo>
                <a:lnTo>
                  <a:pt x="1267357" y="0"/>
                </a:lnTo>
                <a:lnTo>
                  <a:pt x="1267357" y="1267357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16E469E7-7EE0-104C-A60F-00387E088F2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70" r="16770"/>
          <a:stretch>
            <a:fillRect/>
          </a:stretch>
        </p:blipFill>
        <p:spPr bwMode="auto">
          <a:xfrm>
            <a:off x="6405563" y="4138613"/>
            <a:ext cx="1266825" cy="1268412"/>
          </a:xfrm>
          <a:custGeom>
            <a:avLst/>
            <a:gdLst>
              <a:gd name="T0" fmla="*/ 0 w 1267357"/>
              <a:gd name="T1" fmla="*/ 0 h 1267357"/>
              <a:gd name="T2" fmla="*/ 1267357 w 1267357"/>
              <a:gd name="T3" fmla="*/ 0 h 1267357"/>
              <a:gd name="T4" fmla="*/ 1267357 w 1267357"/>
              <a:gd name="T5" fmla="*/ 1267357 h 1267357"/>
              <a:gd name="T6" fmla="*/ 0 w 1267357"/>
              <a:gd name="T7" fmla="*/ 0 h 1267357"/>
              <a:gd name="T8" fmla="*/ 0 60000 65536"/>
              <a:gd name="T9" fmla="*/ 0 60000 65536"/>
              <a:gd name="T10" fmla="*/ 0 60000 65536"/>
              <a:gd name="T11" fmla="*/ 0 60000 65536"/>
              <a:gd name="T12" fmla="*/ 0 w 1267357"/>
              <a:gd name="T13" fmla="*/ 0 h 1267357"/>
              <a:gd name="T14" fmla="*/ 1267357 w 1267357"/>
              <a:gd name="T15" fmla="*/ 1267357 h 126735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67357" h="1267357">
                <a:moveTo>
                  <a:pt x="0" y="0"/>
                </a:moveTo>
                <a:lnTo>
                  <a:pt x="1267357" y="0"/>
                </a:lnTo>
                <a:lnTo>
                  <a:pt x="1267357" y="1267357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45EF2E09-301D-DE48-B296-384EA5C08DA9}"/>
              </a:ext>
            </a:extLst>
          </p:cNvPr>
          <p:cNvSpPr/>
          <p:nvPr/>
        </p:nvSpPr>
        <p:spPr>
          <a:xfrm rot="1111311">
            <a:off x="-704563" y="434375"/>
            <a:ext cx="5665524" cy="82935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B9CA0BFD-6B65-254A-ABD3-7ACA285CB838}"/>
              </a:ext>
            </a:extLst>
          </p:cNvPr>
          <p:cNvSpPr/>
          <p:nvPr/>
        </p:nvSpPr>
        <p:spPr>
          <a:xfrm flipH="1" flipV="1">
            <a:off x="8352144" y="3859362"/>
            <a:ext cx="5675953" cy="80417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5722476C-750A-3642-88D1-18D851ED6A78}"/>
              </a:ext>
            </a:extLst>
          </p:cNvPr>
          <p:cNvSpPr/>
          <p:nvPr/>
        </p:nvSpPr>
        <p:spPr>
          <a:xfrm rot="19022176">
            <a:off x="585534" y="5927577"/>
            <a:ext cx="4876800" cy="829355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3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4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4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4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4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4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4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14023" grpId="0" animBg="1"/>
      <p:bldP spid="214024" grpId="0" animBg="1"/>
      <p:bldP spid="214025" grpId="0" animBg="1"/>
      <p:bldP spid="22" grpId="0" animBg="1"/>
      <p:bldP spid="23" grpId="0" animBg="1"/>
      <p:bldP spid="2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4CD71C-38F0-C34E-9E4B-C805249494B1}"/>
              </a:ext>
            </a:extLst>
          </p:cNvPr>
          <p:cNvCxnSpPr/>
          <p:nvPr/>
        </p:nvCxnSpPr>
        <p:spPr>
          <a:xfrm>
            <a:off x="6151563" y="0"/>
            <a:ext cx="0" cy="4672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43" name="Oval 4">
            <a:extLst>
              <a:ext uri="{FF2B5EF4-FFF2-40B4-BE49-F238E27FC236}">
                <a16:creationId xmlns:a16="http://schemas.microsoft.com/office/drawing/2014/main" id="{4F9219F6-EA1C-304D-B838-55A4FB13C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75" y="2408238"/>
            <a:ext cx="100013" cy="1000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en-US" sz="2000">
              <a:solidFill>
                <a:srgbClr val="FFFFFF"/>
              </a:solidFill>
            </a:endParaRPr>
          </a:p>
        </p:txBody>
      </p:sp>
      <p:sp>
        <p:nvSpPr>
          <p:cNvPr id="215044" name="Oval 5">
            <a:extLst>
              <a:ext uri="{FF2B5EF4-FFF2-40B4-BE49-F238E27FC236}">
                <a16:creationId xmlns:a16="http://schemas.microsoft.com/office/drawing/2014/main" id="{E6E3A1F5-3C3E-EB4D-A1EA-C6A4F98F2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75" y="1150938"/>
            <a:ext cx="100013" cy="1000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en-US" sz="2000">
              <a:solidFill>
                <a:srgbClr val="FFFFFF"/>
              </a:solidFill>
            </a:endParaRPr>
          </a:p>
        </p:txBody>
      </p:sp>
      <p:sp>
        <p:nvSpPr>
          <p:cNvPr id="215045" name="Oval 6">
            <a:extLst>
              <a:ext uri="{FF2B5EF4-FFF2-40B4-BE49-F238E27FC236}">
                <a16:creationId xmlns:a16="http://schemas.microsoft.com/office/drawing/2014/main" id="{CD053749-49EB-5340-B540-8320C94D5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0388" y="4672013"/>
            <a:ext cx="1022350" cy="102235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2000" b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END</a:t>
            </a:r>
          </a:p>
        </p:txBody>
      </p:sp>
      <p:grpSp>
        <p:nvGrpSpPr>
          <p:cNvPr id="8" name="Group 9">
            <a:extLst>
              <a:ext uri="{FF2B5EF4-FFF2-40B4-BE49-F238E27FC236}">
                <a16:creationId xmlns:a16="http://schemas.microsoft.com/office/drawing/2014/main" id="{B8236E5F-30A0-6F4F-BB94-6AA2B57260ED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201738"/>
            <a:ext cx="2842031" cy="1895475"/>
            <a:chOff x="2397280" y="2185314"/>
            <a:chExt cx="2842297" cy="189645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CFB173-5538-0341-874B-3EBEF3510C53}"/>
                </a:ext>
              </a:extLst>
            </p:cNvPr>
            <p:cNvSpPr txBox="1"/>
            <p:nvPr/>
          </p:nvSpPr>
          <p:spPr>
            <a:xfrm>
              <a:off x="2397280" y="2881442"/>
              <a:ext cx="2811725" cy="12003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Truffaut 90’s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master cleanse. YOLO Brooklyn cold-pressed,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lumbersexual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chillwave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gastropub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fap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yr. Selvage bespoke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migas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, High Life quinoa cardigan.</a:t>
              </a:r>
            </a:p>
          </p:txBody>
        </p:sp>
        <p:sp>
          <p:nvSpPr>
            <p:cNvPr id="215054" name="Title 1">
              <a:extLst>
                <a:ext uri="{FF2B5EF4-FFF2-40B4-BE49-F238E27FC236}">
                  <a16:creationId xmlns:a16="http://schemas.microsoft.com/office/drawing/2014/main" id="{26521EDC-8203-F143-AC6B-37378E8B5C5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98956" y="2586811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en-US" alt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SERVICE SIX</a:t>
              </a:r>
            </a:p>
          </p:txBody>
        </p:sp>
        <p:sp>
          <p:nvSpPr>
            <p:cNvPr id="215055" name="TextBox 12">
              <a:extLst>
                <a:ext uri="{FF2B5EF4-FFF2-40B4-BE49-F238E27FC236}">
                  <a16:creationId xmlns:a16="http://schemas.microsoft.com/office/drawing/2014/main" id="{9F75E0D1-F40A-3C4F-BE59-34AEF71981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9598" y="2185314"/>
              <a:ext cx="639979" cy="3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2025</a:t>
              </a:r>
            </a:p>
          </p:txBody>
        </p:sp>
      </p:grpSp>
      <p:grpSp>
        <p:nvGrpSpPr>
          <p:cNvPr id="9" name="Group 13">
            <a:extLst>
              <a:ext uri="{FF2B5EF4-FFF2-40B4-BE49-F238E27FC236}">
                <a16:creationId xmlns:a16="http://schemas.microsoft.com/office/drawing/2014/main" id="{13DC79BB-4C7E-A844-A4D1-B229C4782912}"/>
              </a:ext>
            </a:extLst>
          </p:cNvPr>
          <p:cNvGrpSpPr>
            <a:grpSpLocks/>
          </p:cNvGrpSpPr>
          <p:nvPr/>
        </p:nvGrpSpPr>
        <p:grpSpPr bwMode="auto">
          <a:xfrm>
            <a:off x="7862696" y="2451100"/>
            <a:ext cx="2811654" cy="1897063"/>
            <a:chOff x="7119887" y="4261249"/>
            <a:chExt cx="2811725" cy="189645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A7A619A-3947-9443-93B1-EEA4CE49DFD2}"/>
                </a:ext>
              </a:extLst>
            </p:cNvPr>
            <p:cNvSpPr txBox="1"/>
            <p:nvPr/>
          </p:nvSpPr>
          <p:spPr>
            <a:xfrm>
              <a:off x="7119887" y="4957377"/>
              <a:ext cx="2811725" cy="120032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Truffaut 90’s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master cleanse. YOLO Brooklyn cold-pressed,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lumbersexual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health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goth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chillwave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gastropub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fap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 yr. Selvage bespoke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migas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" charset="0"/>
                  <a:cs typeface="Arial" panose="020B0604020202020204" pitchFamily="34" charset="0"/>
                </a:rPr>
                <a:t>, High Life quinoa cardigan.</a:t>
              </a:r>
            </a:p>
          </p:txBody>
        </p:sp>
        <p:sp>
          <p:nvSpPr>
            <p:cNvPr id="215051" name="Title 1">
              <a:extLst>
                <a:ext uri="{FF2B5EF4-FFF2-40B4-BE49-F238E27FC236}">
                  <a16:creationId xmlns:a16="http://schemas.microsoft.com/office/drawing/2014/main" id="{B65BF62E-EFF4-8842-B694-96571E684E7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121563" y="4662746"/>
              <a:ext cx="2805390" cy="364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en-US" sz="14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ource Sans Pro Black" panose="020B0503030403020204" pitchFamily="34" charset="0"/>
                  <a:cs typeface="Arial" panose="020B0604020202020204" pitchFamily="34" charset="0"/>
                </a:rPr>
                <a:t>SERVICE SEVEN</a:t>
              </a:r>
            </a:p>
          </p:txBody>
        </p:sp>
        <p:sp>
          <p:nvSpPr>
            <p:cNvPr id="215052" name="TextBox 16">
              <a:extLst>
                <a:ext uri="{FF2B5EF4-FFF2-40B4-BE49-F238E27FC236}">
                  <a16:creationId xmlns:a16="http://schemas.microsoft.com/office/drawing/2014/main" id="{9160E56A-B720-894B-B9C6-05144F7E07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5031" y="4261249"/>
              <a:ext cx="639935" cy="338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linea-basic-10"/>
                  <a:cs typeface="Arial" panose="020B0604020202020204" pitchFamily="34" charset="0"/>
                </a:rPr>
                <a:t>2026</a:t>
              </a:r>
              <a:endParaRPr lang="en-US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06205970-32A1-1946-9004-B82879BC6AF3}"/>
              </a:ext>
            </a:extLst>
          </p:cNvPr>
          <p:cNvSpPr/>
          <p:nvPr/>
        </p:nvSpPr>
        <p:spPr>
          <a:xfrm>
            <a:off x="24022" y="3391571"/>
            <a:ext cx="4876800" cy="829355"/>
          </a:xfrm>
          <a:prstGeom prst="rtTriangl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3B30DA59-474A-884D-9D4F-56AF1CE43166}"/>
              </a:ext>
            </a:extLst>
          </p:cNvPr>
          <p:cNvSpPr/>
          <p:nvPr/>
        </p:nvSpPr>
        <p:spPr>
          <a:xfrm flipH="1" flipV="1">
            <a:off x="6577013" y="1203508"/>
            <a:ext cx="5675953" cy="80417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341F531-36C6-E841-9B2C-A3685DC1946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47" r="12547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837C2062-8E6F-9A4A-921B-E323BCCD5688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000" r="250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92635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5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3" grpId="0" animBg="1"/>
      <p:bldP spid="215044" grpId="0" animBg="1"/>
      <p:bldP spid="215045" grpId="0" animBg="1"/>
      <p:bldP spid="16" grpId="0" animBg="1"/>
      <p:bldP spid="1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408BEAA0-0317-AD42-93ED-97D0ED2561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800" r="37800"/>
          <a:stretch>
            <a:fillRect/>
          </a:stretch>
        </p:blipFill>
        <p:spPr/>
      </p:pic>
      <p:sp>
        <p:nvSpPr>
          <p:cNvPr id="38" name="Triangle 37">
            <a:extLst>
              <a:ext uri="{FF2B5EF4-FFF2-40B4-BE49-F238E27FC236}">
                <a16:creationId xmlns:a16="http://schemas.microsoft.com/office/drawing/2014/main" id="{69B352D6-9B6A-A444-831F-F30B813D513C}"/>
              </a:ext>
            </a:extLst>
          </p:cNvPr>
          <p:cNvSpPr/>
          <p:nvPr/>
        </p:nvSpPr>
        <p:spPr bwMode="auto">
          <a:xfrm rot="2166230">
            <a:off x="2970041" y="584157"/>
            <a:ext cx="3089275" cy="2663825"/>
          </a:xfrm>
          <a:prstGeom prst="triangle">
            <a:avLst/>
          </a:prstGeom>
          <a:noFill/>
          <a:ln w="635000">
            <a:solidFill>
              <a:schemeClr val="tx1">
                <a:alpha val="5000"/>
              </a:schemeClr>
            </a:solidFill>
            <a:miter lim="800000"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36" name="Donut 35">
            <a:extLst>
              <a:ext uri="{FF2B5EF4-FFF2-40B4-BE49-F238E27FC236}">
                <a16:creationId xmlns:a16="http://schemas.microsoft.com/office/drawing/2014/main" id="{1707ABC4-DF9E-174F-9E70-796FD56BC42A}"/>
              </a:ext>
            </a:extLst>
          </p:cNvPr>
          <p:cNvSpPr/>
          <p:nvPr/>
        </p:nvSpPr>
        <p:spPr bwMode="auto">
          <a:xfrm>
            <a:off x="8438762" y="940804"/>
            <a:ext cx="2379663" cy="2379662"/>
          </a:xfrm>
          <a:prstGeom prst="donu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3B6F270-609F-C841-93CD-057C0A6969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577" r="32577"/>
          <a:stretch>
            <a:fillRect/>
          </a:stretch>
        </p:blipFill>
        <p:spPr bwMode="auto">
          <a:xfrm>
            <a:off x="1581150" y="2038350"/>
            <a:ext cx="1743075" cy="3571875"/>
          </a:xfr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3E052F76-7CAF-0641-B4E6-82AE95D2215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145" r="37145"/>
          <a:stretch>
            <a:fillRect/>
          </a:stretch>
        </p:blipFill>
        <p:spPr bwMode="auto">
          <a:xfrm>
            <a:off x="8161338" y="2187575"/>
            <a:ext cx="1741487" cy="3570288"/>
          </a:xfr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7FC42F8-E54F-44C1-AE35-6C497F72A5B3}"/>
              </a:ext>
            </a:extLst>
          </p:cNvPr>
          <p:cNvGrpSpPr/>
          <p:nvPr/>
        </p:nvGrpSpPr>
        <p:grpSpPr>
          <a:xfrm>
            <a:off x="1616075" y="4625975"/>
            <a:ext cx="1708150" cy="854075"/>
            <a:chOff x="1616075" y="4625975"/>
            <a:chExt cx="1708150" cy="854075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6377F714-1893-9448-86E6-2B2FE489531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16075" y="4625975"/>
              <a:ext cx="1708150" cy="52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JHONE</a:t>
              </a:r>
            </a:p>
            <a:p>
              <a:pPr>
                <a:lnSpc>
                  <a:spcPct val="80000"/>
                </a:lnSpc>
              </a:pP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FRANKINE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704040-F342-8643-9C50-EAC5A191ACD4}"/>
                </a:ext>
              </a:extLst>
            </p:cNvPr>
            <p:cNvSpPr txBox="1"/>
            <p:nvPr/>
          </p:nvSpPr>
          <p:spPr>
            <a:xfrm>
              <a:off x="1616075" y="5227638"/>
              <a:ext cx="1708150" cy="2524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SAN FRANCISCO</a:t>
              </a: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68BED514-77EF-184A-BB04-A69B3A913B38}"/>
              </a:ext>
            </a:extLst>
          </p:cNvPr>
          <p:cNvSpPr txBox="1">
            <a:spLocks/>
          </p:cNvSpPr>
          <p:nvPr/>
        </p:nvSpPr>
        <p:spPr>
          <a:xfrm>
            <a:off x="4010641" y="505608"/>
            <a:ext cx="1148840" cy="2585543"/>
          </a:xfrm>
          <a:prstGeom prst="rect">
            <a:avLst/>
          </a:prstGeom>
        </p:spPr>
        <p:txBody>
          <a:bodyPr vert="vert27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2022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8379F7A-F0F5-EC46-9C9F-B7774B39E8E3}"/>
              </a:ext>
            </a:extLst>
          </p:cNvPr>
          <p:cNvSpPr txBox="1">
            <a:spLocks/>
          </p:cNvSpPr>
          <p:nvPr/>
        </p:nvSpPr>
        <p:spPr>
          <a:xfrm>
            <a:off x="7334755" y="1093211"/>
            <a:ext cx="1148840" cy="2585543"/>
          </a:xfrm>
          <a:prstGeom prst="rect">
            <a:avLst/>
          </a:prstGeom>
        </p:spPr>
        <p:txBody>
          <a:bodyPr vert="vert27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2023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6B391DF-B26A-4A7A-B12D-80817F58D1B2}"/>
              </a:ext>
            </a:extLst>
          </p:cNvPr>
          <p:cNvGrpSpPr/>
          <p:nvPr/>
        </p:nvGrpSpPr>
        <p:grpSpPr>
          <a:xfrm>
            <a:off x="4905375" y="4217988"/>
            <a:ext cx="1708150" cy="855662"/>
            <a:chOff x="4905375" y="4217988"/>
            <a:chExt cx="1708150" cy="855662"/>
          </a:xfrm>
        </p:grpSpPr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CD14A41E-F966-CB48-8DF8-68E9B111BE7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905375" y="4217988"/>
              <a:ext cx="1708150" cy="52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FRANCIS</a:t>
              </a:r>
            </a:p>
            <a:p>
              <a:pPr>
                <a:lnSpc>
                  <a:spcPct val="80000"/>
                </a:lnSpc>
              </a:pP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PRESLEY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6051C5-366B-2E45-819C-63CAB0065DC8}"/>
                </a:ext>
              </a:extLst>
            </p:cNvPr>
            <p:cNvSpPr txBox="1"/>
            <p:nvPr/>
          </p:nvSpPr>
          <p:spPr>
            <a:xfrm>
              <a:off x="4905375" y="4819650"/>
              <a:ext cx="1708150" cy="254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SAN FRANCISCO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63B6EA8-647D-41C4-AB4B-1B2CDCD66C2D}"/>
              </a:ext>
            </a:extLst>
          </p:cNvPr>
          <p:cNvGrpSpPr/>
          <p:nvPr/>
        </p:nvGrpSpPr>
        <p:grpSpPr>
          <a:xfrm>
            <a:off x="8194675" y="4775200"/>
            <a:ext cx="1708150" cy="854075"/>
            <a:chOff x="8194675" y="4775200"/>
            <a:chExt cx="1708150" cy="854075"/>
          </a:xfrm>
        </p:grpSpPr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26F01780-A296-A24C-9764-DBC2D3BF7EA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194675" y="4775200"/>
              <a:ext cx="1708150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LONDON</a:t>
              </a:r>
            </a:p>
            <a:p>
              <a:pPr>
                <a:lnSpc>
                  <a:spcPct val="80000"/>
                </a:lnSpc>
              </a:pP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BARBARA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09DE1CD-78CC-3C44-A6B5-868D7051A8CF}"/>
                </a:ext>
              </a:extLst>
            </p:cNvPr>
            <p:cNvSpPr txBox="1"/>
            <p:nvPr/>
          </p:nvSpPr>
          <p:spPr>
            <a:xfrm>
              <a:off x="8194675" y="5375275"/>
              <a:ext cx="1708150" cy="254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SAN FRANCISCO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7615DE11-17F3-B44F-B7CB-B422151E8CD0}"/>
              </a:ext>
            </a:extLst>
          </p:cNvPr>
          <p:cNvSpPr txBox="1">
            <a:spLocks/>
          </p:cNvSpPr>
          <p:nvPr/>
        </p:nvSpPr>
        <p:spPr>
          <a:xfrm>
            <a:off x="761831" y="1065006"/>
            <a:ext cx="1148840" cy="2585543"/>
          </a:xfrm>
          <a:prstGeom prst="rect">
            <a:avLst/>
          </a:prstGeom>
        </p:spPr>
        <p:txBody>
          <a:bodyPr vert="vert27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2021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D510C1D-9D23-4CD4-B307-73D1C983F334}"/>
              </a:ext>
            </a:extLst>
          </p:cNvPr>
          <p:cNvGrpSpPr/>
          <p:nvPr/>
        </p:nvGrpSpPr>
        <p:grpSpPr>
          <a:xfrm>
            <a:off x="1576388" y="5937250"/>
            <a:ext cx="10718800" cy="241300"/>
            <a:chOff x="1576388" y="5937250"/>
            <a:chExt cx="10718800" cy="241300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05F551-377F-144D-934B-ACEECB132C9D}"/>
                </a:ext>
              </a:extLst>
            </p:cNvPr>
            <p:cNvCxnSpPr/>
            <p:nvPr/>
          </p:nvCxnSpPr>
          <p:spPr>
            <a:xfrm>
              <a:off x="1576388" y="6059488"/>
              <a:ext cx="10718800" cy="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Donut 31">
              <a:extLst>
                <a:ext uri="{FF2B5EF4-FFF2-40B4-BE49-F238E27FC236}">
                  <a16:creationId xmlns:a16="http://schemas.microsoft.com/office/drawing/2014/main" id="{B84C1C05-6A2A-7D40-ACA6-754DC0F615CD}"/>
                </a:ext>
              </a:extLst>
            </p:cNvPr>
            <p:cNvSpPr/>
            <p:nvPr/>
          </p:nvSpPr>
          <p:spPr bwMode="auto">
            <a:xfrm>
              <a:off x="1576388" y="5937250"/>
              <a:ext cx="239712" cy="241300"/>
            </a:xfrm>
            <a:prstGeom prst="donu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4" name="Donut 33">
              <a:extLst>
                <a:ext uri="{FF2B5EF4-FFF2-40B4-BE49-F238E27FC236}">
                  <a16:creationId xmlns:a16="http://schemas.microsoft.com/office/drawing/2014/main" id="{CB6C86D6-5916-C941-B0F7-DC14ABEF966C}"/>
                </a:ext>
              </a:extLst>
            </p:cNvPr>
            <p:cNvSpPr/>
            <p:nvPr/>
          </p:nvSpPr>
          <p:spPr bwMode="auto">
            <a:xfrm>
              <a:off x="4784725" y="5937250"/>
              <a:ext cx="241300" cy="241300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35" name="Donut 34">
              <a:extLst>
                <a:ext uri="{FF2B5EF4-FFF2-40B4-BE49-F238E27FC236}">
                  <a16:creationId xmlns:a16="http://schemas.microsoft.com/office/drawing/2014/main" id="{A714B8E7-0534-454E-B7EA-FBBD1AE16D91}"/>
                </a:ext>
              </a:extLst>
            </p:cNvPr>
            <p:cNvSpPr/>
            <p:nvPr/>
          </p:nvSpPr>
          <p:spPr bwMode="auto">
            <a:xfrm>
              <a:off x="8156575" y="5937250"/>
              <a:ext cx="241300" cy="241300"/>
            </a:xfrm>
            <a:prstGeom prst="donu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08F02150-3F38-F547-B9E4-10A6628CC72F}"/>
              </a:ext>
            </a:extLst>
          </p:cNvPr>
          <p:cNvSpPr txBox="1">
            <a:spLocks/>
          </p:cNvSpPr>
          <p:nvPr/>
        </p:nvSpPr>
        <p:spPr bwMode="auto">
          <a:xfrm>
            <a:off x="838200" y="533400"/>
            <a:ext cx="3172441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SMART</a:t>
            </a:r>
            <a:r>
              <a:rPr lang="en-US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Source Sans Pro Black" panose="020B0503030403020204" pitchFamily="34" charset="0"/>
                <a:cs typeface="Arial" panose="020B0604020202020204" pitchFamily="34" charset="0"/>
              </a:rPr>
              <a:t> TIMELINE</a:t>
            </a:r>
          </a:p>
        </p:txBody>
      </p:sp>
    </p:spTree>
    <p:extLst>
      <p:ext uri="{BB962C8B-B14F-4D97-AF65-F5344CB8AC3E}">
        <p14:creationId xmlns:p14="http://schemas.microsoft.com/office/powerpoint/2010/main" val="200738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6" grpId="0" animBg="1"/>
      <p:bldP spid="15" grpId="0"/>
      <p:bldP spid="16" grpId="0"/>
      <p:bldP spid="11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332">
            <a:extLst>
              <a:ext uri="{FF2B5EF4-FFF2-40B4-BE49-F238E27FC236}">
                <a16:creationId xmlns:a16="http://schemas.microsoft.com/office/drawing/2014/main" id="{7D256A7D-7739-D14A-A4CF-B67EB80A6AD3}"/>
              </a:ext>
            </a:extLst>
          </p:cNvPr>
          <p:cNvSpPr/>
          <p:nvPr/>
        </p:nvSpPr>
        <p:spPr>
          <a:xfrm>
            <a:off x="-10706" y="1"/>
            <a:ext cx="12213412" cy="6858000"/>
          </a:xfrm>
          <a:prstGeom prst="rect">
            <a:avLst/>
          </a:prstGeom>
          <a:solidFill>
            <a:schemeClr val="accent5">
              <a:alpha val="8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/>
          </a:p>
        </p:txBody>
      </p:sp>
      <p:sp>
        <p:nvSpPr>
          <p:cNvPr id="415" name="Shape 415"/>
          <p:cNvSpPr/>
          <p:nvPr/>
        </p:nvSpPr>
        <p:spPr>
          <a:xfrm rot="8100000">
            <a:off x="5550601" y="-1353023"/>
            <a:ext cx="3658336" cy="36583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25" y="19135"/>
                </a:moveTo>
                <a:cubicBezTo>
                  <a:pt x="16628" y="19105"/>
                  <a:pt x="16635" y="19073"/>
                  <a:pt x="16645" y="19042"/>
                </a:cubicBezTo>
                <a:cubicBezTo>
                  <a:pt x="16667" y="18979"/>
                  <a:pt x="16685" y="18916"/>
                  <a:pt x="16711" y="18856"/>
                </a:cubicBezTo>
                <a:cubicBezTo>
                  <a:pt x="16792" y="18676"/>
                  <a:pt x="16874" y="18498"/>
                  <a:pt x="16957" y="18319"/>
                </a:cubicBezTo>
                <a:cubicBezTo>
                  <a:pt x="17046" y="18122"/>
                  <a:pt x="17137" y="17926"/>
                  <a:pt x="17228" y="17729"/>
                </a:cubicBezTo>
                <a:cubicBezTo>
                  <a:pt x="17282" y="17610"/>
                  <a:pt x="17291" y="17485"/>
                  <a:pt x="17262" y="17356"/>
                </a:cubicBezTo>
                <a:cubicBezTo>
                  <a:pt x="17228" y="17205"/>
                  <a:pt x="17200" y="17053"/>
                  <a:pt x="17169" y="16901"/>
                </a:cubicBezTo>
                <a:cubicBezTo>
                  <a:pt x="17140" y="16751"/>
                  <a:pt x="17138" y="16601"/>
                  <a:pt x="17190" y="16455"/>
                </a:cubicBezTo>
                <a:cubicBezTo>
                  <a:pt x="17288" y="16179"/>
                  <a:pt x="17420" y="15923"/>
                  <a:pt x="17634" y="15717"/>
                </a:cubicBezTo>
                <a:cubicBezTo>
                  <a:pt x="17700" y="15653"/>
                  <a:pt x="17762" y="15582"/>
                  <a:pt x="17822" y="15512"/>
                </a:cubicBezTo>
                <a:cubicBezTo>
                  <a:pt x="17899" y="15419"/>
                  <a:pt x="17960" y="15316"/>
                  <a:pt x="18002" y="15203"/>
                </a:cubicBezTo>
                <a:cubicBezTo>
                  <a:pt x="18056" y="15059"/>
                  <a:pt x="18075" y="14912"/>
                  <a:pt x="18045" y="14759"/>
                </a:cubicBezTo>
                <a:cubicBezTo>
                  <a:pt x="18022" y="14641"/>
                  <a:pt x="17980" y="14529"/>
                  <a:pt x="17940" y="14416"/>
                </a:cubicBezTo>
                <a:cubicBezTo>
                  <a:pt x="17908" y="14321"/>
                  <a:pt x="17873" y="14227"/>
                  <a:pt x="17844" y="14131"/>
                </a:cubicBezTo>
                <a:cubicBezTo>
                  <a:pt x="17800" y="13976"/>
                  <a:pt x="17794" y="13817"/>
                  <a:pt x="17836" y="13661"/>
                </a:cubicBezTo>
                <a:cubicBezTo>
                  <a:pt x="17863" y="13560"/>
                  <a:pt x="17898" y="13462"/>
                  <a:pt x="17934" y="13364"/>
                </a:cubicBezTo>
                <a:cubicBezTo>
                  <a:pt x="17970" y="13262"/>
                  <a:pt x="18011" y="13163"/>
                  <a:pt x="18048" y="13061"/>
                </a:cubicBezTo>
                <a:cubicBezTo>
                  <a:pt x="18095" y="12927"/>
                  <a:pt x="18121" y="12791"/>
                  <a:pt x="18108" y="12650"/>
                </a:cubicBezTo>
                <a:cubicBezTo>
                  <a:pt x="18099" y="12555"/>
                  <a:pt x="18083" y="12459"/>
                  <a:pt x="18059" y="12365"/>
                </a:cubicBezTo>
                <a:cubicBezTo>
                  <a:pt x="18035" y="12266"/>
                  <a:pt x="17992" y="12247"/>
                  <a:pt x="17898" y="12284"/>
                </a:cubicBezTo>
                <a:cubicBezTo>
                  <a:pt x="17863" y="12298"/>
                  <a:pt x="17828" y="12315"/>
                  <a:pt x="17792" y="12331"/>
                </a:cubicBezTo>
                <a:cubicBezTo>
                  <a:pt x="17682" y="12377"/>
                  <a:pt x="17613" y="12357"/>
                  <a:pt x="17558" y="12278"/>
                </a:cubicBezTo>
                <a:cubicBezTo>
                  <a:pt x="17517" y="12219"/>
                  <a:pt x="17456" y="12183"/>
                  <a:pt x="17387" y="12165"/>
                </a:cubicBezTo>
                <a:cubicBezTo>
                  <a:pt x="17328" y="12148"/>
                  <a:pt x="17268" y="12129"/>
                  <a:pt x="17207" y="12125"/>
                </a:cubicBezTo>
                <a:cubicBezTo>
                  <a:pt x="17002" y="12110"/>
                  <a:pt x="16798" y="12118"/>
                  <a:pt x="16593" y="12131"/>
                </a:cubicBezTo>
                <a:cubicBezTo>
                  <a:pt x="16443" y="12139"/>
                  <a:pt x="16292" y="12144"/>
                  <a:pt x="16141" y="12147"/>
                </a:cubicBezTo>
                <a:cubicBezTo>
                  <a:pt x="16095" y="12147"/>
                  <a:pt x="16048" y="12137"/>
                  <a:pt x="16004" y="12129"/>
                </a:cubicBezTo>
                <a:cubicBezTo>
                  <a:pt x="15882" y="12107"/>
                  <a:pt x="15767" y="12062"/>
                  <a:pt x="15655" y="12009"/>
                </a:cubicBezTo>
                <a:cubicBezTo>
                  <a:pt x="15451" y="11911"/>
                  <a:pt x="15267" y="11785"/>
                  <a:pt x="15090" y="11646"/>
                </a:cubicBezTo>
                <a:cubicBezTo>
                  <a:pt x="14805" y="11420"/>
                  <a:pt x="14548" y="11161"/>
                  <a:pt x="14286" y="10910"/>
                </a:cubicBezTo>
                <a:cubicBezTo>
                  <a:pt x="14251" y="10876"/>
                  <a:pt x="14229" y="10835"/>
                  <a:pt x="14218" y="10791"/>
                </a:cubicBezTo>
                <a:cubicBezTo>
                  <a:pt x="14203" y="10734"/>
                  <a:pt x="14192" y="10677"/>
                  <a:pt x="14187" y="10620"/>
                </a:cubicBezTo>
                <a:cubicBezTo>
                  <a:pt x="14163" y="10356"/>
                  <a:pt x="14196" y="10095"/>
                  <a:pt x="14244" y="9836"/>
                </a:cubicBezTo>
                <a:cubicBezTo>
                  <a:pt x="14296" y="9559"/>
                  <a:pt x="14368" y="9286"/>
                  <a:pt x="14447" y="9015"/>
                </a:cubicBezTo>
                <a:cubicBezTo>
                  <a:pt x="14491" y="8862"/>
                  <a:pt x="14516" y="8706"/>
                  <a:pt x="14514" y="8546"/>
                </a:cubicBezTo>
                <a:cubicBezTo>
                  <a:pt x="14514" y="8479"/>
                  <a:pt x="14509" y="8415"/>
                  <a:pt x="14474" y="8356"/>
                </a:cubicBezTo>
                <a:cubicBezTo>
                  <a:pt x="14443" y="8305"/>
                  <a:pt x="14444" y="8252"/>
                  <a:pt x="14467" y="8200"/>
                </a:cubicBezTo>
                <a:cubicBezTo>
                  <a:pt x="14506" y="8117"/>
                  <a:pt x="14542" y="8030"/>
                  <a:pt x="14591" y="7952"/>
                </a:cubicBezTo>
                <a:cubicBezTo>
                  <a:pt x="14754" y="7686"/>
                  <a:pt x="14992" y="7516"/>
                  <a:pt x="15291" y="7436"/>
                </a:cubicBezTo>
                <a:cubicBezTo>
                  <a:pt x="15358" y="7417"/>
                  <a:pt x="15409" y="7388"/>
                  <a:pt x="15453" y="7334"/>
                </a:cubicBezTo>
                <a:cubicBezTo>
                  <a:pt x="15565" y="7196"/>
                  <a:pt x="15683" y="7062"/>
                  <a:pt x="15794" y="6924"/>
                </a:cubicBezTo>
                <a:cubicBezTo>
                  <a:pt x="15833" y="6876"/>
                  <a:pt x="15878" y="6849"/>
                  <a:pt x="15935" y="6831"/>
                </a:cubicBezTo>
                <a:cubicBezTo>
                  <a:pt x="16110" y="6781"/>
                  <a:pt x="16283" y="6727"/>
                  <a:pt x="16456" y="6673"/>
                </a:cubicBezTo>
                <a:cubicBezTo>
                  <a:pt x="16608" y="6626"/>
                  <a:pt x="16763" y="6601"/>
                  <a:pt x="16923" y="6595"/>
                </a:cubicBezTo>
                <a:cubicBezTo>
                  <a:pt x="17212" y="6584"/>
                  <a:pt x="17493" y="6617"/>
                  <a:pt x="17764" y="6722"/>
                </a:cubicBezTo>
                <a:cubicBezTo>
                  <a:pt x="17810" y="6740"/>
                  <a:pt x="17855" y="6740"/>
                  <a:pt x="17900" y="6740"/>
                </a:cubicBezTo>
                <a:cubicBezTo>
                  <a:pt x="18062" y="6738"/>
                  <a:pt x="18225" y="6737"/>
                  <a:pt x="18386" y="6762"/>
                </a:cubicBezTo>
                <a:cubicBezTo>
                  <a:pt x="18541" y="6787"/>
                  <a:pt x="18683" y="6829"/>
                  <a:pt x="18810" y="6932"/>
                </a:cubicBezTo>
                <a:cubicBezTo>
                  <a:pt x="19030" y="7113"/>
                  <a:pt x="19261" y="7283"/>
                  <a:pt x="19489" y="7457"/>
                </a:cubicBezTo>
                <a:cubicBezTo>
                  <a:pt x="19613" y="7554"/>
                  <a:pt x="19613" y="7554"/>
                  <a:pt x="19770" y="7550"/>
                </a:cubicBezTo>
                <a:cubicBezTo>
                  <a:pt x="20000" y="7545"/>
                  <a:pt x="20227" y="7547"/>
                  <a:pt x="20453" y="7591"/>
                </a:cubicBezTo>
                <a:cubicBezTo>
                  <a:pt x="20789" y="8600"/>
                  <a:pt x="20974" y="9679"/>
                  <a:pt x="20974" y="10799"/>
                </a:cubicBezTo>
                <a:cubicBezTo>
                  <a:pt x="20975" y="14245"/>
                  <a:pt x="19251" y="17293"/>
                  <a:pt x="16625" y="19135"/>
                </a:cubicBezTo>
                <a:close/>
                <a:moveTo>
                  <a:pt x="13247" y="2083"/>
                </a:moveTo>
                <a:cubicBezTo>
                  <a:pt x="13170" y="2148"/>
                  <a:pt x="13140" y="2230"/>
                  <a:pt x="13118" y="2319"/>
                </a:cubicBezTo>
                <a:cubicBezTo>
                  <a:pt x="13110" y="2349"/>
                  <a:pt x="13098" y="2377"/>
                  <a:pt x="13084" y="2419"/>
                </a:cubicBezTo>
                <a:cubicBezTo>
                  <a:pt x="12926" y="2402"/>
                  <a:pt x="12780" y="2374"/>
                  <a:pt x="12635" y="2335"/>
                </a:cubicBezTo>
                <a:cubicBezTo>
                  <a:pt x="12567" y="2316"/>
                  <a:pt x="12507" y="2283"/>
                  <a:pt x="12451" y="2242"/>
                </a:cubicBezTo>
                <a:cubicBezTo>
                  <a:pt x="12425" y="2225"/>
                  <a:pt x="12402" y="2203"/>
                  <a:pt x="12383" y="2180"/>
                </a:cubicBezTo>
                <a:cubicBezTo>
                  <a:pt x="12317" y="2099"/>
                  <a:pt x="12337" y="1999"/>
                  <a:pt x="12433" y="1961"/>
                </a:cubicBezTo>
                <a:cubicBezTo>
                  <a:pt x="12622" y="1887"/>
                  <a:pt x="12814" y="1818"/>
                  <a:pt x="13005" y="1746"/>
                </a:cubicBezTo>
                <a:cubicBezTo>
                  <a:pt x="13032" y="1736"/>
                  <a:pt x="13057" y="1736"/>
                  <a:pt x="13083" y="1748"/>
                </a:cubicBezTo>
                <a:cubicBezTo>
                  <a:pt x="13145" y="1778"/>
                  <a:pt x="13204" y="1815"/>
                  <a:pt x="13251" y="1868"/>
                </a:cubicBezTo>
                <a:cubicBezTo>
                  <a:pt x="13315" y="1943"/>
                  <a:pt x="13321" y="2020"/>
                  <a:pt x="13247" y="2083"/>
                </a:cubicBezTo>
                <a:close/>
                <a:moveTo>
                  <a:pt x="11568" y="2436"/>
                </a:moveTo>
                <a:cubicBezTo>
                  <a:pt x="11551" y="2456"/>
                  <a:pt x="11532" y="2474"/>
                  <a:pt x="11513" y="2493"/>
                </a:cubicBezTo>
                <a:cubicBezTo>
                  <a:pt x="11418" y="2458"/>
                  <a:pt x="11344" y="2404"/>
                  <a:pt x="11276" y="2340"/>
                </a:cubicBezTo>
                <a:cubicBezTo>
                  <a:pt x="11159" y="2230"/>
                  <a:pt x="11075" y="2095"/>
                  <a:pt x="11013" y="1948"/>
                </a:cubicBezTo>
                <a:cubicBezTo>
                  <a:pt x="10930" y="1751"/>
                  <a:pt x="10883" y="1545"/>
                  <a:pt x="10860" y="1332"/>
                </a:cubicBezTo>
                <a:cubicBezTo>
                  <a:pt x="10852" y="1268"/>
                  <a:pt x="10857" y="1211"/>
                  <a:pt x="10881" y="1152"/>
                </a:cubicBezTo>
                <a:cubicBezTo>
                  <a:pt x="10950" y="979"/>
                  <a:pt x="11015" y="805"/>
                  <a:pt x="11084" y="633"/>
                </a:cubicBezTo>
                <a:cubicBezTo>
                  <a:pt x="11799" y="653"/>
                  <a:pt x="12496" y="746"/>
                  <a:pt x="13168" y="907"/>
                </a:cubicBezTo>
                <a:cubicBezTo>
                  <a:pt x="13076" y="1054"/>
                  <a:pt x="12984" y="1202"/>
                  <a:pt x="12889" y="1344"/>
                </a:cubicBezTo>
                <a:cubicBezTo>
                  <a:pt x="12750" y="1370"/>
                  <a:pt x="12621" y="1396"/>
                  <a:pt x="12491" y="1415"/>
                </a:cubicBezTo>
                <a:cubicBezTo>
                  <a:pt x="12439" y="1423"/>
                  <a:pt x="12400" y="1444"/>
                  <a:pt x="12365" y="1485"/>
                </a:cubicBezTo>
                <a:cubicBezTo>
                  <a:pt x="12224" y="1654"/>
                  <a:pt x="12077" y="1818"/>
                  <a:pt x="11936" y="1987"/>
                </a:cubicBezTo>
                <a:cubicBezTo>
                  <a:pt x="11811" y="2136"/>
                  <a:pt x="11690" y="2287"/>
                  <a:pt x="11568" y="2436"/>
                </a:cubicBezTo>
                <a:close/>
                <a:moveTo>
                  <a:pt x="5524" y="6566"/>
                </a:moveTo>
                <a:cubicBezTo>
                  <a:pt x="5321" y="6537"/>
                  <a:pt x="5119" y="6503"/>
                  <a:pt x="4917" y="6469"/>
                </a:cubicBezTo>
                <a:cubicBezTo>
                  <a:pt x="4891" y="6465"/>
                  <a:pt x="4864" y="6461"/>
                  <a:pt x="4839" y="6457"/>
                </a:cubicBezTo>
                <a:cubicBezTo>
                  <a:pt x="4772" y="6445"/>
                  <a:pt x="4701" y="6433"/>
                  <a:pt x="4650" y="6380"/>
                </a:cubicBezTo>
                <a:cubicBezTo>
                  <a:pt x="4701" y="6214"/>
                  <a:pt x="4810" y="6127"/>
                  <a:pt x="4973" y="6111"/>
                </a:cubicBezTo>
                <a:cubicBezTo>
                  <a:pt x="5087" y="6098"/>
                  <a:pt x="5189" y="6121"/>
                  <a:pt x="5273" y="6199"/>
                </a:cubicBezTo>
                <a:cubicBezTo>
                  <a:pt x="5300" y="6223"/>
                  <a:pt x="5327" y="6243"/>
                  <a:pt x="5356" y="6261"/>
                </a:cubicBezTo>
                <a:cubicBezTo>
                  <a:pt x="5469" y="6337"/>
                  <a:pt x="5596" y="6371"/>
                  <a:pt x="5739" y="6372"/>
                </a:cubicBezTo>
                <a:cubicBezTo>
                  <a:pt x="5830" y="6373"/>
                  <a:pt x="5922" y="6395"/>
                  <a:pt x="6013" y="6414"/>
                </a:cubicBezTo>
                <a:cubicBezTo>
                  <a:pt x="6044" y="6421"/>
                  <a:pt x="6076" y="6442"/>
                  <a:pt x="6100" y="6465"/>
                </a:cubicBezTo>
                <a:cubicBezTo>
                  <a:pt x="6135" y="6496"/>
                  <a:pt x="6122" y="6556"/>
                  <a:pt x="6076" y="6567"/>
                </a:cubicBezTo>
                <a:cubicBezTo>
                  <a:pt x="6017" y="6583"/>
                  <a:pt x="5955" y="6596"/>
                  <a:pt x="5893" y="6594"/>
                </a:cubicBezTo>
                <a:cubicBezTo>
                  <a:pt x="5770" y="6591"/>
                  <a:pt x="5646" y="6583"/>
                  <a:pt x="5524" y="6566"/>
                </a:cubicBezTo>
                <a:close/>
                <a:moveTo>
                  <a:pt x="5794" y="7102"/>
                </a:moveTo>
                <a:cubicBezTo>
                  <a:pt x="5813" y="7090"/>
                  <a:pt x="5833" y="7079"/>
                  <a:pt x="5855" y="7070"/>
                </a:cubicBezTo>
                <a:cubicBezTo>
                  <a:pt x="5991" y="7006"/>
                  <a:pt x="6128" y="6943"/>
                  <a:pt x="6264" y="6880"/>
                </a:cubicBezTo>
                <a:cubicBezTo>
                  <a:pt x="6281" y="6872"/>
                  <a:pt x="6300" y="6867"/>
                  <a:pt x="6322" y="6858"/>
                </a:cubicBezTo>
                <a:cubicBezTo>
                  <a:pt x="6382" y="6896"/>
                  <a:pt x="6446" y="6931"/>
                  <a:pt x="6505" y="6975"/>
                </a:cubicBezTo>
                <a:cubicBezTo>
                  <a:pt x="6567" y="7019"/>
                  <a:pt x="6640" y="7031"/>
                  <a:pt x="6717" y="7065"/>
                </a:cubicBezTo>
                <a:cubicBezTo>
                  <a:pt x="6698" y="7158"/>
                  <a:pt x="6691" y="7246"/>
                  <a:pt x="6633" y="7320"/>
                </a:cubicBezTo>
                <a:cubicBezTo>
                  <a:pt x="6600" y="7308"/>
                  <a:pt x="6573" y="7302"/>
                  <a:pt x="6550" y="7289"/>
                </a:cubicBezTo>
                <a:cubicBezTo>
                  <a:pt x="6419" y="7225"/>
                  <a:pt x="6279" y="7202"/>
                  <a:pt x="6135" y="7204"/>
                </a:cubicBezTo>
                <a:cubicBezTo>
                  <a:pt x="6085" y="7205"/>
                  <a:pt x="6035" y="7208"/>
                  <a:pt x="5985" y="7208"/>
                </a:cubicBezTo>
                <a:cubicBezTo>
                  <a:pt x="5927" y="7208"/>
                  <a:pt x="5869" y="7207"/>
                  <a:pt x="5811" y="7204"/>
                </a:cubicBezTo>
                <a:cubicBezTo>
                  <a:pt x="5783" y="7202"/>
                  <a:pt x="5743" y="7208"/>
                  <a:pt x="5737" y="7167"/>
                </a:cubicBezTo>
                <a:cubicBezTo>
                  <a:pt x="5732" y="7130"/>
                  <a:pt x="5767" y="7117"/>
                  <a:pt x="5794" y="7102"/>
                </a:cubicBezTo>
                <a:close/>
                <a:moveTo>
                  <a:pt x="10496" y="1165"/>
                </a:moveTo>
                <a:cubicBezTo>
                  <a:pt x="10383" y="1258"/>
                  <a:pt x="10283" y="1366"/>
                  <a:pt x="10165" y="1459"/>
                </a:cubicBezTo>
                <a:cubicBezTo>
                  <a:pt x="10108" y="1351"/>
                  <a:pt x="10022" y="1282"/>
                  <a:pt x="9931" y="1216"/>
                </a:cubicBezTo>
                <a:cubicBezTo>
                  <a:pt x="9780" y="1104"/>
                  <a:pt x="9832" y="1124"/>
                  <a:pt x="9645" y="1130"/>
                </a:cubicBezTo>
                <a:cubicBezTo>
                  <a:pt x="9519" y="1135"/>
                  <a:pt x="9392" y="1143"/>
                  <a:pt x="9271" y="1195"/>
                </a:cubicBezTo>
                <a:cubicBezTo>
                  <a:pt x="9207" y="1224"/>
                  <a:pt x="9136" y="1223"/>
                  <a:pt x="9067" y="1220"/>
                </a:cubicBezTo>
                <a:cubicBezTo>
                  <a:pt x="9013" y="1217"/>
                  <a:pt x="8969" y="1196"/>
                  <a:pt x="8936" y="1154"/>
                </a:cubicBezTo>
                <a:cubicBezTo>
                  <a:pt x="8927" y="1141"/>
                  <a:pt x="8920" y="1127"/>
                  <a:pt x="8910" y="1115"/>
                </a:cubicBezTo>
                <a:cubicBezTo>
                  <a:pt x="8881" y="1076"/>
                  <a:pt x="8841" y="1067"/>
                  <a:pt x="8797" y="1081"/>
                </a:cubicBezTo>
                <a:cubicBezTo>
                  <a:pt x="8760" y="1094"/>
                  <a:pt x="8724" y="1110"/>
                  <a:pt x="8692" y="1131"/>
                </a:cubicBezTo>
                <a:cubicBezTo>
                  <a:pt x="8638" y="1168"/>
                  <a:pt x="8585" y="1208"/>
                  <a:pt x="8537" y="1251"/>
                </a:cubicBezTo>
                <a:cubicBezTo>
                  <a:pt x="8477" y="1307"/>
                  <a:pt x="8412" y="1355"/>
                  <a:pt x="8344" y="1399"/>
                </a:cubicBezTo>
                <a:cubicBezTo>
                  <a:pt x="8239" y="1465"/>
                  <a:pt x="8136" y="1535"/>
                  <a:pt x="8031" y="1599"/>
                </a:cubicBezTo>
                <a:cubicBezTo>
                  <a:pt x="7993" y="1624"/>
                  <a:pt x="7969" y="1654"/>
                  <a:pt x="7963" y="1700"/>
                </a:cubicBezTo>
                <a:cubicBezTo>
                  <a:pt x="7952" y="1772"/>
                  <a:pt x="7933" y="1844"/>
                  <a:pt x="7924" y="1917"/>
                </a:cubicBezTo>
                <a:cubicBezTo>
                  <a:pt x="7915" y="2013"/>
                  <a:pt x="7912" y="2109"/>
                  <a:pt x="7944" y="2204"/>
                </a:cubicBezTo>
                <a:cubicBezTo>
                  <a:pt x="7987" y="2330"/>
                  <a:pt x="8094" y="2386"/>
                  <a:pt x="8220" y="2339"/>
                </a:cubicBezTo>
                <a:cubicBezTo>
                  <a:pt x="8368" y="2283"/>
                  <a:pt x="8509" y="2210"/>
                  <a:pt x="8634" y="2111"/>
                </a:cubicBezTo>
                <a:cubicBezTo>
                  <a:pt x="8717" y="2045"/>
                  <a:pt x="8785" y="1967"/>
                  <a:pt x="8824" y="1866"/>
                </a:cubicBezTo>
                <a:cubicBezTo>
                  <a:pt x="8830" y="1848"/>
                  <a:pt x="8838" y="1830"/>
                  <a:pt x="8849" y="1814"/>
                </a:cubicBezTo>
                <a:cubicBezTo>
                  <a:pt x="8871" y="1778"/>
                  <a:pt x="8900" y="1771"/>
                  <a:pt x="8938" y="1787"/>
                </a:cubicBezTo>
                <a:cubicBezTo>
                  <a:pt x="8969" y="1801"/>
                  <a:pt x="9000" y="1817"/>
                  <a:pt x="9031" y="1832"/>
                </a:cubicBezTo>
                <a:cubicBezTo>
                  <a:pt x="9110" y="1870"/>
                  <a:pt x="9188" y="1868"/>
                  <a:pt x="9264" y="1825"/>
                </a:cubicBezTo>
                <a:cubicBezTo>
                  <a:pt x="9304" y="1803"/>
                  <a:pt x="9342" y="1776"/>
                  <a:pt x="9378" y="1747"/>
                </a:cubicBezTo>
                <a:cubicBezTo>
                  <a:pt x="9411" y="1721"/>
                  <a:pt x="9439" y="1689"/>
                  <a:pt x="9470" y="1658"/>
                </a:cubicBezTo>
                <a:cubicBezTo>
                  <a:pt x="9519" y="1608"/>
                  <a:pt x="9576" y="1569"/>
                  <a:pt x="9641" y="1542"/>
                </a:cubicBezTo>
                <a:cubicBezTo>
                  <a:pt x="9764" y="1493"/>
                  <a:pt x="9852" y="1515"/>
                  <a:pt x="9922" y="1626"/>
                </a:cubicBezTo>
                <a:cubicBezTo>
                  <a:pt x="9976" y="1710"/>
                  <a:pt x="10044" y="1773"/>
                  <a:pt x="10125" y="1829"/>
                </a:cubicBezTo>
                <a:cubicBezTo>
                  <a:pt x="10161" y="1852"/>
                  <a:pt x="10195" y="1877"/>
                  <a:pt x="10225" y="1907"/>
                </a:cubicBezTo>
                <a:cubicBezTo>
                  <a:pt x="10274" y="1953"/>
                  <a:pt x="10289" y="2010"/>
                  <a:pt x="10273" y="2077"/>
                </a:cubicBezTo>
                <a:cubicBezTo>
                  <a:pt x="10256" y="2149"/>
                  <a:pt x="10219" y="2212"/>
                  <a:pt x="10181" y="2276"/>
                </a:cubicBezTo>
                <a:cubicBezTo>
                  <a:pt x="10148" y="2327"/>
                  <a:pt x="10114" y="2379"/>
                  <a:pt x="10085" y="2433"/>
                </a:cubicBezTo>
                <a:cubicBezTo>
                  <a:pt x="10071" y="2460"/>
                  <a:pt x="10063" y="2492"/>
                  <a:pt x="10056" y="2521"/>
                </a:cubicBezTo>
                <a:cubicBezTo>
                  <a:pt x="10050" y="2552"/>
                  <a:pt x="10079" y="2585"/>
                  <a:pt x="10111" y="2579"/>
                </a:cubicBezTo>
                <a:cubicBezTo>
                  <a:pt x="10153" y="2573"/>
                  <a:pt x="10193" y="2559"/>
                  <a:pt x="10233" y="2548"/>
                </a:cubicBezTo>
                <a:cubicBezTo>
                  <a:pt x="10258" y="2540"/>
                  <a:pt x="10282" y="2534"/>
                  <a:pt x="10318" y="2524"/>
                </a:cubicBezTo>
                <a:cubicBezTo>
                  <a:pt x="10305" y="2764"/>
                  <a:pt x="10268" y="2987"/>
                  <a:pt x="10153" y="3190"/>
                </a:cubicBezTo>
                <a:cubicBezTo>
                  <a:pt x="10132" y="3226"/>
                  <a:pt x="10105" y="3262"/>
                  <a:pt x="10076" y="3292"/>
                </a:cubicBezTo>
                <a:cubicBezTo>
                  <a:pt x="9989" y="3375"/>
                  <a:pt x="9888" y="3410"/>
                  <a:pt x="9767" y="3380"/>
                </a:cubicBezTo>
                <a:cubicBezTo>
                  <a:pt x="9685" y="3360"/>
                  <a:pt x="9607" y="3329"/>
                  <a:pt x="9542" y="3269"/>
                </a:cubicBezTo>
                <a:cubicBezTo>
                  <a:pt x="9414" y="3152"/>
                  <a:pt x="9295" y="3166"/>
                  <a:pt x="9179" y="3292"/>
                </a:cubicBezTo>
                <a:cubicBezTo>
                  <a:pt x="9143" y="3331"/>
                  <a:pt x="9112" y="3377"/>
                  <a:pt x="9086" y="3424"/>
                </a:cubicBezTo>
                <a:cubicBezTo>
                  <a:pt x="9061" y="3474"/>
                  <a:pt x="9024" y="3498"/>
                  <a:pt x="8973" y="3511"/>
                </a:cubicBezTo>
                <a:cubicBezTo>
                  <a:pt x="8747" y="3572"/>
                  <a:pt x="8518" y="3599"/>
                  <a:pt x="8285" y="3569"/>
                </a:cubicBezTo>
                <a:cubicBezTo>
                  <a:pt x="8245" y="3562"/>
                  <a:pt x="8210" y="3564"/>
                  <a:pt x="8171" y="3576"/>
                </a:cubicBezTo>
                <a:cubicBezTo>
                  <a:pt x="8023" y="3621"/>
                  <a:pt x="7875" y="3662"/>
                  <a:pt x="7726" y="3704"/>
                </a:cubicBezTo>
                <a:cubicBezTo>
                  <a:pt x="7666" y="3721"/>
                  <a:pt x="7610" y="3745"/>
                  <a:pt x="7557" y="3777"/>
                </a:cubicBezTo>
                <a:cubicBezTo>
                  <a:pt x="7457" y="3838"/>
                  <a:pt x="7352" y="3889"/>
                  <a:pt x="7243" y="3924"/>
                </a:cubicBezTo>
                <a:cubicBezTo>
                  <a:pt x="7129" y="3960"/>
                  <a:pt x="7016" y="3979"/>
                  <a:pt x="6908" y="3899"/>
                </a:cubicBezTo>
                <a:cubicBezTo>
                  <a:pt x="6553" y="4195"/>
                  <a:pt x="6160" y="4411"/>
                  <a:pt x="5722" y="4551"/>
                </a:cubicBezTo>
                <a:cubicBezTo>
                  <a:pt x="5695" y="4715"/>
                  <a:pt x="5671" y="4875"/>
                  <a:pt x="5645" y="5034"/>
                </a:cubicBezTo>
                <a:cubicBezTo>
                  <a:pt x="5614" y="5230"/>
                  <a:pt x="5584" y="5425"/>
                  <a:pt x="5552" y="5619"/>
                </a:cubicBezTo>
                <a:cubicBezTo>
                  <a:pt x="5544" y="5668"/>
                  <a:pt x="5525" y="5687"/>
                  <a:pt x="5479" y="5694"/>
                </a:cubicBezTo>
                <a:cubicBezTo>
                  <a:pt x="5426" y="5703"/>
                  <a:pt x="5376" y="5694"/>
                  <a:pt x="5342" y="5653"/>
                </a:cubicBezTo>
                <a:cubicBezTo>
                  <a:pt x="5307" y="5611"/>
                  <a:pt x="5274" y="5567"/>
                  <a:pt x="5250" y="5520"/>
                </a:cubicBezTo>
                <a:cubicBezTo>
                  <a:pt x="5188" y="5398"/>
                  <a:pt x="5151" y="5267"/>
                  <a:pt x="5137" y="5132"/>
                </a:cubicBezTo>
                <a:cubicBezTo>
                  <a:pt x="5117" y="4944"/>
                  <a:pt x="5018" y="4817"/>
                  <a:pt x="4855" y="4735"/>
                </a:cubicBezTo>
                <a:cubicBezTo>
                  <a:pt x="4641" y="4628"/>
                  <a:pt x="4413" y="4592"/>
                  <a:pt x="4178" y="4634"/>
                </a:cubicBezTo>
                <a:cubicBezTo>
                  <a:pt x="3793" y="4701"/>
                  <a:pt x="3464" y="4882"/>
                  <a:pt x="3200" y="5169"/>
                </a:cubicBezTo>
                <a:cubicBezTo>
                  <a:pt x="2976" y="5412"/>
                  <a:pt x="2978" y="5412"/>
                  <a:pt x="2916" y="5748"/>
                </a:cubicBezTo>
                <a:cubicBezTo>
                  <a:pt x="2893" y="5865"/>
                  <a:pt x="2890" y="5986"/>
                  <a:pt x="2928" y="6104"/>
                </a:cubicBezTo>
                <a:cubicBezTo>
                  <a:pt x="2967" y="6225"/>
                  <a:pt x="3046" y="6299"/>
                  <a:pt x="3171" y="6327"/>
                </a:cubicBezTo>
                <a:cubicBezTo>
                  <a:pt x="3237" y="6340"/>
                  <a:pt x="3300" y="6347"/>
                  <a:pt x="3367" y="6332"/>
                </a:cubicBezTo>
                <a:cubicBezTo>
                  <a:pt x="3438" y="6317"/>
                  <a:pt x="3510" y="6302"/>
                  <a:pt x="3582" y="6288"/>
                </a:cubicBezTo>
                <a:cubicBezTo>
                  <a:pt x="3604" y="6284"/>
                  <a:pt x="3629" y="6279"/>
                  <a:pt x="3648" y="6287"/>
                </a:cubicBezTo>
                <a:cubicBezTo>
                  <a:pt x="3702" y="6309"/>
                  <a:pt x="3751" y="6342"/>
                  <a:pt x="3786" y="6389"/>
                </a:cubicBezTo>
                <a:cubicBezTo>
                  <a:pt x="3832" y="6449"/>
                  <a:pt x="3844" y="6514"/>
                  <a:pt x="3813" y="6585"/>
                </a:cubicBezTo>
                <a:cubicBezTo>
                  <a:pt x="3788" y="6639"/>
                  <a:pt x="3754" y="6686"/>
                  <a:pt x="3710" y="6723"/>
                </a:cubicBezTo>
                <a:cubicBezTo>
                  <a:pt x="3655" y="6771"/>
                  <a:pt x="3595" y="6814"/>
                  <a:pt x="3536" y="6859"/>
                </a:cubicBezTo>
                <a:cubicBezTo>
                  <a:pt x="3511" y="6877"/>
                  <a:pt x="3484" y="6893"/>
                  <a:pt x="3461" y="6913"/>
                </a:cubicBezTo>
                <a:cubicBezTo>
                  <a:pt x="3367" y="7001"/>
                  <a:pt x="3368" y="7108"/>
                  <a:pt x="3465" y="7193"/>
                </a:cubicBezTo>
                <a:cubicBezTo>
                  <a:pt x="3488" y="7213"/>
                  <a:pt x="3515" y="7229"/>
                  <a:pt x="3541" y="7246"/>
                </a:cubicBezTo>
                <a:cubicBezTo>
                  <a:pt x="3563" y="7260"/>
                  <a:pt x="3587" y="7272"/>
                  <a:pt x="3612" y="7287"/>
                </a:cubicBezTo>
                <a:cubicBezTo>
                  <a:pt x="3606" y="7358"/>
                  <a:pt x="3602" y="7423"/>
                  <a:pt x="3594" y="7488"/>
                </a:cubicBezTo>
                <a:cubicBezTo>
                  <a:pt x="3573" y="7657"/>
                  <a:pt x="3572" y="7827"/>
                  <a:pt x="3582" y="7997"/>
                </a:cubicBezTo>
                <a:cubicBezTo>
                  <a:pt x="3591" y="8160"/>
                  <a:pt x="3661" y="8296"/>
                  <a:pt x="3793" y="8393"/>
                </a:cubicBezTo>
                <a:cubicBezTo>
                  <a:pt x="3881" y="8457"/>
                  <a:pt x="3974" y="8512"/>
                  <a:pt x="4068" y="8564"/>
                </a:cubicBezTo>
                <a:cubicBezTo>
                  <a:pt x="4122" y="8593"/>
                  <a:pt x="4182" y="8611"/>
                  <a:pt x="4242" y="8627"/>
                </a:cubicBezTo>
                <a:cubicBezTo>
                  <a:pt x="4416" y="8672"/>
                  <a:pt x="4573" y="8633"/>
                  <a:pt x="4699" y="8504"/>
                </a:cubicBezTo>
                <a:cubicBezTo>
                  <a:pt x="4753" y="8450"/>
                  <a:pt x="4796" y="8384"/>
                  <a:pt x="4838" y="8319"/>
                </a:cubicBezTo>
                <a:cubicBezTo>
                  <a:pt x="4913" y="8199"/>
                  <a:pt x="5024" y="8148"/>
                  <a:pt x="5163" y="8176"/>
                </a:cubicBezTo>
                <a:cubicBezTo>
                  <a:pt x="5237" y="8191"/>
                  <a:pt x="5301" y="8227"/>
                  <a:pt x="5354" y="8279"/>
                </a:cubicBezTo>
                <a:cubicBezTo>
                  <a:pt x="5418" y="8344"/>
                  <a:pt x="5495" y="8384"/>
                  <a:pt x="5576" y="8423"/>
                </a:cubicBezTo>
                <a:cubicBezTo>
                  <a:pt x="5684" y="8474"/>
                  <a:pt x="5791" y="8528"/>
                  <a:pt x="5898" y="8579"/>
                </a:cubicBezTo>
                <a:cubicBezTo>
                  <a:pt x="5937" y="8597"/>
                  <a:pt x="5978" y="8610"/>
                  <a:pt x="6019" y="8621"/>
                </a:cubicBezTo>
                <a:cubicBezTo>
                  <a:pt x="6324" y="8697"/>
                  <a:pt x="6586" y="8845"/>
                  <a:pt x="6778" y="9098"/>
                </a:cubicBezTo>
                <a:cubicBezTo>
                  <a:pt x="6819" y="9151"/>
                  <a:pt x="6865" y="9180"/>
                  <a:pt x="6925" y="9201"/>
                </a:cubicBezTo>
                <a:cubicBezTo>
                  <a:pt x="7212" y="9301"/>
                  <a:pt x="7475" y="9446"/>
                  <a:pt x="7711" y="9639"/>
                </a:cubicBezTo>
                <a:cubicBezTo>
                  <a:pt x="8007" y="9881"/>
                  <a:pt x="8230" y="10178"/>
                  <a:pt x="8345" y="10547"/>
                </a:cubicBezTo>
                <a:cubicBezTo>
                  <a:pt x="8372" y="10635"/>
                  <a:pt x="8410" y="10708"/>
                  <a:pt x="8476" y="10773"/>
                </a:cubicBezTo>
                <a:cubicBezTo>
                  <a:pt x="8538" y="10835"/>
                  <a:pt x="8589" y="10910"/>
                  <a:pt x="8636" y="10985"/>
                </a:cubicBezTo>
                <a:cubicBezTo>
                  <a:pt x="8699" y="11087"/>
                  <a:pt x="8753" y="11194"/>
                  <a:pt x="8811" y="11298"/>
                </a:cubicBezTo>
                <a:cubicBezTo>
                  <a:pt x="8826" y="11325"/>
                  <a:pt x="8842" y="11351"/>
                  <a:pt x="8854" y="11374"/>
                </a:cubicBezTo>
                <a:cubicBezTo>
                  <a:pt x="8910" y="11385"/>
                  <a:pt x="8959" y="11394"/>
                  <a:pt x="9008" y="11405"/>
                </a:cubicBezTo>
                <a:cubicBezTo>
                  <a:pt x="9336" y="11478"/>
                  <a:pt x="9643" y="11596"/>
                  <a:pt x="9923" y="11784"/>
                </a:cubicBezTo>
                <a:cubicBezTo>
                  <a:pt x="10068" y="11882"/>
                  <a:pt x="10198" y="11997"/>
                  <a:pt x="10310" y="12131"/>
                </a:cubicBezTo>
                <a:cubicBezTo>
                  <a:pt x="10340" y="12168"/>
                  <a:pt x="10359" y="12206"/>
                  <a:pt x="10360" y="12256"/>
                </a:cubicBezTo>
                <a:cubicBezTo>
                  <a:pt x="10366" y="12697"/>
                  <a:pt x="10206" y="13055"/>
                  <a:pt x="9838" y="13309"/>
                </a:cubicBezTo>
                <a:cubicBezTo>
                  <a:pt x="9792" y="13342"/>
                  <a:pt x="9763" y="13381"/>
                  <a:pt x="9744" y="13435"/>
                </a:cubicBezTo>
                <a:cubicBezTo>
                  <a:pt x="9649" y="13692"/>
                  <a:pt x="9552" y="13948"/>
                  <a:pt x="9454" y="14205"/>
                </a:cubicBezTo>
                <a:cubicBezTo>
                  <a:pt x="9436" y="14251"/>
                  <a:pt x="9413" y="14297"/>
                  <a:pt x="9384" y="14337"/>
                </a:cubicBezTo>
                <a:cubicBezTo>
                  <a:pt x="9254" y="14520"/>
                  <a:pt x="9121" y="14701"/>
                  <a:pt x="8992" y="14884"/>
                </a:cubicBezTo>
                <a:cubicBezTo>
                  <a:pt x="8951" y="14943"/>
                  <a:pt x="8901" y="14989"/>
                  <a:pt x="8839" y="15021"/>
                </a:cubicBezTo>
                <a:cubicBezTo>
                  <a:pt x="8791" y="15046"/>
                  <a:pt x="8743" y="15072"/>
                  <a:pt x="8694" y="15095"/>
                </a:cubicBezTo>
                <a:cubicBezTo>
                  <a:pt x="8515" y="15179"/>
                  <a:pt x="8329" y="15239"/>
                  <a:pt x="8134" y="15280"/>
                </a:cubicBezTo>
                <a:cubicBezTo>
                  <a:pt x="8083" y="15290"/>
                  <a:pt x="8044" y="15309"/>
                  <a:pt x="8010" y="15354"/>
                </a:cubicBezTo>
                <a:cubicBezTo>
                  <a:pt x="7882" y="15523"/>
                  <a:pt x="7749" y="15690"/>
                  <a:pt x="7619" y="15858"/>
                </a:cubicBezTo>
                <a:cubicBezTo>
                  <a:pt x="7605" y="15876"/>
                  <a:pt x="7591" y="15895"/>
                  <a:pt x="7579" y="15915"/>
                </a:cubicBezTo>
                <a:cubicBezTo>
                  <a:pt x="7454" y="16147"/>
                  <a:pt x="7300" y="16361"/>
                  <a:pt x="7157" y="16581"/>
                </a:cubicBezTo>
                <a:cubicBezTo>
                  <a:pt x="7124" y="16631"/>
                  <a:pt x="7084" y="16669"/>
                  <a:pt x="7035" y="16702"/>
                </a:cubicBezTo>
                <a:cubicBezTo>
                  <a:pt x="6825" y="16840"/>
                  <a:pt x="6616" y="16980"/>
                  <a:pt x="6408" y="17122"/>
                </a:cubicBezTo>
                <a:cubicBezTo>
                  <a:pt x="6349" y="17163"/>
                  <a:pt x="6292" y="17210"/>
                  <a:pt x="6238" y="17260"/>
                </a:cubicBezTo>
                <a:cubicBezTo>
                  <a:pt x="6134" y="17358"/>
                  <a:pt x="6032" y="17458"/>
                  <a:pt x="5931" y="17560"/>
                </a:cubicBezTo>
                <a:cubicBezTo>
                  <a:pt x="5905" y="17587"/>
                  <a:pt x="5879" y="17618"/>
                  <a:pt x="5864" y="17652"/>
                </a:cubicBezTo>
                <a:cubicBezTo>
                  <a:pt x="5766" y="17863"/>
                  <a:pt x="5673" y="18075"/>
                  <a:pt x="5575" y="18285"/>
                </a:cubicBezTo>
                <a:cubicBezTo>
                  <a:pt x="5553" y="18330"/>
                  <a:pt x="5551" y="18373"/>
                  <a:pt x="5560" y="18420"/>
                </a:cubicBezTo>
                <a:cubicBezTo>
                  <a:pt x="5625" y="18769"/>
                  <a:pt x="5690" y="19118"/>
                  <a:pt x="5755" y="19468"/>
                </a:cubicBezTo>
                <a:cubicBezTo>
                  <a:pt x="5762" y="19509"/>
                  <a:pt x="5771" y="19550"/>
                  <a:pt x="5770" y="19591"/>
                </a:cubicBezTo>
                <a:cubicBezTo>
                  <a:pt x="5728" y="19593"/>
                  <a:pt x="5706" y="19593"/>
                  <a:pt x="5685" y="19590"/>
                </a:cubicBezTo>
                <a:cubicBezTo>
                  <a:pt x="5512" y="19489"/>
                  <a:pt x="5341" y="19384"/>
                  <a:pt x="5175" y="19273"/>
                </a:cubicBezTo>
                <a:cubicBezTo>
                  <a:pt x="4916" y="19035"/>
                  <a:pt x="4717" y="18753"/>
                  <a:pt x="4542" y="18453"/>
                </a:cubicBezTo>
                <a:cubicBezTo>
                  <a:pt x="4524" y="18424"/>
                  <a:pt x="4516" y="18388"/>
                  <a:pt x="4511" y="18354"/>
                </a:cubicBezTo>
                <a:cubicBezTo>
                  <a:pt x="4470" y="18080"/>
                  <a:pt x="4432" y="17804"/>
                  <a:pt x="4394" y="17528"/>
                </a:cubicBezTo>
                <a:cubicBezTo>
                  <a:pt x="4389" y="17492"/>
                  <a:pt x="4377" y="17462"/>
                  <a:pt x="4357" y="17432"/>
                </a:cubicBezTo>
                <a:cubicBezTo>
                  <a:pt x="4311" y="17364"/>
                  <a:pt x="4291" y="17286"/>
                  <a:pt x="4276" y="17205"/>
                </a:cubicBezTo>
                <a:cubicBezTo>
                  <a:pt x="4240" y="17016"/>
                  <a:pt x="4261" y="16828"/>
                  <a:pt x="4289" y="16640"/>
                </a:cubicBezTo>
                <a:cubicBezTo>
                  <a:pt x="4322" y="16418"/>
                  <a:pt x="4355" y="16197"/>
                  <a:pt x="4389" y="15975"/>
                </a:cubicBezTo>
                <a:cubicBezTo>
                  <a:pt x="4394" y="15944"/>
                  <a:pt x="4391" y="15915"/>
                  <a:pt x="4371" y="15888"/>
                </a:cubicBezTo>
                <a:cubicBezTo>
                  <a:pt x="4316" y="15813"/>
                  <a:pt x="4300" y="15727"/>
                  <a:pt x="4295" y="15636"/>
                </a:cubicBezTo>
                <a:cubicBezTo>
                  <a:pt x="4285" y="15464"/>
                  <a:pt x="4315" y="15297"/>
                  <a:pt x="4359" y="15132"/>
                </a:cubicBezTo>
                <a:cubicBezTo>
                  <a:pt x="4375" y="15072"/>
                  <a:pt x="4389" y="15012"/>
                  <a:pt x="4398" y="14951"/>
                </a:cubicBezTo>
                <a:cubicBezTo>
                  <a:pt x="4428" y="14752"/>
                  <a:pt x="4455" y="14554"/>
                  <a:pt x="4481" y="14354"/>
                </a:cubicBezTo>
                <a:cubicBezTo>
                  <a:pt x="4494" y="14271"/>
                  <a:pt x="4502" y="14186"/>
                  <a:pt x="4511" y="14107"/>
                </a:cubicBezTo>
                <a:cubicBezTo>
                  <a:pt x="4494" y="14091"/>
                  <a:pt x="4483" y="14081"/>
                  <a:pt x="4470" y="14071"/>
                </a:cubicBezTo>
                <a:cubicBezTo>
                  <a:pt x="4359" y="13977"/>
                  <a:pt x="4294" y="13858"/>
                  <a:pt x="4267" y="13716"/>
                </a:cubicBezTo>
                <a:cubicBezTo>
                  <a:pt x="4247" y="13615"/>
                  <a:pt x="4248" y="13516"/>
                  <a:pt x="4267" y="13416"/>
                </a:cubicBezTo>
                <a:cubicBezTo>
                  <a:pt x="4280" y="13342"/>
                  <a:pt x="4298" y="13267"/>
                  <a:pt x="4315" y="13192"/>
                </a:cubicBezTo>
                <a:cubicBezTo>
                  <a:pt x="4275" y="13164"/>
                  <a:pt x="4240" y="13141"/>
                  <a:pt x="4206" y="13117"/>
                </a:cubicBezTo>
                <a:cubicBezTo>
                  <a:pt x="4037" y="12998"/>
                  <a:pt x="3881" y="12866"/>
                  <a:pt x="3749" y="12706"/>
                </a:cubicBezTo>
                <a:cubicBezTo>
                  <a:pt x="3615" y="12542"/>
                  <a:pt x="3482" y="12376"/>
                  <a:pt x="3351" y="12207"/>
                </a:cubicBezTo>
                <a:cubicBezTo>
                  <a:pt x="3300" y="12141"/>
                  <a:pt x="3254" y="12068"/>
                  <a:pt x="3216" y="11993"/>
                </a:cubicBezTo>
                <a:cubicBezTo>
                  <a:pt x="3154" y="11870"/>
                  <a:pt x="3122" y="11739"/>
                  <a:pt x="3154" y="11601"/>
                </a:cubicBezTo>
                <a:cubicBezTo>
                  <a:pt x="3162" y="11568"/>
                  <a:pt x="3155" y="11540"/>
                  <a:pt x="3145" y="11510"/>
                </a:cubicBezTo>
                <a:cubicBezTo>
                  <a:pt x="3065" y="11287"/>
                  <a:pt x="3055" y="11056"/>
                  <a:pt x="3073" y="10823"/>
                </a:cubicBezTo>
                <a:cubicBezTo>
                  <a:pt x="3086" y="10663"/>
                  <a:pt x="3129" y="10511"/>
                  <a:pt x="3220" y="10377"/>
                </a:cubicBezTo>
                <a:cubicBezTo>
                  <a:pt x="3276" y="10293"/>
                  <a:pt x="3329" y="10208"/>
                  <a:pt x="3387" y="10127"/>
                </a:cubicBezTo>
                <a:cubicBezTo>
                  <a:pt x="3490" y="9981"/>
                  <a:pt x="3594" y="9836"/>
                  <a:pt x="3697" y="9693"/>
                </a:cubicBezTo>
                <a:cubicBezTo>
                  <a:pt x="3800" y="9553"/>
                  <a:pt x="3858" y="9395"/>
                  <a:pt x="3889" y="9225"/>
                </a:cubicBezTo>
                <a:cubicBezTo>
                  <a:pt x="3902" y="9147"/>
                  <a:pt x="3910" y="9071"/>
                  <a:pt x="3903" y="8994"/>
                </a:cubicBezTo>
                <a:cubicBezTo>
                  <a:pt x="3891" y="8874"/>
                  <a:pt x="3849" y="8770"/>
                  <a:pt x="3747" y="8696"/>
                </a:cubicBezTo>
                <a:cubicBezTo>
                  <a:pt x="3633" y="8616"/>
                  <a:pt x="3525" y="8529"/>
                  <a:pt x="3409" y="8451"/>
                </a:cubicBezTo>
                <a:cubicBezTo>
                  <a:pt x="3350" y="8410"/>
                  <a:pt x="3322" y="8359"/>
                  <a:pt x="3307" y="8291"/>
                </a:cubicBezTo>
                <a:cubicBezTo>
                  <a:pt x="3270" y="8133"/>
                  <a:pt x="3226" y="7977"/>
                  <a:pt x="3191" y="7819"/>
                </a:cubicBezTo>
                <a:cubicBezTo>
                  <a:pt x="3177" y="7763"/>
                  <a:pt x="3154" y="7720"/>
                  <a:pt x="3110" y="7683"/>
                </a:cubicBezTo>
                <a:cubicBezTo>
                  <a:pt x="3041" y="7627"/>
                  <a:pt x="2976" y="7567"/>
                  <a:pt x="2910" y="7507"/>
                </a:cubicBezTo>
                <a:cubicBezTo>
                  <a:pt x="2883" y="7485"/>
                  <a:pt x="2860" y="7460"/>
                  <a:pt x="2835" y="7437"/>
                </a:cubicBezTo>
                <a:cubicBezTo>
                  <a:pt x="2840" y="7290"/>
                  <a:pt x="2880" y="7152"/>
                  <a:pt x="2882" y="7006"/>
                </a:cubicBezTo>
                <a:cubicBezTo>
                  <a:pt x="2843" y="6990"/>
                  <a:pt x="2809" y="6975"/>
                  <a:pt x="2773" y="6959"/>
                </a:cubicBezTo>
                <a:cubicBezTo>
                  <a:pt x="2599" y="6885"/>
                  <a:pt x="2433" y="6795"/>
                  <a:pt x="2284" y="6675"/>
                </a:cubicBezTo>
                <a:cubicBezTo>
                  <a:pt x="2193" y="6601"/>
                  <a:pt x="2113" y="6520"/>
                  <a:pt x="2049" y="6420"/>
                </a:cubicBezTo>
                <a:cubicBezTo>
                  <a:pt x="1969" y="6292"/>
                  <a:pt x="1929" y="6153"/>
                  <a:pt x="1953" y="6001"/>
                </a:cubicBezTo>
                <a:cubicBezTo>
                  <a:pt x="1967" y="5908"/>
                  <a:pt x="1978" y="5816"/>
                  <a:pt x="1989" y="5722"/>
                </a:cubicBezTo>
                <a:cubicBezTo>
                  <a:pt x="3740" y="2696"/>
                  <a:pt x="7002" y="650"/>
                  <a:pt x="10737" y="627"/>
                </a:cubicBezTo>
                <a:cubicBezTo>
                  <a:pt x="10769" y="694"/>
                  <a:pt x="10800" y="761"/>
                  <a:pt x="10830" y="828"/>
                </a:cubicBezTo>
                <a:cubicBezTo>
                  <a:pt x="10839" y="847"/>
                  <a:pt x="10842" y="870"/>
                  <a:pt x="10848" y="893"/>
                </a:cubicBezTo>
                <a:cubicBezTo>
                  <a:pt x="10727" y="985"/>
                  <a:pt x="10609" y="1072"/>
                  <a:pt x="10496" y="1165"/>
                </a:cubicBezTo>
                <a:close/>
                <a:moveTo>
                  <a:pt x="15378" y="3210"/>
                </a:moveTo>
                <a:cubicBezTo>
                  <a:pt x="15353" y="3133"/>
                  <a:pt x="15358" y="3103"/>
                  <a:pt x="15406" y="3066"/>
                </a:cubicBezTo>
                <a:cubicBezTo>
                  <a:pt x="15468" y="3021"/>
                  <a:pt x="15549" y="3010"/>
                  <a:pt x="15601" y="3047"/>
                </a:cubicBezTo>
                <a:cubicBezTo>
                  <a:pt x="15631" y="3070"/>
                  <a:pt x="15661" y="3097"/>
                  <a:pt x="15683" y="3128"/>
                </a:cubicBezTo>
                <a:cubicBezTo>
                  <a:pt x="15745" y="3209"/>
                  <a:pt x="15813" y="3276"/>
                  <a:pt x="15910" y="3319"/>
                </a:cubicBezTo>
                <a:cubicBezTo>
                  <a:pt x="16018" y="3366"/>
                  <a:pt x="16099" y="3451"/>
                  <a:pt x="16173" y="3542"/>
                </a:cubicBezTo>
                <a:cubicBezTo>
                  <a:pt x="16312" y="3712"/>
                  <a:pt x="16404" y="3906"/>
                  <a:pt x="16459" y="4118"/>
                </a:cubicBezTo>
                <a:cubicBezTo>
                  <a:pt x="16463" y="4132"/>
                  <a:pt x="16462" y="4149"/>
                  <a:pt x="16464" y="4172"/>
                </a:cubicBezTo>
                <a:cubicBezTo>
                  <a:pt x="16382" y="4254"/>
                  <a:pt x="16294" y="4316"/>
                  <a:pt x="16198" y="4365"/>
                </a:cubicBezTo>
                <a:cubicBezTo>
                  <a:pt x="16164" y="4383"/>
                  <a:pt x="16128" y="4399"/>
                  <a:pt x="16090" y="4408"/>
                </a:cubicBezTo>
                <a:cubicBezTo>
                  <a:pt x="15869" y="4465"/>
                  <a:pt x="15737" y="4342"/>
                  <a:pt x="15697" y="4172"/>
                </a:cubicBezTo>
                <a:cubicBezTo>
                  <a:pt x="15666" y="4036"/>
                  <a:pt x="15645" y="3899"/>
                  <a:pt x="15618" y="3754"/>
                </a:cubicBezTo>
                <a:cubicBezTo>
                  <a:pt x="15594" y="3761"/>
                  <a:pt x="15572" y="3764"/>
                  <a:pt x="15554" y="3772"/>
                </a:cubicBezTo>
                <a:cubicBezTo>
                  <a:pt x="15473" y="3809"/>
                  <a:pt x="15394" y="3847"/>
                  <a:pt x="15310" y="3888"/>
                </a:cubicBezTo>
                <a:cubicBezTo>
                  <a:pt x="15244" y="3801"/>
                  <a:pt x="15198" y="3709"/>
                  <a:pt x="15152" y="3611"/>
                </a:cubicBezTo>
                <a:cubicBezTo>
                  <a:pt x="15237" y="3535"/>
                  <a:pt x="15332" y="3475"/>
                  <a:pt x="15416" y="3402"/>
                </a:cubicBezTo>
                <a:cubicBezTo>
                  <a:pt x="15429" y="3331"/>
                  <a:pt x="15396" y="3272"/>
                  <a:pt x="15378" y="3210"/>
                </a:cubicBezTo>
                <a:close/>
                <a:moveTo>
                  <a:pt x="15864" y="2071"/>
                </a:moveTo>
                <a:cubicBezTo>
                  <a:pt x="15895" y="2065"/>
                  <a:pt x="15924" y="2057"/>
                  <a:pt x="15954" y="2054"/>
                </a:cubicBezTo>
                <a:cubicBezTo>
                  <a:pt x="15965" y="2052"/>
                  <a:pt x="15976" y="2051"/>
                  <a:pt x="15987" y="2051"/>
                </a:cubicBezTo>
                <a:cubicBezTo>
                  <a:pt x="17865" y="3169"/>
                  <a:pt x="19353" y="4873"/>
                  <a:pt x="20199" y="6909"/>
                </a:cubicBezTo>
                <a:cubicBezTo>
                  <a:pt x="20108" y="6832"/>
                  <a:pt x="19997" y="6787"/>
                  <a:pt x="19870" y="6778"/>
                </a:cubicBezTo>
                <a:cubicBezTo>
                  <a:pt x="19823" y="6775"/>
                  <a:pt x="19778" y="6769"/>
                  <a:pt x="19732" y="6761"/>
                </a:cubicBezTo>
                <a:cubicBezTo>
                  <a:pt x="19600" y="6738"/>
                  <a:pt x="19504" y="6666"/>
                  <a:pt x="19456" y="6540"/>
                </a:cubicBezTo>
                <a:cubicBezTo>
                  <a:pt x="19435" y="6483"/>
                  <a:pt x="19424" y="6421"/>
                  <a:pt x="19407" y="6362"/>
                </a:cubicBezTo>
                <a:cubicBezTo>
                  <a:pt x="19401" y="6340"/>
                  <a:pt x="19391" y="6322"/>
                  <a:pt x="19381" y="6300"/>
                </a:cubicBezTo>
                <a:cubicBezTo>
                  <a:pt x="19364" y="6309"/>
                  <a:pt x="19353" y="6313"/>
                  <a:pt x="19346" y="6321"/>
                </a:cubicBezTo>
                <a:cubicBezTo>
                  <a:pt x="19326" y="6345"/>
                  <a:pt x="19305" y="6368"/>
                  <a:pt x="19287" y="6393"/>
                </a:cubicBezTo>
                <a:cubicBezTo>
                  <a:pt x="19264" y="6424"/>
                  <a:pt x="19243" y="6457"/>
                  <a:pt x="19218" y="6486"/>
                </a:cubicBezTo>
                <a:cubicBezTo>
                  <a:pt x="19136" y="6582"/>
                  <a:pt x="19071" y="6576"/>
                  <a:pt x="19012" y="6468"/>
                </a:cubicBezTo>
                <a:cubicBezTo>
                  <a:pt x="18999" y="6445"/>
                  <a:pt x="18989" y="6419"/>
                  <a:pt x="18979" y="6393"/>
                </a:cubicBezTo>
                <a:cubicBezTo>
                  <a:pt x="18965" y="6358"/>
                  <a:pt x="18954" y="6321"/>
                  <a:pt x="18941" y="6284"/>
                </a:cubicBezTo>
                <a:cubicBezTo>
                  <a:pt x="18921" y="6234"/>
                  <a:pt x="18905" y="6182"/>
                  <a:pt x="18882" y="6133"/>
                </a:cubicBezTo>
                <a:cubicBezTo>
                  <a:pt x="18838" y="6038"/>
                  <a:pt x="18796" y="6034"/>
                  <a:pt x="18732" y="6113"/>
                </a:cubicBezTo>
                <a:cubicBezTo>
                  <a:pt x="18720" y="6129"/>
                  <a:pt x="18711" y="6145"/>
                  <a:pt x="18698" y="6159"/>
                </a:cubicBezTo>
                <a:cubicBezTo>
                  <a:pt x="18676" y="6182"/>
                  <a:pt x="18656" y="6205"/>
                  <a:pt x="18631" y="6225"/>
                </a:cubicBezTo>
                <a:cubicBezTo>
                  <a:pt x="18548" y="6290"/>
                  <a:pt x="18461" y="6290"/>
                  <a:pt x="18376" y="6226"/>
                </a:cubicBezTo>
                <a:cubicBezTo>
                  <a:pt x="18361" y="6214"/>
                  <a:pt x="18347" y="6200"/>
                  <a:pt x="18332" y="6188"/>
                </a:cubicBezTo>
                <a:cubicBezTo>
                  <a:pt x="18293" y="6152"/>
                  <a:pt x="18274" y="6110"/>
                  <a:pt x="18276" y="6055"/>
                </a:cubicBezTo>
                <a:cubicBezTo>
                  <a:pt x="18278" y="5985"/>
                  <a:pt x="18277" y="5915"/>
                  <a:pt x="18270" y="5846"/>
                </a:cubicBezTo>
                <a:cubicBezTo>
                  <a:pt x="18266" y="5804"/>
                  <a:pt x="18250" y="5763"/>
                  <a:pt x="18235" y="5725"/>
                </a:cubicBezTo>
                <a:cubicBezTo>
                  <a:pt x="18222" y="5693"/>
                  <a:pt x="18184" y="5685"/>
                  <a:pt x="18157" y="5704"/>
                </a:cubicBezTo>
                <a:cubicBezTo>
                  <a:pt x="18128" y="5725"/>
                  <a:pt x="18103" y="5748"/>
                  <a:pt x="18071" y="5774"/>
                </a:cubicBezTo>
                <a:cubicBezTo>
                  <a:pt x="18037" y="5759"/>
                  <a:pt x="18001" y="5745"/>
                  <a:pt x="17966" y="5730"/>
                </a:cubicBezTo>
                <a:cubicBezTo>
                  <a:pt x="17816" y="5660"/>
                  <a:pt x="17665" y="5590"/>
                  <a:pt x="17513" y="5523"/>
                </a:cubicBezTo>
                <a:cubicBezTo>
                  <a:pt x="17461" y="5500"/>
                  <a:pt x="17413" y="5473"/>
                  <a:pt x="17369" y="5415"/>
                </a:cubicBezTo>
                <a:cubicBezTo>
                  <a:pt x="17288" y="5687"/>
                  <a:pt x="17280" y="5955"/>
                  <a:pt x="17242" y="6223"/>
                </a:cubicBezTo>
                <a:cubicBezTo>
                  <a:pt x="17213" y="6231"/>
                  <a:pt x="17185" y="6243"/>
                  <a:pt x="17155" y="6250"/>
                </a:cubicBezTo>
                <a:cubicBezTo>
                  <a:pt x="17028" y="6283"/>
                  <a:pt x="16900" y="6310"/>
                  <a:pt x="16774" y="6347"/>
                </a:cubicBezTo>
                <a:cubicBezTo>
                  <a:pt x="16568" y="6406"/>
                  <a:pt x="16386" y="6365"/>
                  <a:pt x="16218" y="6234"/>
                </a:cubicBezTo>
                <a:cubicBezTo>
                  <a:pt x="16099" y="6139"/>
                  <a:pt x="16005" y="6022"/>
                  <a:pt x="15929" y="5890"/>
                </a:cubicBezTo>
                <a:cubicBezTo>
                  <a:pt x="15834" y="5721"/>
                  <a:pt x="15741" y="5551"/>
                  <a:pt x="15647" y="5383"/>
                </a:cubicBezTo>
                <a:cubicBezTo>
                  <a:pt x="15636" y="5363"/>
                  <a:pt x="15628" y="5342"/>
                  <a:pt x="15618" y="5320"/>
                </a:cubicBezTo>
                <a:cubicBezTo>
                  <a:pt x="15662" y="5273"/>
                  <a:pt x="15718" y="5254"/>
                  <a:pt x="15768" y="5226"/>
                </a:cubicBezTo>
                <a:cubicBezTo>
                  <a:pt x="15994" y="5097"/>
                  <a:pt x="16233" y="5020"/>
                  <a:pt x="16497" y="5046"/>
                </a:cubicBezTo>
                <a:cubicBezTo>
                  <a:pt x="16529" y="5049"/>
                  <a:pt x="16558" y="5042"/>
                  <a:pt x="16584" y="5023"/>
                </a:cubicBezTo>
                <a:cubicBezTo>
                  <a:pt x="16604" y="5010"/>
                  <a:pt x="16624" y="4999"/>
                  <a:pt x="16643" y="4987"/>
                </a:cubicBezTo>
                <a:cubicBezTo>
                  <a:pt x="16741" y="4925"/>
                  <a:pt x="16850" y="4873"/>
                  <a:pt x="16934" y="4797"/>
                </a:cubicBezTo>
                <a:cubicBezTo>
                  <a:pt x="17021" y="4717"/>
                  <a:pt x="17086" y="4612"/>
                  <a:pt x="17158" y="4517"/>
                </a:cubicBezTo>
                <a:cubicBezTo>
                  <a:pt x="17188" y="4478"/>
                  <a:pt x="17225" y="4442"/>
                  <a:pt x="17244" y="4393"/>
                </a:cubicBezTo>
                <a:cubicBezTo>
                  <a:pt x="17209" y="4314"/>
                  <a:pt x="17179" y="4234"/>
                  <a:pt x="17142" y="4158"/>
                </a:cubicBezTo>
                <a:cubicBezTo>
                  <a:pt x="17111" y="4096"/>
                  <a:pt x="17105" y="4033"/>
                  <a:pt x="17116" y="3967"/>
                </a:cubicBezTo>
                <a:cubicBezTo>
                  <a:pt x="17130" y="3886"/>
                  <a:pt x="17141" y="3806"/>
                  <a:pt x="17151" y="3725"/>
                </a:cubicBezTo>
                <a:cubicBezTo>
                  <a:pt x="17155" y="3697"/>
                  <a:pt x="17168" y="3665"/>
                  <a:pt x="17139" y="3634"/>
                </a:cubicBezTo>
                <a:cubicBezTo>
                  <a:pt x="17013" y="3616"/>
                  <a:pt x="16883" y="3594"/>
                  <a:pt x="16753" y="3583"/>
                </a:cubicBezTo>
                <a:cubicBezTo>
                  <a:pt x="16691" y="3578"/>
                  <a:pt x="16654" y="3551"/>
                  <a:pt x="16626" y="3500"/>
                </a:cubicBezTo>
                <a:cubicBezTo>
                  <a:pt x="16587" y="3429"/>
                  <a:pt x="16541" y="3362"/>
                  <a:pt x="16502" y="3290"/>
                </a:cubicBezTo>
                <a:cubicBezTo>
                  <a:pt x="16476" y="3240"/>
                  <a:pt x="16438" y="3218"/>
                  <a:pt x="16383" y="3213"/>
                </a:cubicBezTo>
                <a:cubicBezTo>
                  <a:pt x="16310" y="3205"/>
                  <a:pt x="16238" y="3192"/>
                  <a:pt x="16165" y="3188"/>
                </a:cubicBezTo>
                <a:cubicBezTo>
                  <a:pt x="16105" y="3184"/>
                  <a:pt x="16062" y="3158"/>
                  <a:pt x="16025" y="3115"/>
                </a:cubicBezTo>
                <a:cubicBezTo>
                  <a:pt x="15967" y="3050"/>
                  <a:pt x="15931" y="2974"/>
                  <a:pt x="15905" y="2892"/>
                </a:cubicBezTo>
                <a:cubicBezTo>
                  <a:pt x="15867" y="2777"/>
                  <a:pt x="15855" y="2658"/>
                  <a:pt x="15846" y="2539"/>
                </a:cubicBezTo>
                <a:cubicBezTo>
                  <a:pt x="15834" y="2385"/>
                  <a:pt x="15841" y="2231"/>
                  <a:pt x="15864" y="2071"/>
                </a:cubicBezTo>
                <a:close/>
                <a:moveTo>
                  <a:pt x="10800" y="0"/>
                </a:moveTo>
                <a:cubicBezTo>
                  <a:pt x="4845" y="0"/>
                  <a:pt x="0" y="4845"/>
                  <a:pt x="0" y="10799"/>
                </a:cubicBezTo>
                <a:cubicBezTo>
                  <a:pt x="0" y="16755"/>
                  <a:pt x="4845" y="21600"/>
                  <a:pt x="10800" y="21600"/>
                </a:cubicBezTo>
                <a:cubicBezTo>
                  <a:pt x="16755" y="21600"/>
                  <a:pt x="21600" y="16755"/>
                  <a:pt x="21600" y="10799"/>
                </a:cubicBezTo>
                <a:cubicBezTo>
                  <a:pt x="21600" y="4845"/>
                  <a:pt x="16755" y="0"/>
                  <a:pt x="10800" y="0"/>
                </a:cubicBezTo>
                <a:close/>
              </a:path>
            </a:pathLst>
          </a:custGeom>
          <a:gradFill>
            <a:gsLst>
              <a:gs pos="0">
                <a:srgbClr val="3498FF">
                  <a:alpha val="10000"/>
                </a:srgbClr>
              </a:gs>
              <a:gs pos="100000">
                <a:srgbClr val="182F4A">
                  <a:alpha val="10000"/>
                </a:srgbClr>
              </a:gs>
            </a:gsLst>
            <a:path>
              <a:fillToRect l="24870" t="4724" r="75129" b="95275"/>
            </a:path>
          </a:gradFill>
          <a:ln w="12700">
            <a:miter lim="400000"/>
          </a:ln>
        </p:spPr>
        <p:txBody>
          <a:bodyPr lIns="19051" tIns="19051" rIns="19051" bIns="19051" anchor="ctr"/>
          <a:lstStyle/>
          <a:p>
            <a:pPr defTabSz="228594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/>
          </a:p>
        </p:txBody>
      </p:sp>
      <p:sp>
        <p:nvSpPr>
          <p:cNvPr id="416" name="Shape 416"/>
          <p:cNvSpPr/>
          <p:nvPr/>
        </p:nvSpPr>
        <p:spPr>
          <a:xfrm>
            <a:off x="5424227" y="626534"/>
            <a:ext cx="1343547" cy="13435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25" y="19135"/>
                </a:moveTo>
                <a:cubicBezTo>
                  <a:pt x="16628" y="19105"/>
                  <a:pt x="16635" y="19073"/>
                  <a:pt x="16645" y="19042"/>
                </a:cubicBezTo>
                <a:cubicBezTo>
                  <a:pt x="16667" y="18979"/>
                  <a:pt x="16685" y="18916"/>
                  <a:pt x="16711" y="18856"/>
                </a:cubicBezTo>
                <a:cubicBezTo>
                  <a:pt x="16792" y="18676"/>
                  <a:pt x="16874" y="18498"/>
                  <a:pt x="16957" y="18319"/>
                </a:cubicBezTo>
                <a:cubicBezTo>
                  <a:pt x="17046" y="18122"/>
                  <a:pt x="17137" y="17926"/>
                  <a:pt x="17228" y="17729"/>
                </a:cubicBezTo>
                <a:cubicBezTo>
                  <a:pt x="17282" y="17610"/>
                  <a:pt x="17291" y="17485"/>
                  <a:pt x="17262" y="17356"/>
                </a:cubicBezTo>
                <a:cubicBezTo>
                  <a:pt x="17228" y="17205"/>
                  <a:pt x="17200" y="17053"/>
                  <a:pt x="17169" y="16901"/>
                </a:cubicBezTo>
                <a:cubicBezTo>
                  <a:pt x="17140" y="16751"/>
                  <a:pt x="17138" y="16601"/>
                  <a:pt x="17190" y="16455"/>
                </a:cubicBezTo>
                <a:cubicBezTo>
                  <a:pt x="17288" y="16179"/>
                  <a:pt x="17420" y="15923"/>
                  <a:pt x="17634" y="15717"/>
                </a:cubicBezTo>
                <a:cubicBezTo>
                  <a:pt x="17700" y="15653"/>
                  <a:pt x="17762" y="15582"/>
                  <a:pt x="17822" y="15512"/>
                </a:cubicBezTo>
                <a:cubicBezTo>
                  <a:pt x="17899" y="15419"/>
                  <a:pt x="17960" y="15316"/>
                  <a:pt x="18002" y="15203"/>
                </a:cubicBezTo>
                <a:cubicBezTo>
                  <a:pt x="18056" y="15059"/>
                  <a:pt x="18075" y="14912"/>
                  <a:pt x="18045" y="14759"/>
                </a:cubicBezTo>
                <a:cubicBezTo>
                  <a:pt x="18022" y="14641"/>
                  <a:pt x="17980" y="14529"/>
                  <a:pt x="17940" y="14416"/>
                </a:cubicBezTo>
                <a:cubicBezTo>
                  <a:pt x="17908" y="14321"/>
                  <a:pt x="17873" y="14227"/>
                  <a:pt x="17844" y="14131"/>
                </a:cubicBezTo>
                <a:cubicBezTo>
                  <a:pt x="17800" y="13976"/>
                  <a:pt x="17794" y="13817"/>
                  <a:pt x="17836" y="13661"/>
                </a:cubicBezTo>
                <a:cubicBezTo>
                  <a:pt x="17863" y="13560"/>
                  <a:pt x="17898" y="13462"/>
                  <a:pt x="17934" y="13364"/>
                </a:cubicBezTo>
                <a:cubicBezTo>
                  <a:pt x="17970" y="13262"/>
                  <a:pt x="18011" y="13163"/>
                  <a:pt x="18048" y="13061"/>
                </a:cubicBezTo>
                <a:cubicBezTo>
                  <a:pt x="18095" y="12927"/>
                  <a:pt x="18121" y="12791"/>
                  <a:pt x="18108" y="12650"/>
                </a:cubicBezTo>
                <a:cubicBezTo>
                  <a:pt x="18099" y="12555"/>
                  <a:pt x="18083" y="12459"/>
                  <a:pt x="18059" y="12365"/>
                </a:cubicBezTo>
                <a:cubicBezTo>
                  <a:pt x="18035" y="12266"/>
                  <a:pt x="17992" y="12247"/>
                  <a:pt x="17898" y="12284"/>
                </a:cubicBezTo>
                <a:cubicBezTo>
                  <a:pt x="17863" y="12298"/>
                  <a:pt x="17828" y="12315"/>
                  <a:pt x="17792" y="12331"/>
                </a:cubicBezTo>
                <a:cubicBezTo>
                  <a:pt x="17682" y="12377"/>
                  <a:pt x="17613" y="12357"/>
                  <a:pt x="17558" y="12278"/>
                </a:cubicBezTo>
                <a:cubicBezTo>
                  <a:pt x="17517" y="12219"/>
                  <a:pt x="17456" y="12183"/>
                  <a:pt x="17387" y="12165"/>
                </a:cubicBezTo>
                <a:cubicBezTo>
                  <a:pt x="17328" y="12148"/>
                  <a:pt x="17268" y="12129"/>
                  <a:pt x="17207" y="12125"/>
                </a:cubicBezTo>
                <a:cubicBezTo>
                  <a:pt x="17002" y="12110"/>
                  <a:pt x="16798" y="12118"/>
                  <a:pt x="16593" y="12131"/>
                </a:cubicBezTo>
                <a:cubicBezTo>
                  <a:pt x="16443" y="12139"/>
                  <a:pt x="16292" y="12144"/>
                  <a:pt x="16141" y="12147"/>
                </a:cubicBezTo>
                <a:cubicBezTo>
                  <a:pt x="16095" y="12147"/>
                  <a:pt x="16048" y="12137"/>
                  <a:pt x="16004" y="12129"/>
                </a:cubicBezTo>
                <a:cubicBezTo>
                  <a:pt x="15882" y="12107"/>
                  <a:pt x="15767" y="12062"/>
                  <a:pt x="15655" y="12009"/>
                </a:cubicBezTo>
                <a:cubicBezTo>
                  <a:pt x="15451" y="11911"/>
                  <a:pt x="15267" y="11785"/>
                  <a:pt x="15090" y="11646"/>
                </a:cubicBezTo>
                <a:cubicBezTo>
                  <a:pt x="14805" y="11420"/>
                  <a:pt x="14548" y="11161"/>
                  <a:pt x="14286" y="10910"/>
                </a:cubicBezTo>
                <a:cubicBezTo>
                  <a:pt x="14251" y="10876"/>
                  <a:pt x="14229" y="10835"/>
                  <a:pt x="14218" y="10791"/>
                </a:cubicBezTo>
                <a:cubicBezTo>
                  <a:pt x="14203" y="10734"/>
                  <a:pt x="14192" y="10677"/>
                  <a:pt x="14187" y="10620"/>
                </a:cubicBezTo>
                <a:cubicBezTo>
                  <a:pt x="14163" y="10356"/>
                  <a:pt x="14196" y="10095"/>
                  <a:pt x="14244" y="9836"/>
                </a:cubicBezTo>
                <a:cubicBezTo>
                  <a:pt x="14296" y="9559"/>
                  <a:pt x="14368" y="9286"/>
                  <a:pt x="14447" y="9015"/>
                </a:cubicBezTo>
                <a:cubicBezTo>
                  <a:pt x="14491" y="8862"/>
                  <a:pt x="14516" y="8706"/>
                  <a:pt x="14514" y="8546"/>
                </a:cubicBezTo>
                <a:cubicBezTo>
                  <a:pt x="14514" y="8479"/>
                  <a:pt x="14509" y="8415"/>
                  <a:pt x="14474" y="8356"/>
                </a:cubicBezTo>
                <a:cubicBezTo>
                  <a:pt x="14443" y="8305"/>
                  <a:pt x="14444" y="8252"/>
                  <a:pt x="14467" y="8200"/>
                </a:cubicBezTo>
                <a:cubicBezTo>
                  <a:pt x="14506" y="8117"/>
                  <a:pt x="14542" y="8030"/>
                  <a:pt x="14591" y="7952"/>
                </a:cubicBezTo>
                <a:cubicBezTo>
                  <a:pt x="14754" y="7686"/>
                  <a:pt x="14992" y="7516"/>
                  <a:pt x="15291" y="7436"/>
                </a:cubicBezTo>
                <a:cubicBezTo>
                  <a:pt x="15358" y="7417"/>
                  <a:pt x="15409" y="7388"/>
                  <a:pt x="15453" y="7334"/>
                </a:cubicBezTo>
                <a:cubicBezTo>
                  <a:pt x="15565" y="7196"/>
                  <a:pt x="15683" y="7062"/>
                  <a:pt x="15794" y="6924"/>
                </a:cubicBezTo>
                <a:cubicBezTo>
                  <a:pt x="15833" y="6876"/>
                  <a:pt x="15878" y="6849"/>
                  <a:pt x="15935" y="6831"/>
                </a:cubicBezTo>
                <a:cubicBezTo>
                  <a:pt x="16110" y="6781"/>
                  <a:pt x="16283" y="6727"/>
                  <a:pt x="16456" y="6673"/>
                </a:cubicBezTo>
                <a:cubicBezTo>
                  <a:pt x="16608" y="6626"/>
                  <a:pt x="16763" y="6601"/>
                  <a:pt x="16923" y="6595"/>
                </a:cubicBezTo>
                <a:cubicBezTo>
                  <a:pt x="17212" y="6584"/>
                  <a:pt x="17493" y="6617"/>
                  <a:pt x="17764" y="6722"/>
                </a:cubicBezTo>
                <a:cubicBezTo>
                  <a:pt x="17810" y="6740"/>
                  <a:pt x="17855" y="6740"/>
                  <a:pt x="17900" y="6740"/>
                </a:cubicBezTo>
                <a:cubicBezTo>
                  <a:pt x="18062" y="6738"/>
                  <a:pt x="18225" y="6737"/>
                  <a:pt x="18386" y="6762"/>
                </a:cubicBezTo>
                <a:cubicBezTo>
                  <a:pt x="18541" y="6787"/>
                  <a:pt x="18683" y="6829"/>
                  <a:pt x="18810" y="6932"/>
                </a:cubicBezTo>
                <a:cubicBezTo>
                  <a:pt x="19030" y="7113"/>
                  <a:pt x="19261" y="7283"/>
                  <a:pt x="19489" y="7457"/>
                </a:cubicBezTo>
                <a:cubicBezTo>
                  <a:pt x="19613" y="7554"/>
                  <a:pt x="19613" y="7554"/>
                  <a:pt x="19770" y="7550"/>
                </a:cubicBezTo>
                <a:cubicBezTo>
                  <a:pt x="20000" y="7545"/>
                  <a:pt x="20227" y="7547"/>
                  <a:pt x="20453" y="7591"/>
                </a:cubicBezTo>
                <a:cubicBezTo>
                  <a:pt x="20789" y="8600"/>
                  <a:pt x="20974" y="9679"/>
                  <a:pt x="20974" y="10799"/>
                </a:cubicBezTo>
                <a:cubicBezTo>
                  <a:pt x="20975" y="14245"/>
                  <a:pt x="19251" y="17293"/>
                  <a:pt x="16625" y="19135"/>
                </a:cubicBezTo>
                <a:close/>
                <a:moveTo>
                  <a:pt x="13247" y="2083"/>
                </a:moveTo>
                <a:cubicBezTo>
                  <a:pt x="13170" y="2148"/>
                  <a:pt x="13140" y="2230"/>
                  <a:pt x="13118" y="2319"/>
                </a:cubicBezTo>
                <a:cubicBezTo>
                  <a:pt x="13110" y="2349"/>
                  <a:pt x="13098" y="2377"/>
                  <a:pt x="13084" y="2419"/>
                </a:cubicBezTo>
                <a:cubicBezTo>
                  <a:pt x="12926" y="2402"/>
                  <a:pt x="12780" y="2374"/>
                  <a:pt x="12635" y="2335"/>
                </a:cubicBezTo>
                <a:cubicBezTo>
                  <a:pt x="12567" y="2316"/>
                  <a:pt x="12507" y="2283"/>
                  <a:pt x="12451" y="2242"/>
                </a:cubicBezTo>
                <a:cubicBezTo>
                  <a:pt x="12425" y="2225"/>
                  <a:pt x="12402" y="2203"/>
                  <a:pt x="12383" y="2180"/>
                </a:cubicBezTo>
                <a:cubicBezTo>
                  <a:pt x="12317" y="2099"/>
                  <a:pt x="12337" y="1999"/>
                  <a:pt x="12433" y="1961"/>
                </a:cubicBezTo>
                <a:cubicBezTo>
                  <a:pt x="12622" y="1887"/>
                  <a:pt x="12814" y="1818"/>
                  <a:pt x="13005" y="1746"/>
                </a:cubicBezTo>
                <a:cubicBezTo>
                  <a:pt x="13032" y="1736"/>
                  <a:pt x="13057" y="1736"/>
                  <a:pt x="13083" y="1748"/>
                </a:cubicBezTo>
                <a:cubicBezTo>
                  <a:pt x="13145" y="1778"/>
                  <a:pt x="13204" y="1815"/>
                  <a:pt x="13251" y="1868"/>
                </a:cubicBezTo>
                <a:cubicBezTo>
                  <a:pt x="13315" y="1943"/>
                  <a:pt x="13321" y="2020"/>
                  <a:pt x="13247" y="2083"/>
                </a:cubicBezTo>
                <a:close/>
                <a:moveTo>
                  <a:pt x="11568" y="2436"/>
                </a:moveTo>
                <a:cubicBezTo>
                  <a:pt x="11551" y="2456"/>
                  <a:pt x="11532" y="2474"/>
                  <a:pt x="11513" y="2493"/>
                </a:cubicBezTo>
                <a:cubicBezTo>
                  <a:pt x="11418" y="2458"/>
                  <a:pt x="11344" y="2404"/>
                  <a:pt x="11276" y="2340"/>
                </a:cubicBezTo>
                <a:cubicBezTo>
                  <a:pt x="11159" y="2230"/>
                  <a:pt x="11075" y="2095"/>
                  <a:pt x="11013" y="1948"/>
                </a:cubicBezTo>
                <a:cubicBezTo>
                  <a:pt x="10930" y="1751"/>
                  <a:pt x="10883" y="1545"/>
                  <a:pt x="10860" y="1332"/>
                </a:cubicBezTo>
                <a:cubicBezTo>
                  <a:pt x="10852" y="1268"/>
                  <a:pt x="10857" y="1211"/>
                  <a:pt x="10881" y="1152"/>
                </a:cubicBezTo>
                <a:cubicBezTo>
                  <a:pt x="10950" y="979"/>
                  <a:pt x="11015" y="805"/>
                  <a:pt x="11084" y="633"/>
                </a:cubicBezTo>
                <a:cubicBezTo>
                  <a:pt x="11799" y="653"/>
                  <a:pt x="12496" y="746"/>
                  <a:pt x="13168" y="907"/>
                </a:cubicBezTo>
                <a:cubicBezTo>
                  <a:pt x="13076" y="1054"/>
                  <a:pt x="12984" y="1202"/>
                  <a:pt x="12889" y="1344"/>
                </a:cubicBezTo>
                <a:cubicBezTo>
                  <a:pt x="12750" y="1370"/>
                  <a:pt x="12621" y="1396"/>
                  <a:pt x="12491" y="1415"/>
                </a:cubicBezTo>
                <a:cubicBezTo>
                  <a:pt x="12439" y="1423"/>
                  <a:pt x="12400" y="1444"/>
                  <a:pt x="12365" y="1485"/>
                </a:cubicBezTo>
                <a:cubicBezTo>
                  <a:pt x="12224" y="1654"/>
                  <a:pt x="12077" y="1818"/>
                  <a:pt x="11936" y="1987"/>
                </a:cubicBezTo>
                <a:cubicBezTo>
                  <a:pt x="11811" y="2136"/>
                  <a:pt x="11690" y="2287"/>
                  <a:pt x="11568" y="2436"/>
                </a:cubicBezTo>
                <a:close/>
                <a:moveTo>
                  <a:pt x="5524" y="6566"/>
                </a:moveTo>
                <a:cubicBezTo>
                  <a:pt x="5321" y="6537"/>
                  <a:pt x="5119" y="6503"/>
                  <a:pt x="4917" y="6469"/>
                </a:cubicBezTo>
                <a:cubicBezTo>
                  <a:pt x="4891" y="6465"/>
                  <a:pt x="4864" y="6461"/>
                  <a:pt x="4839" y="6457"/>
                </a:cubicBezTo>
                <a:cubicBezTo>
                  <a:pt x="4772" y="6445"/>
                  <a:pt x="4701" y="6433"/>
                  <a:pt x="4650" y="6380"/>
                </a:cubicBezTo>
                <a:cubicBezTo>
                  <a:pt x="4701" y="6214"/>
                  <a:pt x="4810" y="6127"/>
                  <a:pt x="4973" y="6111"/>
                </a:cubicBezTo>
                <a:cubicBezTo>
                  <a:pt x="5087" y="6098"/>
                  <a:pt x="5189" y="6121"/>
                  <a:pt x="5273" y="6199"/>
                </a:cubicBezTo>
                <a:cubicBezTo>
                  <a:pt x="5300" y="6223"/>
                  <a:pt x="5327" y="6243"/>
                  <a:pt x="5356" y="6261"/>
                </a:cubicBezTo>
                <a:cubicBezTo>
                  <a:pt x="5469" y="6337"/>
                  <a:pt x="5596" y="6371"/>
                  <a:pt x="5739" y="6372"/>
                </a:cubicBezTo>
                <a:cubicBezTo>
                  <a:pt x="5830" y="6373"/>
                  <a:pt x="5922" y="6395"/>
                  <a:pt x="6013" y="6414"/>
                </a:cubicBezTo>
                <a:cubicBezTo>
                  <a:pt x="6044" y="6421"/>
                  <a:pt x="6076" y="6442"/>
                  <a:pt x="6100" y="6465"/>
                </a:cubicBezTo>
                <a:cubicBezTo>
                  <a:pt x="6135" y="6496"/>
                  <a:pt x="6122" y="6556"/>
                  <a:pt x="6076" y="6567"/>
                </a:cubicBezTo>
                <a:cubicBezTo>
                  <a:pt x="6017" y="6583"/>
                  <a:pt x="5955" y="6596"/>
                  <a:pt x="5893" y="6594"/>
                </a:cubicBezTo>
                <a:cubicBezTo>
                  <a:pt x="5770" y="6591"/>
                  <a:pt x="5646" y="6583"/>
                  <a:pt x="5524" y="6566"/>
                </a:cubicBezTo>
                <a:close/>
                <a:moveTo>
                  <a:pt x="5794" y="7102"/>
                </a:moveTo>
                <a:cubicBezTo>
                  <a:pt x="5813" y="7090"/>
                  <a:pt x="5833" y="7079"/>
                  <a:pt x="5855" y="7070"/>
                </a:cubicBezTo>
                <a:cubicBezTo>
                  <a:pt x="5991" y="7006"/>
                  <a:pt x="6128" y="6943"/>
                  <a:pt x="6264" y="6880"/>
                </a:cubicBezTo>
                <a:cubicBezTo>
                  <a:pt x="6281" y="6872"/>
                  <a:pt x="6300" y="6867"/>
                  <a:pt x="6322" y="6858"/>
                </a:cubicBezTo>
                <a:cubicBezTo>
                  <a:pt x="6382" y="6896"/>
                  <a:pt x="6446" y="6931"/>
                  <a:pt x="6505" y="6975"/>
                </a:cubicBezTo>
                <a:cubicBezTo>
                  <a:pt x="6567" y="7019"/>
                  <a:pt x="6640" y="7031"/>
                  <a:pt x="6717" y="7065"/>
                </a:cubicBezTo>
                <a:cubicBezTo>
                  <a:pt x="6698" y="7158"/>
                  <a:pt x="6691" y="7246"/>
                  <a:pt x="6633" y="7320"/>
                </a:cubicBezTo>
                <a:cubicBezTo>
                  <a:pt x="6600" y="7308"/>
                  <a:pt x="6573" y="7302"/>
                  <a:pt x="6550" y="7289"/>
                </a:cubicBezTo>
                <a:cubicBezTo>
                  <a:pt x="6419" y="7225"/>
                  <a:pt x="6279" y="7202"/>
                  <a:pt x="6135" y="7204"/>
                </a:cubicBezTo>
                <a:cubicBezTo>
                  <a:pt x="6085" y="7205"/>
                  <a:pt x="6035" y="7208"/>
                  <a:pt x="5985" y="7208"/>
                </a:cubicBezTo>
                <a:cubicBezTo>
                  <a:pt x="5927" y="7208"/>
                  <a:pt x="5869" y="7207"/>
                  <a:pt x="5811" y="7204"/>
                </a:cubicBezTo>
                <a:cubicBezTo>
                  <a:pt x="5783" y="7202"/>
                  <a:pt x="5743" y="7208"/>
                  <a:pt x="5737" y="7167"/>
                </a:cubicBezTo>
                <a:cubicBezTo>
                  <a:pt x="5732" y="7130"/>
                  <a:pt x="5767" y="7117"/>
                  <a:pt x="5794" y="7102"/>
                </a:cubicBezTo>
                <a:close/>
                <a:moveTo>
                  <a:pt x="10496" y="1165"/>
                </a:moveTo>
                <a:cubicBezTo>
                  <a:pt x="10383" y="1258"/>
                  <a:pt x="10283" y="1366"/>
                  <a:pt x="10165" y="1459"/>
                </a:cubicBezTo>
                <a:cubicBezTo>
                  <a:pt x="10108" y="1351"/>
                  <a:pt x="10022" y="1282"/>
                  <a:pt x="9931" y="1216"/>
                </a:cubicBezTo>
                <a:cubicBezTo>
                  <a:pt x="9780" y="1104"/>
                  <a:pt x="9832" y="1124"/>
                  <a:pt x="9645" y="1130"/>
                </a:cubicBezTo>
                <a:cubicBezTo>
                  <a:pt x="9519" y="1135"/>
                  <a:pt x="9392" y="1143"/>
                  <a:pt x="9271" y="1195"/>
                </a:cubicBezTo>
                <a:cubicBezTo>
                  <a:pt x="9207" y="1224"/>
                  <a:pt x="9136" y="1223"/>
                  <a:pt x="9067" y="1220"/>
                </a:cubicBezTo>
                <a:cubicBezTo>
                  <a:pt x="9013" y="1217"/>
                  <a:pt x="8969" y="1196"/>
                  <a:pt x="8936" y="1154"/>
                </a:cubicBezTo>
                <a:cubicBezTo>
                  <a:pt x="8927" y="1141"/>
                  <a:pt x="8920" y="1127"/>
                  <a:pt x="8910" y="1115"/>
                </a:cubicBezTo>
                <a:cubicBezTo>
                  <a:pt x="8881" y="1076"/>
                  <a:pt x="8841" y="1067"/>
                  <a:pt x="8797" y="1081"/>
                </a:cubicBezTo>
                <a:cubicBezTo>
                  <a:pt x="8760" y="1094"/>
                  <a:pt x="8724" y="1110"/>
                  <a:pt x="8692" y="1131"/>
                </a:cubicBezTo>
                <a:cubicBezTo>
                  <a:pt x="8638" y="1168"/>
                  <a:pt x="8585" y="1208"/>
                  <a:pt x="8537" y="1251"/>
                </a:cubicBezTo>
                <a:cubicBezTo>
                  <a:pt x="8477" y="1307"/>
                  <a:pt x="8412" y="1355"/>
                  <a:pt x="8344" y="1399"/>
                </a:cubicBezTo>
                <a:cubicBezTo>
                  <a:pt x="8239" y="1465"/>
                  <a:pt x="8136" y="1535"/>
                  <a:pt x="8031" y="1599"/>
                </a:cubicBezTo>
                <a:cubicBezTo>
                  <a:pt x="7993" y="1624"/>
                  <a:pt x="7969" y="1654"/>
                  <a:pt x="7963" y="1700"/>
                </a:cubicBezTo>
                <a:cubicBezTo>
                  <a:pt x="7952" y="1772"/>
                  <a:pt x="7933" y="1844"/>
                  <a:pt x="7924" y="1917"/>
                </a:cubicBezTo>
                <a:cubicBezTo>
                  <a:pt x="7915" y="2013"/>
                  <a:pt x="7912" y="2109"/>
                  <a:pt x="7944" y="2204"/>
                </a:cubicBezTo>
                <a:cubicBezTo>
                  <a:pt x="7987" y="2330"/>
                  <a:pt x="8094" y="2386"/>
                  <a:pt x="8220" y="2339"/>
                </a:cubicBezTo>
                <a:cubicBezTo>
                  <a:pt x="8368" y="2283"/>
                  <a:pt x="8509" y="2210"/>
                  <a:pt x="8634" y="2111"/>
                </a:cubicBezTo>
                <a:cubicBezTo>
                  <a:pt x="8717" y="2045"/>
                  <a:pt x="8785" y="1967"/>
                  <a:pt x="8824" y="1866"/>
                </a:cubicBezTo>
                <a:cubicBezTo>
                  <a:pt x="8830" y="1848"/>
                  <a:pt x="8838" y="1830"/>
                  <a:pt x="8849" y="1814"/>
                </a:cubicBezTo>
                <a:cubicBezTo>
                  <a:pt x="8871" y="1778"/>
                  <a:pt x="8900" y="1771"/>
                  <a:pt x="8938" y="1787"/>
                </a:cubicBezTo>
                <a:cubicBezTo>
                  <a:pt x="8969" y="1801"/>
                  <a:pt x="9000" y="1817"/>
                  <a:pt x="9031" y="1832"/>
                </a:cubicBezTo>
                <a:cubicBezTo>
                  <a:pt x="9109" y="1870"/>
                  <a:pt x="9188" y="1868"/>
                  <a:pt x="9264" y="1825"/>
                </a:cubicBezTo>
                <a:cubicBezTo>
                  <a:pt x="9304" y="1803"/>
                  <a:pt x="9342" y="1776"/>
                  <a:pt x="9378" y="1747"/>
                </a:cubicBezTo>
                <a:cubicBezTo>
                  <a:pt x="9411" y="1721"/>
                  <a:pt x="9439" y="1689"/>
                  <a:pt x="9470" y="1658"/>
                </a:cubicBezTo>
                <a:cubicBezTo>
                  <a:pt x="9519" y="1608"/>
                  <a:pt x="9576" y="1569"/>
                  <a:pt x="9641" y="1542"/>
                </a:cubicBezTo>
                <a:cubicBezTo>
                  <a:pt x="9764" y="1493"/>
                  <a:pt x="9852" y="1515"/>
                  <a:pt x="9922" y="1626"/>
                </a:cubicBezTo>
                <a:cubicBezTo>
                  <a:pt x="9976" y="1710"/>
                  <a:pt x="10044" y="1773"/>
                  <a:pt x="10125" y="1829"/>
                </a:cubicBezTo>
                <a:cubicBezTo>
                  <a:pt x="10161" y="1852"/>
                  <a:pt x="10195" y="1877"/>
                  <a:pt x="10225" y="1907"/>
                </a:cubicBezTo>
                <a:cubicBezTo>
                  <a:pt x="10274" y="1953"/>
                  <a:pt x="10289" y="2010"/>
                  <a:pt x="10273" y="2077"/>
                </a:cubicBezTo>
                <a:cubicBezTo>
                  <a:pt x="10256" y="2149"/>
                  <a:pt x="10219" y="2212"/>
                  <a:pt x="10181" y="2276"/>
                </a:cubicBezTo>
                <a:cubicBezTo>
                  <a:pt x="10148" y="2327"/>
                  <a:pt x="10114" y="2379"/>
                  <a:pt x="10085" y="2433"/>
                </a:cubicBezTo>
                <a:cubicBezTo>
                  <a:pt x="10071" y="2460"/>
                  <a:pt x="10063" y="2492"/>
                  <a:pt x="10056" y="2521"/>
                </a:cubicBezTo>
                <a:cubicBezTo>
                  <a:pt x="10050" y="2552"/>
                  <a:pt x="10079" y="2585"/>
                  <a:pt x="10111" y="2579"/>
                </a:cubicBezTo>
                <a:cubicBezTo>
                  <a:pt x="10153" y="2573"/>
                  <a:pt x="10193" y="2559"/>
                  <a:pt x="10233" y="2548"/>
                </a:cubicBezTo>
                <a:cubicBezTo>
                  <a:pt x="10258" y="2540"/>
                  <a:pt x="10282" y="2534"/>
                  <a:pt x="10318" y="2524"/>
                </a:cubicBezTo>
                <a:cubicBezTo>
                  <a:pt x="10305" y="2764"/>
                  <a:pt x="10268" y="2987"/>
                  <a:pt x="10153" y="3190"/>
                </a:cubicBezTo>
                <a:cubicBezTo>
                  <a:pt x="10132" y="3226"/>
                  <a:pt x="10105" y="3262"/>
                  <a:pt x="10076" y="3292"/>
                </a:cubicBezTo>
                <a:cubicBezTo>
                  <a:pt x="9989" y="3375"/>
                  <a:pt x="9888" y="3410"/>
                  <a:pt x="9767" y="3380"/>
                </a:cubicBezTo>
                <a:cubicBezTo>
                  <a:pt x="9685" y="3360"/>
                  <a:pt x="9607" y="3329"/>
                  <a:pt x="9542" y="3269"/>
                </a:cubicBezTo>
                <a:cubicBezTo>
                  <a:pt x="9414" y="3152"/>
                  <a:pt x="9295" y="3166"/>
                  <a:pt x="9179" y="3292"/>
                </a:cubicBezTo>
                <a:cubicBezTo>
                  <a:pt x="9143" y="3331"/>
                  <a:pt x="9112" y="3377"/>
                  <a:pt x="9086" y="3424"/>
                </a:cubicBezTo>
                <a:cubicBezTo>
                  <a:pt x="9061" y="3474"/>
                  <a:pt x="9024" y="3498"/>
                  <a:pt x="8973" y="3511"/>
                </a:cubicBezTo>
                <a:cubicBezTo>
                  <a:pt x="8747" y="3572"/>
                  <a:pt x="8518" y="3599"/>
                  <a:pt x="8285" y="3569"/>
                </a:cubicBezTo>
                <a:cubicBezTo>
                  <a:pt x="8245" y="3562"/>
                  <a:pt x="8210" y="3564"/>
                  <a:pt x="8171" y="3576"/>
                </a:cubicBezTo>
                <a:cubicBezTo>
                  <a:pt x="8023" y="3621"/>
                  <a:pt x="7875" y="3662"/>
                  <a:pt x="7726" y="3704"/>
                </a:cubicBezTo>
                <a:cubicBezTo>
                  <a:pt x="7666" y="3721"/>
                  <a:pt x="7610" y="3745"/>
                  <a:pt x="7557" y="3777"/>
                </a:cubicBezTo>
                <a:cubicBezTo>
                  <a:pt x="7457" y="3838"/>
                  <a:pt x="7352" y="3889"/>
                  <a:pt x="7243" y="3924"/>
                </a:cubicBezTo>
                <a:cubicBezTo>
                  <a:pt x="7129" y="3960"/>
                  <a:pt x="7016" y="3979"/>
                  <a:pt x="6908" y="3899"/>
                </a:cubicBezTo>
                <a:cubicBezTo>
                  <a:pt x="6553" y="4195"/>
                  <a:pt x="6160" y="4411"/>
                  <a:pt x="5722" y="4551"/>
                </a:cubicBezTo>
                <a:cubicBezTo>
                  <a:pt x="5695" y="4715"/>
                  <a:pt x="5671" y="4875"/>
                  <a:pt x="5645" y="5034"/>
                </a:cubicBezTo>
                <a:cubicBezTo>
                  <a:pt x="5614" y="5230"/>
                  <a:pt x="5584" y="5425"/>
                  <a:pt x="5552" y="5619"/>
                </a:cubicBezTo>
                <a:cubicBezTo>
                  <a:pt x="5544" y="5668"/>
                  <a:pt x="5525" y="5687"/>
                  <a:pt x="5479" y="5694"/>
                </a:cubicBezTo>
                <a:cubicBezTo>
                  <a:pt x="5426" y="5703"/>
                  <a:pt x="5376" y="5694"/>
                  <a:pt x="5342" y="5653"/>
                </a:cubicBezTo>
                <a:cubicBezTo>
                  <a:pt x="5307" y="5611"/>
                  <a:pt x="5274" y="5567"/>
                  <a:pt x="5250" y="5520"/>
                </a:cubicBezTo>
                <a:cubicBezTo>
                  <a:pt x="5188" y="5398"/>
                  <a:pt x="5151" y="5267"/>
                  <a:pt x="5137" y="5132"/>
                </a:cubicBezTo>
                <a:cubicBezTo>
                  <a:pt x="5117" y="4944"/>
                  <a:pt x="5018" y="4817"/>
                  <a:pt x="4855" y="4735"/>
                </a:cubicBezTo>
                <a:cubicBezTo>
                  <a:pt x="4641" y="4628"/>
                  <a:pt x="4413" y="4592"/>
                  <a:pt x="4178" y="4634"/>
                </a:cubicBezTo>
                <a:cubicBezTo>
                  <a:pt x="3793" y="4701"/>
                  <a:pt x="3464" y="4882"/>
                  <a:pt x="3200" y="5169"/>
                </a:cubicBezTo>
                <a:cubicBezTo>
                  <a:pt x="2976" y="5412"/>
                  <a:pt x="2978" y="5412"/>
                  <a:pt x="2916" y="5748"/>
                </a:cubicBezTo>
                <a:cubicBezTo>
                  <a:pt x="2893" y="5865"/>
                  <a:pt x="2890" y="5986"/>
                  <a:pt x="2928" y="6104"/>
                </a:cubicBezTo>
                <a:cubicBezTo>
                  <a:pt x="2967" y="6225"/>
                  <a:pt x="3046" y="6299"/>
                  <a:pt x="3171" y="6327"/>
                </a:cubicBezTo>
                <a:cubicBezTo>
                  <a:pt x="3237" y="6340"/>
                  <a:pt x="3300" y="6347"/>
                  <a:pt x="3367" y="6332"/>
                </a:cubicBezTo>
                <a:cubicBezTo>
                  <a:pt x="3438" y="6317"/>
                  <a:pt x="3510" y="6302"/>
                  <a:pt x="3582" y="6288"/>
                </a:cubicBezTo>
                <a:cubicBezTo>
                  <a:pt x="3604" y="6284"/>
                  <a:pt x="3629" y="6279"/>
                  <a:pt x="3648" y="6287"/>
                </a:cubicBezTo>
                <a:cubicBezTo>
                  <a:pt x="3702" y="6309"/>
                  <a:pt x="3751" y="6342"/>
                  <a:pt x="3786" y="6389"/>
                </a:cubicBezTo>
                <a:cubicBezTo>
                  <a:pt x="3832" y="6449"/>
                  <a:pt x="3844" y="6514"/>
                  <a:pt x="3813" y="6585"/>
                </a:cubicBezTo>
                <a:cubicBezTo>
                  <a:pt x="3788" y="6639"/>
                  <a:pt x="3754" y="6686"/>
                  <a:pt x="3710" y="6723"/>
                </a:cubicBezTo>
                <a:cubicBezTo>
                  <a:pt x="3655" y="6771"/>
                  <a:pt x="3595" y="6814"/>
                  <a:pt x="3536" y="6859"/>
                </a:cubicBezTo>
                <a:cubicBezTo>
                  <a:pt x="3511" y="6877"/>
                  <a:pt x="3484" y="6893"/>
                  <a:pt x="3461" y="6913"/>
                </a:cubicBezTo>
                <a:cubicBezTo>
                  <a:pt x="3367" y="7001"/>
                  <a:pt x="3368" y="7108"/>
                  <a:pt x="3465" y="7193"/>
                </a:cubicBezTo>
                <a:cubicBezTo>
                  <a:pt x="3488" y="7213"/>
                  <a:pt x="3515" y="7229"/>
                  <a:pt x="3541" y="7246"/>
                </a:cubicBezTo>
                <a:cubicBezTo>
                  <a:pt x="3563" y="7260"/>
                  <a:pt x="3587" y="7272"/>
                  <a:pt x="3612" y="7287"/>
                </a:cubicBezTo>
                <a:cubicBezTo>
                  <a:pt x="3606" y="7358"/>
                  <a:pt x="3602" y="7423"/>
                  <a:pt x="3594" y="7488"/>
                </a:cubicBezTo>
                <a:cubicBezTo>
                  <a:pt x="3573" y="7657"/>
                  <a:pt x="3572" y="7827"/>
                  <a:pt x="3582" y="7997"/>
                </a:cubicBezTo>
                <a:cubicBezTo>
                  <a:pt x="3591" y="8160"/>
                  <a:pt x="3661" y="8296"/>
                  <a:pt x="3793" y="8393"/>
                </a:cubicBezTo>
                <a:cubicBezTo>
                  <a:pt x="3881" y="8457"/>
                  <a:pt x="3974" y="8512"/>
                  <a:pt x="4068" y="8564"/>
                </a:cubicBezTo>
                <a:cubicBezTo>
                  <a:pt x="4122" y="8593"/>
                  <a:pt x="4182" y="8611"/>
                  <a:pt x="4242" y="8627"/>
                </a:cubicBezTo>
                <a:cubicBezTo>
                  <a:pt x="4416" y="8672"/>
                  <a:pt x="4573" y="8633"/>
                  <a:pt x="4699" y="8504"/>
                </a:cubicBezTo>
                <a:cubicBezTo>
                  <a:pt x="4753" y="8450"/>
                  <a:pt x="4796" y="8384"/>
                  <a:pt x="4838" y="8319"/>
                </a:cubicBezTo>
                <a:cubicBezTo>
                  <a:pt x="4913" y="8199"/>
                  <a:pt x="5024" y="8148"/>
                  <a:pt x="5163" y="8176"/>
                </a:cubicBezTo>
                <a:cubicBezTo>
                  <a:pt x="5237" y="8191"/>
                  <a:pt x="5301" y="8227"/>
                  <a:pt x="5354" y="8279"/>
                </a:cubicBezTo>
                <a:cubicBezTo>
                  <a:pt x="5418" y="8344"/>
                  <a:pt x="5495" y="8384"/>
                  <a:pt x="5576" y="8423"/>
                </a:cubicBezTo>
                <a:cubicBezTo>
                  <a:pt x="5684" y="8474"/>
                  <a:pt x="5791" y="8528"/>
                  <a:pt x="5898" y="8579"/>
                </a:cubicBezTo>
                <a:cubicBezTo>
                  <a:pt x="5937" y="8597"/>
                  <a:pt x="5978" y="8610"/>
                  <a:pt x="6019" y="8621"/>
                </a:cubicBezTo>
                <a:cubicBezTo>
                  <a:pt x="6324" y="8697"/>
                  <a:pt x="6586" y="8845"/>
                  <a:pt x="6778" y="9098"/>
                </a:cubicBezTo>
                <a:cubicBezTo>
                  <a:pt x="6819" y="9151"/>
                  <a:pt x="6865" y="9180"/>
                  <a:pt x="6925" y="9201"/>
                </a:cubicBezTo>
                <a:cubicBezTo>
                  <a:pt x="7212" y="9301"/>
                  <a:pt x="7475" y="9446"/>
                  <a:pt x="7711" y="9639"/>
                </a:cubicBezTo>
                <a:cubicBezTo>
                  <a:pt x="8007" y="9881"/>
                  <a:pt x="8230" y="10178"/>
                  <a:pt x="8345" y="10547"/>
                </a:cubicBezTo>
                <a:cubicBezTo>
                  <a:pt x="8372" y="10635"/>
                  <a:pt x="8410" y="10708"/>
                  <a:pt x="8476" y="10773"/>
                </a:cubicBezTo>
                <a:cubicBezTo>
                  <a:pt x="8538" y="10835"/>
                  <a:pt x="8589" y="10910"/>
                  <a:pt x="8636" y="10985"/>
                </a:cubicBezTo>
                <a:cubicBezTo>
                  <a:pt x="8699" y="11087"/>
                  <a:pt x="8753" y="11194"/>
                  <a:pt x="8811" y="11298"/>
                </a:cubicBezTo>
                <a:cubicBezTo>
                  <a:pt x="8826" y="11325"/>
                  <a:pt x="8842" y="11351"/>
                  <a:pt x="8854" y="11374"/>
                </a:cubicBezTo>
                <a:cubicBezTo>
                  <a:pt x="8910" y="11385"/>
                  <a:pt x="8959" y="11394"/>
                  <a:pt x="9008" y="11405"/>
                </a:cubicBezTo>
                <a:cubicBezTo>
                  <a:pt x="9336" y="11478"/>
                  <a:pt x="9643" y="11596"/>
                  <a:pt x="9923" y="11784"/>
                </a:cubicBezTo>
                <a:cubicBezTo>
                  <a:pt x="10068" y="11882"/>
                  <a:pt x="10198" y="11997"/>
                  <a:pt x="10310" y="12131"/>
                </a:cubicBezTo>
                <a:cubicBezTo>
                  <a:pt x="10340" y="12168"/>
                  <a:pt x="10359" y="12206"/>
                  <a:pt x="10360" y="12256"/>
                </a:cubicBezTo>
                <a:cubicBezTo>
                  <a:pt x="10366" y="12697"/>
                  <a:pt x="10206" y="13055"/>
                  <a:pt x="9838" y="13309"/>
                </a:cubicBezTo>
                <a:cubicBezTo>
                  <a:pt x="9792" y="13342"/>
                  <a:pt x="9763" y="13381"/>
                  <a:pt x="9744" y="13435"/>
                </a:cubicBezTo>
                <a:cubicBezTo>
                  <a:pt x="9649" y="13692"/>
                  <a:pt x="9552" y="13948"/>
                  <a:pt x="9454" y="14205"/>
                </a:cubicBezTo>
                <a:cubicBezTo>
                  <a:pt x="9436" y="14251"/>
                  <a:pt x="9413" y="14297"/>
                  <a:pt x="9384" y="14337"/>
                </a:cubicBezTo>
                <a:cubicBezTo>
                  <a:pt x="9254" y="14520"/>
                  <a:pt x="9121" y="14701"/>
                  <a:pt x="8992" y="14884"/>
                </a:cubicBezTo>
                <a:cubicBezTo>
                  <a:pt x="8951" y="14943"/>
                  <a:pt x="8901" y="14989"/>
                  <a:pt x="8839" y="15021"/>
                </a:cubicBezTo>
                <a:cubicBezTo>
                  <a:pt x="8791" y="15046"/>
                  <a:pt x="8743" y="15072"/>
                  <a:pt x="8694" y="15095"/>
                </a:cubicBezTo>
                <a:cubicBezTo>
                  <a:pt x="8515" y="15179"/>
                  <a:pt x="8329" y="15239"/>
                  <a:pt x="8134" y="15280"/>
                </a:cubicBezTo>
                <a:cubicBezTo>
                  <a:pt x="8083" y="15290"/>
                  <a:pt x="8044" y="15309"/>
                  <a:pt x="8010" y="15354"/>
                </a:cubicBezTo>
                <a:cubicBezTo>
                  <a:pt x="7882" y="15523"/>
                  <a:pt x="7749" y="15690"/>
                  <a:pt x="7619" y="15858"/>
                </a:cubicBezTo>
                <a:cubicBezTo>
                  <a:pt x="7605" y="15876"/>
                  <a:pt x="7591" y="15895"/>
                  <a:pt x="7579" y="15915"/>
                </a:cubicBezTo>
                <a:cubicBezTo>
                  <a:pt x="7454" y="16147"/>
                  <a:pt x="7300" y="16361"/>
                  <a:pt x="7157" y="16581"/>
                </a:cubicBezTo>
                <a:cubicBezTo>
                  <a:pt x="7124" y="16631"/>
                  <a:pt x="7084" y="16669"/>
                  <a:pt x="7035" y="16702"/>
                </a:cubicBezTo>
                <a:cubicBezTo>
                  <a:pt x="6825" y="16840"/>
                  <a:pt x="6616" y="16980"/>
                  <a:pt x="6408" y="17122"/>
                </a:cubicBezTo>
                <a:cubicBezTo>
                  <a:pt x="6349" y="17163"/>
                  <a:pt x="6292" y="17210"/>
                  <a:pt x="6238" y="17260"/>
                </a:cubicBezTo>
                <a:cubicBezTo>
                  <a:pt x="6134" y="17358"/>
                  <a:pt x="6032" y="17458"/>
                  <a:pt x="5931" y="17560"/>
                </a:cubicBezTo>
                <a:cubicBezTo>
                  <a:pt x="5905" y="17587"/>
                  <a:pt x="5879" y="17618"/>
                  <a:pt x="5864" y="17652"/>
                </a:cubicBezTo>
                <a:cubicBezTo>
                  <a:pt x="5766" y="17863"/>
                  <a:pt x="5673" y="18075"/>
                  <a:pt x="5575" y="18285"/>
                </a:cubicBezTo>
                <a:cubicBezTo>
                  <a:pt x="5553" y="18330"/>
                  <a:pt x="5551" y="18373"/>
                  <a:pt x="5560" y="18420"/>
                </a:cubicBezTo>
                <a:cubicBezTo>
                  <a:pt x="5625" y="18769"/>
                  <a:pt x="5690" y="19118"/>
                  <a:pt x="5755" y="19468"/>
                </a:cubicBezTo>
                <a:cubicBezTo>
                  <a:pt x="5762" y="19509"/>
                  <a:pt x="5771" y="19550"/>
                  <a:pt x="5770" y="19591"/>
                </a:cubicBezTo>
                <a:cubicBezTo>
                  <a:pt x="5728" y="19593"/>
                  <a:pt x="5706" y="19593"/>
                  <a:pt x="5685" y="19590"/>
                </a:cubicBezTo>
                <a:cubicBezTo>
                  <a:pt x="5512" y="19489"/>
                  <a:pt x="5341" y="19384"/>
                  <a:pt x="5175" y="19273"/>
                </a:cubicBezTo>
                <a:cubicBezTo>
                  <a:pt x="4916" y="19035"/>
                  <a:pt x="4717" y="18753"/>
                  <a:pt x="4542" y="18453"/>
                </a:cubicBezTo>
                <a:cubicBezTo>
                  <a:pt x="4524" y="18424"/>
                  <a:pt x="4516" y="18388"/>
                  <a:pt x="4511" y="18354"/>
                </a:cubicBezTo>
                <a:cubicBezTo>
                  <a:pt x="4470" y="18080"/>
                  <a:pt x="4432" y="17804"/>
                  <a:pt x="4394" y="17528"/>
                </a:cubicBezTo>
                <a:cubicBezTo>
                  <a:pt x="4389" y="17492"/>
                  <a:pt x="4377" y="17462"/>
                  <a:pt x="4357" y="17432"/>
                </a:cubicBezTo>
                <a:cubicBezTo>
                  <a:pt x="4311" y="17364"/>
                  <a:pt x="4291" y="17286"/>
                  <a:pt x="4276" y="17205"/>
                </a:cubicBezTo>
                <a:cubicBezTo>
                  <a:pt x="4240" y="17016"/>
                  <a:pt x="4261" y="16828"/>
                  <a:pt x="4289" y="16640"/>
                </a:cubicBezTo>
                <a:cubicBezTo>
                  <a:pt x="4322" y="16418"/>
                  <a:pt x="4355" y="16197"/>
                  <a:pt x="4389" y="15975"/>
                </a:cubicBezTo>
                <a:cubicBezTo>
                  <a:pt x="4394" y="15944"/>
                  <a:pt x="4391" y="15915"/>
                  <a:pt x="4371" y="15888"/>
                </a:cubicBezTo>
                <a:cubicBezTo>
                  <a:pt x="4316" y="15813"/>
                  <a:pt x="4300" y="15727"/>
                  <a:pt x="4295" y="15636"/>
                </a:cubicBezTo>
                <a:cubicBezTo>
                  <a:pt x="4285" y="15464"/>
                  <a:pt x="4315" y="15297"/>
                  <a:pt x="4359" y="15132"/>
                </a:cubicBezTo>
                <a:cubicBezTo>
                  <a:pt x="4375" y="15072"/>
                  <a:pt x="4389" y="15012"/>
                  <a:pt x="4398" y="14951"/>
                </a:cubicBezTo>
                <a:cubicBezTo>
                  <a:pt x="4428" y="14752"/>
                  <a:pt x="4455" y="14554"/>
                  <a:pt x="4481" y="14354"/>
                </a:cubicBezTo>
                <a:cubicBezTo>
                  <a:pt x="4494" y="14271"/>
                  <a:pt x="4502" y="14186"/>
                  <a:pt x="4511" y="14107"/>
                </a:cubicBezTo>
                <a:cubicBezTo>
                  <a:pt x="4494" y="14091"/>
                  <a:pt x="4483" y="14081"/>
                  <a:pt x="4470" y="14071"/>
                </a:cubicBezTo>
                <a:cubicBezTo>
                  <a:pt x="4359" y="13977"/>
                  <a:pt x="4294" y="13858"/>
                  <a:pt x="4267" y="13716"/>
                </a:cubicBezTo>
                <a:cubicBezTo>
                  <a:pt x="4247" y="13615"/>
                  <a:pt x="4248" y="13516"/>
                  <a:pt x="4267" y="13416"/>
                </a:cubicBezTo>
                <a:cubicBezTo>
                  <a:pt x="4280" y="13342"/>
                  <a:pt x="4298" y="13267"/>
                  <a:pt x="4315" y="13192"/>
                </a:cubicBezTo>
                <a:cubicBezTo>
                  <a:pt x="4275" y="13164"/>
                  <a:pt x="4240" y="13141"/>
                  <a:pt x="4206" y="13117"/>
                </a:cubicBezTo>
                <a:cubicBezTo>
                  <a:pt x="4037" y="12998"/>
                  <a:pt x="3881" y="12866"/>
                  <a:pt x="3749" y="12706"/>
                </a:cubicBezTo>
                <a:cubicBezTo>
                  <a:pt x="3615" y="12542"/>
                  <a:pt x="3482" y="12376"/>
                  <a:pt x="3351" y="12207"/>
                </a:cubicBezTo>
                <a:cubicBezTo>
                  <a:pt x="3300" y="12141"/>
                  <a:pt x="3254" y="12068"/>
                  <a:pt x="3216" y="11993"/>
                </a:cubicBezTo>
                <a:cubicBezTo>
                  <a:pt x="3154" y="11870"/>
                  <a:pt x="3122" y="11739"/>
                  <a:pt x="3154" y="11601"/>
                </a:cubicBezTo>
                <a:cubicBezTo>
                  <a:pt x="3162" y="11568"/>
                  <a:pt x="3155" y="11540"/>
                  <a:pt x="3145" y="11510"/>
                </a:cubicBezTo>
                <a:cubicBezTo>
                  <a:pt x="3065" y="11287"/>
                  <a:pt x="3055" y="11056"/>
                  <a:pt x="3073" y="10823"/>
                </a:cubicBezTo>
                <a:cubicBezTo>
                  <a:pt x="3086" y="10663"/>
                  <a:pt x="3129" y="10511"/>
                  <a:pt x="3220" y="10377"/>
                </a:cubicBezTo>
                <a:cubicBezTo>
                  <a:pt x="3276" y="10293"/>
                  <a:pt x="3329" y="10208"/>
                  <a:pt x="3387" y="10127"/>
                </a:cubicBezTo>
                <a:cubicBezTo>
                  <a:pt x="3490" y="9981"/>
                  <a:pt x="3594" y="9836"/>
                  <a:pt x="3697" y="9693"/>
                </a:cubicBezTo>
                <a:cubicBezTo>
                  <a:pt x="3800" y="9553"/>
                  <a:pt x="3858" y="9395"/>
                  <a:pt x="3889" y="9225"/>
                </a:cubicBezTo>
                <a:cubicBezTo>
                  <a:pt x="3902" y="9147"/>
                  <a:pt x="3910" y="9071"/>
                  <a:pt x="3903" y="8994"/>
                </a:cubicBezTo>
                <a:cubicBezTo>
                  <a:pt x="3891" y="8874"/>
                  <a:pt x="3849" y="8770"/>
                  <a:pt x="3747" y="8696"/>
                </a:cubicBezTo>
                <a:cubicBezTo>
                  <a:pt x="3633" y="8616"/>
                  <a:pt x="3525" y="8529"/>
                  <a:pt x="3409" y="8451"/>
                </a:cubicBezTo>
                <a:cubicBezTo>
                  <a:pt x="3350" y="8410"/>
                  <a:pt x="3322" y="8359"/>
                  <a:pt x="3307" y="8291"/>
                </a:cubicBezTo>
                <a:cubicBezTo>
                  <a:pt x="3270" y="8133"/>
                  <a:pt x="3226" y="7977"/>
                  <a:pt x="3191" y="7819"/>
                </a:cubicBezTo>
                <a:cubicBezTo>
                  <a:pt x="3177" y="7763"/>
                  <a:pt x="3154" y="7720"/>
                  <a:pt x="3110" y="7683"/>
                </a:cubicBezTo>
                <a:cubicBezTo>
                  <a:pt x="3041" y="7627"/>
                  <a:pt x="2976" y="7567"/>
                  <a:pt x="2910" y="7507"/>
                </a:cubicBezTo>
                <a:cubicBezTo>
                  <a:pt x="2883" y="7485"/>
                  <a:pt x="2860" y="7460"/>
                  <a:pt x="2835" y="7437"/>
                </a:cubicBezTo>
                <a:cubicBezTo>
                  <a:pt x="2840" y="7290"/>
                  <a:pt x="2880" y="7152"/>
                  <a:pt x="2882" y="7006"/>
                </a:cubicBezTo>
                <a:cubicBezTo>
                  <a:pt x="2843" y="6990"/>
                  <a:pt x="2809" y="6975"/>
                  <a:pt x="2773" y="6959"/>
                </a:cubicBezTo>
                <a:cubicBezTo>
                  <a:pt x="2599" y="6885"/>
                  <a:pt x="2433" y="6795"/>
                  <a:pt x="2284" y="6675"/>
                </a:cubicBezTo>
                <a:cubicBezTo>
                  <a:pt x="2193" y="6601"/>
                  <a:pt x="2113" y="6520"/>
                  <a:pt x="2049" y="6420"/>
                </a:cubicBezTo>
                <a:cubicBezTo>
                  <a:pt x="1969" y="6292"/>
                  <a:pt x="1929" y="6153"/>
                  <a:pt x="1953" y="6001"/>
                </a:cubicBezTo>
                <a:cubicBezTo>
                  <a:pt x="1967" y="5908"/>
                  <a:pt x="1978" y="5816"/>
                  <a:pt x="1989" y="5722"/>
                </a:cubicBezTo>
                <a:cubicBezTo>
                  <a:pt x="3740" y="2696"/>
                  <a:pt x="7002" y="650"/>
                  <a:pt x="10737" y="627"/>
                </a:cubicBezTo>
                <a:cubicBezTo>
                  <a:pt x="10769" y="694"/>
                  <a:pt x="10800" y="761"/>
                  <a:pt x="10830" y="828"/>
                </a:cubicBezTo>
                <a:cubicBezTo>
                  <a:pt x="10839" y="847"/>
                  <a:pt x="10842" y="870"/>
                  <a:pt x="10848" y="893"/>
                </a:cubicBezTo>
                <a:cubicBezTo>
                  <a:pt x="10727" y="985"/>
                  <a:pt x="10609" y="1072"/>
                  <a:pt x="10496" y="1165"/>
                </a:cubicBezTo>
                <a:close/>
                <a:moveTo>
                  <a:pt x="15378" y="3210"/>
                </a:moveTo>
                <a:cubicBezTo>
                  <a:pt x="15353" y="3133"/>
                  <a:pt x="15358" y="3103"/>
                  <a:pt x="15406" y="3066"/>
                </a:cubicBezTo>
                <a:cubicBezTo>
                  <a:pt x="15468" y="3021"/>
                  <a:pt x="15549" y="3010"/>
                  <a:pt x="15601" y="3047"/>
                </a:cubicBezTo>
                <a:cubicBezTo>
                  <a:pt x="15631" y="3070"/>
                  <a:pt x="15661" y="3097"/>
                  <a:pt x="15683" y="3128"/>
                </a:cubicBezTo>
                <a:cubicBezTo>
                  <a:pt x="15745" y="3209"/>
                  <a:pt x="15813" y="3276"/>
                  <a:pt x="15910" y="3319"/>
                </a:cubicBezTo>
                <a:cubicBezTo>
                  <a:pt x="16018" y="3366"/>
                  <a:pt x="16099" y="3451"/>
                  <a:pt x="16173" y="3542"/>
                </a:cubicBezTo>
                <a:cubicBezTo>
                  <a:pt x="16312" y="3712"/>
                  <a:pt x="16404" y="3906"/>
                  <a:pt x="16459" y="4118"/>
                </a:cubicBezTo>
                <a:cubicBezTo>
                  <a:pt x="16463" y="4132"/>
                  <a:pt x="16462" y="4149"/>
                  <a:pt x="16464" y="4172"/>
                </a:cubicBezTo>
                <a:cubicBezTo>
                  <a:pt x="16382" y="4254"/>
                  <a:pt x="16294" y="4316"/>
                  <a:pt x="16198" y="4365"/>
                </a:cubicBezTo>
                <a:cubicBezTo>
                  <a:pt x="16164" y="4383"/>
                  <a:pt x="16128" y="4399"/>
                  <a:pt x="16090" y="4408"/>
                </a:cubicBezTo>
                <a:cubicBezTo>
                  <a:pt x="15869" y="4465"/>
                  <a:pt x="15737" y="4342"/>
                  <a:pt x="15697" y="4172"/>
                </a:cubicBezTo>
                <a:cubicBezTo>
                  <a:pt x="15666" y="4036"/>
                  <a:pt x="15645" y="3899"/>
                  <a:pt x="15618" y="3754"/>
                </a:cubicBezTo>
                <a:cubicBezTo>
                  <a:pt x="15594" y="3761"/>
                  <a:pt x="15572" y="3764"/>
                  <a:pt x="15554" y="3772"/>
                </a:cubicBezTo>
                <a:cubicBezTo>
                  <a:pt x="15473" y="3809"/>
                  <a:pt x="15394" y="3847"/>
                  <a:pt x="15310" y="3888"/>
                </a:cubicBezTo>
                <a:cubicBezTo>
                  <a:pt x="15244" y="3801"/>
                  <a:pt x="15198" y="3709"/>
                  <a:pt x="15152" y="3611"/>
                </a:cubicBezTo>
                <a:cubicBezTo>
                  <a:pt x="15237" y="3535"/>
                  <a:pt x="15332" y="3475"/>
                  <a:pt x="15416" y="3402"/>
                </a:cubicBezTo>
                <a:cubicBezTo>
                  <a:pt x="15429" y="3331"/>
                  <a:pt x="15396" y="3272"/>
                  <a:pt x="15378" y="3210"/>
                </a:cubicBezTo>
                <a:close/>
                <a:moveTo>
                  <a:pt x="15864" y="2071"/>
                </a:moveTo>
                <a:cubicBezTo>
                  <a:pt x="15895" y="2065"/>
                  <a:pt x="15924" y="2057"/>
                  <a:pt x="15954" y="2054"/>
                </a:cubicBezTo>
                <a:cubicBezTo>
                  <a:pt x="15965" y="2052"/>
                  <a:pt x="15976" y="2051"/>
                  <a:pt x="15987" y="2051"/>
                </a:cubicBezTo>
                <a:cubicBezTo>
                  <a:pt x="17865" y="3169"/>
                  <a:pt x="19353" y="4873"/>
                  <a:pt x="20199" y="6909"/>
                </a:cubicBezTo>
                <a:cubicBezTo>
                  <a:pt x="20108" y="6832"/>
                  <a:pt x="19997" y="6787"/>
                  <a:pt x="19870" y="6778"/>
                </a:cubicBezTo>
                <a:cubicBezTo>
                  <a:pt x="19823" y="6775"/>
                  <a:pt x="19778" y="6769"/>
                  <a:pt x="19732" y="6761"/>
                </a:cubicBezTo>
                <a:cubicBezTo>
                  <a:pt x="19600" y="6738"/>
                  <a:pt x="19504" y="6666"/>
                  <a:pt x="19456" y="6540"/>
                </a:cubicBezTo>
                <a:cubicBezTo>
                  <a:pt x="19435" y="6483"/>
                  <a:pt x="19424" y="6421"/>
                  <a:pt x="19407" y="6362"/>
                </a:cubicBezTo>
                <a:cubicBezTo>
                  <a:pt x="19401" y="6340"/>
                  <a:pt x="19391" y="6322"/>
                  <a:pt x="19381" y="6300"/>
                </a:cubicBezTo>
                <a:cubicBezTo>
                  <a:pt x="19364" y="6309"/>
                  <a:pt x="19353" y="6313"/>
                  <a:pt x="19346" y="6321"/>
                </a:cubicBezTo>
                <a:cubicBezTo>
                  <a:pt x="19326" y="6345"/>
                  <a:pt x="19305" y="6368"/>
                  <a:pt x="19287" y="6393"/>
                </a:cubicBezTo>
                <a:cubicBezTo>
                  <a:pt x="19264" y="6424"/>
                  <a:pt x="19243" y="6457"/>
                  <a:pt x="19218" y="6486"/>
                </a:cubicBezTo>
                <a:cubicBezTo>
                  <a:pt x="19136" y="6582"/>
                  <a:pt x="19071" y="6576"/>
                  <a:pt x="19012" y="6468"/>
                </a:cubicBezTo>
                <a:cubicBezTo>
                  <a:pt x="18999" y="6445"/>
                  <a:pt x="18989" y="6419"/>
                  <a:pt x="18979" y="6393"/>
                </a:cubicBezTo>
                <a:cubicBezTo>
                  <a:pt x="18965" y="6358"/>
                  <a:pt x="18954" y="6321"/>
                  <a:pt x="18941" y="6284"/>
                </a:cubicBezTo>
                <a:cubicBezTo>
                  <a:pt x="18921" y="6234"/>
                  <a:pt x="18905" y="6182"/>
                  <a:pt x="18882" y="6133"/>
                </a:cubicBezTo>
                <a:cubicBezTo>
                  <a:pt x="18838" y="6038"/>
                  <a:pt x="18796" y="6034"/>
                  <a:pt x="18732" y="6113"/>
                </a:cubicBezTo>
                <a:cubicBezTo>
                  <a:pt x="18720" y="6129"/>
                  <a:pt x="18711" y="6145"/>
                  <a:pt x="18698" y="6159"/>
                </a:cubicBezTo>
                <a:cubicBezTo>
                  <a:pt x="18676" y="6182"/>
                  <a:pt x="18656" y="6205"/>
                  <a:pt x="18631" y="6225"/>
                </a:cubicBezTo>
                <a:cubicBezTo>
                  <a:pt x="18548" y="6290"/>
                  <a:pt x="18461" y="6290"/>
                  <a:pt x="18376" y="6226"/>
                </a:cubicBezTo>
                <a:cubicBezTo>
                  <a:pt x="18361" y="6214"/>
                  <a:pt x="18347" y="6200"/>
                  <a:pt x="18332" y="6188"/>
                </a:cubicBezTo>
                <a:cubicBezTo>
                  <a:pt x="18293" y="6152"/>
                  <a:pt x="18274" y="6110"/>
                  <a:pt x="18276" y="6055"/>
                </a:cubicBezTo>
                <a:cubicBezTo>
                  <a:pt x="18278" y="5985"/>
                  <a:pt x="18277" y="5915"/>
                  <a:pt x="18270" y="5846"/>
                </a:cubicBezTo>
                <a:cubicBezTo>
                  <a:pt x="18266" y="5804"/>
                  <a:pt x="18250" y="5763"/>
                  <a:pt x="18235" y="5725"/>
                </a:cubicBezTo>
                <a:cubicBezTo>
                  <a:pt x="18222" y="5693"/>
                  <a:pt x="18184" y="5685"/>
                  <a:pt x="18157" y="5704"/>
                </a:cubicBezTo>
                <a:cubicBezTo>
                  <a:pt x="18128" y="5725"/>
                  <a:pt x="18103" y="5748"/>
                  <a:pt x="18071" y="5774"/>
                </a:cubicBezTo>
                <a:cubicBezTo>
                  <a:pt x="18037" y="5759"/>
                  <a:pt x="18001" y="5745"/>
                  <a:pt x="17966" y="5730"/>
                </a:cubicBezTo>
                <a:cubicBezTo>
                  <a:pt x="17816" y="5660"/>
                  <a:pt x="17665" y="5590"/>
                  <a:pt x="17513" y="5523"/>
                </a:cubicBezTo>
                <a:cubicBezTo>
                  <a:pt x="17461" y="5500"/>
                  <a:pt x="17413" y="5473"/>
                  <a:pt x="17369" y="5415"/>
                </a:cubicBezTo>
                <a:cubicBezTo>
                  <a:pt x="17288" y="5687"/>
                  <a:pt x="17280" y="5955"/>
                  <a:pt x="17242" y="6223"/>
                </a:cubicBezTo>
                <a:cubicBezTo>
                  <a:pt x="17213" y="6231"/>
                  <a:pt x="17185" y="6243"/>
                  <a:pt x="17155" y="6250"/>
                </a:cubicBezTo>
                <a:cubicBezTo>
                  <a:pt x="17028" y="6283"/>
                  <a:pt x="16900" y="6310"/>
                  <a:pt x="16774" y="6347"/>
                </a:cubicBezTo>
                <a:cubicBezTo>
                  <a:pt x="16568" y="6406"/>
                  <a:pt x="16386" y="6365"/>
                  <a:pt x="16218" y="6234"/>
                </a:cubicBezTo>
                <a:cubicBezTo>
                  <a:pt x="16099" y="6139"/>
                  <a:pt x="16005" y="6022"/>
                  <a:pt x="15929" y="5890"/>
                </a:cubicBezTo>
                <a:cubicBezTo>
                  <a:pt x="15834" y="5721"/>
                  <a:pt x="15741" y="5551"/>
                  <a:pt x="15647" y="5383"/>
                </a:cubicBezTo>
                <a:cubicBezTo>
                  <a:pt x="15636" y="5363"/>
                  <a:pt x="15628" y="5342"/>
                  <a:pt x="15618" y="5320"/>
                </a:cubicBezTo>
                <a:cubicBezTo>
                  <a:pt x="15662" y="5273"/>
                  <a:pt x="15718" y="5254"/>
                  <a:pt x="15768" y="5226"/>
                </a:cubicBezTo>
                <a:cubicBezTo>
                  <a:pt x="15994" y="5097"/>
                  <a:pt x="16233" y="5020"/>
                  <a:pt x="16497" y="5046"/>
                </a:cubicBezTo>
                <a:cubicBezTo>
                  <a:pt x="16529" y="5049"/>
                  <a:pt x="16558" y="5042"/>
                  <a:pt x="16584" y="5023"/>
                </a:cubicBezTo>
                <a:cubicBezTo>
                  <a:pt x="16604" y="5010"/>
                  <a:pt x="16624" y="4999"/>
                  <a:pt x="16643" y="4987"/>
                </a:cubicBezTo>
                <a:cubicBezTo>
                  <a:pt x="16741" y="4925"/>
                  <a:pt x="16850" y="4873"/>
                  <a:pt x="16934" y="4797"/>
                </a:cubicBezTo>
                <a:cubicBezTo>
                  <a:pt x="17021" y="4717"/>
                  <a:pt x="17086" y="4612"/>
                  <a:pt x="17158" y="4517"/>
                </a:cubicBezTo>
                <a:cubicBezTo>
                  <a:pt x="17188" y="4478"/>
                  <a:pt x="17225" y="4442"/>
                  <a:pt x="17244" y="4393"/>
                </a:cubicBezTo>
                <a:cubicBezTo>
                  <a:pt x="17209" y="4314"/>
                  <a:pt x="17179" y="4234"/>
                  <a:pt x="17142" y="4158"/>
                </a:cubicBezTo>
                <a:cubicBezTo>
                  <a:pt x="17111" y="4096"/>
                  <a:pt x="17105" y="4033"/>
                  <a:pt x="17116" y="3967"/>
                </a:cubicBezTo>
                <a:cubicBezTo>
                  <a:pt x="17130" y="3886"/>
                  <a:pt x="17141" y="3806"/>
                  <a:pt x="17151" y="3725"/>
                </a:cubicBezTo>
                <a:cubicBezTo>
                  <a:pt x="17155" y="3697"/>
                  <a:pt x="17168" y="3665"/>
                  <a:pt x="17139" y="3634"/>
                </a:cubicBezTo>
                <a:cubicBezTo>
                  <a:pt x="17013" y="3616"/>
                  <a:pt x="16883" y="3594"/>
                  <a:pt x="16753" y="3583"/>
                </a:cubicBezTo>
                <a:cubicBezTo>
                  <a:pt x="16691" y="3578"/>
                  <a:pt x="16654" y="3551"/>
                  <a:pt x="16626" y="3500"/>
                </a:cubicBezTo>
                <a:cubicBezTo>
                  <a:pt x="16587" y="3429"/>
                  <a:pt x="16541" y="3362"/>
                  <a:pt x="16502" y="3290"/>
                </a:cubicBezTo>
                <a:cubicBezTo>
                  <a:pt x="16476" y="3240"/>
                  <a:pt x="16438" y="3218"/>
                  <a:pt x="16383" y="3213"/>
                </a:cubicBezTo>
                <a:cubicBezTo>
                  <a:pt x="16310" y="3205"/>
                  <a:pt x="16238" y="3192"/>
                  <a:pt x="16165" y="3188"/>
                </a:cubicBezTo>
                <a:cubicBezTo>
                  <a:pt x="16105" y="3184"/>
                  <a:pt x="16062" y="3158"/>
                  <a:pt x="16025" y="3115"/>
                </a:cubicBezTo>
                <a:cubicBezTo>
                  <a:pt x="15967" y="3050"/>
                  <a:pt x="15931" y="2974"/>
                  <a:pt x="15905" y="2892"/>
                </a:cubicBezTo>
                <a:cubicBezTo>
                  <a:pt x="15867" y="2777"/>
                  <a:pt x="15855" y="2658"/>
                  <a:pt x="15846" y="2539"/>
                </a:cubicBezTo>
                <a:cubicBezTo>
                  <a:pt x="15834" y="2385"/>
                  <a:pt x="15841" y="2231"/>
                  <a:pt x="15864" y="2071"/>
                </a:cubicBezTo>
                <a:close/>
                <a:moveTo>
                  <a:pt x="10800" y="0"/>
                </a:moveTo>
                <a:cubicBezTo>
                  <a:pt x="4845" y="0"/>
                  <a:pt x="0" y="4845"/>
                  <a:pt x="0" y="10799"/>
                </a:cubicBezTo>
                <a:cubicBezTo>
                  <a:pt x="0" y="16755"/>
                  <a:pt x="4845" y="21600"/>
                  <a:pt x="10800" y="21600"/>
                </a:cubicBezTo>
                <a:cubicBezTo>
                  <a:pt x="16755" y="21600"/>
                  <a:pt x="21600" y="16755"/>
                  <a:pt x="21600" y="10799"/>
                </a:cubicBezTo>
                <a:cubicBezTo>
                  <a:pt x="21600" y="4845"/>
                  <a:pt x="16755" y="0"/>
                  <a:pt x="10800" y="0"/>
                </a:cubicBezTo>
                <a:close/>
              </a:path>
            </a:pathLst>
          </a:custGeom>
          <a:gradFill>
            <a:gsLst>
              <a:gs pos="0">
                <a:srgbClr val="E7F5FF"/>
              </a:gs>
              <a:gs pos="49000">
                <a:schemeClr val="accent6">
                  <a:lumMod val="75000"/>
                </a:schemeClr>
              </a:gs>
              <a:gs pos="71864">
                <a:schemeClr val="accent6"/>
              </a:gs>
              <a:gs pos="100000">
                <a:schemeClr val="accent6">
                  <a:lumMod val="75000"/>
                </a:schemeClr>
              </a:gs>
            </a:gsLst>
            <a:path>
              <a:fillToRect l="29077" t="96642" r="70922" b="3357"/>
            </a:path>
          </a:gradFill>
          <a:ln w="12700">
            <a:miter lim="400000"/>
          </a:ln>
        </p:spPr>
        <p:txBody>
          <a:bodyPr lIns="19051" tIns="19051" rIns="19051" bIns="19051" anchor="ctr"/>
          <a:lstStyle/>
          <a:p>
            <a:pPr defTabSz="228594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/>
          </a:p>
        </p:txBody>
      </p:sp>
      <p:sp>
        <p:nvSpPr>
          <p:cNvPr id="417" name="Shape 417"/>
          <p:cNvSpPr/>
          <p:nvPr/>
        </p:nvSpPr>
        <p:spPr>
          <a:xfrm flipV="1">
            <a:off x="4699729" y="-9102"/>
            <a:ext cx="0" cy="6876203"/>
          </a:xfrm>
          <a:prstGeom prst="line">
            <a:avLst/>
          </a:prstGeom>
          <a:ln w="12700">
            <a:solidFill>
              <a:srgbClr val="FFFFFF">
                <a:alpha val="42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4267"/>
          </a:p>
        </p:txBody>
      </p:sp>
      <p:grpSp>
        <p:nvGrpSpPr>
          <p:cNvPr id="423" name="Group 423"/>
          <p:cNvGrpSpPr/>
          <p:nvPr/>
        </p:nvGrpSpPr>
        <p:grpSpPr>
          <a:xfrm>
            <a:off x="2261330" y="4021869"/>
            <a:ext cx="2306349" cy="1235732"/>
            <a:chOff x="0" y="0"/>
            <a:chExt cx="4612697" cy="2471462"/>
          </a:xfrm>
        </p:grpSpPr>
        <p:sp>
          <p:nvSpPr>
            <p:cNvPr id="418" name="Shape 418"/>
            <p:cNvSpPr/>
            <p:nvPr/>
          </p:nvSpPr>
          <p:spPr>
            <a:xfrm>
              <a:off x="979642" y="0"/>
              <a:ext cx="2353589" cy="2353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19" name="Shape 419"/>
            <p:cNvSpPr/>
            <p:nvPr/>
          </p:nvSpPr>
          <p:spPr>
            <a:xfrm>
              <a:off x="1632737" y="0"/>
              <a:ext cx="1700943" cy="1725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656" y="0"/>
                  </a:moveTo>
                  <a:cubicBezTo>
                    <a:pt x="5023" y="0"/>
                    <a:pt x="3452" y="259"/>
                    <a:pt x="1981" y="736"/>
                  </a:cubicBezTo>
                  <a:cubicBezTo>
                    <a:pt x="724" y="2805"/>
                    <a:pt x="0" y="5225"/>
                    <a:pt x="0" y="7813"/>
                  </a:cubicBezTo>
                  <a:cubicBezTo>
                    <a:pt x="0" y="15427"/>
                    <a:pt x="6262" y="21600"/>
                    <a:pt x="13986" y="21600"/>
                  </a:cubicBezTo>
                  <a:cubicBezTo>
                    <a:pt x="16393" y="21600"/>
                    <a:pt x="18659" y="21000"/>
                    <a:pt x="20637" y="19944"/>
                  </a:cubicBezTo>
                  <a:cubicBezTo>
                    <a:pt x="21259" y="18323"/>
                    <a:pt x="21600" y="16567"/>
                    <a:pt x="21600" y="14732"/>
                  </a:cubicBezTo>
                  <a:cubicBezTo>
                    <a:pt x="21600" y="6596"/>
                    <a:pt x="14910" y="0"/>
                    <a:pt x="6656" y="0"/>
                  </a:cubicBezTo>
                  <a:close/>
                </a:path>
              </a:pathLst>
            </a:custGeom>
            <a:solidFill>
              <a:srgbClr val="FFFFFF">
                <a:alpha val="1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20" name="Shape 420"/>
            <p:cNvSpPr/>
            <p:nvPr/>
          </p:nvSpPr>
          <p:spPr>
            <a:xfrm>
              <a:off x="979642" y="0"/>
              <a:ext cx="2353589" cy="2353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111"/>
                  </a:moveTo>
                  <a:cubicBezTo>
                    <a:pt x="5105" y="21111"/>
                    <a:pt x="489" y="16495"/>
                    <a:pt x="489" y="10800"/>
                  </a:cubicBezTo>
                  <a:cubicBezTo>
                    <a:pt x="489" y="5105"/>
                    <a:pt x="5105" y="489"/>
                    <a:pt x="10800" y="489"/>
                  </a:cubicBezTo>
                  <a:cubicBezTo>
                    <a:pt x="16495" y="489"/>
                    <a:pt x="21111" y="5105"/>
                    <a:pt x="21111" y="10800"/>
                  </a:cubicBezTo>
                  <a:cubicBezTo>
                    <a:pt x="21111" y="16495"/>
                    <a:pt x="16495" y="21111"/>
                    <a:pt x="10800" y="21111"/>
                  </a:cubicBezTo>
                  <a:close/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</a:path>
              </a:pathLst>
            </a:custGeom>
            <a:solidFill>
              <a:srgbClr val="000000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21" name="Shape 421"/>
            <p:cNvSpPr/>
            <p:nvPr/>
          </p:nvSpPr>
          <p:spPr>
            <a:xfrm>
              <a:off x="489821" y="346956"/>
              <a:ext cx="3449697" cy="1813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76" h="19774" extrusionOk="0">
                  <a:moveTo>
                    <a:pt x="20720" y="1002"/>
                  </a:moveTo>
                  <a:cubicBezTo>
                    <a:pt x="20363" y="-436"/>
                    <a:pt x="18375" y="-273"/>
                    <a:pt x="15608" y="1149"/>
                  </a:cubicBezTo>
                  <a:cubicBezTo>
                    <a:pt x="15664" y="1275"/>
                    <a:pt x="15717" y="1403"/>
                    <a:pt x="15770" y="1533"/>
                  </a:cubicBezTo>
                  <a:cubicBezTo>
                    <a:pt x="17552" y="804"/>
                    <a:pt x="18786" y="864"/>
                    <a:pt x="19040" y="1887"/>
                  </a:cubicBezTo>
                  <a:cubicBezTo>
                    <a:pt x="19540" y="3900"/>
                    <a:pt x="16054" y="8879"/>
                    <a:pt x="11253" y="13007"/>
                  </a:cubicBezTo>
                  <a:cubicBezTo>
                    <a:pt x="6453" y="17135"/>
                    <a:pt x="2156" y="18850"/>
                    <a:pt x="1656" y="16836"/>
                  </a:cubicBezTo>
                  <a:cubicBezTo>
                    <a:pt x="1426" y="15913"/>
                    <a:pt x="2037" y="14364"/>
                    <a:pt x="3228" y="12560"/>
                  </a:cubicBezTo>
                  <a:cubicBezTo>
                    <a:pt x="3199" y="12369"/>
                    <a:pt x="3172" y="12177"/>
                    <a:pt x="3148" y="11983"/>
                  </a:cubicBezTo>
                  <a:cubicBezTo>
                    <a:pt x="947" y="14838"/>
                    <a:pt x="-286" y="17391"/>
                    <a:pt x="57" y="18771"/>
                  </a:cubicBezTo>
                  <a:cubicBezTo>
                    <a:pt x="651" y="21164"/>
                    <a:pt x="5758" y="19127"/>
                    <a:pt x="11464" y="14220"/>
                  </a:cubicBezTo>
                  <a:cubicBezTo>
                    <a:pt x="17170" y="9313"/>
                    <a:pt x="21314" y="3395"/>
                    <a:pt x="20720" y="1002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22" name="Shape 422"/>
            <p:cNvSpPr/>
            <p:nvPr/>
          </p:nvSpPr>
          <p:spPr>
            <a:xfrm>
              <a:off x="-1" y="112250"/>
              <a:ext cx="4612699" cy="2359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14" h="19484" extrusionOk="0">
                  <a:moveTo>
                    <a:pt x="20658" y="988"/>
                  </a:moveTo>
                  <a:cubicBezTo>
                    <a:pt x="20222" y="-746"/>
                    <a:pt x="17352" y="-119"/>
                    <a:pt x="13602" y="2258"/>
                  </a:cubicBezTo>
                  <a:cubicBezTo>
                    <a:pt x="13658" y="2370"/>
                    <a:pt x="13712" y="2484"/>
                    <a:pt x="13766" y="2600"/>
                  </a:cubicBezTo>
                  <a:cubicBezTo>
                    <a:pt x="16593" y="948"/>
                    <a:pt x="18698" y="597"/>
                    <a:pt x="19039" y="1956"/>
                  </a:cubicBezTo>
                  <a:cubicBezTo>
                    <a:pt x="19542" y="3955"/>
                    <a:pt x="16039" y="8899"/>
                    <a:pt x="11216" y="12998"/>
                  </a:cubicBezTo>
                  <a:cubicBezTo>
                    <a:pt x="6392" y="17097"/>
                    <a:pt x="2075" y="18799"/>
                    <a:pt x="1572" y="16800"/>
                  </a:cubicBezTo>
                  <a:cubicBezTo>
                    <a:pt x="1265" y="15578"/>
                    <a:pt x="2455" y="13255"/>
                    <a:pt x="4528" y="10698"/>
                  </a:cubicBezTo>
                  <a:cubicBezTo>
                    <a:pt x="4511" y="10528"/>
                    <a:pt x="4495" y="10358"/>
                    <a:pt x="4482" y="10186"/>
                  </a:cubicBezTo>
                  <a:cubicBezTo>
                    <a:pt x="1466" y="13628"/>
                    <a:pt x="-350" y="16879"/>
                    <a:pt x="56" y="18496"/>
                  </a:cubicBezTo>
                  <a:cubicBezTo>
                    <a:pt x="649" y="20854"/>
                    <a:pt x="5741" y="18846"/>
                    <a:pt x="11430" y="14012"/>
                  </a:cubicBezTo>
                  <a:cubicBezTo>
                    <a:pt x="17119" y="9177"/>
                    <a:pt x="21250" y="3346"/>
                    <a:pt x="20658" y="988"/>
                  </a:cubicBezTo>
                  <a:close/>
                </a:path>
              </a:pathLst>
            </a:custGeom>
            <a:gradFill flip="none" rotWithShape="1">
              <a:gsLst>
                <a:gs pos="31300">
                  <a:schemeClr val="accent6">
                    <a:lumMod val="75000"/>
                  </a:schemeClr>
                </a:gs>
                <a:gs pos="73786">
                  <a:schemeClr val="accent6"/>
                </a:gs>
                <a:gs pos="100000">
                  <a:schemeClr val="accent1"/>
                </a:gs>
              </a:gsLst>
              <a:path path="shape">
                <a:fillToRect l="41919" t="30531" r="58080" b="69468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  <p:grpSp>
        <p:nvGrpSpPr>
          <p:cNvPr id="432" name="Group 432"/>
          <p:cNvGrpSpPr/>
          <p:nvPr/>
        </p:nvGrpSpPr>
        <p:grpSpPr>
          <a:xfrm>
            <a:off x="2904805" y="3788481"/>
            <a:ext cx="943199" cy="677364"/>
            <a:chOff x="0" y="0"/>
            <a:chExt cx="1886394" cy="1354727"/>
          </a:xfrm>
        </p:grpSpPr>
        <p:sp>
          <p:nvSpPr>
            <p:cNvPr id="430" name="Shape 430"/>
            <p:cNvSpPr/>
            <p:nvPr/>
          </p:nvSpPr>
          <p:spPr>
            <a:xfrm>
              <a:off x="25400" y="0"/>
              <a:ext cx="1860995" cy="5674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2200" b="1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067" dirty="0">
                  <a:solidFill>
                    <a:schemeClr val="bg1"/>
                  </a:solidFill>
                </a:rPr>
                <a:t>January 1 of</a:t>
              </a:r>
            </a:p>
          </p:txBody>
        </p:sp>
        <p:sp>
          <p:nvSpPr>
            <p:cNvPr id="431" name="Shape 431"/>
            <p:cNvSpPr/>
            <p:nvPr/>
          </p:nvSpPr>
          <p:spPr>
            <a:xfrm>
              <a:off x="0" y="269585"/>
              <a:ext cx="1810195" cy="10851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5500" b="1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lang="en-US" sz="2800" dirty="0">
                  <a:solidFill>
                    <a:schemeClr val="bg1"/>
                  </a:solidFill>
                </a:rPr>
                <a:t>2021</a:t>
              </a:r>
              <a:endParaRPr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434" name="Shape 434"/>
          <p:cNvSpPr/>
          <p:nvPr/>
        </p:nvSpPr>
        <p:spPr>
          <a:xfrm rot="655410">
            <a:off x="3514012" y="3915643"/>
            <a:ext cx="626240" cy="626240"/>
          </a:xfrm>
          <a:prstGeom prst="star8">
            <a:avLst>
              <a:gd name="adj" fmla="val 5000"/>
            </a:avLst>
          </a:prstGeom>
          <a:solidFill>
            <a:srgbClr val="FFFFFF">
              <a:alpha val="75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/>
          </a:p>
        </p:txBody>
      </p:sp>
      <p:grpSp>
        <p:nvGrpSpPr>
          <p:cNvPr id="451" name="Group 451"/>
          <p:cNvGrpSpPr/>
          <p:nvPr/>
        </p:nvGrpSpPr>
        <p:grpSpPr>
          <a:xfrm>
            <a:off x="4293817" y="4188967"/>
            <a:ext cx="867532" cy="1836251"/>
            <a:chOff x="0" y="0"/>
            <a:chExt cx="1735064" cy="3672500"/>
          </a:xfrm>
        </p:grpSpPr>
        <p:sp>
          <p:nvSpPr>
            <p:cNvPr id="435" name="Shape 435"/>
            <p:cNvSpPr/>
            <p:nvPr/>
          </p:nvSpPr>
          <p:spPr>
            <a:xfrm>
              <a:off x="287919" y="0"/>
              <a:ext cx="1154686" cy="9058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150"/>
                  </a:moveTo>
                  <a:cubicBezTo>
                    <a:pt x="14832" y="17150"/>
                    <a:pt x="18548" y="18816"/>
                    <a:pt x="21600" y="21600"/>
                  </a:cubicBezTo>
                  <a:cubicBezTo>
                    <a:pt x="20640" y="7014"/>
                    <a:pt x="10800" y="0"/>
                    <a:pt x="10800" y="0"/>
                  </a:cubicBezTo>
                  <a:cubicBezTo>
                    <a:pt x="10800" y="0"/>
                    <a:pt x="948" y="7014"/>
                    <a:pt x="0" y="21600"/>
                  </a:cubicBezTo>
                  <a:cubicBezTo>
                    <a:pt x="786" y="20884"/>
                    <a:pt x="1634" y="20235"/>
                    <a:pt x="2512" y="19661"/>
                  </a:cubicBezTo>
                  <a:cubicBezTo>
                    <a:pt x="2890" y="15109"/>
                    <a:pt x="4236" y="11061"/>
                    <a:pt x="7289" y="8380"/>
                  </a:cubicBezTo>
                  <a:cubicBezTo>
                    <a:pt x="5932" y="11034"/>
                    <a:pt x="5267" y="14482"/>
                    <a:pt x="5022" y="18323"/>
                  </a:cubicBezTo>
                  <a:cubicBezTo>
                    <a:pt x="6838" y="17566"/>
                    <a:pt x="8780" y="17150"/>
                    <a:pt x="10800" y="17150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36" name="Shape 436"/>
            <p:cNvSpPr/>
            <p:nvPr/>
          </p:nvSpPr>
          <p:spPr>
            <a:xfrm>
              <a:off x="1266844" y="1382011"/>
              <a:ext cx="468221" cy="6506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341" y="0"/>
                  </a:moveTo>
                  <a:cubicBezTo>
                    <a:pt x="7201" y="5657"/>
                    <a:pt x="4104" y="12831"/>
                    <a:pt x="0" y="21600"/>
                  </a:cubicBezTo>
                  <a:lnTo>
                    <a:pt x="5388" y="21600"/>
                  </a:lnTo>
                  <a:lnTo>
                    <a:pt x="21600" y="16183"/>
                  </a:lnTo>
                  <a:cubicBezTo>
                    <a:pt x="21600" y="16183"/>
                    <a:pt x="9341" y="0"/>
                    <a:pt x="9341" y="0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37" name="Shape 437"/>
            <p:cNvSpPr/>
            <p:nvPr/>
          </p:nvSpPr>
          <p:spPr>
            <a:xfrm>
              <a:off x="57583" y="1382011"/>
              <a:ext cx="289481" cy="6506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203" y="0"/>
                  </a:moveTo>
                  <a:lnTo>
                    <a:pt x="0" y="17056"/>
                  </a:lnTo>
                  <a:lnTo>
                    <a:pt x="134" y="17159"/>
                  </a:lnTo>
                  <a:lnTo>
                    <a:pt x="21600" y="21600"/>
                  </a:lnTo>
                  <a:lnTo>
                    <a:pt x="15519" y="506"/>
                  </a:lnTo>
                  <a:cubicBezTo>
                    <a:pt x="15413" y="338"/>
                    <a:pt x="15306" y="166"/>
                    <a:pt x="15203" y="0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38" name="Shape 438"/>
            <p:cNvSpPr/>
            <p:nvPr/>
          </p:nvSpPr>
          <p:spPr>
            <a:xfrm>
              <a:off x="590234" y="2836003"/>
              <a:ext cx="522610" cy="8364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5" h="21600" extrusionOk="0">
                  <a:moveTo>
                    <a:pt x="20364" y="4791"/>
                  </a:moveTo>
                  <a:cubicBezTo>
                    <a:pt x="20051" y="2742"/>
                    <a:pt x="18909" y="1147"/>
                    <a:pt x="17318" y="0"/>
                  </a:cubicBezTo>
                  <a:cubicBezTo>
                    <a:pt x="17113" y="204"/>
                    <a:pt x="16910" y="404"/>
                    <a:pt x="16708" y="602"/>
                  </a:cubicBezTo>
                  <a:cubicBezTo>
                    <a:pt x="18814" y="3486"/>
                    <a:pt x="18517" y="7211"/>
                    <a:pt x="16071" y="9604"/>
                  </a:cubicBezTo>
                  <a:cubicBezTo>
                    <a:pt x="16071" y="9604"/>
                    <a:pt x="16332" y="7370"/>
                    <a:pt x="13210" y="4362"/>
                  </a:cubicBezTo>
                  <a:cubicBezTo>
                    <a:pt x="13210" y="4362"/>
                    <a:pt x="12559" y="4877"/>
                    <a:pt x="12818" y="6854"/>
                  </a:cubicBezTo>
                  <a:cubicBezTo>
                    <a:pt x="13210" y="9776"/>
                    <a:pt x="13339" y="10894"/>
                    <a:pt x="10607" y="14160"/>
                  </a:cubicBezTo>
                  <a:cubicBezTo>
                    <a:pt x="10216" y="12699"/>
                    <a:pt x="6574" y="9776"/>
                    <a:pt x="6444" y="7972"/>
                  </a:cubicBezTo>
                  <a:cubicBezTo>
                    <a:pt x="6314" y="6167"/>
                    <a:pt x="7355" y="4791"/>
                    <a:pt x="5274" y="2986"/>
                  </a:cubicBezTo>
                  <a:cubicBezTo>
                    <a:pt x="4883" y="4362"/>
                    <a:pt x="4233" y="5135"/>
                    <a:pt x="2281" y="6854"/>
                  </a:cubicBezTo>
                  <a:cubicBezTo>
                    <a:pt x="2171" y="5833"/>
                    <a:pt x="95" y="3201"/>
                    <a:pt x="2571" y="11"/>
                  </a:cubicBezTo>
                  <a:cubicBezTo>
                    <a:pt x="1659" y="721"/>
                    <a:pt x="927" y="1598"/>
                    <a:pt x="471" y="2651"/>
                  </a:cubicBezTo>
                  <a:cubicBezTo>
                    <a:pt x="-762" y="5911"/>
                    <a:pt x="780" y="9375"/>
                    <a:pt x="1088" y="11208"/>
                  </a:cubicBezTo>
                  <a:cubicBezTo>
                    <a:pt x="3652" y="10362"/>
                    <a:pt x="4735" y="9418"/>
                    <a:pt x="5158" y="8917"/>
                  </a:cubicBezTo>
                  <a:cubicBezTo>
                    <a:pt x="5291" y="8673"/>
                    <a:pt x="5405" y="8560"/>
                    <a:pt x="5405" y="8560"/>
                  </a:cubicBezTo>
                  <a:cubicBezTo>
                    <a:pt x="5405" y="8560"/>
                    <a:pt x="5346" y="8695"/>
                    <a:pt x="5158" y="8917"/>
                  </a:cubicBezTo>
                  <a:cubicBezTo>
                    <a:pt x="4753" y="9658"/>
                    <a:pt x="4168" y="11607"/>
                    <a:pt x="6022" y="15283"/>
                  </a:cubicBezTo>
                  <a:cubicBezTo>
                    <a:pt x="8489" y="20174"/>
                    <a:pt x="8489" y="21600"/>
                    <a:pt x="8489" y="21600"/>
                  </a:cubicBezTo>
                  <a:cubicBezTo>
                    <a:pt x="11882" y="14876"/>
                    <a:pt x="14657" y="14673"/>
                    <a:pt x="14657" y="9986"/>
                  </a:cubicBezTo>
                  <a:cubicBezTo>
                    <a:pt x="16816" y="14876"/>
                    <a:pt x="19283" y="15895"/>
                    <a:pt x="19283" y="15895"/>
                  </a:cubicBezTo>
                  <a:cubicBezTo>
                    <a:pt x="18357" y="9171"/>
                    <a:pt x="20838" y="7892"/>
                    <a:pt x="20364" y="4791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39" name="Shape 439"/>
            <p:cNvSpPr/>
            <p:nvPr/>
          </p:nvSpPr>
          <p:spPr>
            <a:xfrm>
              <a:off x="676609" y="2346540"/>
              <a:ext cx="375421" cy="571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7096"/>
                  </a:moveTo>
                  <a:cubicBezTo>
                    <a:pt x="0" y="11018"/>
                    <a:pt x="10800" y="21600"/>
                    <a:pt x="10800" y="21600"/>
                  </a:cubicBezTo>
                  <a:cubicBezTo>
                    <a:pt x="10800" y="21600"/>
                    <a:pt x="21600" y="11018"/>
                    <a:pt x="21600" y="7096"/>
                  </a:cubicBezTo>
                  <a:cubicBezTo>
                    <a:pt x="21600" y="3178"/>
                    <a:pt x="16766" y="0"/>
                    <a:pt x="10800" y="0"/>
                  </a:cubicBezTo>
                  <a:cubicBezTo>
                    <a:pt x="4803" y="0"/>
                    <a:pt x="0" y="3178"/>
                    <a:pt x="0" y="7096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40" name="Shape 440"/>
            <p:cNvSpPr/>
            <p:nvPr/>
          </p:nvSpPr>
          <p:spPr>
            <a:xfrm>
              <a:off x="626169" y="2814463"/>
              <a:ext cx="428646" cy="568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30" h="21600" extrusionOk="0">
                  <a:moveTo>
                    <a:pt x="1061" y="10855"/>
                  </a:moveTo>
                  <a:cubicBezTo>
                    <a:pt x="3313" y="8327"/>
                    <a:pt x="4063" y="7189"/>
                    <a:pt x="4514" y="5166"/>
                  </a:cubicBezTo>
                  <a:cubicBezTo>
                    <a:pt x="6916" y="7821"/>
                    <a:pt x="5715" y="9844"/>
                    <a:pt x="5865" y="12498"/>
                  </a:cubicBezTo>
                  <a:cubicBezTo>
                    <a:pt x="6015" y="15153"/>
                    <a:pt x="10217" y="19451"/>
                    <a:pt x="10668" y="21600"/>
                  </a:cubicBezTo>
                  <a:cubicBezTo>
                    <a:pt x="13821" y="16796"/>
                    <a:pt x="13671" y="15153"/>
                    <a:pt x="13220" y="10855"/>
                  </a:cubicBezTo>
                  <a:cubicBezTo>
                    <a:pt x="12920" y="7947"/>
                    <a:pt x="13671" y="7189"/>
                    <a:pt x="13671" y="7189"/>
                  </a:cubicBezTo>
                  <a:cubicBezTo>
                    <a:pt x="17274" y="11613"/>
                    <a:pt x="16972" y="14900"/>
                    <a:pt x="16972" y="14900"/>
                  </a:cubicBezTo>
                  <a:cubicBezTo>
                    <a:pt x="19795" y="11380"/>
                    <a:pt x="20138" y="5901"/>
                    <a:pt x="17708" y="1659"/>
                  </a:cubicBezTo>
                  <a:cubicBezTo>
                    <a:pt x="13850" y="6479"/>
                    <a:pt x="10660" y="10034"/>
                    <a:pt x="10660" y="10034"/>
                  </a:cubicBezTo>
                  <a:cubicBezTo>
                    <a:pt x="10660" y="10034"/>
                    <a:pt x="6718" y="5641"/>
                    <a:pt x="2298" y="0"/>
                  </a:cubicBezTo>
                  <a:cubicBezTo>
                    <a:pt x="1983" y="246"/>
                    <a:pt x="1681" y="508"/>
                    <a:pt x="1396" y="791"/>
                  </a:cubicBezTo>
                  <a:cubicBezTo>
                    <a:pt x="-1462" y="5482"/>
                    <a:pt x="934" y="9353"/>
                    <a:pt x="1061" y="10855"/>
                  </a:cubicBezTo>
                  <a:close/>
                </a:path>
              </a:pathLst>
            </a:custGeom>
            <a:solidFill>
              <a:srgbClr val="FFA6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41" name="Shape 441"/>
            <p:cNvSpPr/>
            <p:nvPr/>
          </p:nvSpPr>
          <p:spPr>
            <a:xfrm>
              <a:off x="762985" y="2836003"/>
              <a:ext cx="355862" cy="8364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77" h="21600" extrusionOk="0">
                  <a:moveTo>
                    <a:pt x="20885" y="4791"/>
                  </a:moveTo>
                  <a:cubicBezTo>
                    <a:pt x="20412" y="2742"/>
                    <a:pt x="18690" y="1147"/>
                    <a:pt x="16291" y="0"/>
                  </a:cubicBezTo>
                  <a:cubicBezTo>
                    <a:pt x="12190" y="2695"/>
                    <a:pt x="8522" y="4900"/>
                    <a:pt x="6960" y="5825"/>
                  </a:cubicBezTo>
                  <a:cubicBezTo>
                    <a:pt x="7012" y="6173"/>
                    <a:pt x="7043" y="6525"/>
                    <a:pt x="7043" y="6879"/>
                  </a:cubicBezTo>
                  <a:cubicBezTo>
                    <a:pt x="7043" y="10400"/>
                    <a:pt x="4424" y="13652"/>
                    <a:pt x="0" y="16286"/>
                  </a:cubicBezTo>
                  <a:cubicBezTo>
                    <a:pt x="2973" y="20370"/>
                    <a:pt x="2975" y="21600"/>
                    <a:pt x="2975" y="21600"/>
                  </a:cubicBezTo>
                  <a:cubicBezTo>
                    <a:pt x="8091" y="14876"/>
                    <a:pt x="12277" y="14673"/>
                    <a:pt x="12277" y="9986"/>
                  </a:cubicBezTo>
                  <a:cubicBezTo>
                    <a:pt x="15533" y="14876"/>
                    <a:pt x="19254" y="15895"/>
                    <a:pt x="19254" y="15895"/>
                  </a:cubicBezTo>
                  <a:cubicBezTo>
                    <a:pt x="17858" y="9171"/>
                    <a:pt x="21600" y="7892"/>
                    <a:pt x="20885" y="479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42" name="Shape 442"/>
            <p:cNvSpPr/>
            <p:nvPr/>
          </p:nvSpPr>
          <p:spPr>
            <a:xfrm>
              <a:off x="287919" y="849361"/>
              <a:ext cx="1152506" cy="1441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8714" y="0"/>
                    <a:pt x="6740" y="318"/>
                    <a:pt x="4909" y="891"/>
                  </a:cubicBezTo>
                  <a:cubicBezTo>
                    <a:pt x="4878" y="6874"/>
                    <a:pt x="6905" y="13915"/>
                    <a:pt x="7915" y="19033"/>
                  </a:cubicBezTo>
                  <a:cubicBezTo>
                    <a:pt x="6638" y="15820"/>
                    <a:pt x="2566" y="8394"/>
                    <a:pt x="2373" y="1912"/>
                  </a:cubicBezTo>
                  <a:cubicBezTo>
                    <a:pt x="1534" y="2329"/>
                    <a:pt x="737" y="2804"/>
                    <a:pt x="0" y="3328"/>
                  </a:cubicBezTo>
                  <a:cubicBezTo>
                    <a:pt x="634" y="6965"/>
                    <a:pt x="4019" y="15166"/>
                    <a:pt x="6842" y="21600"/>
                  </a:cubicBezTo>
                  <a:lnTo>
                    <a:pt x="14768" y="21600"/>
                  </a:lnTo>
                  <a:cubicBezTo>
                    <a:pt x="17591" y="15166"/>
                    <a:pt x="20966" y="6965"/>
                    <a:pt x="21600" y="3328"/>
                  </a:cubicBezTo>
                  <a:cubicBezTo>
                    <a:pt x="18726" y="1266"/>
                    <a:pt x="14952" y="0"/>
                    <a:pt x="10800" y="0"/>
                  </a:cubicBezTo>
                  <a:cubicBezTo>
                    <a:pt x="10800" y="0"/>
                    <a:pt x="10800" y="0"/>
                    <a:pt x="10800" y="0"/>
                  </a:cubicBezTo>
                  <a:close/>
                </a:path>
              </a:pathLst>
            </a:custGeom>
            <a:solidFill>
              <a:srgbClr val="F4C4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43" name="Shape 443"/>
            <p:cNvSpPr/>
            <p:nvPr/>
          </p:nvSpPr>
          <p:spPr>
            <a:xfrm>
              <a:off x="734193" y="2360936"/>
              <a:ext cx="326877" cy="5609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196" y="21600"/>
                  </a:moveTo>
                  <a:cubicBezTo>
                    <a:pt x="9196" y="21600"/>
                    <a:pt x="21600" y="10821"/>
                    <a:pt x="21600" y="6826"/>
                  </a:cubicBezTo>
                  <a:cubicBezTo>
                    <a:pt x="21600" y="3668"/>
                    <a:pt x="18123" y="984"/>
                    <a:pt x="13278" y="0"/>
                  </a:cubicBezTo>
                  <a:cubicBezTo>
                    <a:pt x="9434" y="4362"/>
                    <a:pt x="4986" y="8514"/>
                    <a:pt x="0" y="12418"/>
                  </a:cubicBezTo>
                  <a:cubicBezTo>
                    <a:pt x="3674" y="16800"/>
                    <a:pt x="9196" y="21600"/>
                    <a:pt x="9196" y="21600"/>
                  </a:cubicBezTo>
                  <a:close/>
                </a:path>
              </a:pathLst>
            </a:custGeom>
            <a:solidFill>
              <a:srgbClr val="FFFFFF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44" name="Shape 444"/>
            <p:cNvSpPr/>
            <p:nvPr/>
          </p:nvSpPr>
          <p:spPr>
            <a:xfrm>
              <a:off x="964529" y="892549"/>
              <a:ext cx="475882" cy="1396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09" y="6610"/>
                  </a:moveTo>
                  <a:cubicBezTo>
                    <a:pt x="9709" y="11966"/>
                    <a:pt x="6226" y="17044"/>
                    <a:pt x="0" y="21600"/>
                  </a:cubicBezTo>
                  <a:lnTo>
                    <a:pt x="5054" y="21600"/>
                  </a:lnTo>
                  <a:cubicBezTo>
                    <a:pt x="11891" y="14958"/>
                    <a:pt x="20064" y="6492"/>
                    <a:pt x="21600" y="2737"/>
                  </a:cubicBezTo>
                  <a:cubicBezTo>
                    <a:pt x="17656" y="1532"/>
                    <a:pt x="13013" y="590"/>
                    <a:pt x="7902" y="0"/>
                  </a:cubicBezTo>
                  <a:cubicBezTo>
                    <a:pt x="9083" y="2142"/>
                    <a:pt x="9709" y="4351"/>
                    <a:pt x="9709" y="6610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45" name="Shape 445"/>
            <p:cNvSpPr/>
            <p:nvPr/>
          </p:nvSpPr>
          <p:spPr>
            <a:xfrm>
              <a:off x="863757" y="0"/>
              <a:ext cx="576529" cy="9056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9719" y="7324"/>
                    <a:pt x="812" y="137"/>
                    <a:pt x="0" y="0"/>
                  </a:cubicBezTo>
                  <a:cubicBezTo>
                    <a:pt x="3980" y="4331"/>
                    <a:pt x="7058" y="12893"/>
                    <a:pt x="9061" y="17876"/>
                  </a:cubicBezTo>
                  <a:cubicBezTo>
                    <a:pt x="13630" y="18617"/>
                    <a:pt x="17865" y="19898"/>
                    <a:pt x="21600" y="21600"/>
                  </a:cubicBezTo>
                  <a:close/>
                </a:path>
              </a:pathLst>
            </a:custGeom>
            <a:solidFill>
              <a:srgbClr val="FFFFFF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46" name="Shape 446"/>
            <p:cNvSpPr/>
            <p:nvPr/>
          </p:nvSpPr>
          <p:spPr>
            <a:xfrm>
              <a:off x="1382011" y="1864222"/>
              <a:ext cx="351437" cy="55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99" y="21600"/>
                  </a:moveTo>
                  <a:lnTo>
                    <a:pt x="21600" y="0"/>
                  </a:lnTo>
                  <a:lnTo>
                    <a:pt x="0" y="6407"/>
                  </a:lnTo>
                  <a:cubicBezTo>
                    <a:pt x="0" y="6407"/>
                    <a:pt x="15899" y="21600"/>
                    <a:pt x="15899" y="2160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47" name="Shape 447"/>
            <p:cNvSpPr/>
            <p:nvPr/>
          </p:nvSpPr>
          <p:spPr>
            <a:xfrm>
              <a:off x="0" y="1382011"/>
              <a:ext cx="265131" cy="5168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01" y="21470"/>
                  </a:moveTo>
                  <a:lnTo>
                    <a:pt x="21600" y="0"/>
                  </a:lnTo>
                  <a:lnTo>
                    <a:pt x="0" y="20372"/>
                  </a:lnTo>
                  <a:lnTo>
                    <a:pt x="5147" y="21600"/>
                  </a:lnTo>
                  <a:cubicBezTo>
                    <a:pt x="5147" y="21600"/>
                    <a:pt x="5001" y="21470"/>
                    <a:pt x="5001" y="2147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48" name="Shape 448"/>
            <p:cNvSpPr/>
            <p:nvPr/>
          </p:nvSpPr>
          <p:spPr>
            <a:xfrm>
              <a:off x="0" y="1864222"/>
              <a:ext cx="237717" cy="55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8428" y="21600"/>
                  </a:lnTo>
                  <a:lnTo>
                    <a:pt x="21600" y="13068"/>
                  </a:lnTo>
                  <a:lnTo>
                    <a:pt x="5741" y="1154"/>
                  </a:lnTo>
                  <a:cubicBezTo>
                    <a:pt x="5741" y="115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31A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49" name="Shape 449"/>
            <p:cNvSpPr/>
            <p:nvPr/>
          </p:nvSpPr>
          <p:spPr>
            <a:xfrm>
              <a:off x="259018" y="1396407"/>
              <a:ext cx="198887" cy="635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8851" y="21600"/>
                  </a:lnTo>
                  <a:lnTo>
                    <a:pt x="21600" y="21600"/>
                  </a:lnTo>
                  <a:cubicBezTo>
                    <a:pt x="12218" y="12884"/>
                    <a:pt x="5072" y="5711"/>
                    <a:pt x="0" y="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50" name="Shape 450"/>
            <p:cNvSpPr/>
            <p:nvPr/>
          </p:nvSpPr>
          <p:spPr>
            <a:xfrm>
              <a:off x="57583" y="1893013"/>
              <a:ext cx="287681" cy="303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05" y="21600"/>
                  </a:moveTo>
                  <a:lnTo>
                    <a:pt x="21600" y="9525"/>
                  </a:lnTo>
                  <a:lnTo>
                    <a:pt x="0" y="0"/>
                  </a:lnTo>
                  <a:cubicBezTo>
                    <a:pt x="0" y="0"/>
                    <a:pt x="13105" y="21600"/>
                    <a:pt x="13105" y="2160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BF3015E-40F2-4D46-82AB-D01AE7E3F4CA}"/>
              </a:ext>
            </a:extLst>
          </p:cNvPr>
          <p:cNvGrpSpPr/>
          <p:nvPr/>
        </p:nvGrpSpPr>
        <p:grpSpPr>
          <a:xfrm>
            <a:off x="5452204" y="4600767"/>
            <a:ext cx="3303183" cy="597958"/>
            <a:chOff x="5452204" y="4600767"/>
            <a:chExt cx="3303183" cy="597958"/>
          </a:xfrm>
        </p:grpSpPr>
        <p:sp>
          <p:nvSpPr>
            <p:cNvPr id="452" name="Shape 452"/>
            <p:cNvSpPr/>
            <p:nvPr/>
          </p:nvSpPr>
          <p:spPr>
            <a:xfrm>
              <a:off x="5452204" y="4692661"/>
              <a:ext cx="414168" cy="4141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2" y="17482"/>
                  </a:moveTo>
                  <a:cubicBezTo>
                    <a:pt x="15697" y="19267"/>
                    <a:pt x="13324" y="20250"/>
                    <a:pt x="10800" y="20250"/>
                  </a:cubicBezTo>
                  <a:cubicBezTo>
                    <a:pt x="8276" y="20250"/>
                    <a:pt x="5903" y="19267"/>
                    <a:pt x="4118" y="17482"/>
                  </a:cubicBezTo>
                  <a:cubicBezTo>
                    <a:pt x="2702" y="16067"/>
                    <a:pt x="1792" y="14281"/>
                    <a:pt x="1475" y="12344"/>
                  </a:cubicBezTo>
                  <a:cubicBezTo>
                    <a:pt x="1632" y="11674"/>
                    <a:pt x="1937" y="11061"/>
                    <a:pt x="2432" y="10629"/>
                  </a:cubicBezTo>
                  <a:cubicBezTo>
                    <a:pt x="2642" y="10416"/>
                    <a:pt x="2417" y="9779"/>
                    <a:pt x="1445" y="9457"/>
                  </a:cubicBezTo>
                  <a:cubicBezTo>
                    <a:pt x="1614" y="8256"/>
                    <a:pt x="2011" y="7111"/>
                    <a:pt x="2614" y="6071"/>
                  </a:cubicBezTo>
                  <a:cubicBezTo>
                    <a:pt x="3776" y="6256"/>
                    <a:pt x="5099" y="4952"/>
                    <a:pt x="5425" y="3980"/>
                  </a:cubicBezTo>
                  <a:cubicBezTo>
                    <a:pt x="5844" y="3663"/>
                    <a:pt x="5597" y="3414"/>
                    <a:pt x="5161" y="3214"/>
                  </a:cubicBezTo>
                  <a:cubicBezTo>
                    <a:pt x="6782" y="2004"/>
                    <a:pt x="8741" y="1350"/>
                    <a:pt x="10800" y="1350"/>
                  </a:cubicBezTo>
                  <a:cubicBezTo>
                    <a:pt x="12235" y="1350"/>
                    <a:pt x="13620" y="1668"/>
                    <a:pt x="14877" y="2270"/>
                  </a:cubicBezTo>
                  <a:cubicBezTo>
                    <a:pt x="14828" y="3028"/>
                    <a:pt x="13889" y="2927"/>
                    <a:pt x="13382" y="2340"/>
                  </a:cubicBezTo>
                  <a:cubicBezTo>
                    <a:pt x="13137" y="2318"/>
                    <a:pt x="12816" y="2397"/>
                    <a:pt x="12481" y="2540"/>
                  </a:cubicBezTo>
                  <a:cubicBezTo>
                    <a:pt x="11473" y="2972"/>
                    <a:pt x="10331" y="3971"/>
                    <a:pt x="10744" y="4433"/>
                  </a:cubicBezTo>
                  <a:cubicBezTo>
                    <a:pt x="11476" y="3939"/>
                    <a:pt x="12306" y="4119"/>
                    <a:pt x="11722" y="5094"/>
                  </a:cubicBezTo>
                  <a:cubicBezTo>
                    <a:pt x="10912" y="6364"/>
                    <a:pt x="10217" y="4621"/>
                    <a:pt x="9390" y="5134"/>
                  </a:cubicBezTo>
                  <a:cubicBezTo>
                    <a:pt x="9792" y="5484"/>
                    <a:pt x="8306" y="6005"/>
                    <a:pt x="7865" y="6029"/>
                  </a:cubicBezTo>
                  <a:cubicBezTo>
                    <a:pt x="6967" y="5883"/>
                    <a:pt x="8629" y="6683"/>
                    <a:pt x="7997" y="6959"/>
                  </a:cubicBezTo>
                  <a:cubicBezTo>
                    <a:pt x="6159" y="7261"/>
                    <a:pt x="8904" y="8268"/>
                    <a:pt x="8948" y="6779"/>
                  </a:cubicBezTo>
                  <a:cubicBezTo>
                    <a:pt x="10655" y="5837"/>
                    <a:pt x="10713" y="8823"/>
                    <a:pt x="12490" y="8408"/>
                  </a:cubicBezTo>
                  <a:cubicBezTo>
                    <a:pt x="12002" y="7694"/>
                    <a:pt x="12593" y="6851"/>
                    <a:pt x="13510" y="6743"/>
                  </a:cubicBezTo>
                  <a:cubicBezTo>
                    <a:pt x="15172" y="7203"/>
                    <a:pt x="12408" y="8012"/>
                    <a:pt x="13626" y="8227"/>
                  </a:cubicBezTo>
                  <a:cubicBezTo>
                    <a:pt x="13496" y="8904"/>
                    <a:pt x="11925" y="9096"/>
                    <a:pt x="11348" y="9699"/>
                  </a:cubicBezTo>
                  <a:cubicBezTo>
                    <a:pt x="9492" y="9648"/>
                    <a:pt x="8785" y="6948"/>
                    <a:pt x="6805" y="8192"/>
                  </a:cubicBezTo>
                  <a:cubicBezTo>
                    <a:pt x="5453" y="8482"/>
                    <a:pt x="4693" y="10361"/>
                    <a:pt x="5061" y="11623"/>
                  </a:cubicBezTo>
                  <a:cubicBezTo>
                    <a:pt x="5673" y="13387"/>
                    <a:pt x="7027" y="13530"/>
                    <a:pt x="8605" y="13599"/>
                  </a:cubicBezTo>
                  <a:cubicBezTo>
                    <a:pt x="10058" y="14352"/>
                    <a:pt x="9692" y="17040"/>
                    <a:pt x="10248" y="18578"/>
                  </a:cubicBezTo>
                  <a:cubicBezTo>
                    <a:pt x="11075" y="19346"/>
                    <a:pt x="13473" y="21178"/>
                    <a:pt x="13439" y="18863"/>
                  </a:cubicBezTo>
                  <a:cubicBezTo>
                    <a:pt x="13175" y="17275"/>
                    <a:pt x="15208" y="14210"/>
                    <a:pt x="15973" y="12826"/>
                  </a:cubicBezTo>
                  <a:cubicBezTo>
                    <a:pt x="17173" y="10843"/>
                    <a:pt x="14766" y="13034"/>
                    <a:pt x="14219" y="12097"/>
                  </a:cubicBezTo>
                  <a:cubicBezTo>
                    <a:pt x="13864" y="10019"/>
                    <a:pt x="15951" y="11861"/>
                    <a:pt x="16879" y="11236"/>
                  </a:cubicBezTo>
                  <a:cubicBezTo>
                    <a:pt x="17761" y="11778"/>
                    <a:pt x="19163" y="10803"/>
                    <a:pt x="19337" y="12330"/>
                  </a:cubicBezTo>
                  <a:cubicBezTo>
                    <a:pt x="19505" y="13266"/>
                    <a:pt x="19777" y="13111"/>
                    <a:pt x="20061" y="12693"/>
                  </a:cubicBezTo>
                  <a:cubicBezTo>
                    <a:pt x="19697" y="14495"/>
                    <a:pt x="18812" y="16152"/>
                    <a:pt x="17482" y="17482"/>
                  </a:cubicBezTo>
                  <a:close/>
                  <a:moveTo>
                    <a:pt x="18437" y="3163"/>
                  </a:moveTo>
                  <a:cubicBezTo>
                    <a:pt x="16397" y="1123"/>
                    <a:pt x="13685" y="0"/>
                    <a:pt x="10800" y="0"/>
                  </a:cubicBezTo>
                  <a:cubicBezTo>
                    <a:pt x="7915" y="0"/>
                    <a:pt x="5203" y="1123"/>
                    <a:pt x="3163" y="3163"/>
                  </a:cubicBezTo>
                  <a:cubicBezTo>
                    <a:pt x="1123" y="5203"/>
                    <a:pt x="0" y="7915"/>
                    <a:pt x="0" y="10800"/>
                  </a:cubicBezTo>
                  <a:cubicBezTo>
                    <a:pt x="0" y="13685"/>
                    <a:pt x="1124" y="16397"/>
                    <a:pt x="3163" y="18437"/>
                  </a:cubicBezTo>
                  <a:cubicBezTo>
                    <a:pt x="5203" y="20477"/>
                    <a:pt x="7915" y="21600"/>
                    <a:pt x="10800" y="21600"/>
                  </a:cubicBezTo>
                  <a:cubicBezTo>
                    <a:pt x="13685" y="21600"/>
                    <a:pt x="16397" y="20477"/>
                    <a:pt x="18437" y="18437"/>
                  </a:cubicBezTo>
                  <a:cubicBezTo>
                    <a:pt x="20477" y="16397"/>
                    <a:pt x="21600" y="13685"/>
                    <a:pt x="21600" y="10800"/>
                  </a:cubicBezTo>
                  <a:cubicBezTo>
                    <a:pt x="21600" y="7915"/>
                    <a:pt x="20477" y="5203"/>
                    <a:pt x="18437" y="3163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453" name="Shape 453"/>
            <p:cNvSpPr/>
            <p:nvPr/>
          </p:nvSpPr>
          <p:spPr>
            <a:xfrm>
              <a:off x="5997998" y="4835485"/>
              <a:ext cx="2757389" cy="3632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>
              <a:lvl1pPr algn="l">
                <a:spcBef>
                  <a:spcPts val="500"/>
                </a:spcBef>
                <a:defRPr sz="2000">
                  <a:solidFill>
                    <a:srgbClr val="8F9499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67" dirty="0">
                  <a:solidFill>
                    <a:schemeClr val="bg1"/>
                  </a:solidFill>
                </a:rPr>
                <a:t>It has survived not only five centuries, but also the leap into electronic typesetting.</a:t>
              </a:r>
            </a:p>
          </p:txBody>
        </p:sp>
        <p:sp>
          <p:nvSpPr>
            <p:cNvPr id="454" name="Shape 454"/>
            <p:cNvSpPr/>
            <p:nvPr/>
          </p:nvSpPr>
          <p:spPr>
            <a:xfrm>
              <a:off x="5997998" y="4600767"/>
              <a:ext cx="2757389" cy="2837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2800" b="1">
                  <a:solidFill>
                    <a:srgbClr val="FFC000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467" dirty="0">
                  <a:solidFill>
                    <a:schemeClr val="accent4"/>
                  </a:solidFill>
                </a:rPr>
                <a:t>First Planet Award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AA171BB-7B45-4D4A-90D0-7A75EB41F1EF}"/>
              </a:ext>
            </a:extLst>
          </p:cNvPr>
          <p:cNvGrpSpPr/>
          <p:nvPr/>
        </p:nvGrpSpPr>
        <p:grpSpPr>
          <a:xfrm>
            <a:off x="7651957" y="890454"/>
            <a:ext cx="3444404" cy="597958"/>
            <a:chOff x="7651957" y="890454"/>
            <a:chExt cx="3444404" cy="597958"/>
          </a:xfrm>
        </p:grpSpPr>
        <p:grpSp>
          <p:nvGrpSpPr>
            <p:cNvPr id="464" name="Group 464"/>
            <p:cNvGrpSpPr/>
            <p:nvPr/>
          </p:nvGrpSpPr>
          <p:grpSpPr>
            <a:xfrm>
              <a:off x="7651957" y="926002"/>
              <a:ext cx="475684" cy="524649"/>
              <a:chOff x="0" y="0"/>
              <a:chExt cx="951366" cy="1049296"/>
            </a:xfrm>
            <a:solidFill>
              <a:schemeClr val="accent1"/>
            </a:solidFill>
          </p:grpSpPr>
          <p:sp>
            <p:nvSpPr>
              <p:cNvPr id="458" name="Shape 458"/>
              <p:cNvSpPr/>
              <p:nvPr/>
            </p:nvSpPr>
            <p:spPr>
              <a:xfrm>
                <a:off x="0" y="0"/>
                <a:ext cx="951367" cy="10492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2" h="21600" extrusionOk="0">
                    <a:moveTo>
                      <a:pt x="11941" y="20277"/>
                    </a:moveTo>
                    <a:cubicBezTo>
                      <a:pt x="6161" y="20277"/>
                      <a:pt x="1456" y="16003"/>
                      <a:pt x="1456" y="10749"/>
                    </a:cubicBezTo>
                    <a:cubicBezTo>
                      <a:pt x="1456" y="6013"/>
                      <a:pt x="5329" y="2039"/>
                      <a:pt x="10349" y="1334"/>
                    </a:cubicBezTo>
                    <a:cubicBezTo>
                      <a:pt x="9289" y="2982"/>
                      <a:pt x="8736" y="4839"/>
                      <a:pt x="8736" y="6779"/>
                    </a:cubicBezTo>
                    <a:cubicBezTo>
                      <a:pt x="8736" y="12332"/>
                      <a:pt x="13351" y="16924"/>
                      <a:pt x="19277" y="17557"/>
                    </a:cubicBezTo>
                    <a:cubicBezTo>
                      <a:pt x="17327" y="19300"/>
                      <a:pt x="14725" y="20277"/>
                      <a:pt x="11941" y="20277"/>
                    </a:cubicBezTo>
                    <a:close/>
                    <a:moveTo>
                      <a:pt x="21474" y="16672"/>
                    </a:moveTo>
                    <a:cubicBezTo>
                      <a:pt x="21349" y="16445"/>
                      <a:pt x="21077" y="16304"/>
                      <a:pt x="20812" y="16307"/>
                    </a:cubicBezTo>
                    <a:lnTo>
                      <a:pt x="20679" y="16313"/>
                    </a:lnTo>
                    <a:cubicBezTo>
                      <a:pt x="14897" y="16313"/>
                      <a:pt x="10192" y="12046"/>
                      <a:pt x="10192" y="6792"/>
                    </a:cubicBezTo>
                    <a:cubicBezTo>
                      <a:pt x="10192" y="4669"/>
                      <a:pt x="10946" y="2671"/>
                      <a:pt x="12373" y="992"/>
                    </a:cubicBezTo>
                    <a:cubicBezTo>
                      <a:pt x="12544" y="791"/>
                      <a:pt x="12572" y="543"/>
                      <a:pt x="12448" y="316"/>
                    </a:cubicBezTo>
                    <a:cubicBezTo>
                      <a:pt x="12323" y="92"/>
                      <a:pt x="12071" y="0"/>
                      <a:pt x="11795" y="0"/>
                    </a:cubicBezTo>
                    <a:lnTo>
                      <a:pt x="11787" y="0"/>
                    </a:lnTo>
                    <a:cubicBezTo>
                      <a:pt x="5288" y="0"/>
                      <a:pt x="0" y="4892"/>
                      <a:pt x="0" y="10799"/>
                    </a:cubicBezTo>
                    <a:cubicBezTo>
                      <a:pt x="0" y="16782"/>
                      <a:pt x="5358" y="21600"/>
                      <a:pt x="11941" y="21600"/>
                    </a:cubicBezTo>
                    <a:cubicBezTo>
                      <a:pt x="15670" y="21600"/>
                      <a:pt x="19117" y="20059"/>
                      <a:pt x="21399" y="17370"/>
                    </a:cubicBezTo>
                    <a:cubicBezTo>
                      <a:pt x="21572" y="17169"/>
                      <a:pt x="21600" y="16898"/>
                      <a:pt x="21474" y="16672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59" name="Shape 459"/>
              <p:cNvSpPr/>
              <p:nvPr/>
            </p:nvSpPr>
            <p:spPr>
              <a:xfrm>
                <a:off x="127582" y="559716"/>
                <a:ext cx="443266" cy="3772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36" h="21528" extrusionOk="0">
                    <a:moveTo>
                      <a:pt x="1549" y="762"/>
                    </a:moveTo>
                    <a:cubicBezTo>
                      <a:pt x="1476" y="260"/>
                      <a:pt x="1076" y="-72"/>
                      <a:pt x="645" y="13"/>
                    </a:cubicBezTo>
                    <a:cubicBezTo>
                      <a:pt x="221" y="99"/>
                      <a:pt x="-64" y="577"/>
                      <a:pt x="12" y="1075"/>
                    </a:cubicBezTo>
                    <a:cubicBezTo>
                      <a:pt x="1773" y="12927"/>
                      <a:pt x="10495" y="21528"/>
                      <a:pt x="20755" y="21528"/>
                    </a:cubicBezTo>
                    <a:cubicBezTo>
                      <a:pt x="21185" y="21528"/>
                      <a:pt x="21536" y="21120"/>
                      <a:pt x="21536" y="20615"/>
                    </a:cubicBezTo>
                    <a:cubicBezTo>
                      <a:pt x="21536" y="20103"/>
                      <a:pt x="21185" y="19696"/>
                      <a:pt x="20755" y="19696"/>
                    </a:cubicBezTo>
                    <a:cubicBezTo>
                      <a:pt x="11254" y="19696"/>
                      <a:pt x="3180" y="11732"/>
                      <a:pt x="1549" y="762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60" name="Shape 460"/>
              <p:cNvSpPr/>
              <p:nvPr/>
            </p:nvSpPr>
            <p:spPr>
              <a:xfrm>
                <a:off x="119351" y="489752"/>
                <a:ext cx="32668" cy="560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04" h="21600" extrusionOk="0">
                    <a:moveTo>
                      <a:pt x="11362" y="21600"/>
                    </a:moveTo>
                    <a:cubicBezTo>
                      <a:pt x="17147" y="21600"/>
                      <a:pt x="21600" y="18090"/>
                      <a:pt x="21288" y="14671"/>
                    </a:cubicBezTo>
                    <a:cubicBezTo>
                      <a:pt x="21081" y="12011"/>
                      <a:pt x="20981" y="8862"/>
                      <a:pt x="20981" y="6144"/>
                    </a:cubicBezTo>
                    <a:cubicBezTo>
                      <a:pt x="20981" y="2724"/>
                      <a:pt x="16274" y="0"/>
                      <a:pt x="10489" y="0"/>
                    </a:cubicBezTo>
                    <a:cubicBezTo>
                      <a:pt x="4707" y="0"/>
                      <a:pt x="0" y="2901"/>
                      <a:pt x="0" y="6320"/>
                    </a:cubicBezTo>
                    <a:cubicBezTo>
                      <a:pt x="0" y="9228"/>
                      <a:pt x="155" y="12373"/>
                      <a:pt x="354" y="15247"/>
                    </a:cubicBezTo>
                    <a:cubicBezTo>
                      <a:pt x="621" y="18554"/>
                      <a:pt x="5271" y="21600"/>
                      <a:pt x="10843" y="21600"/>
                    </a:cubicBezTo>
                    <a:cubicBezTo>
                      <a:pt x="10843" y="21600"/>
                      <a:pt x="11362" y="21600"/>
                      <a:pt x="11362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61" name="Shape 461"/>
              <p:cNvSpPr/>
              <p:nvPr/>
            </p:nvSpPr>
            <p:spPr>
              <a:xfrm>
                <a:off x="572063" y="267511"/>
                <a:ext cx="57193" cy="5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17" y="21600"/>
                    </a:moveTo>
                    <a:cubicBezTo>
                      <a:pt x="16771" y="21600"/>
                      <a:pt x="21600" y="16751"/>
                      <a:pt x="21600" y="10800"/>
                    </a:cubicBezTo>
                    <a:cubicBezTo>
                      <a:pt x="21600" y="4823"/>
                      <a:pt x="16771" y="0"/>
                      <a:pt x="10817" y="0"/>
                    </a:cubicBezTo>
                    <a:cubicBezTo>
                      <a:pt x="4833" y="0"/>
                      <a:pt x="0" y="4823"/>
                      <a:pt x="0" y="10800"/>
                    </a:cubicBezTo>
                    <a:cubicBezTo>
                      <a:pt x="0" y="16751"/>
                      <a:pt x="4833" y="21600"/>
                      <a:pt x="10817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62" name="Shape 462"/>
              <p:cNvSpPr/>
              <p:nvPr/>
            </p:nvSpPr>
            <p:spPr>
              <a:xfrm>
                <a:off x="761379" y="127582"/>
                <a:ext cx="57193" cy="572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15" y="21600"/>
                    </a:moveTo>
                    <a:cubicBezTo>
                      <a:pt x="16768" y="21600"/>
                      <a:pt x="21600" y="16776"/>
                      <a:pt x="21600" y="10799"/>
                    </a:cubicBezTo>
                    <a:cubicBezTo>
                      <a:pt x="21600" y="4855"/>
                      <a:pt x="16768" y="0"/>
                      <a:pt x="10815" y="0"/>
                    </a:cubicBezTo>
                    <a:cubicBezTo>
                      <a:pt x="4829" y="0"/>
                      <a:pt x="0" y="4855"/>
                      <a:pt x="0" y="10799"/>
                    </a:cubicBezTo>
                    <a:cubicBezTo>
                      <a:pt x="0" y="16776"/>
                      <a:pt x="4829" y="21600"/>
                      <a:pt x="10815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63" name="Shape 463"/>
              <p:cNvSpPr/>
              <p:nvPr/>
            </p:nvSpPr>
            <p:spPr>
              <a:xfrm>
                <a:off x="695530" y="386863"/>
                <a:ext cx="57282" cy="572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cubicBezTo>
                      <a:pt x="16750" y="21600"/>
                      <a:pt x="21600" y="16776"/>
                      <a:pt x="21600" y="10800"/>
                    </a:cubicBezTo>
                    <a:cubicBezTo>
                      <a:pt x="21600" y="4849"/>
                      <a:pt x="16750" y="0"/>
                      <a:pt x="10800" y="0"/>
                    </a:cubicBezTo>
                    <a:cubicBezTo>
                      <a:pt x="4824" y="0"/>
                      <a:pt x="0" y="4849"/>
                      <a:pt x="0" y="10800"/>
                    </a:cubicBezTo>
                    <a:cubicBezTo>
                      <a:pt x="0" y="16776"/>
                      <a:pt x="4824" y="21600"/>
                      <a:pt x="10800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sp>
          <p:nvSpPr>
            <p:cNvPr id="467" name="Shape 467"/>
            <p:cNvSpPr/>
            <p:nvPr/>
          </p:nvSpPr>
          <p:spPr>
            <a:xfrm>
              <a:off x="8338973" y="1125172"/>
              <a:ext cx="2633828" cy="3632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>
              <a:lvl1pPr algn="l">
                <a:spcBef>
                  <a:spcPts val="500"/>
                </a:spcBef>
                <a:defRPr sz="2000">
                  <a:solidFill>
                    <a:srgbClr val="8F9499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67" dirty="0">
                  <a:solidFill>
                    <a:schemeClr val="bg1"/>
                  </a:solidFill>
                </a:rPr>
                <a:t>It has survived not only five centuries, but also the leap into electronic typesetting.</a:t>
              </a:r>
            </a:p>
          </p:txBody>
        </p:sp>
        <p:sp>
          <p:nvSpPr>
            <p:cNvPr id="468" name="Shape 468"/>
            <p:cNvSpPr/>
            <p:nvPr/>
          </p:nvSpPr>
          <p:spPr>
            <a:xfrm>
              <a:off x="8338973" y="890454"/>
              <a:ext cx="2757388" cy="2837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2800" b="1">
                  <a:solidFill>
                    <a:srgbClr val="89C600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467" dirty="0">
                  <a:solidFill>
                    <a:schemeClr val="accent1"/>
                  </a:solidFill>
                </a:rPr>
                <a:t>Moon Award for Best Service</a:t>
              </a:r>
            </a:p>
          </p:txBody>
        </p:sp>
      </p:grpSp>
      <p:sp>
        <p:nvSpPr>
          <p:cNvPr id="469" name="Shape 469"/>
          <p:cNvSpPr/>
          <p:nvPr/>
        </p:nvSpPr>
        <p:spPr>
          <a:xfrm>
            <a:off x="7346391" y="968632"/>
            <a:ext cx="0" cy="502888"/>
          </a:xfrm>
          <a:prstGeom prst="line">
            <a:avLst/>
          </a:prstGeom>
          <a:ln w="38100" cap="rnd">
            <a:solidFill>
              <a:srgbClr val="C1C6CA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4267"/>
          </a:p>
        </p:txBody>
      </p:sp>
      <p:grpSp>
        <p:nvGrpSpPr>
          <p:cNvPr id="472" name="Group 472"/>
          <p:cNvGrpSpPr/>
          <p:nvPr/>
        </p:nvGrpSpPr>
        <p:grpSpPr>
          <a:xfrm>
            <a:off x="5771149" y="2166943"/>
            <a:ext cx="930497" cy="687723"/>
            <a:chOff x="0" y="0"/>
            <a:chExt cx="1860994" cy="1375443"/>
          </a:xfrm>
        </p:grpSpPr>
        <p:sp>
          <p:nvSpPr>
            <p:cNvPr id="470" name="Shape 470"/>
            <p:cNvSpPr/>
            <p:nvPr/>
          </p:nvSpPr>
          <p:spPr>
            <a:xfrm>
              <a:off x="2886" y="290300"/>
              <a:ext cx="1810196" cy="10851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5500" b="1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lang="en-US" sz="2800" dirty="0">
                  <a:solidFill>
                    <a:schemeClr val="bg1"/>
                  </a:solidFill>
                </a:rPr>
                <a:t>2022</a:t>
              </a:r>
              <a:endParaRPr sz="2800" dirty="0">
                <a:solidFill>
                  <a:schemeClr val="bg1"/>
                </a:solidFill>
              </a:endParaRPr>
            </a:p>
          </p:txBody>
        </p:sp>
        <p:sp>
          <p:nvSpPr>
            <p:cNvPr id="471" name="Shape 471"/>
            <p:cNvSpPr/>
            <p:nvPr/>
          </p:nvSpPr>
          <p:spPr>
            <a:xfrm>
              <a:off x="0" y="0"/>
              <a:ext cx="1860995" cy="5674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2200" b="1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067" dirty="0">
                  <a:solidFill>
                    <a:schemeClr val="bg1"/>
                  </a:solidFill>
                </a:rPr>
                <a:t>March 20 of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810E91E-099F-4B81-A8D5-6EC28E8A8305}"/>
              </a:ext>
            </a:extLst>
          </p:cNvPr>
          <p:cNvGrpSpPr/>
          <p:nvPr/>
        </p:nvGrpSpPr>
        <p:grpSpPr>
          <a:xfrm>
            <a:off x="1335599" y="-167695"/>
            <a:ext cx="5740189" cy="6567040"/>
            <a:chOff x="1335599" y="-167695"/>
            <a:chExt cx="5740189" cy="6567040"/>
          </a:xfrm>
        </p:grpSpPr>
        <p:grpSp>
          <p:nvGrpSpPr>
            <p:cNvPr id="426" name="Group 426"/>
            <p:cNvGrpSpPr/>
            <p:nvPr/>
          </p:nvGrpSpPr>
          <p:grpSpPr>
            <a:xfrm>
              <a:off x="1881857" y="2270705"/>
              <a:ext cx="521753" cy="521656"/>
              <a:chOff x="434259" y="0"/>
              <a:chExt cx="1043506" cy="1043309"/>
            </a:xfrm>
          </p:grpSpPr>
          <p:sp>
            <p:nvSpPr>
              <p:cNvPr id="424" name="Shape 424"/>
              <p:cNvSpPr/>
              <p:nvPr/>
            </p:nvSpPr>
            <p:spPr>
              <a:xfrm>
                <a:off x="434259" y="0"/>
                <a:ext cx="1043309" cy="10433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25" name="Shape 425"/>
              <p:cNvSpPr/>
              <p:nvPr/>
            </p:nvSpPr>
            <p:spPr>
              <a:xfrm>
                <a:off x="723766" y="0"/>
                <a:ext cx="754001" cy="7648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656" y="0"/>
                    </a:moveTo>
                    <a:cubicBezTo>
                      <a:pt x="5023" y="0"/>
                      <a:pt x="3452" y="259"/>
                      <a:pt x="1981" y="736"/>
                    </a:cubicBezTo>
                    <a:cubicBezTo>
                      <a:pt x="724" y="2805"/>
                      <a:pt x="0" y="5225"/>
                      <a:pt x="0" y="7813"/>
                    </a:cubicBezTo>
                    <a:cubicBezTo>
                      <a:pt x="0" y="15427"/>
                      <a:pt x="6262" y="21600"/>
                      <a:pt x="13986" y="21600"/>
                    </a:cubicBezTo>
                    <a:cubicBezTo>
                      <a:pt x="16393" y="21600"/>
                      <a:pt x="18659" y="21000"/>
                      <a:pt x="20637" y="19944"/>
                    </a:cubicBezTo>
                    <a:cubicBezTo>
                      <a:pt x="21259" y="18323"/>
                      <a:pt x="21600" y="16567"/>
                      <a:pt x="21600" y="14732"/>
                    </a:cubicBezTo>
                    <a:cubicBezTo>
                      <a:pt x="21600" y="6596"/>
                      <a:pt x="14910" y="0"/>
                      <a:pt x="665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  <a:alpha val="2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grpSp>
          <p:nvGrpSpPr>
            <p:cNvPr id="429" name="Group 429"/>
            <p:cNvGrpSpPr/>
            <p:nvPr/>
          </p:nvGrpSpPr>
          <p:grpSpPr>
            <a:xfrm>
              <a:off x="5863919" y="6131325"/>
              <a:ext cx="268071" cy="268020"/>
              <a:chOff x="223116" y="0"/>
              <a:chExt cx="536138" cy="536037"/>
            </a:xfrm>
          </p:grpSpPr>
          <p:sp>
            <p:nvSpPr>
              <p:cNvPr id="427" name="Shape 427"/>
              <p:cNvSpPr/>
              <p:nvPr/>
            </p:nvSpPr>
            <p:spPr>
              <a:xfrm>
                <a:off x="223116" y="0"/>
                <a:ext cx="536037" cy="536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28" name="Shape 428"/>
              <p:cNvSpPr/>
              <p:nvPr/>
            </p:nvSpPr>
            <p:spPr>
              <a:xfrm>
                <a:off x="371860" y="0"/>
                <a:ext cx="387395" cy="3929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656" y="0"/>
                    </a:moveTo>
                    <a:cubicBezTo>
                      <a:pt x="5023" y="0"/>
                      <a:pt x="3452" y="259"/>
                      <a:pt x="1981" y="736"/>
                    </a:cubicBezTo>
                    <a:cubicBezTo>
                      <a:pt x="724" y="2805"/>
                      <a:pt x="0" y="5225"/>
                      <a:pt x="0" y="7813"/>
                    </a:cubicBezTo>
                    <a:cubicBezTo>
                      <a:pt x="0" y="15427"/>
                      <a:pt x="6262" y="21600"/>
                      <a:pt x="13986" y="21600"/>
                    </a:cubicBezTo>
                    <a:cubicBezTo>
                      <a:pt x="16393" y="21600"/>
                      <a:pt x="18659" y="21000"/>
                      <a:pt x="20637" y="19944"/>
                    </a:cubicBezTo>
                    <a:cubicBezTo>
                      <a:pt x="21259" y="18323"/>
                      <a:pt x="21600" y="16567"/>
                      <a:pt x="21600" y="14732"/>
                    </a:cubicBezTo>
                    <a:cubicBezTo>
                      <a:pt x="21600" y="6596"/>
                      <a:pt x="14910" y="0"/>
                      <a:pt x="6656" y="0"/>
                    </a:cubicBezTo>
                    <a:close/>
                  </a:path>
                </a:pathLst>
              </a:custGeom>
              <a:solidFill>
                <a:srgbClr val="FFFFFF">
                  <a:alpha val="2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sp>
          <p:nvSpPr>
            <p:cNvPr id="433" name="Shape 433"/>
            <p:cNvSpPr/>
            <p:nvPr/>
          </p:nvSpPr>
          <p:spPr>
            <a:xfrm rot="655410">
              <a:off x="1569859" y="4460224"/>
              <a:ext cx="468413" cy="468413"/>
            </a:xfrm>
            <a:prstGeom prst="star8">
              <a:avLst>
                <a:gd name="adj" fmla="val 5000"/>
              </a:avLst>
            </a:prstGeom>
            <a:solidFill>
              <a:srgbClr val="6DE0FF">
                <a:alpha val="27873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292093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5333"/>
            </a:p>
          </p:txBody>
        </p:sp>
        <p:sp>
          <p:nvSpPr>
            <p:cNvPr id="465" name="Shape 465"/>
            <p:cNvSpPr/>
            <p:nvPr/>
          </p:nvSpPr>
          <p:spPr>
            <a:xfrm rot="655410">
              <a:off x="6017672" y="1213681"/>
              <a:ext cx="827937" cy="827939"/>
            </a:xfrm>
            <a:prstGeom prst="star8">
              <a:avLst>
                <a:gd name="adj" fmla="val 5000"/>
              </a:avLst>
            </a:prstGeom>
            <a:solidFill>
              <a:srgbClr val="6DE0FF">
                <a:alpha val="27873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292093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5333"/>
            </a:p>
          </p:txBody>
        </p:sp>
        <p:sp>
          <p:nvSpPr>
            <p:cNvPr id="466" name="Shape 466"/>
            <p:cNvSpPr/>
            <p:nvPr/>
          </p:nvSpPr>
          <p:spPr>
            <a:xfrm rot="655410">
              <a:off x="6701377" y="288979"/>
              <a:ext cx="374411" cy="374411"/>
            </a:xfrm>
            <a:prstGeom prst="star8">
              <a:avLst>
                <a:gd name="adj" fmla="val 5000"/>
              </a:avLst>
            </a:prstGeom>
            <a:solidFill>
              <a:srgbClr val="C3EAFE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292093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5333"/>
            </a:p>
          </p:txBody>
        </p:sp>
        <p:grpSp>
          <p:nvGrpSpPr>
            <p:cNvPr id="475" name="Group 475"/>
            <p:cNvGrpSpPr/>
            <p:nvPr/>
          </p:nvGrpSpPr>
          <p:grpSpPr>
            <a:xfrm>
              <a:off x="1335599" y="-167695"/>
              <a:ext cx="521755" cy="521656"/>
              <a:chOff x="434259" y="0"/>
              <a:chExt cx="1043506" cy="1043309"/>
            </a:xfrm>
          </p:grpSpPr>
          <p:sp>
            <p:nvSpPr>
              <p:cNvPr id="473" name="Shape 473"/>
              <p:cNvSpPr/>
              <p:nvPr/>
            </p:nvSpPr>
            <p:spPr>
              <a:xfrm>
                <a:off x="434259" y="0"/>
                <a:ext cx="1043309" cy="10433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ysDot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74" name="Shape 474"/>
              <p:cNvSpPr/>
              <p:nvPr/>
            </p:nvSpPr>
            <p:spPr>
              <a:xfrm>
                <a:off x="723766" y="0"/>
                <a:ext cx="754001" cy="7648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656" y="0"/>
                    </a:moveTo>
                    <a:cubicBezTo>
                      <a:pt x="5023" y="0"/>
                      <a:pt x="3452" y="259"/>
                      <a:pt x="1981" y="736"/>
                    </a:cubicBezTo>
                    <a:cubicBezTo>
                      <a:pt x="724" y="2805"/>
                      <a:pt x="0" y="5225"/>
                      <a:pt x="0" y="7813"/>
                    </a:cubicBezTo>
                    <a:cubicBezTo>
                      <a:pt x="0" y="15427"/>
                      <a:pt x="6262" y="21600"/>
                      <a:pt x="13986" y="21600"/>
                    </a:cubicBezTo>
                    <a:cubicBezTo>
                      <a:pt x="16393" y="21600"/>
                      <a:pt x="18659" y="21000"/>
                      <a:pt x="20637" y="19944"/>
                    </a:cubicBezTo>
                    <a:cubicBezTo>
                      <a:pt x="21259" y="18323"/>
                      <a:pt x="21600" y="16567"/>
                      <a:pt x="21600" y="14732"/>
                    </a:cubicBezTo>
                    <a:cubicBezTo>
                      <a:pt x="21600" y="6596"/>
                      <a:pt x="14910" y="0"/>
                      <a:pt x="6656" y="0"/>
                    </a:cubicBezTo>
                    <a:close/>
                  </a:path>
                </a:pathLst>
              </a:custGeom>
              <a:solidFill>
                <a:srgbClr val="B9E2E7">
                  <a:alpha val="2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461367" y="111018"/>
            <a:ext cx="250399" cy="157935"/>
          </a:xfrm>
          <a:prstGeom prst="rect">
            <a:avLst/>
          </a:prstGeom>
        </p:spPr>
        <p:txBody>
          <a:bodyPr vert="horz" lIns="45720" tIns="22860" rIns="45720" bIns="22860" rtlCol="0" anchor="ctr"/>
          <a:lstStyle/>
          <a:p>
            <a:pPr lvl="0"/>
            <a:fld id="{86CB4B4D-7CA3-9044-876B-883B54F8677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572562"/>
      </p:ext>
    </p:extLst>
  </p:cSld>
  <p:clrMapOvr>
    <a:masterClrMapping/>
  </p:clrMapOvr>
  <p:transition spd="slow">
    <p:push dir="d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" grpId="0" animBg="1"/>
      <p:bldP spid="416" grpId="0" animBg="1"/>
      <p:bldP spid="417" grpId="0" animBg="1"/>
      <p:bldP spid="434" grpId="0" animBg="1"/>
      <p:bldP spid="469" grpId="0" animBg="1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onut 23">
            <a:extLst>
              <a:ext uri="{FF2B5EF4-FFF2-40B4-BE49-F238E27FC236}">
                <a16:creationId xmlns:a16="http://schemas.microsoft.com/office/drawing/2014/main" id="{56E1966C-CDD9-2C41-9162-E0E3CA4F0AD1}"/>
              </a:ext>
            </a:extLst>
          </p:cNvPr>
          <p:cNvSpPr/>
          <p:nvPr/>
        </p:nvSpPr>
        <p:spPr bwMode="auto">
          <a:xfrm>
            <a:off x="2163167" y="720099"/>
            <a:ext cx="2379662" cy="2379662"/>
          </a:xfrm>
          <a:prstGeom prst="donu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5" name="Triangle 24">
            <a:extLst>
              <a:ext uri="{FF2B5EF4-FFF2-40B4-BE49-F238E27FC236}">
                <a16:creationId xmlns:a16="http://schemas.microsoft.com/office/drawing/2014/main" id="{91B28CE0-68B9-124B-94AB-8F563CC50FA1}"/>
              </a:ext>
            </a:extLst>
          </p:cNvPr>
          <p:cNvSpPr/>
          <p:nvPr/>
        </p:nvSpPr>
        <p:spPr bwMode="auto">
          <a:xfrm rot="19236706">
            <a:off x="6247650" y="609222"/>
            <a:ext cx="3087688" cy="2663825"/>
          </a:xfrm>
          <a:prstGeom prst="triangle">
            <a:avLst/>
          </a:prstGeom>
          <a:noFill/>
          <a:ln w="635000">
            <a:solidFill>
              <a:schemeClr val="tx1">
                <a:alpha val="5000"/>
              </a:schemeClr>
            </a:solidFill>
            <a:miter lim="800000"/>
          </a:ln>
        </p:spPr>
        <p:txBody>
          <a:bodyPr spcFirstLastPara="1" anchor="ctr">
            <a:prstTxWarp prst="textArchDow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9E85BC85-FE4D-0F44-B475-CA5D2EE9E1E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287" r="36287"/>
          <a:stretch>
            <a:fillRect/>
          </a:stretch>
        </p:blipFill>
        <p:spPr bwMode="auto">
          <a:xfrm>
            <a:off x="1374775" y="1581150"/>
            <a:ext cx="1741488" cy="357187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C47A4446-B0F7-424A-AA11-71D6C4DCAE9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736" r="33736"/>
          <a:stretch>
            <a:fillRect/>
          </a:stretch>
        </p:blipFill>
        <p:spPr bwMode="auto">
          <a:xfrm>
            <a:off x="4787900" y="1927225"/>
            <a:ext cx="1743075" cy="357187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04769AA-33AA-7143-AD20-39CE5AB95E4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00" r="25600"/>
          <a:stretch>
            <a:fillRect/>
          </a:stretch>
        </p:blipFill>
        <p:spPr bwMode="auto">
          <a:xfrm>
            <a:off x="8201025" y="1630363"/>
            <a:ext cx="1743075" cy="3571875"/>
          </a:xfrm>
          <a:blipFill dpi="0" rotWithShape="0">
            <a:blip r:embed="rId3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66D3EBF-31C7-44B4-85BE-739746447CDF}"/>
              </a:ext>
            </a:extLst>
          </p:cNvPr>
          <p:cNvGrpSpPr/>
          <p:nvPr/>
        </p:nvGrpSpPr>
        <p:grpSpPr>
          <a:xfrm>
            <a:off x="1408113" y="4168775"/>
            <a:ext cx="1708150" cy="854075"/>
            <a:chOff x="1408113" y="4168775"/>
            <a:chExt cx="1708150" cy="854075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8209AB1E-AC51-DC4C-8AB3-55E9FBB84A6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408113" y="4168775"/>
              <a:ext cx="1708150" cy="52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ALEX</a:t>
              </a:r>
            </a:p>
            <a:p>
              <a:pPr>
                <a:lnSpc>
                  <a:spcPct val="80000"/>
                </a:lnSpc>
              </a:pP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SKOTLAND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A7BFBD-F8FF-494A-A0C8-8E6192A6610F}"/>
                </a:ext>
              </a:extLst>
            </p:cNvPr>
            <p:cNvSpPr txBox="1"/>
            <p:nvPr/>
          </p:nvSpPr>
          <p:spPr>
            <a:xfrm>
              <a:off x="1408113" y="4770438"/>
              <a:ext cx="1708150" cy="2524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SAN FRANCISCO</a:t>
              </a: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660DB9EB-284F-CE47-A862-ED31690A19C5}"/>
              </a:ext>
            </a:extLst>
          </p:cNvPr>
          <p:cNvSpPr txBox="1">
            <a:spLocks/>
          </p:cNvSpPr>
          <p:nvPr/>
        </p:nvSpPr>
        <p:spPr>
          <a:xfrm>
            <a:off x="554855" y="607805"/>
            <a:ext cx="1148840" cy="2585543"/>
          </a:xfrm>
          <a:prstGeom prst="rect">
            <a:avLst/>
          </a:prstGeom>
        </p:spPr>
        <p:txBody>
          <a:bodyPr vert="vert27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2023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B0F35A-C0EE-43A4-A5BC-D42DF6F7014A}"/>
              </a:ext>
            </a:extLst>
          </p:cNvPr>
          <p:cNvGrpSpPr/>
          <p:nvPr/>
        </p:nvGrpSpPr>
        <p:grpSpPr>
          <a:xfrm>
            <a:off x="4822825" y="4514850"/>
            <a:ext cx="1708150" cy="854075"/>
            <a:chOff x="4822825" y="4514850"/>
            <a:chExt cx="1708150" cy="854075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426F92D7-A7A5-C54E-8638-C13652143E7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822825" y="4514850"/>
              <a:ext cx="1708150" cy="52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TOKYO</a:t>
              </a:r>
            </a:p>
            <a:p>
              <a:pPr>
                <a:lnSpc>
                  <a:spcPct val="80000"/>
                </a:lnSpc>
              </a:pP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AGUERO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E0AED6-394B-9849-BCC5-BC5E095BB3F2}"/>
                </a:ext>
              </a:extLst>
            </p:cNvPr>
            <p:cNvSpPr txBox="1"/>
            <p:nvPr/>
          </p:nvSpPr>
          <p:spPr>
            <a:xfrm>
              <a:off x="4822825" y="5114925"/>
              <a:ext cx="1708150" cy="254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SAN FRANCISCO</a:t>
              </a: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314CA8CD-7586-4343-AA75-62433B0931F7}"/>
              </a:ext>
            </a:extLst>
          </p:cNvPr>
          <p:cNvSpPr txBox="1">
            <a:spLocks/>
          </p:cNvSpPr>
          <p:nvPr/>
        </p:nvSpPr>
        <p:spPr>
          <a:xfrm>
            <a:off x="3968409" y="953794"/>
            <a:ext cx="1148840" cy="2585543"/>
          </a:xfrm>
          <a:prstGeom prst="rect">
            <a:avLst/>
          </a:prstGeom>
        </p:spPr>
        <p:txBody>
          <a:bodyPr vert="vert27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2024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89CD3CB-070A-40FB-8256-613BC925307B}"/>
              </a:ext>
            </a:extLst>
          </p:cNvPr>
          <p:cNvGrpSpPr/>
          <p:nvPr/>
        </p:nvGrpSpPr>
        <p:grpSpPr>
          <a:xfrm>
            <a:off x="8235950" y="4217988"/>
            <a:ext cx="1708150" cy="855662"/>
            <a:chOff x="8235950" y="4217988"/>
            <a:chExt cx="1708150" cy="855662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75C63688-BA56-E342-B59B-14F1C4859A2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235950" y="4217988"/>
              <a:ext cx="1708150" cy="52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PHILIPS</a:t>
              </a:r>
              <a:b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</a:br>
              <a:r>
                <a:rPr lang="en-US" altLang="en-US" dirty="0">
                  <a:solidFill>
                    <a:schemeClr val="bg1"/>
                  </a:solidFill>
                  <a:latin typeface="Source Sans Pro Black" panose="020B0503030403020204" pitchFamily="34" charset="0"/>
                  <a:ea typeface="Source Sans Pro Black" panose="020B0503030403020204" pitchFamily="34" charset="0"/>
                  <a:cs typeface="Source Sans Pro Black" panose="020B0503030403020204" pitchFamily="34" charset="0"/>
                </a:rPr>
                <a:t>LUIS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E28511-013A-5642-8246-37A7610CC5F1}"/>
                </a:ext>
              </a:extLst>
            </p:cNvPr>
            <p:cNvSpPr txBox="1"/>
            <p:nvPr/>
          </p:nvSpPr>
          <p:spPr>
            <a:xfrm>
              <a:off x="8235950" y="4819650"/>
              <a:ext cx="1708150" cy="2540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dirty="0">
                  <a:solidFill>
                    <a:schemeClr val="bg1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SAN FRANCISCO</a:t>
              </a:r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881CFE54-B5EF-DA45-A658-CA6EFAFBECE6}"/>
              </a:ext>
            </a:extLst>
          </p:cNvPr>
          <p:cNvSpPr txBox="1">
            <a:spLocks/>
          </p:cNvSpPr>
          <p:nvPr/>
        </p:nvSpPr>
        <p:spPr>
          <a:xfrm>
            <a:off x="7381963" y="657233"/>
            <a:ext cx="1148840" cy="2585543"/>
          </a:xfrm>
          <a:prstGeom prst="rect">
            <a:avLst/>
          </a:prstGeom>
        </p:spPr>
        <p:txBody>
          <a:bodyPr vert="vert27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7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2025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96F2C3-44A1-4964-8F41-797DB4C59A59}"/>
              </a:ext>
            </a:extLst>
          </p:cNvPr>
          <p:cNvGrpSpPr/>
          <p:nvPr/>
        </p:nvGrpSpPr>
        <p:grpSpPr>
          <a:xfrm>
            <a:off x="0" y="5937250"/>
            <a:ext cx="8356600" cy="241300"/>
            <a:chOff x="0" y="5937250"/>
            <a:chExt cx="8356600" cy="24130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D10CEFC-0587-A844-B9D2-03778AE781BE}"/>
                </a:ext>
              </a:extLst>
            </p:cNvPr>
            <p:cNvCxnSpPr/>
            <p:nvPr/>
          </p:nvCxnSpPr>
          <p:spPr>
            <a:xfrm>
              <a:off x="0" y="6059488"/>
              <a:ext cx="8201025" cy="0"/>
            </a:xfrm>
            <a:prstGeom prst="line">
              <a:avLst/>
            </a:prstGeom>
            <a:ln w="12700">
              <a:solidFill>
                <a:schemeClr val="tx1">
                  <a:alpha val="3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Donut 20">
              <a:extLst>
                <a:ext uri="{FF2B5EF4-FFF2-40B4-BE49-F238E27FC236}">
                  <a16:creationId xmlns:a16="http://schemas.microsoft.com/office/drawing/2014/main" id="{D2A5D16D-17C5-E343-B74D-A9E63F0E7200}"/>
                </a:ext>
              </a:extLst>
            </p:cNvPr>
            <p:cNvSpPr/>
            <p:nvPr/>
          </p:nvSpPr>
          <p:spPr bwMode="auto">
            <a:xfrm>
              <a:off x="1357313" y="5937250"/>
              <a:ext cx="241300" cy="241300"/>
            </a:xfrm>
            <a:prstGeom prst="donu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2" name="Donut 21">
              <a:extLst>
                <a:ext uri="{FF2B5EF4-FFF2-40B4-BE49-F238E27FC236}">
                  <a16:creationId xmlns:a16="http://schemas.microsoft.com/office/drawing/2014/main" id="{E81EC3FC-0FCE-F342-B0B6-77E0C8E66DA6}"/>
                </a:ext>
              </a:extLst>
            </p:cNvPr>
            <p:cNvSpPr/>
            <p:nvPr/>
          </p:nvSpPr>
          <p:spPr bwMode="auto">
            <a:xfrm>
              <a:off x="4787900" y="5937250"/>
              <a:ext cx="239713" cy="241300"/>
            </a:xfrm>
            <a:prstGeom prst="donu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3" name="Donut 22">
              <a:extLst>
                <a:ext uri="{FF2B5EF4-FFF2-40B4-BE49-F238E27FC236}">
                  <a16:creationId xmlns:a16="http://schemas.microsoft.com/office/drawing/2014/main" id="{2CCD802C-476D-C746-8815-C554A0BD384F}"/>
                </a:ext>
              </a:extLst>
            </p:cNvPr>
            <p:cNvSpPr/>
            <p:nvPr/>
          </p:nvSpPr>
          <p:spPr bwMode="auto">
            <a:xfrm>
              <a:off x="8115300" y="5937250"/>
              <a:ext cx="241300" cy="241300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anchor="ctr">
              <a:prstTxWarp prst="textArchDown">
                <a:avLst/>
              </a:prstTxWarp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19234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11" grpId="0"/>
      <p:bldP spid="15" grpId="0"/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D33BF72C-7581-1C4D-8DD6-07CB088145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11" b="3811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352FBBA-BEB4-F349-BE11-3915C4A2826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04" r="10704"/>
          <a:stretch>
            <a:fillRect/>
          </a:stretch>
        </p:blipFill>
        <p:spPr/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B9EAFD8-92AB-E84A-A7C3-A7C1D2F908C0}"/>
              </a:ext>
            </a:extLst>
          </p:cNvPr>
          <p:cNvCxnSpPr/>
          <p:nvPr/>
        </p:nvCxnSpPr>
        <p:spPr>
          <a:xfrm>
            <a:off x="6118225" y="1581150"/>
            <a:ext cx="0" cy="527685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E445F11B-A854-9C4D-8F8A-870BD82A8614}"/>
              </a:ext>
            </a:extLst>
          </p:cNvPr>
          <p:cNvSpPr/>
          <p:nvPr/>
        </p:nvSpPr>
        <p:spPr>
          <a:xfrm>
            <a:off x="5757863" y="944563"/>
            <a:ext cx="698500" cy="696912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accent2"/>
                </a:solidFill>
                <a:latin typeface="Source Sans Pro" charset="0"/>
                <a:ea typeface="Source Sans Pro" charset="0"/>
                <a:cs typeface="Source Sans Pro" charset="0"/>
              </a:rPr>
              <a:t>START</a:t>
            </a:r>
          </a:p>
        </p:txBody>
      </p:sp>
      <p:grpSp>
        <p:nvGrpSpPr>
          <p:cNvPr id="218118" name="Group 38">
            <a:extLst>
              <a:ext uri="{FF2B5EF4-FFF2-40B4-BE49-F238E27FC236}">
                <a16:creationId xmlns:a16="http://schemas.microsoft.com/office/drawing/2014/main" id="{0EEAD7D1-42D9-B54C-908C-01074A105394}"/>
              </a:ext>
            </a:extLst>
          </p:cNvPr>
          <p:cNvGrpSpPr>
            <a:grpSpLocks/>
          </p:cNvGrpSpPr>
          <p:nvPr/>
        </p:nvGrpSpPr>
        <p:grpSpPr bwMode="auto">
          <a:xfrm>
            <a:off x="6043613" y="2778125"/>
            <a:ext cx="682625" cy="152400"/>
            <a:chOff x="6043227" y="2778449"/>
            <a:chExt cx="682254" cy="15191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BD578EF-DB6C-6D46-8B97-105EBB212FFE}"/>
                </a:ext>
              </a:extLst>
            </p:cNvPr>
            <p:cNvSpPr/>
            <p:nvPr/>
          </p:nvSpPr>
          <p:spPr>
            <a:xfrm>
              <a:off x="6043227" y="2778449"/>
              <a:ext cx="152317" cy="15191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3F5EB68-891F-FF45-8773-F2D1A4A685E2}"/>
                </a:ext>
              </a:extLst>
            </p:cNvPr>
            <p:cNvCxnSpPr/>
            <p:nvPr/>
          </p:nvCxnSpPr>
          <p:spPr>
            <a:xfrm flipV="1">
              <a:off x="6186024" y="2854408"/>
              <a:ext cx="385552" cy="0"/>
            </a:xfrm>
            <a:prstGeom prst="line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9FB7F63-7089-A94D-B4F2-F77C1E7FE7F8}"/>
                </a:ext>
              </a:extLst>
            </p:cNvPr>
            <p:cNvSpPr/>
            <p:nvPr/>
          </p:nvSpPr>
          <p:spPr>
            <a:xfrm>
              <a:off x="6573164" y="2778449"/>
              <a:ext cx="152317" cy="15191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18119" name="Group 39">
            <a:extLst>
              <a:ext uri="{FF2B5EF4-FFF2-40B4-BE49-F238E27FC236}">
                <a16:creationId xmlns:a16="http://schemas.microsoft.com/office/drawing/2014/main" id="{DB94ADDA-36E5-BA48-BB77-5AB227D1D1CE}"/>
              </a:ext>
            </a:extLst>
          </p:cNvPr>
          <p:cNvGrpSpPr>
            <a:grpSpLocks/>
          </p:cNvGrpSpPr>
          <p:nvPr/>
        </p:nvGrpSpPr>
        <p:grpSpPr bwMode="auto">
          <a:xfrm>
            <a:off x="5467350" y="3222625"/>
            <a:ext cx="727075" cy="152400"/>
            <a:chOff x="5468107" y="3223292"/>
            <a:chExt cx="727037" cy="151917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DA0F5F3-B9AC-1248-B599-15C634AFC7C6}"/>
                </a:ext>
              </a:extLst>
            </p:cNvPr>
            <p:cNvSpPr/>
            <p:nvPr/>
          </p:nvSpPr>
          <p:spPr>
            <a:xfrm>
              <a:off x="6042752" y="3223292"/>
              <a:ext cx="152392" cy="15191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4867C17-7C7C-8D47-A9DC-63AE3E5253D8}"/>
                </a:ext>
              </a:extLst>
            </p:cNvPr>
            <p:cNvCxnSpPr>
              <a:stCxn id="21" idx="2"/>
            </p:cNvCxnSpPr>
            <p:nvPr/>
          </p:nvCxnSpPr>
          <p:spPr>
            <a:xfrm>
              <a:off x="5468107" y="3299251"/>
              <a:ext cx="573058" cy="0"/>
            </a:xfrm>
            <a:prstGeom prst="line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188CF05-6F30-C84A-9C88-8D4458F335E0}"/>
                </a:ext>
              </a:extLst>
            </p:cNvPr>
            <p:cNvSpPr/>
            <p:nvPr/>
          </p:nvSpPr>
          <p:spPr>
            <a:xfrm>
              <a:off x="5468107" y="3223292"/>
              <a:ext cx="152392" cy="1519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18121" name="Group 30">
            <a:extLst>
              <a:ext uri="{FF2B5EF4-FFF2-40B4-BE49-F238E27FC236}">
                <a16:creationId xmlns:a16="http://schemas.microsoft.com/office/drawing/2014/main" id="{7D44B94B-BEE9-4241-BF8E-BA2CDEF936D1}"/>
              </a:ext>
            </a:extLst>
          </p:cNvPr>
          <p:cNvGrpSpPr>
            <a:grpSpLocks/>
          </p:cNvGrpSpPr>
          <p:nvPr/>
        </p:nvGrpSpPr>
        <p:grpSpPr bwMode="auto">
          <a:xfrm>
            <a:off x="6926263" y="3422650"/>
            <a:ext cx="4144962" cy="1473200"/>
            <a:chOff x="6926354" y="3423033"/>
            <a:chExt cx="4145300" cy="1472339"/>
          </a:xfrm>
        </p:grpSpPr>
        <p:sp>
          <p:nvSpPr>
            <p:cNvPr id="218128" name="Title 1">
              <a:extLst>
                <a:ext uri="{FF2B5EF4-FFF2-40B4-BE49-F238E27FC236}">
                  <a16:creationId xmlns:a16="http://schemas.microsoft.com/office/drawing/2014/main" id="{99590EE0-F8F7-A446-A14C-EA78BC7C168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3964278"/>
              <a:ext cx="4145300" cy="499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World Designer Champain awards Gold</a:t>
              </a:r>
            </a:p>
          </p:txBody>
        </p:sp>
        <p:sp>
          <p:nvSpPr>
            <p:cNvPr id="218129" name="Title 1">
              <a:extLst>
                <a:ext uri="{FF2B5EF4-FFF2-40B4-BE49-F238E27FC236}">
                  <a16:creationId xmlns:a16="http://schemas.microsoft.com/office/drawing/2014/main" id="{78662FA6-04CA-BD4D-8245-68151FA3BF9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4353034"/>
              <a:ext cx="4145300" cy="54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en-US" altLang="en-US" sz="1100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When an unknown printer took a galley of type and scrambled it to make a type specimen book.</a:t>
              </a:r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EF2C26CB-A204-5E4D-8915-92814500C806}"/>
                </a:ext>
              </a:extLst>
            </p:cNvPr>
            <p:cNvSpPr txBox="1">
              <a:spLocks/>
            </p:cNvSpPr>
            <p:nvPr/>
          </p:nvSpPr>
          <p:spPr>
            <a:xfrm>
              <a:off x="6926354" y="3423033"/>
              <a:ext cx="4145300" cy="358790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5400" b="1" i="0" kern="1200">
                  <a:solidFill>
                    <a:schemeClr val="tx1"/>
                  </a:solidFill>
                  <a:latin typeface="Roboto" charset="0"/>
                  <a:ea typeface="Roboto" charset="0"/>
                  <a:cs typeface="Roboto" charset="0"/>
                </a:defRPr>
              </a:lvl1pPr>
            </a:lstStyle>
            <a:p>
              <a:pPr fontAlgn="auto">
                <a:lnSpc>
                  <a:spcPct val="125000"/>
                </a:lnSpc>
                <a:spcAft>
                  <a:spcPts val="0"/>
                </a:spcAft>
                <a:defRPr/>
              </a:pPr>
              <a:r>
                <a:rPr lang="en-US" sz="1400" dirty="0">
                  <a:solidFill>
                    <a:srgbClr val="FFFFFF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June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05D6B70-94AD-484F-9475-10AB36E82452}"/>
                </a:ext>
              </a:extLst>
            </p:cNvPr>
            <p:cNvCxnSpPr/>
            <p:nvPr/>
          </p:nvCxnSpPr>
          <p:spPr>
            <a:xfrm>
              <a:off x="6926354" y="3765733"/>
              <a:ext cx="809691" cy="0"/>
            </a:xfrm>
            <a:prstGeom prst="line">
              <a:avLst/>
            </a:prstGeom>
            <a:ln w="9525">
              <a:solidFill>
                <a:srgbClr val="FFFFFF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8123" name="Group 33">
            <a:extLst>
              <a:ext uri="{FF2B5EF4-FFF2-40B4-BE49-F238E27FC236}">
                <a16:creationId xmlns:a16="http://schemas.microsoft.com/office/drawing/2014/main" id="{51BD41E9-D867-2C44-8B80-F58080288305}"/>
              </a:ext>
            </a:extLst>
          </p:cNvPr>
          <p:cNvGrpSpPr>
            <a:grpSpLocks/>
          </p:cNvGrpSpPr>
          <p:nvPr/>
        </p:nvGrpSpPr>
        <p:grpSpPr bwMode="auto">
          <a:xfrm>
            <a:off x="1871663" y="4164013"/>
            <a:ext cx="3429000" cy="1708150"/>
            <a:chOff x="6926354" y="3187359"/>
            <a:chExt cx="3430057" cy="1708013"/>
          </a:xfrm>
        </p:grpSpPr>
        <p:sp>
          <p:nvSpPr>
            <p:cNvPr id="218124" name="Title 1">
              <a:extLst>
                <a:ext uri="{FF2B5EF4-FFF2-40B4-BE49-F238E27FC236}">
                  <a16:creationId xmlns:a16="http://schemas.microsoft.com/office/drawing/2014/main" id="{A9AA054B-E5C9-B544-8F6B-4E94F46B3EA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3706960"/>
              <a:ext cx="3343495" cy="69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World Designer </a:t>
              </a:r>
              <a:r>
                <a:rPr lang="en-US" altLang="en-US" b="1" dirty="0" err="1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Champain</a:t>
              </a:r>
              <a:r>
                <a:rPr lang="en-US" altLang="en-US" b="1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 awards Gold</a:t>
              </a:r>
            </a:p>
          </p:txBody>
        </p:sp>
        <p:sp>
          <p:nvSpPr>
            <p:cNvPr id="218125" name="Title 1">
              <a:extLst>
                <a:ext uri="{FF2B5EF4-FFF2-40B4-BE49-F238E27FC236}">
                  <a16:creationId xmlns:a16="http://schemas.microsoft.com/office/drawing/2014/main" id="{4B1E3EAF-25C6-8046-8F2A-C0F958D3BE4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4353034"/>
              <a:ext cx="3343495" cy="54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en-US" altLang="en-US" sz="110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When an unknown printer took a galley of type and scrambled it to make a type specimen book.</a:t>
              </a:r>
            </a:p>
          </p:txBody>
        </p:sp>
        <p:sp>
          <p:nvSpPr>
            <p:cNvPr id="37" name="Title 1">
              <a:extLst>
                <a:ext uri="{FF2B5EF4-FFF2-40B4-BE49-F238E27FC236}">
                  <a16:creationId xmlns:a16="http://schemas.microsoft.com/office/drawing/2014/main" id="{32F3402A-D846-3A4A-8B28-BABCA0A77EC5}"/>
                </a:ext>
              </a:extLst>
            </p:cNvPr>
            <p:cNvSpPr txBox="1">
              <a:spLocks/>
            </p:cNvSpPr>
            <p:nvPr/>
          </p:nvSpPr>
          <p:spPr>
            <a:xfrm>
              <a:off x="6926354" y="3187359"/>
              <a:ext cx="3430057" cy="358790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5400" b="1" i="0" kern="1200">
                  <a:solidFill>
                    <a:schemeClr val="tx1"/>
                  </a:solidFill>
                  <a:latin typeface="Roboto" charset="0"/>
                  <a:ea typeface="Roboto" charset="0"/>
                  <a:cs typeface="Roboto" charset="0"/>
                </a:defRPr>
              </a:lvl1pPr>
            </a:lstStyle>
            <a:p>
              <a:pPr fontAlgn="auto">
                <a:lnSpc>
                  <a:spcPct val="125000"/>
                </a:lnSpc>
                <a:spcAft>
                  <a:spcPts val="0"/>
                </a:spcAft>
                <a:defRPr/>
              </a:pPr>
              <a:r>
                <a:rPr lang="en-US" sz="1400" dirty="0">
                  <a:solidFill>
                    <a:srgbClr val="FFFFFF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Jan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5B6F062-D57A-FA4B-A6DF-AFA9A70376A3}"/>
                </a:ext>
              </a:extLst>
            </p:cNvPr>
            <p:cNvCxnSpPr/>
            <p:nvPr/>
          </p:nvCxnSpPr>
          <p:spPr>
            <a:xfrm>
              <a:off x="6926354" y="3530231"/>
              <a:ext cx="808286" cy="0"/>
            </a:xfrm>
            <a:prstGeom prst="line">
              <a:avLst/>
            </a:prstGeom>
            <a:ln w="9525">
              <a:solidFill>
                <a:srgbClr val="FFFFFF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915FF05-7F0B-448C-8302-468A761A667F}"/>
              </a:ext>
            </a:extLst>
          </p:cNvPr>
          <p:cNvGrpSpPr/>
          <p:nvPr/>
        </p:nvGrpSpPr>
        <p:grpSpPr>
          <a:xfrm>
            <a:off x="1618735" y="1955409"/>
            <a:ext cx="2306016" cy="436099"/>
            <a:chOff x="1618735" y="1955409"/>
            <a:chExt cx="2306016" cy="43609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2032F9D-A221-DF4B-8F52-255D25E1D60F}"/>
                </a:ext>
              </a:extLst>
            </p:cNvPr>
            <p:cNvSpPr/>
            <p:nvPr/>
          </p:nvSpPr>
          <p:spPr>
            <a:xfrm>
              <a:off x="1618735" y="1955409"/>
              <a:ext cx="2095136" cy="43609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itle 1">
              <a:extLst>
                <a:ext uri="{FF2B5EF4-FFF2-40B4-BE49-F238E27FC236}">
                  <a16:creationId xmlns:a16="http://schemas.microsoft.com/office/drawing/2014/main" id="{5A0E4262-3EFC-CB48-9002-858D955BEF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2157" y="2014632"/>
              <a:ext cx="1982594" cy="349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2020____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E79E7E3-9821-474D-94FB-CA91DE05A442}"/>
              </a:ext>
            </a:extLst>
          </p:cNvPr>
          <p:cNvGrpSpPr/>
          <p:nvPr/>
        </p:nvGrpSpPr>
        <p:grpSpPr>
          <a:xfrm>
            <a:off x="6647935" y="5487115"/>
            <a:ext cx="2306016" cy="436099"/>
            <a:chOff x="6647935" y="5487115"/>
            <a:chExt cx="2306016" cy="436099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25A5291-8B8E-9248-8491-EF36B1E15427}"/>
                </a:ext>
              </a:extLst>
            </p:cNvPr>
            <p:cNvSpPr/>
            <p:nvPr/>
          </p:nvSpPr>
          <p:spPr>
            <a:xfrm>
              <a:off x="6647935" y="5487115"/>
              <a:ext cx="2095136" cy="43609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itle 1">
              <a:extLst>
                <a:ext uri="{FF2B5EF4-FFF2-40B4-BE49-F238E27FC236}">
                  <a16:creationId xmlns:a16="http://schemas.microsoft.com/office/drawing/2014/main" id="{06EEDF56-3548-FC40-B63E-0F2618D3E34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71357" y="5546338"/>
              <a:ext cx="1982594" cy="349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2021 ____</a:t>
              </a:r>
            </a:p>
          </p:txBody>
        </p: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4A932078-F429-1A48-AEE1-B0362E435E44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-2079899" y="2382196"/>
            <a:ext cx="6020294" cy="130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7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rPr>
              <a:t>TIMELINE.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14BC6C-4E67-B343-A1B7-211E21A88521}"/>
              </a:ext>
            </a:extLst>
          </p:cNvPr>
          <p:cNvSpPr/>
          <p:nvPr/>
        </p:nvSpPr>
        <p:spPr>
          <a:xfrm>
            <a:off x="10414000" y="0"/>
            <a:ext cx="906078" cy="16414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63F2DA1-A80C-D148-A0C0-2AD0893F0D1E}"/>
              </a:ext>
            </a:extLst>
          </p:cNvPr>
          <p:cNvSpPr/>
          <p:nvPr/>
        </p:nvSpPr>
        <p:spPr>
          <a:xfrm>
            <a:off x="10414000" y="6042731"/>
            <a:ext cx="906078" cy="815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69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8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8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218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218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2" grpId="0"/>
      <p:bldP spid="24" grpId="0" animBg="1"/>
      <p:bldP spid="4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EA5BB03-B62B-CB48-9ED6-7151E2AE26B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916" r="13916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887F93FC-A0B7-0D4E-BB61-617E00AFF96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426" r="9426"/>
          <a:stretch>
            <a:fillRect/>
          </a:stretch>
        </p:blipFill>
        <p:spPr bwMode="auto">
          <a:xfrm>
            <a:off x="6648450" y="2260600"/>
            <a:ext cx="4672013" cy="3238500"/>
          </a:xfr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CE41058-6E9C-46BE-AA5A-FB54C8BEC427}"/>
              </a:ext>
            </a:extLst>
          </p:cNvPr>
          <p:cNvGrpSpPr/>
          <p:nvPr/>
        </p:nvGrpSpPr>
        <p:grpSpPr>
          <a:xfrm>
            <a:off x="6118225" y="0"/>
            <a:ext cx="0" cy="6858000"/>
            <a:chOff x="6118225" y="0"/>
            <a:chExt cx="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69B342C-387E-4340-B999-452BBCC07D1A}"/>
                </a:ext>
              </a:extLst>
            </p:cNvPr>
            <p:cNvCxnSpPr/>
            <p:nvPr/>
          </p:nvCxnSpPr>
          <p:spPr>
            <a:xfrm>
              <a:off x="6118225" y="0"/>
              <a:ext cx="0" cy="1136650"/>
            </a:xfrm>
            <a:prstGeom prst="line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96D2E0C-EFAD-6C45-ADE5-3B6C55B88112}"/>
                </a:ext>
              </a:extLst>
            </p:cNvPr>
            <p:cNvCxnSpPr/>
            <p:nvPr/>
          </p:nvCxnSpPr>
          <p:spPr>
            <a:xfrm>
              <a:off x="6118225" y="1581150"/>
              <a:ext cx="0" cy="5276850"/>
            </a:xfrm>
            <a:prstGeom prst="line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034A8943-7410-AB4C-A395-725A0E3135E0}"/>
              </a:ext>
            </a:extLst>
          </p:cNvPr>
          <p:cNvSpPr/>
          <p:nvPr/>
        </p:nvSpPr>
        <p:spPr>
          <a:xfrm>
            <a:off x="5757863" y="944563"/>
            <a:ext cx="698500" cy="696912"/>
          </a:xfrm>
          <a:prstGeom prst="ellipse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MID</a:t>
            </a:r>
          </a:p>
        </p:txBody>
      </p:sp>
      <p:grpSp>
        <p:nvGrpSpPr>
          <p:cNvPr id="219144" name="Group 17">
            <a:extLst>
              <a:ext uri="{FF2B5EF4-FFF2-40B4-BE49-F238E27FC236}">
                <a16:creationId xmlns:a16="http://schemas.microsoft.com/office/drawing/2014/main" id="{152C469C-BD13-1B4F-B376-60B6097ECB88}"/>
              </a:ext>
            </a:extLst>
          </p:cNvPr>
          <p:cNvGrpSpPr>
            <a:grpSpLocks/>
          </p:cNvGrpSpPr>
          <p:nvPr/>
        </p:nvGrpSpPr>
        <p:grpSpPr bwMode="auto">
          <a:xfrm>
            <a:off x="1150938" y="3151188"/>
            <a:ext cx="4146550" cy="1471612"/>
            <a:chOff x="6926354" y="3423033"/>
            <a:chExt cx="4145300" cy="1472339"/>
          </a:xfrm>
        </p:grpSpPr>
        <p:sp>
          <p:nvSpPr>
            <p:cNvPr id="219159" name="Title 1">
              <a:extLst>
                <a:ext uri="{FF2B5EF4-FFF2-40B4-BE49-F238E27FC236}">
                  <a16:creationId xmlns:a16="http://schemas.microsoft.com/office/drawing/2014/main" id="{403E594B-FC53-F44D-8B5B-F495D7085C2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3964278"/>
              <a:ext cx="4145300" cy="499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World Designer </a:t>
              </a:r>
              <a:r>
                <a:rPr lang="en-US" altLang="en-US" b="1" dirty="0" err="1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Champain</a:t>
              </a:r>
              <a:endParaRPr lang="en-US" altLang="en-US" b="1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endParaRPr>
            </a:p>
          </p:txBody>
        </p:sp>
        <p:sp>
          <p:nvSpPr>
            <p:cNvPr id="219160" name="Title 1">
              <a:extLst>
                <a:ext uri="{FF2B5EF4-FFF2-40B4-BE49-F238E27FC236}">
                  <a16:creationId xmlns:a16="http://schemas.microsoft.com/office/drawing/2014/main" id="{5302F4A5-31F6-F849-A173-BC4DAB32E61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4353034"/>
              <a:ext cx="4145300" cy="54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en-US" altLang="en-US" sz="120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When an unknown printer took a galley of type and scrambled it to make a type specimen book.</a:t>
              </a:r>
            </a:p>
          </p:txBody>
        </p: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55E76A76-DEA3-B44A-87CA-9A5A4F673EDA}"/>
                </a:ext>
              </a:extLst>
            </p:cNvPr>
            <p:cNvSpPr txBox="1">
              <a:spLocks/>
            </p:cNvSpPr>
            <p:nvPr/>
          </p:nvSpPr>
          <p:spPr>
            <a:xfrm>
              <a:off x="6926354" y="3423033"/>
              <a:ext cx="4145300" cy="358790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5400" b="1" i="0" kern="1200">
                  <a:solidFill>
                    <a:schemeClr val="tx1"/>
                  </a:solidFill>
                  <a:latin typeface="Roboto" charset="0"/>
                  <a:ea typeface="Roboto" charset="0"/>
                  <a:cs typeface="Roboto" charset="0"/>
                </a:defRPr>
              </a:lvl1pPr>
            </a:lstStyle>
            <a:p>
              <a:pPr fontAlgn="auto">
                <a:lnSpc>
                  <a:spcPct val="125000"/>
                </a:lnSpc>
                <a:spcAft>
                  <a:spcPts val="0"/>
                </a:spcAft>
                <a:defRPr/>
              </a:pPr>
              <a:r>
                <a:rPr lang="en-US" sz="1600" dirty="0">
                  <a:solidFill>
                    <a:srgbClr val="FFFFFF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Nov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E1A75E5-82FA-164D-8C5A-9A3836F4134A}"/>
                </a:ext>
              </a:extLst>
            </p:cNvPr>
            <p:cNvCxnSpPr/>
            <p:nvPr/>
          </p:nvCxnSpPr>
          <p:spPr>
            <a:xfrm>
              <a:off x="6926354" y="3766102"/>
              <a:ext cx="809381" cy="0"/>
            </a:xfrm>
            <a:prstGeom prst="line">
              <a:avLst/>
            </a:prstGeom>
            <a:ln w="9525">
              <a:solidFill>
                <a:srgbClr val="FFFFFF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9146" name="Group 26">
            <a:extLst>
              <a:ext uri="{FF2B5EF4-FFF2-40B4-BE49-F238E27FC236}">
                <a16:creationId xmlns:a16="http://schemas.microsoft.com/office/drawing/2014/main" id="{B9D47ADB-651E-544B-8604-677519E09A93}"/>
              </a:ext>
            </a:extLst>
          </p:cNvPr>
          <p:cNvGrpSpPr>
            <a:grpSpLocks/>
          </p:cNvGrpSpPr>
          <p:nvPr/>
        </p:nvGrpSpPr>
        <p:grpSpPr bwMode="auto">
          <a:xfrm>
            <a:off x="6923088" y="3621088"/>
            <a:ext cx="4146550" cy="1471612"/>
            <a:chOff x="6926354" y="3423033"/>
            <a:chExt cx="4145300" cy="1472339"/>
          </a:xfrm>
        </p:grpSpPr>
        <p:sp>
          <p:nvSpPr>
            <p:cNvPr id="219155" name="Title 1">
              <a:extLst>
                <a:ext uri="{FF2B5EF4-FFF2-40B4-BE49-F238E27FC236}">
                  <a16:creationId xmlns:a16="http://schemas.microsoft.com/office/drawing/2014/main" id="{613B21D8-5618-6E47-B025-DC2A12A0446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3964278"/>
              <a:ext cx="4145300" cy="499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World Designer Champain</a:t>
              </a:r>
            </a:p>
          </p:txBody>
        </p:sp>
        <p:sp>
          <p:nvSpPr>
            <p:cNvPr id="219156" name="Title 1">
              <a:extLst>
                <a:ext uri="{FF2B5EF4-FFF2-40B4-BE49-F238E27FC236}">
                  <a16:creationId xmlns:a16="http://schemas.microsoft.com/office/drawing/2014/main" id="{0E5CCF74-D519-C34B-99AD-61FC56C02D5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4353034"/>
              <a:ext cx="4145300" cy="54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en-US" altLang="en-US" sz="120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When an unknown printer took a galley of type and scrambled it to make a type specimen book.</a:t>
              </a:r>
            </a:p>
          </p:txBody>
        </p:sp>
        <p:sp>
          <p:nvSpPr>
            <p:cNvPr id="30" name="Title 1">
              <a:extLst>
                <a:ext uri="{FF2B5EF4-FFF2-40B4-BE49-F238E27FC236}">
                  <a16:creationId xmlns:a16="http://schemas.microsoft.com/office/drawing/2014/main" id="{50DB6D72-6E90-8244-9963-758BA09D299D}"/>
                </a:ext>
              </a:extLst>
            </p:cNvPr>
            <p:cNvSpPr txBox="1">
              <a:spLocks/>
            </p:cNvSpPr>
            <p:nvPr/>
          </p:nvSpPr>
          <p:spPr>
            <a:xfrm>
              <a:off x="6926354" y="3423033"/>
              <a:ext cx="4145300" cy="358790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5400" b="1" i="0" kern="1200">
                  <a:solidFill>
                    <a:schemeClr val="tx1"/>
                  </a:solidFill>
                  <a:latin typeface="Roboto" charset="0"/>
                  <a:ea typeface="Roboto" charset="0"/>
                  <a:cs typeface="Roboto" charset="0"/>
                </a:defRPr>
              </a:lvl1pPr>
            </a:lstStyle>
            <a:p>
              <a:pPr fontAlgn="auto">
                <a:lnSpc>
                  <a:spcPct val="125000"/>
                </a:lnSpc>
                <a:spcAft>
                  <a:spcPts val="0"/>
                </a:spcAft>
                <a:defRPr/>
              </a:pPr>
              <a:r>
                <a:rPr lang="en-US" sz="1600" dirty="0">
                  <a:solidFill>
                    <a:srgbClr val="FFFFFF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Sep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781C279-79AB-FA40-BCBE-7B083AEAE34C}"/>
                </a:ext>
              </a:extLst>
            </p:cNvPr>
            <p:cNvCxnSpPr/>
            <p:nvPr/>
          </p:nvCxnSpPr>
          <p:spPr>
            <a:xfrm>
              <a:off x="6926354" y="3766102"/>
              <a:ext cx="809381" cy="0"/>
            </a:xfrm>
            <a:prstGeom prst="line">
              <a:avLst/>
            </a:prstGeom>
            <a:ln w="9525">
              <a:solidFill>
                <a:srgbClr val="FFFFFF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9147" name="Group 5">
            <a:extLst>
              <a:ext uri="{FF2B5EF4-FFF2-40B4-BE49-F238E27FC236}">
                <a16:creationId xmlns:a16="http://schemas.microsoft.com/office/drawing/2014/main" id="{BA92D7A6-5ECD-114E-A23F-A24B714ADA88}"/>
              </a:ext>
            </a:extLst>
          </p:cNvPr>
          <p:cNvGrpSpPr>
            <a:grpSpLocks/>
          </p:cNvGrpSpPr>
          <p:nvPr/>
        </p:nvGrpSpPr>
        <p:grpSpPr bwMode="auto">
          <a:xfrm>
            <a:off x="6043613" y="2778125"/>
            <a:ext cx="682625" cy="152400"/>
            <a:chOff x="6043227" y="2778449"/>
            <a:chExt cx="682254" cy="15191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0642CBB-4942-6A4C-A288-2620F3D3B667}"/>
                </a:ext>
              </a:extLst>
            </p:cNvPr>
            <p:cNvSpPr/>
            <p:nvPr/>
          </p:nvSpPr>
          <p:spPr>
            <a:xfrm>
              <a:off x="6043227" y="2778449"/>
              <a:ext cx="152317" cy="15191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A9F25B3-47D7-F649-9B0F-ABE90F990BBF}"/>
                </a:ext>
              </a:extLst>
            </p:cNvPr>
            <p:cNvCxnSpPr/>
            <p:nvPr/>
          </p:nvCxnSpPr>
          <p:spPr>
            <a:xfrm flipV="1">
              <a:off x="6186024" y="2854408"/>
              <a:ext cx="385552" cy="0"/>
            </a:xfrm>
            <a:prstGeom prst="line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5AA661-DD2F-B340-8029-02F276F88A02}"/>
                </a:ext>
              </a:extLst>
            </p:cNvPr>
            <p:cNvSpPr/>
            <p:nvPr/>
          </p:nvSpPr>
          <p:spPr>
            <a:xfrm>
              <a:off x="6573164" y="2778449"/>
              <a:ext cx="152317" cy="15191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19148" name="Group 9">
            <a:extLst>
              <a:ext uri="{FF2B5EF4-FFF2-40B4-BE49-F238E27FC236}">
                <a16:creationId xmlns:a16="http://schemas.microsoft.com/office/drawing/2014/main" id="{8EDBE5C7-B47D-BC48-B644-54F545095095}"/>
              </a:ext>
            </a:extLst>
          </p:cNvPr>
          <p:cNvGrpSpPr>
            <a:grpSpLocks/>
          </p:cNvGrpSpPr>
          <p:nvPr/>
        </p:nvGrpSpPr>
        <p:grpSpPr bwMode="auto">
          <a:xfrm>
            <a:off x="5467350" y="2260600"/>
            <a:ext cx="727075" cy="152400"/>
            <a:chOff x="5468107" y="3223292"/>
            <a:chExt cx="727037" cy="15191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EB425BC-3DEB-5D42-BB40-7BCC08A258A3}"/>
                </a:ext>
              </a:extLst>
            </p:cNvPr>
            <p:cNvSpPr/>
            <p:nvPr/>
          </p:nvSpPr>
          <p:spPr>
            <a:xfrm>
              <a:off x="6042752" y="3223292"/>
              <a:ext cx="152392" cy="15191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FFA7E7F-ED14-2245-9DF7-F2D258E8808A}"/>
                </a:ext>
              </a:extLst>
            </p:cNvPr>
            <p:cNvCxnSpPr/>
            <p:nvPr/>
          </p:nvCxnSpPr>
          <p:spPr>
            <a:xfrm>
              <a:off x="5468107" y="3299251"/>
              <a:ext cx="573058" cy="0"/>
            </a:xfrm>
            <a:prstGeom prst="line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259C554-FE91-1D44-84CD-0929C5B2A0F7}"/>
                </a:ext>
              </a:extLst>
            </p:cNvPr>
            <p:cNvSpPr/>
            <p:nvPr/>
          </p:nvSpPr>
          <p:spPr>
            <a:xfrm>
              <a:off x="5468107" y="3223292"/>
              <a:ext cx="152392" cy="15191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7234BBC-CB08-46DD-B2C4-5E9F1495F77B}"/>
              </a:ext>
            </a:extLst>
          </p:cNvPr>
          <p:cNvGrpSpPr/>
          <p:nvPr/>
        </p:nvGrpSpPr>
        <p:grpSpPr>
          <a:xfrm>
            <a:off x="871537" y="5243927"/>
            <a:ext cx="2306016" cy="436099"/>
            <a:chOff x="871537" y="5243927"/>
            <a:chExt cx="2306016" cy="43609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21A6692-E6EB-7A4D-9863-3FEC1FA000DC}"/>
                </a:ext>
              </a:extLst>
            </p:cNvPr>
            <p:cNvSpPr/>
            <p:nvPr/>
          </p:nvSpPr>
          <p:spPr>
            <a:xfrm>
              <a:off x="871537" y="5243927"/>
              <a:ext cx="2095136" cy="43609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ED46FAD9-F372-8548-8693-543780205D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94959" y="5303150"/>
              <a:ext cx="1982594" cy="349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2023 ____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8EAA8CF-78B3-482B-88D4-7F7D0047F6E5}"/>
              </a:ext>
            </a:extLst>
          </p:cNvPr>
          <p:cNvGrpSpPr/>
          <p:nvPr/>
        </p:nvGrpSpPr>
        <p:grpSpPr>
          <a:xfrm>
            <a:off x="6648450" y="1681336"/>
            <a:ext cx="2306016" cy="436099"/>
            <a:chOff x="6648450" y="1681336"/>
            <a:chExt cx="2306016" cy="43609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0845209-B9F3-1C43-9F89-D47096D8EF88}"/>
                </a:ext>
              </a:extLst>
            </p:cNvPr>
            <p:cNvSpPr/>
            <p:nvPr/>
          </p:nvSpPr>
          <p:spPr>
            <a:xfrm>
              <a:off x="6648450" y="1681336"/>
              <a:ext cx="2095136" cy="43609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itle 1">
              <a:extLst>
                <a:ext uri="{FF2B5EF4-FFF2-40B4-BE49-F238E27FC236}">
                  <a16:creationId xmlns:a16="http://schemas.microsoft.com/office/drawing/2014/main" id="{F9048245-9BDB-B040-8A71-88F1ABB6F83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71872" y="1740559"/>
              <a:ext cx="1982594" cy="349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2022____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D6359E92-EF35-E34E-A7E9-876863B59550}"/>
              </a:ext>
            </a:extLst>
          </p:cNvPr>
          <p:cNvSpPr/>
          <p:nvPr/>
        </p:nvSpPr>
        <p:spPr>
          <a:xfrm>
            <a:off x="10414000" y="0"/>
            <a:ext cx="906078" cy="9445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953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19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21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219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2456BC9E-C76E-A84C-A902-1F23089B6AD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47" r="5547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40C5A32C-13E7-EA4F-9600-0A825CE6D9D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62" r="11962"/>
          <a:stretch>
            <a:fillRect/>
          </a:stretch>
        </p:blipFill>
        <p:spPr bwMode="auto">
          <a:xfrm>
            <a:off x="871538" y="2347913"/>
            <a:ext cx="4672012" cy="3236912"/>
          </a:xfrm>
          <a:blipFill dpi="0" rotWithShape="0">
            <a:blip r:embed="rId4"/>
            <a:srcRect/>
            <a:tile tx="0" ty="0" sx="100000" sy="100000" flip="none" algn="tl"/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69DE7A2-5FF5-472B-8BF7-2CF1C18ABDBD}"/>
              </a:ext>
            </a:extLst>
          </p:cNvPr>
          <p:cNvGrpSpPr/>
          <p:nvPr/>
        </p:nvGrpSpPr>
        <p:grpSpPr>
          <a:xfrm>
            <a:off x="6118225" y="0"/>
            <a:ext cx="1588" cy="2943225"/>
            <a:chOff x="6118225" y="0"/>
            <a:chExt cx="1588" cy="2943225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FCE0806-6D88-D34F-8CBC-7C607866EFF8}"/>
                </a:ext>
              </a:extLst>
            </p:cNvPr>
            <p:cNvCxnSpPr/>
            <p:nvPr/>
          </p:nvCxnSpPr>
          <p:spPr>
            <a:xfrm>
              <a:off x="6118225" y="0"/>
              <a:ext cx="0" cy="1136650"/>
            </a:xfrm>
            <a:prstGeom prst="line">
              <a:avLst/>
            </a:prstGeom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747B1EB-E81E-0D42-BA41-31CF9C4F391F}"/>
                </a:ext>
              </a:extLst>
            </p:cNvPr>
            <p:cNvCxnSpPr>
              <a:endCxn id="12" idx="4"/>
            </p:cNvCxnSpPr>
            <p:nvPr/>
          </p:nvCxnSpPr>
          <p:spPr>
            <a:xfrm>
              <a:off x="6118225" y="1581150"/>
              <a:ext cx="1588" cy="1362075"/>
            </a:xfrm>
            <a:prstGeom prst="line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93A522A-DAFA-8946-BF61-54CB21B94A6A}"/>
              </a:ext>
            </a:extLst>
          </p:cNvPr>
          <p:cNvSpPr/>
          <p:nvPr/>
        </p:nvSpPr>
        <p:spPr>
          <a:xfrm>
            <a:off x="5757863" y="944563"/>
            <a:ext cx="698500" cy="69691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END</a:t>
            </a:r>
          </a:p>
        </p:txBody>
      </p:sp>
      <p:grpSp>
        <p:nvGrpSpPr>
          <p:cNvPr id="220167" name="Group 6">
            <a:extLst>
              <a:ext uri="{FF2B5EF4-FFF2-40B4-BE49-F238E27FC236}">
                <a16:creationId xmlns:a16="http://schemas.microsoft.com/office/drawing/2014/main" id="{E3C56F14-824B-0F46-B3CF-09174C5885C1}"/>
              </a:ext>
            </a:extLst>
          </p:cNvPr>
          <p:cNvGrpSpPr>
            <a:grpSpLocks/>
          </p:cNvGrpSpPr>
          <p:nvPr/>
        </p:nvGrpSpPr>
        <p:grpSpPr bwMode="auto">
          <a:xfrm>
            <a:off x="6043613" y="2314575"/>
            <a:ext cx="682625" cy="150813"/>
            <a:chOff x="6043227" y="2778449"/>
            <a:chExt cx="682254" cy="15191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6FD1C2B-A7E7-BD4B-B984-1D58AC3DE75B}"/>
                </a:ext>
              </a:extLst>
            </p:cNvPr>
            <p:cNvSpPr/>
            <p:nvPr/>
          </p:nvSpPr>
          <p:spPr>
            <a:xfrm>
              <a:off x="6043227" y="2778449"/>
              <a:ext cx="152317" cy="15191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5CA5AFD-9081-EB4B-B469-2983F1200AE9}"/>
                </a:ext>
              </a:extLst>
            </p:cNvPr>
            <p:cNvCxnSpPr/>
            <p:nvPr/>
          </p:nvCxnSpPr>
          <p:spPr>
            <a:xfrm flipV="1">
              <a:off x="6186024" y="2853608"/>
              <a:ext cx="385552" cy="1599"/>
            </a:xfrm>
            <a:prstGeom prst="line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8A4E770-F1A8-A545-BC40-E41671253BD5}"/>
                </a:ext>
              </a:extLst>
            </p:cNvPr>
            <p:cNvSpPr/>
            <p:nvPr/>
          </p:nvSpPr>
          <p:spPr>
            <a:xfrm>
              <a:off x="6573164" y="2778449"/>
              <a:ext cx="152317" cy="15191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20168" name="Group 10">
            <a:extLst>
              <a:ext uri="{FF2B5EF4-FFF2-40B4-BE49-F238E27FC236}">
                <a16:creationId xmlns:a16="http://schemas.microsoft.com/office/drawing/2014/main" id="{81E1A3AA-BE82-5F40-8C3F-0F4CAD0CD0E2}"/>
              </a:ext>
            </a:extLst>
          </p:cNvPr>
          <p:cNvGrpSpPr>
            <a:grpSpLocks/>
          </p:cNvGrpSpPr>
          <p:nvPr/>
        </p:nvGrpSpPr>
        <p:grpSpPr bwMode="auto">
          <a:xfrm>
            <a:off x="5467350" y="2790825"/>
            <a:ext cx="727075" cy="152400"/>
            <a:chOff x="5468107" y="3223292"/>
            <a:chExt cx="727037" cy="15191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2743A08-DCEA-DF4A-808B-0E24119A70FE}"/>
                </a:ext>
              </a:extLst>
            </p:cNvPr>
            <p:cNvSpPr/>
            <p:nvPr/>
          </p:nvSpPr>
          <p:spPr>
            <a:xfrm>
              <a:off x="6042752" y="3223292"/>
              <a:ext cx="152392" cy="15191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29D52EA-EF06-3644-860E-7F8B772910C0}"/>
                </a:ext>
              </a:extLst>
            </p:cNvPr>
            <p:cNvCxnSpPr/>
            <p:nvPr/>
          </p:nvCxnSpPr>
          <p:spPr>
            <a:xfrm>
              <a:off x="5468107" y="3299251"/>
              <a:ext cx="573058" cy="0"/>
            </a:xfrm>
            <a:prstGeom prst="line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AA90A7C-2870-614A-9ADD-15E00D70723D}"/>
                </a:ext>
              </a:extLst>
            </p:cNvPr>
            <p:cNvSpPr/>
            <p:nvPr/>
          </p:nvSpPr>
          <p:spPr>
            <a:xfrm>
              <a:off x="5468107" y="3223292"/>
              <a:ext cx="152392" cy="15191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20170" name="Group 18">
            <a:extLst>
              <a:ext uri="{FF2B5EF4-FFF2-40B4-BE49-F238E27FC236}">
                <a16:creationId xmlns:a16="http://schemas.microsoft.com/office/drawing/2014/main" id="{5EB509B1-1CD7-A347-903D-F038A036B4BE}"/>
              </a:ext>
            </a:extLst>
          </p:cNvPr>
          <p:cNvGrpSpPr>
            <a:grpSpLocks/>
          </p:cNvGrpSpPr>
          <p:nvPr/>
        </p:nvGrpSpPr>
        <p:grpSpPr bwMode="auto">
          <a:xfrm>
            <a:off x="6923088" y="3151188"/>
            <a:ext cx="4146550" cy="1471612"/>
            <a:chOff x="6926354" y="3423033"/>
            <a:chExt cx="4145300" cy="1472339"/>
          </a:xfrm>
        </p:grpSpPr>
        <p:sp>
          <p:nvSpPr>
            <p:cNvPr id="220177" name="Title 1">
              <a:extLst>
                <a:ext uri="{FF2B5EF4-FFF2-40B4-BE49-F238E27FC236}">
                  <a16:creationId xmlns:a16="http://schemas.microsoft.com/office/drawing/2014/main" id="{A97D7558-620C-AF47-B1B1-658FBA10665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3964278"/>
              <a:ext cx="4145300" cy="499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World Designer </a:t>
              </a:r>
              <a:r>
                <a:rPr lang="en-US" altLang="en-US" b="1" dirty="0" err="1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Champain</a:t>
              </a:r>
              <a:endParaRPr lang="en-US" altLang="en-US" b="1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endParaRPr>
            </a:p>
          </p:txBody>
        </p:sp>
        <p:sp>
          <p:nvSpPr>
            <p:cNvPr id="220178" name="Title 1">
              <a:extLst>
                <a:ext uri="{FF2B5EF4-FFF2-40B4-BE49-F238E27FC236}">
                  <a16:creationId xmlns:a16="http://schemas.microsoft.com/office/drawing/2014/main" id="{1268BA06-C8ED-FD4F-941C-6D3E603ACF9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4353034"/>
              <a:ext cx="4145300" cy="54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en-US" altLang="en-US" sz="120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When an unknown printer took a galley of type and scrambled it to make a type specimen book.</a:t>
              </a:r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49D261C6-AFB8-1B41-8627-F9EDC0E31C6E}"/>
                </a:ext>
              </a:extLst>
            </p:cNvPr>
            <p:cNvSpPr txBox="1">
              <a:spLocks/>
            </p:cNvSpPr>
            <p:nvPr/>
          </p:nvSpPr>
          <p:spPr>
            <a:xfrm>
              <a:off x="6926354" y="3423033"/>
              <a:ext cx="4145300" cy="358790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5400" b="1" i="0" kern="1200">
                  <a:solidFill>
                    <a:schemeClr val="tx1"/>
                  </a:solidFill>
                  <a:latin typeface="Roboto" charset="0"/>
                  <a:ea typeface="Roboto" charset="0"/>
                  <a:cs typeface="Roboto" charset="0"/>
                </a:defRPr>
              </a:lvl1pPr>
            </a:lstStyle>
            <a:p>
              <a:pPr fontAlgn="auto">
                <a:lnSpc>
                  <a:spcPct val="125000"/>
                </a:lnSpc>
                <a:spcAft>
                  <a:spcPts val="0"/>
                </a:spcAft>
                <a:defRPr/>
              </a:pPr>
              <a:r>
                <a:rPr lang="en-US" sz="1600" dirty="0">
                  <a:solidFill>
                    <a:srgbClr val="FFFFFF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Apr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EE8E6A9-EEEE-4A46-8C81-8AF6FDF61FDF}"/>
                </a:ext>
              </a:extLst>
            </p:cNvPr>
            <p:cNvCxnSpPr/>
            <p:nvPr/>
          </p:nvCxnSpPr>
          <p:spPr>
            <a:xfrm>
              <a:off x="6926354" y="3766102"/>
              <a:ext cx="809381" cy="0"/>
            </a:xfrm>
            <a:prstGeom prst="line">
              <a:avLst/>
            </a:prstGeom>
            <a:ln w="9525">
              <a:solidFill>
                <a:srgbClr val="FFFFFF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0172" name="Group 24">
            <a:extLst>
              <a:ext uri="{FF2B5EF4-FFF2-40B4-BE49-F238E27FC236}">
                <a16:creationId xmlns:a16="http://schemas.microsoft.com/office/drawing/2014/main" id="{4BDA5B35-6D1E-EA4B-8D8B-6095DC7C9C6F}"/>
              </a:ext>
            </a:extLst>
          </p:cNvPr>
          <p:cNvGrpSpPr>
            <a:grpSpLocks/>
          </p:cNvGrpSpPr>
          <p:nvPr/>
        </p:nvGrpSpPr>
        <p:grpSpPr bwMode="auto">
          <a:xfrm>
            <a:off x="1150938" y="3706813"/>
            <a:ext cx="4146550" cy="1473200"/>
            <a:chOff x="6926354" y="3423033"/>
            <a:chExt cx="4145300" cy="1472339"/>
          </a:xfrm>
        </p:grpSpPr>
        <p:sp>
          <p:nvSpPr>
            <p:cNvPr id="220173" name="Title 1">
              <a:extLst>
                <a:ext uri="{FF2B5EF4-FFF2-40B4-BE49-F238E27FC236}">
                  <a16:creationId xmlns:a16="http://schemas.microsoft.com/office/drawing/2014/main" id="{B55B100E-D09B-474D-ACD2-980BA7ECC21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3964278"/>
              <a:ext cx="4145300" cy="499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World Designer </a:t>
              </a:r>
              <a:r>
                <a:rPr lang="en-US" altLang="en-US" b="1" dirty="0" err="1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Champain</a:t>
              </a:r>
              <a:endParaRPr lang="en-US" altLang="en-US" b="1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" panose="020B0503030403020204" pitchFamily="34" charset="0"/>
              </a:endParaRPr>
            </a:p>
          </p:txBody>
        </p:sp>
        <p:sp>
          <p:nvSpPr>
            <p:cNvPr id="220174" name="Title 1">
              <a:extLst>
                <a:ext uri="{FF2B5EF4-FFF2-40B4-BE49-F238E27FC236}">
                  <a16:creationId xmlns:a16="http://schemas.microsoft.com/office/drawing/2014/main" id="{D5AA92EC-577F-A54B-B813-D7F65530BB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26354" y="4353034"/>
              <a:ext cx="4145300" cy="54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en-US" altLang="en-US" sz="120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When an unknown printer took a galley of type and scrambled it to make a type specimen book.</a:t>
              </a:r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8C7E4014-18D8-AE40-9A1C-5B25192EF10C}"/>
                </a:ext>
              </a:extLst>
            </p:cNvPr>
            <p:cNvSpPr txBox="1">
              <a:spLocks/>
            </p:cNvSpPr>
            <p:nvPr/>
          </p:nvSpPr>
          <p:spPr>
            <a:xfrm>
              <a:off x="6926354" y="3423033"/>
              <a:ext cx="4145300" cy="358790"/>
            </a:xfrm>
            <a:prstGeom prst="rect">
              <a:avLst/>
            </a:prstGeom>
          </p:spPr>
          <p:txBody>
            <a:bodyPr lIns="0" tIns="0" rIns="0" bIns="0"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5400" b="1" i="0" kern="1200">
                  <a:solidFill>
                    <a:schemeClr val="tx1"/>
                  </a:solidFill>
                  <a:latin typeface="Roboto" charset="0"/>
                  <a:ea typeface="Roboto" charset="0"/>
                  <a:cs typeface="Roboto" charset="0"/>
                </a:defRPr>
              </a:lvl1pPr>
            </a:lstStyle>
            <a:p>
              <a:pPr fontAlgn="auto">
                <a:lnSpc>
                  <a:spcPct val="125000"/>
                </a:lnSpc>
                <a:spcAft>
                  <a:spcPts val="0"/>
                </a:spcAft>
                <a:defRPr/>
              </a:pPr>
              <a:r>
                <a:rPr lang="en-US" sz="1600" dirty="0">
                  <a:solidFill>
                    <a:srgbClr val="FFFFFF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June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AC60C0E-E60A-864B-8B36-5D6A920064B0}"/>
                </a:ext>
              </a:extLst>
            </p:cNvPr>
            <p:cNvCxnSpPr/>
            <p:nvPr/>
          </p:nvCxnSpPr>
          <p:spPr>
            <a:xfrm>
              <a:off x="6926354" y="3765733"/>
              <a:ext cx="809381" cy="0"/>
            </a:xfrm>
            <a:prstGeom prst="line">
              <a:avLst/>
            </a:prstGeom>
            <a:ln w="9525">
              <a:solidFill>
                <a:srgbClr val="FFFFFF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EBA54CE-BBA0-40E7-A43E-A52C8E99A36A}"/>
              </a:ext>
            </a:extLst>
          </p:cNvPr>
          <p:cNvGrpSpPr/>
          <p:nvPr/>
        </p:nvGrpSpPr>
        <p:grpSpPr>
          <a:xfrm>
            <a:off x="902455" y="1803009"/>
            <a:ext cx="2306016" cy="436099"/>
            <a:chOff x="902455" y="1803009"/>
            <a:chExt cx="2306016" cy="43609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2BC2EC-01CF-D34A-9C6D-1D9BFB6722AF}"/>
                </a:ext>
              </a:extLst>
            </p:cNvPr>
            <p:cNvSpPr/>
            <p:nvPr/>
          </p:nvSpPr>
          <p:spPr>
            <a:xfrm>
              <a:off x="902455" y="1803009"/>
              <a:ext cx="2095136" cy="4360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FAAE978A-CECE-D64D-B51C-B1BEB72FEFD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25877" y="1862232"/>
              <a:ext cx="1982594" cy="349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2024 ____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806956F-6C8B-4922-81D2-473C6C9DA083}"/>
              </a:ext>
            </a:extLst>
          </p:cNvPr>
          <p:cNvGrpSpPr/>
          <p:nvPr/>
        </p:nvGrpSpPr>
        <p:grpSpPr>
          <a:xfrm>
            <a:off x="6647935" y="5151835"/>
            <a:ext cx="2306016" cy="436099"/>
            <a:chOff x="6647935" y="5151835"/>
            <a:chExt cx="2306016" cy="43609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9600AE1-5CF7-C948-8C21-6BF9A24CF12B}"/>
                </a:ext>
              </a:extLst>
            </p:cNvPr>
            <p:cNvSpPr/>
            <p:nvPr/>
          </p:nvSpPr>
          <p:spPr>
            <a:xfrm>
              <a:off x="6647935" y="5151835"/>
              <a:ext cx="2095136" cy="43609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itle 1">
              <a:extLst>
                <a:ext uri="{FF2B5EF4-FFF2-40B4-BE49-F238E27FC236}">
                  <a16:creationId xmlns:a16="http://schemas.microsoft.com/office/drawing/2014/main" id="{54DE54B3-7A53-9243-A91C-2241ECEE943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71357" y="5211058"/>
              <a:ext cx="1982594" cy="349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en-US" altLang="en-US" b="1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Source Sans Pro" panose="020B0503030403020204" pitchFamily="34" charset="0"/>
                </a:rPr>
                <a:t>2025 ____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6099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0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20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220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220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332">
            <a:extLst>
              <a:ext uri="{FF2B5EF4-FFF2-40B4-BE49-F238E27FC236}">
                <a16:creationId xmlns:a16="http://schemas.microsoft.com/office/drawing/2014/main" id="{9E83DBE4-DFCB-D54F-9C7C-82B9C1F97467}"/>
              </a:ext>
            </a:extLst>
          </p:cNvPr>
          <p:cNvSpPr/>
          <p:nvPr/>
        </p:nvSpPr>
        <p:spPr>
          <a:xfrm>
            <a:off x="-10706" y="1"/>
            <a:ext cx="12213412" cy="6858000"/>
          </a:xfrm>
          <a:prstGeom prst="rect">
            <a:avLst/>
          </a:prstGeom>
          <a:solidFill>
            <a:schemeClr val="accent5">
              <a:alpha val="85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 dirty="0"/>
          </a:p>
        </p:txBody>
      </p:sp>
      <p:sp>
        <p:nvSpPr>
          <p:cNvPr id="515" name="Shape 515"/>
          <p:cNvSpPr/>
          <p:nvPr/>
        </p:nvSpPr>
        <p:spPr>
          <a:xfrm flipV="1">
            <a:off x="4699729" y="-9102"/>
            <a:ext cx="0" cy="6876203"/>
          </a:xfrm>
          <a:prstGeom prst="line">
            <a:avLst/>
          </a:prstGeom>
          <a:ln w="19050">
            <a:solidFill>
              <a:srgbClr val="FFFFFF">
                <a:alpha val="55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4267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96676C-4489-4743-9092-9DD969B32A94}"/>
              </a:ext>
            </a:extLst>
          </p:cNvPr>
          <p:cNvGrpSpPr/>
          <p:nvPr/>
        </p:nvGrpSpPr>
        <p:grpSpPr>
          <a:xfrm>
            <a:off x="1806263" y="3509231"/>
            <a:ext cx="2492646" cy="2308335"/>
            <a:chOff x="1806263" y="3509231"/>
            <a:chExt cx="2492646" cy="2308335"/>
          </a:xfrm>
        </p:grpSpPr>
        <p:grpSp>
          <p:nvGrpSpPr>
            <p:cNvPr id="513" name="Group 513"/>
            <p:cNvGrpSpPr/>
            <p:nvPr/>
          </p:nvGrpSpPr>
          <p:grpSpPr>
            <a:xfrm>
              <a:off x="1806263" y="3509231"/>
              <a:ext cx="2213263" cy="2119323"/>
              <a:chOff x="0" y="0"/>
              <a:chExt cx="4426525" cy="4238644"/>
            </a:xfrm>
          </p:grpSpPr>
          <p:sp>
            <p:nvSpPr>
              <p:cNvPr id="478" name="Shape 478"/>
              <p:cNvSpPr/>
              <p:nvPr/>
            </p:nvSpPr>
            <p:spPr>
              <a:xfrm rot="17842612">
                <a:off x="3629089" y="751760"/>
                <a:ext cx="661151" cy="7091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56" y="0"/>
                    </a:moveTo>
                    <a:lnTo>
                      <a:pt x="8506" y="8453"/>
                    </a:lnTo>
                    <a:lnTo>
                      <a:pt x="0" y="12730"/>
                    </a:lnTo>
                    <a:lnTo>
                      <a:pt x="7945" y="15653"/>
                    </a:lnTo>
                    <a:lnTo>
                      <a:pt x="8058" y="21600"/>
                    </a:lnTo>
                    <a:lnTo>
                      <a:pt x="14102" y="16383"/>
                    </a:lnTo>
                    <a:lnTo>
                      <a:pt x="19361" y="16696"/>
                    </a:lnTo>
                    <a:lnTo>
                      <a:pt x="17571" y="11165"/>
                    </a:lnTo>
                    <a:lnTo>
                      <a:pt x="21600" y="5426"/>
                    </a:lnTo>
                    <a:lnTo>
                      <a:pt x="15668" y="6156"/>
                    </a:lnTo>
                    <a:cubicBezTo>
                      <a:pt x="15668" y="6156"/>
                      <a:pt x="10856" y="0"/>
                      <a:pt x="10856" y="0"/>
                    </a:cubicBezTo>
                    <a:close/>
                  </a:path>
                </a:pathLst>
              </a:custGeom>
              <a:solidFill>
                <a:srgbClr val="A1E4FB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79" name="Shape 479"/>
              <p:cNvSpPr/>
              <p:nvPr/>
            </p:nvSpPr>
            <p:spPr>
              <a:xfrm rot="17842612">
                <a:off x="2422588" y="1361536"/>
                <a:ext cx="1647781" cy="5995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602"/>
                    </a:moveTo>
                    <a:lnTo>
                      <a:pt x="20657" y="21600"/>
                    </a:lnTo>
                    <a:lnTo>
                      <a:pt x="0" y="0"/>
                    </a:lnTo>
                    <a:lnTo>
                      <a:pt x="2470" y="494"/>
                    </a:lnTo>
                    <a:cubicBezTo>
                      <a:pt x="2470" y="494"/>
                      <a:pt x="21600" y="11602"/>
                      <a:pt x="21600" y="11602"/>
                    </a:cubicBezTo>
                    <a:close/>
                  </a:path>
                </a:pathLst>
              </a:custGeom>
              <a:solidFill>
                <a:srgbClr val="72D0FB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80" name="Shape 480"/>
              <p:cNvSpPr/>
              <p:nvPr/>
            </p:nvSpPr>
            <p:spPr>
              <a:xfrm rot="17842612">
                <a:off x="2504371" y="1355546"/>
                <a:ext cx="1575845" cy="7399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7500"/>
                    </a:moveTo>
                    <a:lnTo>
                      <a:pt x="18031" y="21600"/>
                    </a:lnTo>
                    <a:lnTo>
                      <a:pt x="0" y="0"/>
                    </a:lnTo>
                    <a:lnTo>
                      <a:pt x="21600" y="17500"/>
                    </a:lnTo>
                  </a:path>
                </a:pathLst>
              </a:custGeom>
              <a:solidFill>
                <a:srgbClr val="49B6E7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81" name="Shape 481"/>
              <p:cNvSpPr/>
              <p:nvPr/>
            </p:nvSpPr>
            <p:spPr>
              <a:xfrm rot="17842612">
                <a:off x="2621294" y="1290866"/>
                <a:ext cx="1586112" cy="10311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241" y="15500"/>
                    </a:moveTo>
                    <a:lnTo>
                      <a:pt x="326" y="0"/>
                    </a:lnTo>
                    <a:lnTo>
                      <a:pt x="0" y="0"/>
                    </a:lnTo>
                    <a:lnTo>
                      <a:pt x="21600" y="21600"/>
                    </a:lnTo>
                    <a:lnTo>
                      <a:pt x="21553" y="17510"/>
                    </a:lnTo>
                    <a:lnTo>
                      <a:pt x="18241" y="15500"/>
                    </a:lnTo>
                  </a:path>
                </a:pathLst>
              </a:custGeom>
              <a:solidFill>
                <a:srgbClr val="009FD7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82" name="Shape 482"/>
              <p:cNvSpPr/>
              <p:nvPr/>
            </p:nvSpPr>
            <p:spPr>
              <a:xfrm rot="17842612">
                <a:off x="3765169" y="786616"/>
                <a:ext cx="242557" cy="83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5412"/>
                    </a:moveTo>
                    <a:lnTo>
                      <a:pt x="5430" y="21600"/>
                    </a:lnTo>
                    <a:lnTo>
                      <a:pt x="0" y="0"/>
                    </a:lnTo>
                    <a:cubicBezTo>
                      <a:pt x="0" y="0"/>
                      <a:pt x="21600" y="15412"/>
                      <a:pt x="21600" y="15412"/>
                    </a:cubicBezTo>
                    <a:close/>
                  </a:path>
                </a:pathLst>
              </a:custGeom>
              <a:solidFill>
                <a:srgbClr val="49B6E7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83" name="Shape 483"/>
              <p:cNvSpPr/>
              <p:nvPr/>
            </p:nvSpPr>
            <p:spPr>
              <a:xfrm rot="17842612">
                <a:off x="1517419" y="101652"/>
                <a:ext cx="683960" cy="7480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7781"/>
                    </a:moveTo>
                    <a:lnTo>
                      <a:pt x="8034" y="12636"/>
                    </a:lnTo>
                    <a:lnTo>
                      <a:pt x="9659" y="21600"/>
                    </a:lnTo>
                    <a:lnTo>
                      <a:pt x="15358" y="15489"/>
                    </a:lnTo>
                    <a:lnTo>
                      <a:pt x="21600" y="17334"/>
                    </a:lnTo>
                    <a:lnTo>
                      <a:pt x="18173" y="10253"/>
                    </a:lnTo>
                    <a:lnTo>
                      <a:pt x="20254" y="5677"/>
                    </a:lnTo>
                    <a:lnTo>
                      <a:pt x="13887" y="5461"/>
                    </a:lnTo>
                    <a:lnTo>
                      <a:pt x="9244" y="0"/>
                    </a:lnTo>
                    <a:lnTo>
                      <a:pt x="8028" y="5514"/>
                    </a:lnTo>
                    <a:cubicBezTo>
                      <a:pt x="8028" y="5514"/>
                      <a:pt x="0" y="7781"/>
                      <a:pt x="0" y="7781"/>
                    </a:cubicBezTo>
                    <a:close/>
                  </a:path>
                </a:pathLst>
              </a:custGeom>
              <a:solidFill>
                <a:srgbClr val="9EB8D4">
                  <a:alpha val="3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84" name="Shape 484"/>
              <p:cNvSpPr/>
              <p:nvPr/>
            </p:nvSpPr>
            <p:spPr>
              <a:xfrm rot="17842612">
                <a:off x="1577813" y="596837"/>
                <a:ext cx="1146974" cy="15468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809" y="0"/>
                    </a:moveTo>
                    <a:lnTo>
                      <a:pt x="21600" y="2348"/>
                    </a:lnTo>
                    <a:lnTo>
                      <a:pt x="0" y="21600"/>
                    </a:lnTo>
                    <a:lnTo>
                      <a:pt x="1484" y="19019"/>
                    </a:lnTo>
                    <a:cubicBezTo>
                      <a:pt x="1484" y="19019"/>
                      <a:pt x="16809" y="0"/>
                      <a:pt x="16809" y="0"/>
                    </a:cubicBezTo>
                    <a:close/>
                  </a:path>
                </a:pathLst>
              </a:custGeom>
              <a:solidFill>
                <a:srgbClr val="6D91AF">
                  <a:alpha val="3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85" name="Shape 485"/>
              <p:cNvSpPr/>
              <p:nvPr/>
            </p:nvSpPr>
            <p:spPr>
              <a:xfrm rot="17842612">
                <a:off x="1637438" y="696127"/>
                <a:ext cx="1198444" cy="13787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72" y="0"/>
                    </a:moveTo>
                    <a:lnTo>
                      <a:pt x="21600" y="4863"/>
                    </a:lnTo>
                    <a:lnTo>
                      <a:pt x="0" y="21600"/>
                    </a:lnTo>
                    <a:lnTo>
                      <a:pt x="20672" y="0"/>
                    </a:lnTo>
                  </a:path>
                </a:pathLst>
              </a:custGeom>
              <a:solidFill>
                <a:srgbClr val="7A9FC0">
                  <a:alpha val="3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86" name="Shape 486"/>
              <p:cNvSpPr/>
              <p:nvPr/>
            </p:nvSpPr>
            <p:spPr>
              <a:xfrm rot="17842612">
                <a:off x="1583117" y="599550"/>
                <a:ext cx="1584844" cy="13040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447" y="3505"/>
                    </a:moveTo>
                    <a:lnTo>
                      <a:pt x="113" y="21200"/>
                    </a:lnTo>
                    <a:lnTo>
                      <a:pt x="0" y="21600"/>
                    </a:lnTo>
                    <a:lnTo>
                      <a:pt x="21600" y="1059"/>
                    </a:lnTo>
                    <a:lnTo>
                      <a:pt x="18906" y="0"/>
                    </a:lnTo>
                    <a:lnTo>
                      <a:pt x="16447" y="3505"/>
                    </a:lnTo>
                  </a:path>
                </a:pathLst>
              </a:custGeom>
              <a:solidFill>
                <a:srgbClr val="47799D">
                  <a:alpha val="3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87" name="Shape 487"/>
              <p:cNvSpPr/>
              <p:nvPr/>
            </p:nvSpPr>
            <p:spPr>
              <a:xfrm rot="17842612">
                <a:off x="1497560" y="353533"/>
                <a:ext cx="143728" cy="223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5814" y="18460"/>
                    </a:lnTo>
                    <a:lnTo>
                      <a:pt x="0" y="21600"/>
                    </a:lnTo>
                    <a:cubicBezTo>
                      <a:pt x="0" y="21600"/>
                      <a:pt x="21600" y="0"/>
                      <a:pt x="21600" y="0"/>
                    </a:cubicBezTo>
                    <a:close/>
                  </a:path>
                </a:pathLst>
              </a:custGeom>
              <a:solidFill>
                <a:srgbClr val="2A628C">
                  <a:alpha val="3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88" name="Shape 488"/>
              <p:cNvSpPr/>
              <p:nvPr/>
            </p:nvSpPr>
            <p:spPr>
              <a:xfrm rot="17842612">
                <a:off x="2785937" y="410075"/>
                <a:ext cx="564666" cy="6719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48" y="1136"/>
                    </a:moveTo>
                    <a:lnTo>
                      <a:pt x="5277" y="9831"/>
                    </a:lnTo>
                    <a:lnTo>
                      <a:pt x="0" y="18245"/>
                    </a:lnTo>
                    <a:lnTo>
                      <a:pt x="9771" y="16449"/>
                    </a:lnTo>
                    <a:lnTo>
                      <a:pt x="14041" y="21600"/>
                    </a:lnTo>
                    <a:lnTo>
                      <a:pt x="16266" y="13714"/>
                    </a:lnTo>
                    <a:lnTo>
                      <a:pt x="21600" y="11104"/>
                    </a:lnTo>
                    <a:lnTo>
                      <a:pt x="15990" y="7239"/>
                    </a:lnTo>
                    <a:lnTo>
                      <a:pt x="15891" y="0"/>
                    </a:lnTo>
                    <a:lnTo>
                      <a:pt x="10635" y="3892"/>
                    </a:lnTo>
                    <a:cubicBezTo>
                      <a:pt x="10635" y="3892"/>
                      <a:pt x="1648" y="1136"/>
                      <a:pt x="1648" y="1136"/>
                    </a:cubicBezTo>
                    <a:close/>
                  </a:path>
                </a:pathLst>
              </a:custGeom>
              <a:solidFill>
                <a:srgbClr val="EFF3F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89" name="Shape 489"/>
              <p:cNvSpPr/>
              <p:nvPr/>
            </p:nvSpPr>
            <p:spPr>
              <a:xfrm rot="17842612">
                <a:off x="1971759" y="1202152"/>
                <a:ext cx="1409070" cy="5965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146" y="0"/>
                    </a:moveTo>
                    <a:lnTo>
                      <a:pt x="21600" y="9794"/>
                    </a:lnTo>
                    <a:lnTo>
                      <a:pt x="0" y="21600"/>
                    </a:lnTo>
                    <a:lnTo>
                      <a:pt x="2516" y="18211"/>
                    </a:lnTo>
                    <a:cubicBezTo>
                      <a:pt x="2516" y="18211"/>
                      <a:pt x="20146" y="0"/>
                      <a:pt x="20146" y="0"/>
                    </a:cubicBezTo>
                    <a:close/>
                  </a:path>
                </a:pathLst>
              </a:custGeom>
              <a:solidFill>
                <a:srgbClr val="C5CAC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90" name="Shape 490"/>
              <p:cNvSpPr/>
              <p:nvPr/>
            </p:nvSpPr>
            <p:spPr>
              <a:xfrm rot="17842612">
                <a:off x="2092452" y="1399896"/>
                <a:ext cx="1409069" cy="3260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9485" y="17336"/>
                    </a:lnTo>
                    <a:lnTo>
                      <a:pt x="0" y="21600"/>
                    </a:lnTo>
                    <a:lnTo>
                      <a:pt x="21600" y="0"/>
                    </a:lnTo>
                  </a:path>
                </a:pathLst>
              </a:custGeom>
              <a:solidFill>
                <a:srgbClr val="DADFE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91" name="Shape 491"/>
              <p:cNvSpPr/>
              <p:nvPr/>
            </p:nvSpPr>
            <p:spPr>
              <a:xfrm rot="17842612">
                <a:off x="2122566" y="1446158"/>
                <a:ext cx="1658093" cy="1602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818" y="7531"/>
                    </a:moveTo>
                    <a:lnTo>
                      <a:pt x="259" y="16207"/>
                    </a:lnTo>
                    <a:lnTo>
                      <a:pt x="0" y="18009"/>
                    </a:lnTo>
                    <a:lnTo>
                      <a:pt x="21600" y="21600"/>
                    </a:lnTo>
                    <a:lnTo>
                      <a:pt x="20146" y="0"/>
                    </a:lnTo>
                    <a:lnTo>
                      <a:pt x="16818" y="7531"/>
                    </a:lnTo>
                  </a:path>
                </a:pathLst>
              </a:custGeom>
              <a:solidFill>
                <a:srgbClr val="C5CAC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92" name="Shape 492"/>
              <p:cNvSpPr/>
              <p:nvPr/>
            </p:nvSpPr>
            <p:spPr>
              <a:xfrm rot="17842612">
                <a:off x="2712025" y="547920"/>
                <a:ext cx="234669" cy="1210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8952" y="21600"/>
                    </a:lnTo>
                    <a:lnTo>
                      <a:pt x="0" y="15272"/>
                    </a:lnTo>
                    <a:cubicBezTo>
                      <a:pt x="0" y="15272"/>
                      <a:pt x="21600" y="0"/>
                      <a:pt x="21600" y="0"/>
                    </a:cubicBezTo>
                    <a:close/>
                  </a:path>
                </a:pathLst>
              </a:custGeom>
              <a:solidFill>
                <a:srgbClr val="B0B4B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93" name="Shape 493"/>
              <p:cNvSpPr/>
              <p:nvPr/>
            </p:nvSpPr>
            <p:spPr>
              <a:xfrm rot="17842612">
                <a:off x="971248" y="1015468"/>
                <a:ext cx="708554" cy="6064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3762"/>
                    </a:moveTo>
                    <a:lnTo>
                      <a:pt x="8739" y="13831"/>
                    </a:lnTo>
                    <a:lnTo>
                      <a:pt x="14830" y="21600"/>
                    </a:lnTo>
                    <a:lnTo>
                      <a:pt x="15853" y="12365"/>
                    </a:lnTo>
                    <a:lnTo>
                      <a:pt x="21600" y="10547"/>
                    </a:lnTo>
                    <a:lnTo>
                      <a:pt x="15158" y="5650"/>
                    </a:lnTo>
                    <a:lnTo>
                      <a:pt x="14263" y="0"/>
                    </a:lnTo>
                    <a:lnTo>
                      <a:pt x="9304" y="3473"/>
                    </a:lnTo>
                    <a:lnTo>
                      <a:pt x="2815" y="854"/>
                    </a:lnTo>
                    <a:lnTo>
                      <a:pt x="4877" y="6915"/>
                    </a:lnTo>
                    <a:cubicBezTo>
                      <a:pt x="4877" y="6915"/>
                      <a:pt x="0" y="13762"/>
                      <a:pt x="0" y="13762"/>
                    </a:cubicBezTo>
                    <a:close/>
                  </a:path>
                </a:pathLst>
              </a:custGeom>
              <a:solidFill>
                <a:srgbClr val="A1E4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94" name="Shape 494"/>
              <p:cNvSpPr/>
              <p:nvPr/>
            </p:nvSpPr>
            <p:spPr>
              <a:xfrm rot="17842612">
                <a:off x="1797237" y="1155546"/>
                <a:ext cx="286654" cy="14384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9"/>
                    </a:lnTo>
                    <a:lnTo>
                      <a:pt x="8911" y="21600"/>
                    </a:lnTo>
                    <a:lnTo>
                      <a:pt x="6444" y="18806"/>
                    </a:lnTo>
                    <a:cubicBezTo>
                      <a:pt x="6444" y="1880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2D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95" name="Shape 495"/>
              <p:cNvSpPr/>
              <p:nvPr/>
            </p:nvSpPr>
            <p:spPr>
              <a:xfrm rot="17842612">
                <a:off x="1829499" y="1013362"/>
                <a:ext cx="368201" cy="14364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9879" y="0"/>
                    </a:moveTo>
                    <a:lnTo>
                      <a:pt x="21600" y="3280"/>
                    </a:lnTo>
                    <a:lnTo>
                      <a:pt x="0" y="21600"/>
                    </a:lnTo>
                    <a:lnTo>
                      <a:pt x="9879" y="0"/>
                    </a:lnTo>
                  </a:path>
                </a:pathLst>
              </a:custGeom>
              <a:solidFill>
                <a:srgbClr val="49B6E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96" name="Shape 496"/>
              <p:cNvSpPr/>
              <p:nvPr/>
            </p:nvSpPr>
            <p:spPr>
              <a:xfrm rot="17842612">
                <a:off x="1742062" y="842804"/>
                <a:ext cx="590296" cy="15519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473" y="4319"/>
                    </a:moveTo>
                    <a:lnTo>
                      <a:pt x="0" y="21276"/>
                    </a:lnTo>
                    <a:lnTo>
                      <a:pt x="215" y="21600"/>
                    </a:lnTo>
                    <a:lnTo>
                      <a:pt x="21600" y="0"/>
                    </a:lnTo>
                    <a:lnTo>
                      <a:pt x="14701" y="710"/>
                    </a:lnTo>
                    <a:lnTo>
                      <a:pt x="13473" y="4319"/>
                    </a:lnTo>
                  </a:path>
                </a:pathLst>
              </a:custGeom>
              <a:solidFill>
                <a:srgbClr val="009FD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97" name="Shape 497"/>
              <p:cNvSpPr/>
              <p:nvPr/>
            </p:nvSpPr>
            <p:spPr>
              <a:xfrm rot="17842612">
                <a:off x="1047661" y="1322610"/>
                <a:ext cx="67638" cy="2497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14718"/>
                    </a:lnTo>
                    <a:lnTo>
                      <a:pt x="450" y="21600"/>
                    </a:lnTo>
                    <a:cubicBezTo>
                      <a:pt x="450" y="2160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49B6E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98" name="Shape 498"/>
              <p:cNvSpPr/>
              <p:nvPr/>
            </p:nvSpPr>
            <p:spPr>
              <a:xfrm rot="17842612">
                <a:off x="98591" y="2822249"/>
                <a:ext cx="702776" cy="6495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7965" y="21600"/>
                    </a:moveTo>
                    <a:lnTo>
                      <a:pt x="12664" y="13536"/>
                    </a:lnTo>
                    <a:lnTo>
                      <a:pt x="21600" y="11720"/>
                    </a:lnTo>
                    <a:lnTo>
                      <a:pt x="15375" y="6222"/>
                    </a:lnTo>
                    <a:lnTo>
                      <a:pt x="17099" y="0"/>
                    </a:lnTo>
                    <a:lnTo>
                      <a:pt x="10082" y="3558"/>
                    </a:lnTo>
                    <a:lnTo>
                      <a:pt x="5464" y="1604"/>
                    </a:lnTo>
                    <a:lnTo>
                      <a:pt x="5372" y="7910"/>
                    </a:lnTo>
                    <a:lnTo>
                      <a:pt x="0" y="12632"/>
                    </a:lnTo>
                    <a:lnTo>
                      <a:pt x="5540" y="13708"/>
                    </a:lnTo>
                    <a:cubicBezTo>
                      <a:pt x="5540" y="13708"/>
                      <a:pt x="7965" y="21600"/>
                      <a:pt x="7965" y="21600"/>
                    </a:cubicBezTo>
                    <a:close/>
                  </a:path>
                </a:pathLst>
              </a:custGeom>
              <a:solidFill>
                <a:srgbClr val="9EB8D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499" name="Shape 499"/>
              <p:cNvSpPr/>
              <p:nvPr/>
            </p:nvSpPr>
            <p:spPr>
              <a:xfrm rot="17842612">
                <a:off x="586714" y="2055338"/>
                <a:ext cx="1883360" cy="13835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786"/>
                    </a:moveTo>
                    <a:lnTo>
                      <a:pt x="1753" y="0"/>
                    </a:lnTo>
                    <a:lnTo>
                      <a:pt x="21600" y="21600"/>
                    </a:lnTo>
                    <a:lnTo>
                      <a:pt x="19589" y="20502"/>
                    </a:lnTo>
                    <a:cubicBezTo>
                      <a:pt x="19589" y="20502"/>
                      <a:pt x="0" y="3786"/>
                      <a:pt x="0" y="3786"/>
                    </a:cubicBezTo>
                    <a:close/>
                  </a:path>
                </a:pathLst>
              </a:custGeom>
              <a:solidFill>
                <a:srgbClr val="6D91A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00" name="Shape 500"/>
              <p:cNvSpPr/>
              <p:nvPr/>
            </p:nvSpPr>
            <p:spPr>
              <a:xfrm rot="17842612">
                <a:off x="670859" y="1947805"/>
                <a:ext cx="1730473" cy="14381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820"/>
                    </a:moveTo>
                    <a:lnTo>
                      <a:pt x="3629" y="0"/>
                    </a:lnTo>
                    <a:lnTo>
                      <a:pt x="21600" y="21600"/>
                    </a:lnTo>
                    <a:lnTo>
                      <a:pt x="0" y="820"/>
                    </a:lnTo>
                  </a:path>
                </a:pathLst>
              </a:custGeom>
              <a:solidFill>
                <a:srgbClr val="7A9F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01" name="Shape 501"/>
              <p:cNvSpPr/>
              <p:nvPr/>
            </p:nvSpPr>
            <p:spPr>
              <a:xfrm rot="17842612">
                <a:off x="578746" y="1640304"/>
                <a:ext cx="1665093" cy="17978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627" y="4234"/>
                    </a:moveTo>
                    <a:lnTo>
                      <a:pt x="21304" y="21513"/>
                    </a:lnTo>
                    <a:lnTo>
                      <a:pt x="21600" y="21600"/>
                    </a:lnTo>
                    <a:lnTo>
                      <a:pt x="728" y="0"/>
                    </a:lnTo>
                    <a:lnTo>
                      <a:pt x="0" y="2248"/>
                    </a:lnTo>
                    <a:lnTo>
                      <a:pt x="2627" y="4234"/>
                    </a:lnTo>
                  </a:path>
                </a:pathLst>
              </a:custGeom>
              <a:solidFill>
                <a:srgbClr val="47799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02" name="Shape 502"/>
              <p:cNvSpPr/>
              <p:nvPr/>
            </p:nvSpPr>
            <p:spPr>
              <a:xfrm rot="17842612">
                <a:off x="338516" y="3354935"/>
                <a:ext cx="212937" cy="1306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8285" y="5353"/>
                    </a:lnTo>
                    <a:lnTo>
                      <a:pt x="21600" y="21600"/>
                    </a:lnTo>
                    <a:cubicBezTo>
                      <a:pt x="21600" y="2160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A628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03" name="Shape 503"/>
              <p:cNvSpPr/>
              <p:nvPr/>
            </p:nvSpPr>
            <p:spPr>
              <a:xfrm rot="17842612">
                <a:off x="699851" y="2179867"/>
                <a:ext cx="689643" cy="6036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913" y="21600"/>
                    </a:moveTo>
                    <a:lnTo>
                      <a:pt x="12347" y="14447"/>
                    </a:lnTo>
                    <a:lnTo>
                      <a:pt x="21600" y="14984"/>
                    </a:lnTo>
                    <a:lnTo>
                      <a:pt x="16647" y="7534"/>
                    </a:lnTo>
                    <a:lnTo>
                      <a:pt x="19727" y="1496"/>
                    </a:lnTo>
                    <a:lnTo>
                      <a:pt x="11991" y="3304"/>
                    </a:lnTo>
                    <a:lnTo>
                      <a:pt x="7846" y="0"/>
                    </a:lnTo>
                    <a:lnTo>
                      <a:pt x="6364" y="6571"/>
                    </a:lnTo>
                    <a:lnTo>
                      <a:pt x="0" y="10046"/>
                    </a:lnTo>
                    <a:lnTo>
                      <a:pt x="5251" y="12683"/>
                    </a:lnTo>
                    <a:cubicBezTo>
                      <a:pt x="5251" y="12683"/>
                      <a:pt x="5913" y="21600"/>
                      <a:pt x="5913" y="21600"/>
                    </a:cubicBezTo>
                    <a:close/>
                  </a:path>
                </a:pathLst>
              </a:custGeom>
              <a:solidFill>
                <a:srgbClr val="EFF3F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04" name="Shape 504"/>
              <p:cNvSpPr/>
              <p:nvPr/>
            </p:nvSpPr>
            <p:spPr>
              <a:xfrm rot="17842612">
                <a:off x="1279017" y="1870797"/>
                <a:ext cx="1094299" cy="11409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3785"/>
                    </a:moveTo>
                    <a:lnTo>
                      <a:pt x="4055" y="0"/>
                    </a:lnTo>
                    <a:lnTo>
                      <a:pt x="21600" y="21600"/>
                    </a:lnTo>
                    <a:lnTo>
                      <a:pt x="18560" y="19528"/>
                    </a:lnTo>
                    <a:cubicBezTo>
                      <a:pt x="18560" y="19528"/>
                      <a:pt x="0" y="3785"/>
                      <a:pt x="0" y="3785"/>
                    </a:cubicBezTo>
                    <a:close/>
                  </a:path>
                </a:pathLst>
              </a:custGeom>
              <a:solidFill>
                <a:srgbClr val="C5CAC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05" name="Shape 505"/>
              <p:cNvSpPr/>
              <p:nvPr/>
            </p:nvSpPr>
            <p:spPr>
              <a:xfrm rot="17842612">
                <a:off x="1428014" y="1781410"/>
                <a:ext cx="888882" cy="11409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7179" y="284"/>
                    </a:lnTo>
                    <a:lnTo>
                      <a:pt x="21600" y="2160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ADFE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06" name="Shape 506"/>
              <p:cNvSpPr/>
              <p:nvPr/>
            </p:nvSpPr>
            <p:spPr>
              <a:xfrm rot="17842612">
                <a:off x="1363989" y="1443913"/>
                <a:ext cx="772078" cy="15153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24" y="5373"/>
                    </a:moveTo>
                    <a:lnTo>
                      <a:pt x="21027" y="21423"/>
                    </a:lnTo>
                    <a:lnTo>
                      <a:pt x="21600" y="21600"/>
                    </a:lnTo>
                    <a:lnTo>
                      <a:pt x="2751" y="0"/>
                    </a:lnTo>
                    <a:lnTo>
                      <a:pt x="0" y="2405"/>
                    </a:lnTo>
                    <a:lnTo>
                      <a:pt x="4424" y="5373"/>
                    </a:lnTo>
                  </a:path>
                </a:pathLst>
              </a:custGeom>
              <a:solidFill>
                <a:srgbClr val="C5CAC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07" name="Shape 507"/>
              <p:cNvSpPr/>
              <p:nvPr/>
            </p:nvSpPr>
            <p:spPr>
              <a:xfrm rot="17842612">
                <a:off x="899019" y="2652485"/>
                <a:ext cx="176429" cy="1768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0527" y="9000"/>
                    </a:lnTo>
                    <a:lnTo>
                      <a:pt x="21600" y="21600"/>
                    </a:lnTo>
                    <a:cubicBezTo>
                      <a:pt x="21600" y="2160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0B4B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08" name="Shape 508"/>
              <p:cNvSpPr/>
              <p:nvPr/>
            </p:nvSpPr>
            <p:spPr>
              <a:xfrm rot="17842612">
                <a:off x="1238839" y="3456693"/>
                <a:ext cx="604883" cy="7033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591" y="21600"/>
                    </a:moveTo>
                    <a:lnTo>
                      <a:pt x="14165" y="12805"/>
                    </a:lnTo>
                    <a:lnTo>
                      <a:pt x="21600" y="6351"/>
                    </a:lnTo>
                    <a:lnTo>
                      <a:pt x="12294" y="5707"/>
                    </a:lnTo>
                    <a:lnTo>
                      <a:pt x="10146" y="0"/>
                    </a:lnTo>
                    <a:lnTo>
                      <a:pt x="5607" y="6687"/>
                    </a:lnTo>
                    <a:lnTo>
                      <a:pt x="0" y="7824"/>
                    </a:lnTo>
                    <a:lnTo>
                      <a:pt x="3759" y="12667"/>
                    </a:lnTo>
                    <a:lnTo>
                      <a:pt x="1504" y="19306"/>
                    </a:lnTo>
                    <a:lnTo>
                      <a:pt x="7458" y="16979"/>
                    </a:lnTo>
                    <a:cubicBezTo>
                      <a:pt x="7458" y="16979"/>
                      <a:pt x="14591" y="21600"/>
                      <a:pt x="14591" y="21600"/>
                    </a:cubicBezTo>
                    <a:close/>
                  </a:path>
                </a:pathLst>
              </a:custGeom>
              <a:solidFill>
                <a:srgbClr val="47799D">
                  <a:alpha val="3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09" name="Shape 509"/>
              <p:cNvSpPr/>
              <p:nvPr/>
            </p:nvSpPr>
            <p:spPr>
              <a:xfrm rot="17842612">
                <a:off x="1288424" y="2877894"/>
                <a:ext cx="1791109" cy="2863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4" y="21600"/>
                    </a:moveTo>
                    <a:lnTo>
                      <a:pt x="0" y="0"/>
                    </a:lnTo>
                    <a:lnTo>
                      <a:pt x="21600" y="10974"/>
                    </a:lnTo>
                    <a:lnTo>
                      <a:pt x="19378" y="14121"/>
                    </a:lnTo>
                    <a:cubicBezTo>
                      <a:pt x="19378" y="14121"/>
                      <a:pt x="144" y="21600"/>
                      <a:pt x="144" y="21600"/>
                    </a:cubicBezTo>
                    <a:close/>
                  </a:path>
                </a:pathLst>
              </a:custGeom>
              <a:solidFill>
                <a:srgbClr val="175587">
                  <a:alpha val="3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10" name="Shape 510"/>
              <p:cNvSpPr/>
              <p:nvPr/>
            </p:nvSpPr>
            <p:spPr>
              <a:xfrm rot="17842612">
                <a:off x="1133951" y="2763273"/>
                <a:ext cx="1791109" cy="3556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2763"/>
                    </a:moveTo>
                    <a:lnTo>
                      <a:pt x="2511" y="0"/>
                    </a:lnTo>
                    <a:lnTo>
                      <a:pt x="21600" y="21600"/>
                    </a:lnTo>
                    <a:lnTo>
                      <a:pt x="0" y="12763"/>
                    </a:lnTo>
                  </a:path>
                </a:pathLst>
              </a:custGeom>
              <a:solidFill>
                <a:srgbClr val="2A628C">
                  <a:alpha val="3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11" name="Shape 511"/>
              <p:cNvSpPr/>
              <p:nvPr/>
            </p:nvSpPr>
            <p:spPr>
              <a:xfrm rot="17842612">
                <a:off x="951204" y="2653224"/>
                <a:ext cx="1926589" cy="5624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596" y="7942"/>
                    </a:moveTo>
                    <a:lnTo>
                      <a:pt x="21343" y="21600"/>
                    </a:lnTo>
                    <a:lnTo>
                      <a:pt x="21600" y="21332"/>
                    </a:lnTo>
                    <a:lnTo>
                      <a:pt x="0" y="0"/>
                    </a:lnTo>
                    <a:lnTo>
                      <a:pt x="674" y="7136"/>
                    </a:lnTo>
                    <a:lnTo>
                      <a:pt x="3596" y="7942"/>
                    </a:lnTo>
                  </a:path>
                </a:pathLst>
              </a:custGeom>
              <a:solidFill>
                <a:srgbClr val="144C75">
                  <a:alpha val="3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12" name="Shape 512"/>
              <p:cNvSpPr/>
              <p:nvPr/>
            </p:nvSpPr>
            <p:spPr>
              <a:xfrm rot="17842612">
                <a:off x="1573254" y="3998897"/>
                <a:ext cx="249444" cy="757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14437" y="0"/>
                    </a:lnTo>
                    <a:lnTo>
                      <a:pt x="21600" y="17751"/>
                    </a:lnTo>
                    <a:cubicBezTo>
                      <a:pt x="21600" y="17751"/>
                      <a:pt x="0" y="21600"/>
                      <a:pt x="0" y="21600"/>
                    </a:cubicBezTo>
                    <a:close/>
                  </a:path>
                </a:pathLst>
              </a:custGeom>
              <a:solidFill>
                <a:srgbClr val="144C75">
                  <a:alpha val="3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sp>
          <p:nvSpPr>
            <p:cNvPr id="514" name="Shape 514"/>
            <p:cNvSpPr/>
            <p:nvPr/>
          </p:nvSpPr>
          <p:spPr>
            <a:xfrm>
              <a:off x="2276017" y="3853050"/>
              <a:ext cx="1185257" cy="11852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997" y="9558"/>
                  </a:lnTo>
                  <a:lnTo>
                    <a:pt x="14137" y="529"/>
                  </a:lnTo>
                  <a:lnTo>
                    <a:pt x="11371" y="9680"/>
                  </a:lnTo>
                  <a:lnTo>
                    <a:pt x="17148" y="2063"/>
                  </a:lnTo>
                  <a:lnTo>
                    <a:pt x="11689" y="9911"/>
                  </a:lnTo>
                  <a:lnTo>
                    <a:pt x="19537" y="4452"/>
                  </a:lnTo>
                  <a:lnTo>
                    <a:pt x="11920" y="10229"/>
                  </a:lnTo>
                  <a:lnTo>
                    <a:pt x="21071" y="7463"/>
                  </a:lnTo>
                  <a:lnTo>
                    <a:pt x="12042" y="10603"/>
                  </a:lnTo>
                  <a:lnTo>
                    <a:pt x="21600" y="10800"/>
                  </a:lnTo>
                  <a:lnTo>
                    <a:pt x="12042" y="10997"/>
                  </a:lnTo>
                  <a:lnTo>
                    <a:pt x="21071" y="14137"/>
                  </a:lnTo>
                  <a:lnTo>
                    <a:pt x="11920" y="11371"/>
                  </a:lnTo>
                  <a:lnTo>
                    <a:pt x="19537" y="17148"/>
                  </a:lnTo>
                  <a:lnTo>
                    <a:pt x="11689" y="11689"/>
                  </a:lnTo>
                  <a:lnTo>
                    <a:pt x="17148" y="19537"/>
                  </a:lnTo>
                  <a:lnTo>
                    <a:pt x="11371" y="11920"/>
                  </a:lnTo>
                  <a:lnTo>
                    <a:pt x="14137" y="21071"/>
                  </a:lnTo>
                  <a:lnTo>
                    <a:pt x="10997" y="12042"/>
                  </a:lnTo>
                  <a:lnTo>
                    <a:pt x="10800" y="21600"/>
                  </a:lnTo>
                  <a:lnTo>
                    <a:pt x="10603" y="12042"/>
                  </a:lnTo>
                  <a:lnTo>
                    <a:pt x="7463" y="21071"/>
                  </a:lnTo>
                  <a:lnTo>
                    <a:pt x="10229" y="11920"/>
                  </a:lnTo>
                  <a:lnTo>
                    <a:pt x="4452" y="19537"/>
                  </a:lnTo>
                  <a:lnTo>
                    <a:pt x="9911" y="11689"/>
                  </a:lnTo>
                  <a:lnTo>
                    <a:pt x="2063" y="17148"/>
                  </a:lnTo>
                  <a:lnTo>
                    <a:pt x="9680" y="11371"/>
                  </a:lnTo>
                  <a:lnTo>
                    <a:pt x="529" y="14137"/>
                  </a:lnTo>
                  <a:lnTo>
                    <a:pt x="9558" y="10997"/>
                  </a:lnTo>
                  <a:lnTo>
                    <a:pt x="0" y="10800"/>
                  </a:lnTo>
                  <a:lnTo>
                    <a:pt x="9558" y="10603"/>
                  </a:lnTo>
                  <a:lnTo>
                    <a:pt x="529" y="7463"/>
                  </a:lnTo>
                  <a:lnTo>
                    <a:pt x="9680" y="10229"/>
                  </a:lnTo>
                  <a:lnTo>
                    <a:pt x="2063" y="4452"/>
                  </a:lnTo>
                  <a:lnTo>
                    <a:pt x="9911" y="9911"/>
                  </a:lnTo>
                  <a:lnTo>
                    <a:pt x="4452" y="2063"/>
                  </a:lnTo>
                  <a:lnTo>
                    <a:pt x="10229" y="9680"/>
                  </a:lnTo>
                  <a:lnTo>
                    <a:pt x="7463" y="529"/>
                  </a:lnTo>
                  <a:lnTo>
                    <a:pt x="10603" y="9558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/>
              </a:pPr>
              <a:endParaRPr sz="4267"/>
            </a:p>
          </p:txBody>
        </p:sp>
        <p:grpSp>
          <p:nvGrpSpPr>
            <p:cNvPr id="528" name="Group 528"/>
            <p:cNvGrpSpPr/>
            <p:nvPr/>
          </p:nvGrpSpPr>
          <p:grpSpPr>
            <a:xfrm>
              <a:off x="2279320" y="3975491"/>
              <a:ext cx="2019589" cy="1842075"/>
              <a:chOff x="0" y="0"/>
              <a:chExt cx="4039176" cy="3684146"/>
            </a:xfrm>
          </p:grpSpPr>
          <p:sp>
            <p:nvSpPr>
              <p:cNvPr id="521" name="Shape 521"/>
              <p:cNvSpPr/>
              <p:nvPr/>
            </p:nvSpPr>
            <p:spPr>
              <a:xfrm>
                <a:off x="1124258" y="8922"/>
                <a:ext cx="2914919" cy="25583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612" y="21600"/>
                    </a:moveTo>
                    <a:lnTo>
                      <a:pt x="21600" y="14950"/>
                    </a:lnTo>
                    <a:lnTo>
                      <a:pt x="15691" y="9875"/>
                    </a:lnTo>
                    <a:lnTo>
                      <a:pt x="4337" y="9875"/>
                    </a:lnTo>
                    <a:lnTo>
                      <a:pt x="3655" y="0"/>
                    </a:lnTo>
                    <a:lnTo>
                      <a:pt x="0" y="8437"/>
                    </a:lnTo>
                    <a:lnTo>
                      <a:pt x="9673" y="16581"/>
                    </a:lnTo>
                    <a:cubicBezTo>
                      <a:pt x="9673" y="16581"/>
                      <a:pt x="15612" y="21600"/>
                      <a:pt x="15612" y="2160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22" name="Shape 522"/>
              <p:cNvSpPr/>
              <p:nvPr/>
            </p:nvSpPr>
            <p:spPr>
              <a:xfrm>
                <a:off x="633510" y="2194981"/>
                <a:ext cx="1797683" cy="14891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50" y="5210"/>
                    </a:moveTo>
                    <a:lnTo>
                      <a:pt x="1829" y="0"/>
                    </a:lnTo>
                    <a:lnTo>
                      <a:pt x="0" y="12872"/>
                    </a:lnTo>
                    <a:lnTo>
                      <a:pt x="9592" y="21600"/>
                    </a:lnTo>
                    <a:lnTo>
                      <a:pt x="21600" y="13980"/>
                    </a:lnTo>
                    <a:lnTo>
                      <a:pt x="21595" y="13938"/>
                    </a:lnTo>
                    <a:cubicBezTo>
                      <a:pt x="21595" y="13938"/>
                      <a:pt x="12050" y="5210"/>
                      <a:pt x="12050" y="521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23" name="Shape 523"/>
              <p:cNvSpPr/>
              <p:nvPr/>
            </p:nvSpPr>
            <p:spPr>
              <a:xfrm>
                <a:off x="1615006" y="0"/>
                <a:ext cx="1624340" cy="1177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588" y="21587"/>
                    </a:lnTo>
                    <a:lnTo>
                      <a:pt x="13888" y="20044"/>
                    </a:lnTo>
                    <a:lnTo>
                      <a:pt x="10667" y="11040"/>
                    </a:lnTo>
                    <a:lnTo>
                      <a:pt x="51" y="0"/>
                    </a:lnTo>
                    <a:lnTo>
                      <a:pt x="0" y="142"/>
                    </a:lnTo>
                    <a:lnTo>
                      <a:pt x="1224" y="21600"/>
                    </a:lnTo>
                    <a:cubicBezTo>
                      <a:pt x="1224" y="21600"/>
                      <a:pt x="21600" y="21600"/>
                      <a:pt x="21600" y="2160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24" name="Shape 524"/>
              <p:cNvSpPr/>
              <p:nvPr/>
            </p:nvSpPr>
            <p:spPr>
              <a:xfrm>
                <a:off x="8922" y="1177794"/>
                <a:ext cx="3391298" cy="24905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18" y="6557"/>
                    </a:moveTo>
                    <a:lnTo>
                      <a:pt x="0" y="0"/>
                    </a:lnTo>
                    <a:lnTo>
                      <a:pt x="5149" y="6834"/>
                    </a:lnTo>
                    <a:lnTo>
                      <a:pt x="4901" y="8804"/>
                    </a:lnTo>
                    <a:lnTo>
                      <a:pt x="10319" y="11919"/>
                    </a:lnTo>
                    <a:lnTo>
                      <a:pt x="15378" y="17138"/>
                    </a:lnTo>
                    <a:lnTo>
                      <a:pt x="15381" y="17163"/>
                    </a:lnTo>
                    <a:lnTo>
                      <a:pt x="15391" y="17156"/>
                    </a:lnTo>
                    <a:lnTo>
                      <a:pt x="21600" y="21600"/>
                    </a:lnTo>
                    <a:lnTo>
                      <a:pt x="16643" y="16538"/>
                    </a:lnTo>
                    <a:cubicBezTo>
                      <a:pt x="16643" y="16538"/>
                      <a:pt x="10718" y="6557"/>
                      <a:pt x="10718" y="6557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 dirty="0"/>
              </a:p>
            </p:txBody>
          </p:sp>
          <p:sp>
            <p:nvSpPr>
              <p:cNvPr id="525" name="Shape 525"/>
              <p:cNvSpPr/>
              <p:nvPr/>
            </p:nvSpPr>
            <p:spPr>
              <a:xfrm>
                <a:off x="8922" y="1008263"/>
                <a:ext cx="3418863" cy="26752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392" y="12601"/>
                    </a:moveTo>
                    <a:lnTo>
                      <a:pt x="20403" y="12588"/>
                    </a:lnTo>
                    <a:lnTo>
                      <a:pt x="15339" y="7788"/>
                    </a:lnTo>
                    <a:lnTo>
                      <a:pt x="7092" y="0"/>
                    </a:lnTo>
                    <a:lnTo>
                      <a:pt x="7070" y="57"/>
                    </a:lnTo>
                    <a:lnTo>
                      <a:pt x="0" y="1369"/>
                    </a:lnTo>
                    <a:lnTo>
                      <a:pt x="9" y="1381"/>
                    </a:lnTo>
                    <a:lnTo>
                      <a:pt x="10641" y="7485"/>
                    </a:lnTo>
                    <a:lnTo>
                      <a:pt x="16518" y="16777"/>
                    </a:lnTo>
                    <a:lnTo>
                      <a:pt x="21435" y="21489"/>
                    </a:lnTo>
                    <a:lnTo>
                      <a:pt x="21600" y="21600"/>
                    </a:lnTo>
                    <a:cubicBezTo>
                      <a:pt x="21600" y="21600"/>
                      <a:pt x="20392" y="12601"/>
                      <a:pt x="20392" y="1260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26" name="Shape 526"/>
              <p:cNvSpPr/>
              <p:nvPr/>
            </p:nvSpPr>
            <p:spPr>
              <a:xfrm>
                <a:off x="0" y="0"/>
                <a:ext cx="3266427" cy="31422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625" y="21600"/>
                    </a:moveTo>
                    <a:lnTo>
                      <a:pt x="16304" y="13595"/>
                    </a:lnTo>
                    <a:lnTo>
                      <a:pt x="21600" y="8230"/>
                    </a:lnTo>
                    <a:lnTo>
                      <a:pt x="21426" y="8093"/>
                    </a:lnTo>
                    <a:lnTo>
                      <a:pt x="21420" y="8089"/>
                    </a:lnTo>
                    <a:lnTo>
                      <a:pt x="17591" y="7510"/>
                    </a:lnTo>
                    <a:lnTo>
                      <a:pt x="17471" y="7258"/>
                    </a:lnTo>
                    <a:lnTo>
                      <a:pt x="14167" y="6759"/>
                    </a:lnTo>
                    <a:lnTo>
                      <a:pt x="11106" y="310"/>
                    </a:lnTo>
                    <a:lnTo>
                      <a:pt x="10710" y="0"/>
                    </a:lnTo>
                    <a:lnTo>
                      <a:pt x="10685" y="53"/>
                    </a:lnTo>
                    <a:lnTo>
                      <a:pt x="7423" y="6923"/>
                    </a:lnTo>
                    <a:lnTo>
                      <a:pt x="7400" y="6971"/>
                    </a:lnTo>
                    <a:lnTo>
                      <a:pt x="0" y="8089"/>
                    </a:lnTo>
                    <a:lnTo>
                      <a:pt x="9" y="8098"/>
                    </a:lnTo>
                    <a:lnTo>
                      <a:pt x="5355" y="13515"/>
                    </a:lnTo>
                    <a:lnTo>
                      <a:pt x="5097" y="15076"/>
                    </a:lnTo>
                    <a:lnTo>
                      <a:pt x="4091" y="21176"/>
                    </a:lnTo>
                    <a:lnTo>
                      <a:pt x="4288" y="21331"/>
                    </a:lnTo>
                    <a:lnTo>
                      <a:pt x="10710" y="17821"/>
                    </a:lnTo>
                    <a:cubicBezTo>
                      <a:pt x="10710" y="17821"/>
                      <a:pt x="17625" y="21600"/>
                      <a:pt x="17625" y="2160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53000">
                    <a:schemeClr val="accent1">
                      <a:lumMod val="75000"/>
                    </a:schemeClr>
                  </a:gs>
                </a:gsLst>
                <a:path path="shape">
                  <a:fillToRect l="53065" t="88374" r="46934" b="11625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27" name="Shape 527"/>
              <p:cNvSpPr/>
              <p:nvPr/>
            </p:nvSpPr>
            <p:spPr>
              <a:xfrm>
                <a:off x="0" y="0"/>
                <a:ext cx="3239172" cy="3080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lnTo>
                      <a:pt x="14137" y="7110"/>
                    </a:lnTo>
                    <a:lnTo>
                      <a:pt x="21600" y="8250"/>
                    </a:lnTo>
                    <a:lnTo>
                      <a:pt x="16200" y="13785"/>
                    </a:lnTo>
                    <a:lnTo>
                      <a:pt x="17475" y="21600"/>
                    </a:lnTo>
                    <a:lnTo>
                      <a:pt x="10800" y="17910"/>
                    </a:lnTo>
                    <a:lnTo>
                      <a:pt x="4125" y="21600"/>
                    </a:lnTo>
                    <a:lnTo>
                      <a:pt x="5400" y="13785"/>
                    </a:lnTo>
                    <a:lnTo>
                      <a:pt x="0" y="8250"/>
                    </a:lnTo>
                    <a:lnTo>
                      <a:pt x="7462" y="7110"/>
                    </a:lnTo>
                    <a:cubicBezTo>
                      <a:pt x="7462" y="7110"/>
                      <a:pt x="10800" y="0"/>
                      <a:pt x="1080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46000">
                    <a:schemeClr val="accent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shape">
                  <a:fillToRect l="53065" t="88374" r="46934" b="11625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</p:grpSp>
      <p:sp>
        <p:nvSpPr>
          <p:cNvPr id="531" name="Shape 531"/>
          <p:cNvSpPr/>
          <p:nvPr/>
        </p:nvSpPr>
        <p:spPr>
          <a:xfrm>
            <a:off x="1010264" y="3443119"/>
            <a:ext cx="266264" cy="2662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9309" y="8100"/>
                  <a:pt x="8100" y="9309"/>
                  <a:pt x="0" y="10800"/>
                </a:cubicBezTo>
                <a:cubicBezTo>
                  <a:pt x="8100" y="12292"/>
                  <a:pt x="9309" y="13500"/>
                  <a:pt x="10800" y="21600"/>
                </a:cubicBezTo>
                <a:cubicBezTo>
                  <a:pt x="12292" y="13500"/>
                  <a:pt x="13500" y="12292"/>
                  <a:pt x="21600" y="10800"/>
                </a:cubicBezTo>
                <a:cubicBezTo>
                  <a:pt x="13500" y="9309"/>
                  <a:pt x="12291" y="8100"/>
                  <a:pt x="10800" y="0"/>
                </a:cubicBezTo>
                <a:close/>
              </a:path>
            </a:pathLst>
          </a:custGeom>
          <a:solidFill>
            <a:srgbClr val="5890AE">
              <a:alpha val="33629"/>
            </a:srgbClr>
          </a:solidFill>
          <a:ln w="12700">
            <a:miter lim="400000"/>
          </a:ln>
        </p:spPr>
        <p:txBody>
          <a:bodyPr lIns="19051" tIns="19051" rIns="19051" bIns="19051" anchor="ctr"/>
          <a:lstStyle/>
          <a:p>
            <a:pPr defTabSz="228594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4000"/>
          </a:p>
        </p:txBody>
      </p:sp>
      <p:grpSp>
        <p:nvGrpSpPr>
          <p:cNvPr id="536" name="Group 536"/>
          <p:cNvGrpSpPr/>
          <p:nvPr/>
        </p:nvGrpSpPr>
        <p:grpSpPr>
          <a:xfrm>
            <a:off x="2582331" y="4584417"/>
            <a:ext cx="930497" cy="687723"/>
            <a:chOff x="0" y="0"/>
            <a:chExt cx="1860994" cy="1375442"/>
          </a:xfrm>
        </p:grpSpPr>
        <p:sp>
          <p:nvSpPr>
            <p:cNvPr id="534" name="Shape 534"/>
            <p:cNvSpPr/>
            <p:nvPr/>
          </p:nvSpPr>
          <p:spPr>
            <a:xfrm>
              <a:off x="2886" y="290300"/>
              <a:ext cx="1810196" cy="10851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5500" b="1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lang="en-US" sz="2800" dirty="0">
                  <a:solidFill>
                    <a:schemeClr val="bg1"/>
                  </a:solidFill>
                </a:rPr>
                <a:t>2021</a:t>
              </a:r>
              <a:endParaRPr sz="2800" dirty="0">
                <a:solidFill>
                  <a:schemeClr val="bg1"/>
                </a:solidFill>
              </a:endParaRPr>
            </a:p>
          </p:txBody>
        </p:sp>
        <p:sp>
          <p:nvSpPr>
            <p:cNvPr id="535" name="Shape 535"/>
            <p:cNvSpPr/>
            <p:nvPr/>
          </p:nvSpPr>
          <p:spPr>
            <a:xfrm>
              <a:off x="0" y="0"/>
              <a:ext cx="1860995" cy="5674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algn="l" defTabSz="800735">
                <a:lnSpc>
                  <a:spcPct val="110000"/>
                </a:lnSpc>
                <a:spcBef>
                  <a:spcPts val="400"/>
                </a:spcBef>
                <a:defRPr sz="2134" b="1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067" dirty="0">
                  <a:solidFill>
                    <a:schemeClr val="bg1"/>
                  </a:solidFill>
                </a:rPr>
                <a:t>January 01 of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CBFFFA7-A3AB-419B-BFDF-51AA18901CE1}"/>
              </a:ext>
            </a:extLst>
          </p:cNvPr>
          <p:cNvGrpSpPr/>
          <p:nvPr/>
        </p:nvGrpSpPr>
        <p:grpSpPr>
          <a:xfrm>
            <a:off x="5885593" y="5147313"/>
            <a:ext cx="3449701" cy="627377"/>
            <a:chOff x="5885593" y="5147313"/>
            <a:chExt cx="3449701" cy="627377"/>
          </a:xfrm>
        </p:grpSpPr>
        <p:grpSp>
          <p:nvGrpSpPr>
            <p:cNvPr id="519" name="Group 519"/>
            <p:cNvGrpSpPr/>
            <p:nvPr/>
          </p:nvGrpSpPr>
          <p:grpSpPr>
            <a:xfrm>
              <a:off x="5885593" y="5147313"/>
              <a:ext cx="420817" cy="627377"/>
              <a:chOff x="0" y="0"/>
              <a:chExt cx="841634" cy="1254753"/>
            </a:xfrm>
          </p:grpSpPr>
          <p:sp>
            <p:nvSpPr>
              <p:cNvPr id="516" name="Shape 516"/>
              <p:cNvSpPr/>
              <p:nvPr/>
            </p:nvSpPr>
            <p:spPr>
              <a:xfrm>
                <a:off x="0" y="733480"/>
                <a:ext cx="400331" cy="521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7795"/>
                    </a:moveTo>
                    <a:lnTo>
                      <a:pt x="8778" y="14859"/>
                    </a:lnTo>
                    <a:lnTo>
                      <a:pt x="12600" y="21600"/>
                    </a:lnTo>
                    <a:lnTo>
                      <a:pt x="21600" y="3451"/>
                    </a:lnTo>
                    <a:cubicBezTo>
                      <a:pt x="16875" y="3282"/>
                      <a:pt x="12369" y="2067"/>
                      <a:pt x="8998" y="0"/>
                    </a:cubicBezTo>
                    <a:cubicBezTo>
                      <a:pt x="8998" y="0"/>
                      <a:pt x="0" y="17795"/>
                      <a:pt x="0" y="1779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17" name="Shape 517"/>
              <p:cNvSpPr/>
              <p:nvPr/>
            </p:nvSpPr>
            <p:spPr>
              <a:xfrm>
                <a:off x="441281" y="733480"/>
                <a:ext cx="400354" cy="521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603" y="0"/>
                    </a:moveTo>
                    <a:cubicBezTo>
                      <a:pt x="9009" y="2067"/>
                      <a:pt x="4725" y="3282"/>
                      <a:pt x="0" y="3451"/>
                    </a:cubicBezTo>
                    <a:lnTo>
                      <a:pt x="9009" y="21600"/>
                    </a:lnTo>
                    <a:lnTo>
                      <a:pt x="12833" y="14859"/>
                    </a:lnTo>
                    <a:lnTo>
                      <a:pt x="21600" y="17795"/>
                    </a:lnTo>
                    <a:cubicBezTo>
                      <a:pt x="21600" y="17795"/>
                      <a:pt x="12603" y="0"/>
                      <a:pt x="126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18" name="Shape 518"/>
              <p:cNvSpPr/>
              <p:nvPr/>
            </p:nvSpPr>
            <p:spPr>
              <a:xfrm>
                <a:off x="41742" y="0"/>
                <a:ext cx="750563" cy="7505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537" y="17564"/>
                    </a:moveTo>
                    <a:lnTo>
                      <a:pt x="10800" y="14452"/>
                    </a:lnTo>
                    <a:lnTo>
                      <a:pt x="6064" y="17564"/>
                    </a:lnTo>
                    <a:lnTo>
                      <a:pt x="8091" y="12154"/>
                    </a:lnTo>
                    <a:lnTo>
                      <a:pt x="4037" y="9445"/>
                    </a:lnTo>
                    <a:lnTo>
                      <a:pt x="8773" y="9445"/>
                    </a:lnTo>
                    <a:lnTo>
                      <a:pt x="10800" y="4036"/>
                    </a:lnTo>
                    <a:lnTo>
                      <a:pt x="12828" y="9445"/>
                    </a:lnTo>
                    <a:lnTo>
                      <a:pt x="17564" y="9445"/>
                    </a:lnTo>
                    <a:lnTo>
                      <a:pt x="13509" y="12154"/>
                    </a:lnTo>
                    <a:cubicBezTo>
                      <a:pt x="13509" y="12154"/>
                      <a:pt x="15537" y="17564"/>
                      <a:pt x="15537" y="17564"/>
                    </a:cubicBezTo>
                    <a:close/>
                    <a:moveTo>
                      <a:pt x="21600" y="10800"/>
                    </a:moveTo>
                    <a:cubicBezTo>
                      <a:pt x="21600" y="4800"/>
                      <a:pt x="16801" y="0"/>
                      <a:pt x="10800" y="0"/>
                    </a:cubicBezTo>
                    <a:cubicBezTo>
                      <a:pt x="4800" y="0"/>
                      <a:pt x="0" y="4800"/>
                      <a:pt x="0" y="10800"/>
                    </a:cubicBezTo>
                    <a:cubicBezTo>
                      <a:pt x="0" y="16800"/>
                      <a:pt x="4800" y="21600"/>
                      <a:pt x="10800" y="21600"/>
                    </a:cubicBezTo>
                    <a:cubicBezTo>
                      <a:pt x="16801" y="21600"/>
                      <a:pt x="21600" y="16800"/>
                      <a:pt x="21600" y="10800"/>
                    </a:cubicBezTo>
                    <a:cubicBezTo>
                      <a:pt x="21600" y="10800"/>
                      <a:pt x="21600" y="10800"/>
                      <a:pt x="21600" y="108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 dirty="0"/>
              </a:p>
            </p:txBody>
          </p:sp>
        </p:grpSp>
        <p:grpSp>
          <p:nvGrpSpPr>
            <p:cNvPr id="539" name="Group 539"/>
            <p:cNvGrpSpPr/>
            <p:nvPr/>
          </p:nvGrpSpPr>
          <p:grpSpPr>
            <a:xfrm>
              <a:off x="6577906" y="5162022"/>
              <a:ext cx="2757388" cy="597959"/>
              <a:chOff x="0" y="0"/>
              <a:chExt cx="5514776" cy="1195916"/>
            </a:xfrm>
          </p:grpSpPr>
          <p:sp>
            <p:nvSpPr>
              <p:cNvPr id="537" name="Shape 537"/>
              <p:cNvSpPr/>
              <p:nvPr/>
            </p:nvSpPr>
            <p:spPr>
              <a:xfrm>
                <a:off x="0" y="469437"/>
                <a:ext cx="5514777" cy="7264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rmAutofit/>
              </a:bodyPr>
              <a:lstStyle>
                <a:lvl1pPr algn="l">
                  <a:spcBef>
                    <a:spcPts val="500"/>
                  </a:spcBef>
                  <a:defRPr sz="2000">
                    <a:solidFill>
                      <a:srgbClr val="8F9499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</a:defRPr>
                </a:pPr>
                <a:r>
                  <a:rPr sz="1067" dirty="0">
                    <a:solidFill>
                      <a:schemeClr val="bg1"/>
                    </a:solidFill>
                  </a:rPr>
                  <a:t>It has survived not only five centuries, but also the leap into electronic typesetting.</a:t>
                </a:r>
              </a:p>
            </p:txBody>
          </p:sp>
          <p:sp>
            <p:nvSpPr>
              <p:cNvPr id="538" name="Shape 538"/>
              <p:cNvSpPr/>
              <p:nvPr/>
            </p:nvSpPr>
            <p:spPr>
              <a:xfrm>
                <a:off x="0" y="0"/>
                <a:ext cx="5514777" cy="5674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normAutofit/>
              </a:bodyPr>
              <a:lstStyle>
                <a:lvl1pPr algn="l">
                  <a:lnSpc>
                    <a:spcPct val="110000"/>
                  </a:lnSpc>
                  <a:spcBef>
                    <a:spcPts val="500"/>
                  </a:spcBef>
                  <a:defRPr sz="2800" b="1">
                    <a:solidFill>
                      <a:srgbClr val="00BAA7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1467" dirty="0">
                    <a:solidFill>
                      <a:schemeClr val="bg1"/>
                    </a:solidFill>
                  </a:rPr>
                  <a:t>Star Award for Clients</a:t>
                </a:r>
              </a:p>
            </p:txBody>
          </p:sp>
        </p:grpSp>
      </p:grpSp>
      <p:sp>
        <p:nvSpPr>
          <p:cNvPr id="540" name="Shape 540"/>
          <p:cNvSpPr/>
          <p:nvPr/>
        </p:nvSpPr>
        <p:spPr>
          <a:xfrm>
            <a:off x="5881522" y="4053698"/>
            <a:ext cx="2019588" cy="835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>
              <a:lnSpc>
                <a:spcPct val="70000"/>
              </a:lnSpc>
              <a:spcBef>
                <a:spcPts val="300"/>
              </a:spcBef>
              <a:defRPr sz="1800"/>
            </a:pPr>
            <a:r>
              <a:rPr sz="2000" b="1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 </a:t>
            </a:r>
            <a:r>
              <a:rPr sz="3467" b="1" dirty="0">
                <a:solidFill>
                  <a:srgbClr val="FFC000"/>
                </a:solidFill>
                <a:latin typeface="Arimo"/>
                <a:ea typeface="Arimo"/>
                <a:cs typeface="Arimo"/>
                <a:sym typeface="Arimo"/>
              </a:rPr>
              <a:t>BIG</a:t>
            </a:r>
            <a:endParaRPr sz="3467" b="1" dirty="0">
              <a:solidFill>
                <a:srgbClr val="FFFFFF"/>
              </a:solidFill>
              <a:latin typeface="Arimo"/>
              <a:ea typeface="Arimo"/>
              <a:cs typeface="Arimo"/>
              <a:sym typeface="Arimo"/>
            </a:endParaRPr>
          </a:p>
          <a:p>
            <a:pPr>
              <a:lnSpc>
                <a:spcPct val="70000"/>
              </a:lnSpc>
              <a:spcBef>
                <a:spcPts val="300"/>
              </a:spcBef>
              <a:defRPr sz="1800"/>
            </a:pPr>
            <a:r>
              <a:rPr sz="2000" b="1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ACHIEVEMENT</a:t>
            </a:r>
          </a:p>
        </p:txBody>
      </p:sp>
      <p:sp>
        <p:nvSpPr>
          <p:cNvPr id="541" name="Shape 541"/>
          <p:cNvSpPr/>
          <p:nvPr/>
        </p:nvSpPr>
        <p:spPr>
          <a:xfrm>
            <a:off x="5905413" y="4980527"/>
            <a:ext cx="2548073" cy="0"/>
          </a:xfrm>
          <a:prstGeom prst="line">
            <a:avLst/>
          </a:prstGeom>
          <a:ln w="12700" cap="rnd">
            <a:solidFill>
              <a:srgbClr val="8F9499">
                <a:alpha val="50000"/>
              </a:srgbClr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4267"/>
          </a:p>
        </p:txBody>
      </p:sp>
      <p:grpSp>
        <p:nvGrpSpPr>
          <p:cNvPr id="571" name="Group 571"/>
          <p:cNvGrpSpPr/>
          <p:nvPr/>
        </p:nvGrpSpPr>
        <p:grpSpPr>
          <a:xfrm>
            <a:off x="4527710" y="-995483"/>
            <a:ext cx="2113740" cy="2119323"/>
            <a:chOff x="0" y="0"/>
            <a:chExt cx="4227479" cy="4238644"/>
          </a:xfr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3263350" scaled="0"/>
          </a:gradFill>
        </p:grpSpPr>
        <p:sp>
          <p:nvSpPr>
            <p:cNvPr id="543" name="Shape 543"/>
            <p:cNvSpPr/>
            <p:nvPr/>
          </p:nvSpPr>
          <p:spPr>
            <a:xfrm>
              <a:off x="1187412" y="1187412"/>
              <a:ext cx="1868729" cy="18687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44" name="Shape 544"/>
            <p:cNvSpPr/>
            <p:nvPr/>
          </p:nvSpPr>
          <p:spPr>
            <a:xfrm>
              <a:off x="1200044" y="1212676"/>
              <a:ext cx="1827195" cy="18271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6" y="21600"/>
                    <a:pt x="0" y="16765"/>
                    <a:pt x="0" y="10800"/>
                  </a:cubicBezTo>
                  <a:cubicBezTo>
                    <a:pt x="0" y="4835"/>
                    <a:pt x="4836" y="0"/>
                    <a:pt x="1080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45" name="Shape 545"/>
            <p:cNvSpPr/>
            <p:nvPr/>
          </p:nvSpPr>
          <p:spPr>
            <a:xfrm>
              <a:off x="1806382" y="1819014"/>
              <a:ext cx="1155480" cy="12348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89" h="20579" extrusionOk="0">
                  <a:moveTo>
                    <a:pt x="20389" y="11812"/>
                  </a:moveTo>
                  <a:cubicBezTo>
                    <a:pt x="13916" y="10689"/>
                    <a:pt x="6171" y="4368"/>
                    <a:pt x="4340" y="1928"/>
                  </a:cubicBezTo>
                  <a:cubicBezTo>
                    <a:pt x="2374" y="-693"/>
                    <a:pt x="-1211" y="-1021"/>
                    <a:pt x="408" y="3347"/>
                  </a:cubicBezTo>
                  <a:cubicBezTo>
                    <a:pt x="2758" y="8847"/>
                    <a:pt x="3571" y="17154"/>
                    <a:pt x="1618" y="20129"/>
                  </a:cubicBezTo>
                  <a:cubicBezTo>
                    <a:pt x="2881" y="20421"/>
                    <a:pt x="4199" y="20579"/>
                    <a:pt x="5556" y="20579"/>
                  </a:cubicBezTo>
                  <a:cubicBezTo>
                    <a:pt x="12078" y="20579"/>
                    <a:pt x="17715" y="17002"/>
                    <a:pt x="20389" y="1181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46" name="Shape 546"/>
            <p:cNvSpPr/>
            <p:nvPr/>
          </p:nvSpPr>
          <p:spPr>
            <a:xfrm>
              <a:off x="2046391" y="1717958"/>
              <a:ext cx="1003311" cy="8087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753" extrusionOk="0">
                  <a:moveTo>
                    <a:pt x="0" y="5267"/>
                  </a:moveTo>
                  <a:cubicBezTo>
                    <a:pt x="2234" y="8844"/>
                    <a:pt x="11684" y="18107"/>
                    <a:pt x="19581" y="19753"/>
                  </a:cubicBezTo>
                  <a:cubicBezTo>
                    <a:pt x="20874" y="16740"/>
                    <a:pt x="21600" y="13357"/>
                    <a:pt x="21600" y="9782"/>
                  </a:cubicBezTo>
                  <a:cubicBezTo>
                    <a:pt x="21600" y="6903"/>
                    <a:pt x="21125" y="4151"/>
                    <a:pt x="20268" y="1614"/>
                  </a:cubicBezTo>
                  <a:cubicBezTo>
                    <a:pt x="12453" y="-1847"/>
                    <a:pt x="5065" y="670"/>
                    <a:pt x="0" y="526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47" name="Shape 547"/>
            <p:cNvSpPr/>
            <p:nvPr/>
          </p:nvSpPr>
          <p:spPr>
            <a:xfrm>
              <a:off x="3132747" y="1856910"/>
              <a:ext cx="214425" cy="5419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" y="0"/>
                  </a:moveTo>
                  <a:cubicBezTo>
                    <a:pt x="2396" y="3420"/>
                    <a:pt x="3611" y="7007"/>
                    <a:pt x="3611" y="10708"/>
                  </a:cubicBezTo>
                  <a:cubicBezTo>
                    <a:pt x="3611" y="14476"/>
                    <a:pt x="2342" y="18125"/>
                    <a:pt x="0" y="21600"/>
                  </a:cubicBezTo>
                  <a:cubicBezTo>
                    <a:pt x="2572" y="21536"/>
                    <a:pt x="5944" y="21350"/>
                    <a:pt x="10136" y="20922"/>
                  </a:cubicBezTo>
                  <a:cubicBezTo>
                    <a:pt x="12863" y="20644"/>
                    <a:pt x="16132" y="20048"/>
                    <a:pt x="19700" y="19318"/>
                  </a:cubicBezTo>
                  <a:cubicBezTo>
                    <a:pt x="20948" y="16523"/>
                    <a:pt x="21600" y="13645"/>
                    <a:pt x="21600" y="10709"/>
                  </a:cubicBezTo>
                  <a:cubicBezTo>
                    <a:pt x="21600" y="7431"/>
                    <a:pt x="20780" y="4229"/>
                    <a:pt x="19239" y="1129"/>
                  </a:cubicBezTo>
                  <a:cubicBezTo>
                    <a:pt x="12898" y="1167"/>
                    <a:pt x="7478" y="854"/>
                    <a:pt x="129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48" name="Shape 548"/>
            <p:cNvSpPr/>
            <p:nvPr/>
          </p:nvSpPr>
          <p:spPr>
            <a:xfrm>
              <a:off x="3776981" y="1970599"/>
              <a:ext cx="450499" cy="2475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5" extrusionOk="0">
                  <a:moveTo>
                    <a:pt x="17515" y="3880"/>
                  </a:moveTo>
                  <a:cubicBezTo>
                    <a:pt x="13769" y="4188"/>
                    <a:pt x="7471" y="9096"/>
                    <a:pt x="2196" y="2653"/>
                  </a:cubicBezTo>
                  <a:cubicBezTo>
                    <a:pt x="1459" y="1755"/>
                    <a:pt x="730" y="865"/>
                    <a:pt x="0" y="0"/>
                  </a:cubicBezTo>
                  <a:cubicBezTo>
                    <a:pt x="223" y="4393"/>
                    <a:pt x="343" y="8838"/>
                    <a:pt x="343" y="13336"/>
                  </a:cubicBezTo>
                  <a:cubicBezTo>
                    <a:pt x="343" y="16026"/>
                    <a:pt x="299" y="18698"/>
                    <a:pt x="219" y="21351"/>
                  </a:cubicBezTo>
                  <a:cubicBezTo>
                    <a:pt x="3406" y="21600"/>
                    <a:pt x="6169" y="20855"/>
                    <a:pt x="10364" y="17381"/>
                  </a:cubicBezTo>
                  <a:cubicBezTo>
                    <a:pt x="16664" y="12165"/>
                    <a:pt x="17685" y="7561"/>
                    <a:pt x="21600" y="6949"/>
                  </a:cubicBezTo>
                  <a:cubicBezTo>
                    <a:pt x="21600" y="6949"/>
                    <a:pt x="21259" y="3574"/>
                    <a:pt x="17515" y="388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49" name="Shape 549"/>
            <p:cNvSpPr/>
            <p:nvPr/>
          </p:nvSpPr>
          <p:spPr>
            <a:xfrm>
              <a:off x="884243" y="1844278"/>
              <a:ext cx="215351" cy="5443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360" y="21600"/>
                  </a:moveTo>
                  <a:cubicBezTo>
                    <a:pt x="19116" y="18204"/>
                    <a:pt x="17912" y="14641"/>
                    <a:pt x="17912" y="10966"/>
                  </a:cubicBezTo>
                  <a:cubicBezTo>
                    <a:pt x="17912" y="7171"/>
                    <a:pt x="19209" y="3497"/>
                    <a:pt x="21600" y="0"/>
                  </a:cubicBezTo>
                  <a:cubicBezTo>
                    <a:pt x="18950" y="45"/>
                    <a:pt x="15343" y="219"/>
                    <a:pt x="10729" y="690"/>
                  </a:cubicBezTo>
                  <a:cubicBezTo>
                    <a:pt x="8223" y="946"/>
                    <a:pt x="5254" y="1471"/>
                    <a:pt x="2017" y="2123"/>
                  </a:cubicBezTo>
                  <a:cubicBezTo>
                    <a:pt x="695" y="4992"/>
                    <a:pt x="0" y="7947"/>
                    <a:pt x="0" y="10967"/>
                  </a:cubicBezTo>
                  <a:cubicBezTo>
                    <a:pt x="0" y="14192"/>
                    <a:pt x="798" y="17344"/>
                    <a:pt x="2300" y="20396"/>
                  </a:cubicBezTo>
                  <a:cubicBezTo>
                    <a:pt x="8532" y="20383"/>
                    <a:pt x="13957" y="20721"/>
                    <a:pt x="2136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50" name="Shape 550"/>
            <p:cNvSpPr/>
            <p:nvPr/>
          </p:nvSpPr>
          <p:spPr>
            <a:xfrm>
              <a:off x="0" y="2021127"/>
              <a:ext cx="457499" cy="252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50" extrusionOk="0">
                  <a:moveTo>
                    <a:pt x="21385" y="73"/>
                  </a:moveTo>
                  <a:cubicBezTo>
                    <a:pt x="18103" y="-250"/>
                    <a:pt x="15340" y="414"/>
                    <a:pt x="11063" y="3937"/>
                  </a:cubicBezTo>
                  <a:cubicBezTo>
                    <a:pt x="4861" y="9046"/>
                    <a:pt x="3855" y="13555"/>
                    <a:pt x="0" y="14155"/>
                  </a:cubicBezTo>
                  <a:cubicBezTo>
                    <a:pt x="0" y="14155"/>
                    <a:pt x="336" y="17461"/>
                    <a:pt x="4022" y="17161"/>
                  </a:cubicBezTo>
                  <a:cubicBezTo>
                    <a:pt x="7711" y="16859"/>
                    <a:pt x="13912" y="12052"/>
                    <a:pt x="19108" y="18363"/>
                  </a:cubicBezTo>
                  <a:cubicBezTo>
                    <a:pt x="19943" y="19377"/>
                    <a:pt x="20772" y="20380"/>
                    <a:pt x="21600" y="21350"/>
                  </a:cubicBezTo>
                  <a:cubicBezTo>
                    <a:pt x="21375" y="16996"/>
                    <a:pt x="21255" y="12590"/>
                    <a:pt x="21255" y="8131"/>
                  </a:cubicBezTo>
                  <a:cubicBezTo>
                    <a:pt x="21255" y="5426"/>
                    <a:pt x="21301" y="2741"/>
                    <a:pt x="21385" y="7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51" name="Shape 551"/>
            <p:cNvSpPr/>
            <p:nvPr/>
          </p:nvSpPr>
          <p:spPr>
            <a:xfrm>
              <a:off x="1844278" y="884243"/>
              <a:ext cx="543950" cy="214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3454" y="19266"/>
                    <a:pt x="7079" y="18004"/>
                    <a:pt x="10822" y="18004"/>
                  </a:cubicBezTo>
                  <a:cubicBezTo>
                    <a:pt x="14549" y="18004"/>
                    <a:pt x="18160" y="19253"/>
                    <a:pt x="21600" y="21569"/>
                  </a:cubicBezTo>
                  <a:cubicBezTo>
                    <a:pt x="21546" y="18938"/>
                    <a:pt x="21367" y="15431"/>
                    <a:pt x="20916" y="10991"/>
                  </a:cubicBezTo>
                  <a:cubicBezTo>
                    <a:pt x="20651" y="8387"/>
                    <a:pt x="20098" y="5289"/>
                    <a:pt x="19416" y="1907"/>
                  </a:cubicBezTo>
                  <a:cubicBezTo>
                    <a:pt x="16626" y="655"/>
                    <a:pt x="13753" y="0"/>
                    <a:pt x="10822" y="0"/>
                  </a:cubicBezTo>
                  <a:cubicBezTo>
                    <a:pt x="7528" y="0"/>
                    <a:pt x="4309" y="831"/>
                    <a:pt x="1196" y="2404"/>
                  </a:cubicBezTo>
                  <a:cubicBezTo>
                    <a:pt x="1214" y="8695"/>
                    <a:pt x="879" y="14154"/>
                    <a:pt x="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52" name="Shape 552"/>
            <p:cNvSpPr/>
            <p:nvPr/>
          </p:nvSpPr>
          <p:spPr>
            <a:xfrm>
              <a:off x="1957967" y="0"/>
              <a:ext cx="251092" cy="4557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6" h="21600" extrusionOk="0">
                  <a:moveTo>
                    <a:pt x="21305" y="21354"/>
                  </a:moveTo>
                  <a:cubicBezTo>
                    <a:pt x="21600" y="18109"/>
                    <a:pt x="20910" y="15350"/>
                    <a:pt x="17408" y="11106"/>
                  </a:cubicBezTo>
                  <a:cubicBezTo>
                    <a:pt x="12272" y="4879"/>
                    <a:pt x="7739" y="3871"/>
                    <a:pt x="7136" y="0"/>
                  </a:cubicBezTo>
                  <a:cubicBezTo>
                    <a:pt x="7136" y="0"/>
                    <a:pt x="3815" y="337"/>
                    <a:pt x="4115" y="4037"/>
                  </a:cubicBezTo>
                  <a:cubicBezTo>
                    <a:pt x="4418" y="7740"/>
                    <a:pt x="9251" y="13965"/>
                    <a:pt x="2907" y="19180"/>
                  </a:cubicBezTo>
                  <a:cubicBezTo>
                    <a:pt x="1921" y="19992"/>
                    <a:pt x="946" y="20796"/>
                    <a:pt x="0" y="21600"/>
                  </a:cubicBezTo>
                  <a:cubicBezTo>
                    <a:pt x="4476" y="21364"/>
                    <a:pt x="9013" y="21238"/>
                    <a:pt x="13599" y="21238"/>
                  </a:cubicBezTo>
                  <a:cubicBezTo>
                    <a:pt x="16183" y="21238"/>
                    <a:pt x="18752" y="21279"/>
                    <a:pt x="21305" y="2135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53" name="Shape 553"/>
            <p:cNvSpPr/>
            <p:nvPr/>
          </p:nvSpPr>
          <p:spPr>
            <a:xfrm>
              <a:off x="2021127" y="3786456"/>
              <a:ext cx="248747" cy="4521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9" h="21600" extrusionOk="0">
                  <a:moveTo>
                    <a:pt x="53" y="187"/>
                  </a:moveTo>
                  <a:cubicBezTo>
                    <a:pt x="-221" y="3411"/>
                    <a:pt x="498" y="6178"/>
                    <a:pt x="3994" y="10407"/>
                  </a:cubicBezTo>
                  <a:cubicBezTo>
                    <a:pt x="9182" y="16682"/>
                    <a:pt x="13760" y="17699"/>
                    <a:pt x="14369" y="21600"/>
                  </a:cubicBezTo>
                  <a:cubicBezTo>
                    <a:pt x="14369" y="21600"/>
                    <a:pt x="17725" y="21261"/>
                    <a:pt x="17421" y="17531"/>
                  </a:cubicBezTo>
                  <a:cubicBezTo>
                    <a:pt x="17114" y="13799"/>
                    <a:pt x="12233" y="7524"/>
                    <a:pt x="18641" y="2268"/>
                  </a:cubicBezTo>
                  <a:cubicBezTo>
                    <a:pt x="19568" y="1507"/>
                    <a:pt x="20484" y="754"/>
                    <a:pt x="21379" y="0"/>
                  </a:cubicBezTo>
                  <a:cubicBezTo>
                    <a:pt x="17111" y="210"/>
                    <a:pt x="12793" y="325"/>
                    <a:pt x="8428" y="325"/>
                  </a:cubicBezTo>
                  <a:cubicBezTo>
                    <a:pt x="5616" y="325"/>
                    <a:pt x="2825" y="276"/>
                    <a:pt x="53" y="18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54" name="Shape 554"/>
            <p:cNvSpPr/>
            <p:nvPr/>
          </p:nvSpPr>
          <p:spPr>
            <a:xfrm>
              <a:off x="1844278" y="3145379"/>
              <a:ext cx="542334" cy="2158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401"/>
                  </a:moveTo>
                  <a:cubicBezTo>
                    <a:pt x="18238" y="2573"/>
                    <a:pt x="14713" y="3728"/>
                    <a:pt x="11081" y="3728"/>
                  </a:cubicBezTo>
                  <a:cubicBezTo>
                    <a:pt x="7244" y="3728"/>
                    <a:pt x="3533" y="2416"/>
                    <a:pt x="0" y="0"/>
                  </a:cubicBezTo>
                  <a:cubicBezTo>
                    <a:pt x="57" y="2600"/>
                    <a:pt x="237" y="6055"/>
                    <a:pt x="685" y="10419"/>
                  </a:cubicBezTo>
                  <a:cubicBezTo>
                    <a:pt x="954" y="13044"/>
                    <a:pt x="1523" y="16178"/>
                    <a:pt x="2222" y="19599"/>
                  </a:cubicBezTo>
                  <a:cubicBezTo>
                    <a:pt x="5097" y="20911"/>
                    <a:pt x="8056" y="21600"/>
                    <a:pt x="11081" y="21600"/>
                  </a:cubicBezTo>
                  <a:cubicBezTo>
                    <a:pt x="14289" y="21600"/>
                    <a:pt x="17425" y="20820"/>
                    <a:pt x="20463" y="19346"/>
                  </a:cubicBezTo>
                  <a:cubicBezTo>
                    <a:pt x="20429" y="13075"/>
                    <a:pt x="20745" y="7693"/>
                    <a:pt x="21600" y="40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55" name="Shape 555"/>
            <p:cNvSpPr/>
            <p:nvPr/>
          </p:nvSpPr>
          <p:spPr>
            <a:xfrm>
              <a:off x="2652729" y="1098988"/>
              <a:ext cx="482227" cy="497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940"/>
                  </a:moveTo>
                  <a:cubicBezTo>
                    <a:pt x="7121" y="8950"/>
                    <a:pt x="13059" y="14702"/>
                    <a:pt x="17199" y="21600"/>
                  </a:cubicBezTo>
                  <a:cubicBezTo>
                    <a:pt x="17967" y="20762"/>
                    <a:pt x="18899" y="19579"/>
                    <a:pt x="19898" y="17936"/>
                  </a:cubicBezTo>
                  <a:cubicBezTo>
                    <a:pt x="20521" y="16911"/>
                    <a:pt x="21068" y="15489"/>
                    <a:pt x="21600" y="13877"/>
                  </a:cubicBezTo>
                  <a:cubicBezTo>
                    <a:pt x="17650" y="8419"/>
                    <a:pt x="12679" y="3705"/>
                    <a:pt x="6953" y="0"/>
                  </a:cubicBezTo>
                  <a:cubicBezTo>
                    <a:pt x="4989" y="1947"/>
                    <a:pt x="3018" y="3354"/>
                    <a:pt x="0" y="494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56" name="Shape 556"/>
            <p:cNvSpPr/>
            <p:nvPr/>
          </p:nvSpPr>
          <p:spPr>
            <a:xfrm>
              <a:off x="3183275" y="568442"/>
              <a:ext cx="378049" cy="438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739" extrusionOk="0">
                  <a:moveTo>
                    <a:pt x="10237" y="20739"/>
                  </a:moveTo>
                  <a:cubicBezTo>
                    <a:pt x="13084" y="18595"/>
                    <a:pt x="15080" y="16379"/>
                    <a:pt x="17010" y="12070"/>
                  </a:cubicBezTo>
                  <a:cubicBezTo>
                    <a:pt x="19880" y="5664"/>
                    <a:pt x="18589" y="3172"/>
                    <a:pt x="21600" y="206"/>
                  </a:cubicBezTo>
                  <a:cubicBezTo>
                    <a:pt x="21600" y="206"/>
                    <a:pt x="19736" y="-861"/>
                    <a:pt x="16723" y="1867"/>
                  </a:cubicBezTo>
                  <a:cubicBezTo>
                    <a:pt x="13711" y="4597"/>
                    <a:pt x="10699" y="10884"/>
                    <a:pt x="3241" y="12069"/>
                  </a:cubicBezTo>
                  <a:cubicBezTo>
                    <a:pt x="2150" y="12243"/>
                    <a:pt x="1070" y="12416"/>
                    <a:pt x="0" y="12599"/>
                  </a:cubicBezTo>
                  <a:cubicBezTo>
                    <a:pt x="3652" y="15100"/>
                    <a:pt x="7073" y="17823"/>
                    <a:pt x="10237" y="2073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57" name="Shape 557"/>
            <p:cNvSpPr/>
            <p:nvPr/>
          </p:nvSpPr>
          <p:spPr>
            <a:xfrm>
              <a:off x="669498" y="3233803"/>
              <a:ext cx="380948" cy="4410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742" extrusionOk="0">
                  <a:moveTo>
                    <a:pt x="11413" y="0"/>
                  </a:moveTo>
                  <a:cubicBezTo>
                    <a:pt x="8514" y="2167"/>
                    <a:pt x="6501" y="4374"/>
                    <a:pt x="4555" y="8732"/>
                  </a:cubicBezTo>
                  <a:cubicBezTo>
                    <a:pt x="1708" y="15107"/>
                    <a:pt x="2989" y="17586"/>
                    <a:pt x="0" y="20537"/>
                  </a:cubicBezTo>
                  <a:cubicBezTo>
                    <a:pt x="0" y="20537"/>
                    <a:pt x="1850" y="21600"/>
                    <a:pt x="4839" y="18886"/>
                  </a:cubicBezTo>
                  <a:cubicBezTo>
                    <a:pt x="7828" y="16170"/>
                    <a:pt x="10817" y="9912"/>
                    <a:pt x="18219" y="8732"/>
                  </a:cubicBezTo>
                  <a:cubicBezTo>
                    <a:pt x="19358" y="8550"/>
                    <a:pt x="20486" y="8370"/>
                    <a:pt x="21600" y="8177"/>
                  </a:cubicBezTo>
                  <a:cubicBezTo>
                    <a:pt x="17963" y="5665"/>
                    <a:pt x="14559" y="2930"/>
                    <a:pt x="11413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58" name="Shape 558"/>
            <p:cNvSpPr/>
            <p:nvPr/>
          </p:nvSpPr>
          <p:spPr>
            <a:xfrm>
              <a:off x="1098988" y="2640097"/>
              <a:ext cx="481727" cy="5001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6705"/>
                  </a:moveTo>
                  <a:cubicBezTo>
                    <a:pt x="14493" y="12669"/>
                    <a:pt x="8580" y="6902"/>
                    <a:pt x="4479" y="0"/>
                  </a:cubicBezTo>
                  <a:cubicBezTo>
                    <a:pt x="3684" y="841"/>
                    <a:pt x="2698" y="2059"/>
                    <a:pt x="1633" y="3800"/>
                  </a:cubicBezTo>
                  <a:cubicBezTo>
                    <a:pt x="1036" y="4775"/>
                    <a:pt x="510" y="6111"/>
                    <a:pt x="0" y="7628"/>
                  </a:cubicBezTo>
                  <a:cubicBezTo>
                    <a:pt x="3931" y="13118"/>
                    <a:pt x="8901" y="17864"/>
                    <a:pt x="14639" y="21600"/>
                  </a:cubicBezTo>
                  <a:cubicBezTo>
                    <a:pt x="16601" y="19677"/>
                    <a:pt x="18576" y="18280"/>
                    <a:pt x="21600" y="1670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59" name="Shape 559"/>
            <p:cNvSpPr/>
            <p:nvPr/>
          </p:nvSpPr>
          <p:spPr>
            <a:xfrm>
              <a:off x="555810" y="669498"/>
              <a:ext cx="442172" cy="383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45" h="21600" extrusionOk="0">
                  <a:moveTo>
                    <a:pt x="20745" y="11396"/>
                  </a:moveTo>
                  <a:cubicBezTo>
                    <a:pt x="18567" y="8483"/>
                    <a:pt x="16365" y="6467"/>
                    <a:pt x="11982" y="4521"/>
                  </a:cubicBezTo>
                  <a:cubicBezTo>
                    <a:pt x="5622" y="1695"/>
                    <a:pt x="3148" y="2967"/>
                    <a:pt x="204" y="0"/>
                  </a:cubicBezTo>
                  <a:cubicBezTo>
                    <a:pt x="204" y="0"/>
                    <a:pt x="-855" y="1836"/>
                    <a:pt x="1853" y="4803"/>
                  </a:cubicBezTo>
                  <a:cubicBezTo>
                    <a:pt x="4562" y="7770"/>
                    <a:pt x="10804" y="10738"/>
                    <a:pt x="11982" y="18085"/>
                  </a:cubicBezTo>
                  <a:cubicBezTo>
                    <a:pt x="12173" y="19270"/>
                    <a:pt x="12362" y="20443"/>
                    <a:pt x="12564" y="21600"/>
                  </a:cubicBezTo>
                  <a:cubicBezTo>
                    <a:pt x="15075" y="17958"/>
                    <a:pt x="17811" y="14548"/>
                    <a:pt x="20745" y="1139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60" name="Shape 560"/>
            <p:cNvSpPr/>
            <p:nvPr/>
          </p:nvSpPr>
          <p:spPr>
            <a:xfrm>
              <a:off x="1086355" y="1111620"/>
              <a:ext cx="498591" cy="4845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96" y="21600"/>
                  </a:moveTo>
                  <a:cubicBezTo>
                    <a:pt x="8914" y="14494"/>
                    <a:pt x="14683" y="8573"/>
                    <a:pt x="21600" y="4454"/>
                  </a:cubicBezTo>
                  <a:cubicBezTo>
                    <a:pt x="20757" y="3660"/>
                    <a:pt x="19528" y="2674"/>
                    <a:pt x="17769" y="1607"/>
                  </a:cubicBezTo>
                  <a:cubicBezTo>
                    <a:pt x="16801" y="1019"/>
                    <a:pt x="15481" y="503"/>
                    <a:pt x="13981" y="0"/>
                  </a:cubicBezTo>
                  <a:cubicBezTo>
                    <a:pt x="8480" y="3934"/>
                    <a:pt x="3731" y="8900"/>
                    <a:pt x="0" y="14628"/>
                  </a:cubicBezTo>
                  <a:cubicBezTo>
                    <a:pt x="1913" y="16581"/>
                    <a:pt x="3310" y="18562"/>
                    <a:pt x="4896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61" name="Shape 561"/>
            <p:cNvSpPr/>
            <p:nvPr/>
          </p:nvSpPr>
          <p:spPr>
            <a:xfrm>
              <a:off x="2640097" y="2652729"/>
              <a:ext cx="499288" cy="479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61" y="0"/>
                  </a:moveTo>
                  <a:cubicBezTo>
                    <a:pt x="12635" y="7121"/>
                    <a:pt x="6882" y="13050"/>
                    <a:pt x="0" y="17174"/>
                  </a:cubicBezTo>
                  <a:cubicBezTo>
                    <a:pt x="834" y="17942"/>
                    <a:pt x="2007" y="18872"/>
                    <a:pt x="3632" y="19870"/>
                  </a:cubicBezTo>
                  <a:cubicBezTo>
                    <a:pt x="4665" y="20504"/>
                    <a:pt x="6103" y="21059"/>
                    <a:pt x="7732" y="21600"/>
                  </a:cubicBezTo>
                  <a:cubicBezTo>
                    <a:pt x="13180" y="17651"/>
                    <a:pt x="17890" y="12677"/>
                    <a:pt x="21600" y="6940"/>
                  </a:cubicBezTo>
                  <a:cubicBezTo>
                    <a:pt x="19644" y="4965"/>
                    <a:pt x="18237" y="3002"/>
                    <a:pt x="16661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62" name="Shape 562"/>
            <p:cNvSpPr/>
            <p:nvPr/>
          </p:nvSpPr>
          <p:spPr>
            <a:xfrm>
              <a:off x="3233803" y="3195907"/>
              <a:ext cx="437717" cy="375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37" h="21600" extrusionOk="0">
                  <a:moveTo>
                    <a:pt x="0" y="10219"/>
                  </a:moveTo>
                  <a:cubicBezTo>
                    <a:pt x="2134" y="13049"/>
                    <a:pt x="4353" y="15046"/>
                    <a:pt x="8637" y="16975"/>
                  </a:cubicBezTo>
                  <a:cubicBezTo>
                    <a:pt x="15060" y="19866"/>
                    <a:pt x="17558" y="18566"/>
                    <a:pt x="20532" y="21600"/>
                  </a:cubicBezTo>
                  <a:cubicBezTo>
                    <a:pt x="20532" y="21600"/>
                    <a:pt x="21600" y="19721"/>
                    <a:pt x="18867" y="16688"/>
                  </a:cubicBezTo>
                  <a:cubicBezTo>
                    <a:pt x="16130" y="13652"/>
                    <a:pt x="9827" y="10616"/>
                    <a:pt x="8638" y="3100"/>
                  </a:cubicBezTo>
                  <a:cubicBezTo>
                    <a:pt x="8474" y="2056"/>
                    <a:pt x="8309" y="1023"/>
                    <a:pt x="8136" y="0"/>
                  </a:cubicBezTo>
                  <a:cubicBezTo>
                    <a:pt x="5633" y="3646"/>
                    <a:pt x="2912" y="7059"/>
                    <a:pt x="0" y="1021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63" name="Shape 563"/>
            <p:cNvSpPr/>
            <p:nvPr/>
          </p:nvSpPr>
          <p:spPr>
            <a:xfrm>
              <a:off x="3334860" y="1869542"/>
              <a:ext cx="460356" cy="470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39" extrusionOk="0">
                  <a:moveTo>
                    <a:pt x="21264" y="4467"/>
                  </a:moveTo>
                  <a:cubicBezTo>
                    <a:pt x="16858" y="1698"/>
                    <a:pt x="12443" y="-561"/>
                    <a:pt x="6422" y="123"/>
                  </a:cubicBezTo>
                  <a:cubicBezTo>
                    <a:pt x="3889" y="410"/>
                    <a:pt x="1860" y="592"/>
                    <a:pt x="0" y="618"/>
                  </a:cubicBezTo>
                  <a:cubicBezTo>
                    <a:pt x="718" y="4098"/>
                    <a:pt x="1100" y="7693"/>
                    <a:pt x="1100" y="11373"/>
                  </a:cubicBezTo>
                  <a:cubicBezTo>
                    <a:pt x="1100" y="14670"/>
                    <a:pt x="796" y="17901"/>
                    <a:pt x="215" y="21039"/>
                  </a:cubicBezTo>
                  <a:cubicBezTo>
                    <a:pt x="5313" y="18524"/>
                    <a:pt x="11728" y="14577"/>
                    <a:pt x="16249" y="15056"/>
                  </a:cubicBezTo>
                  <a:cubicBezTo>
                    <a:pt x="18250" y="15268"/>
                    <a:pt x="19915" y="15459"/>
                    <a:pt x="21478" y="15524"/>
                  </a:cubicBezTo>
                  <a:cubicBezTo>
                    <a:pt x="21557" y="14150"/>
                    <a:pt x="21600" y="12766"/>
                    <a:pt x="21600" y="11373"/>
                  </a:cubicBezTo>
                  <a:cubicBezTo>
                    <a:pt x="21600" y="9044"/>
                    <a:pt x="21483" y="6742"/>
                    <a:pt x="21264" y="446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64" name="Shape 564"/>
            <p:cNvSpPr/>
            <p:nvPr/>
          </p:nvSpPr>
          <p:spPr>
            <a:xfrm>
              <a:off x="442121" y="1894807"/>
              <a:ext cx="459819" cy="4742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60" extrusionOk="0">
                  <a:moveTo>
                    <a:pt x="14874" y="20938"/>
                  </a:moveTo>
                  <a:cubicBezTo>
                    <a:pt x="17545" y="20638"/>
                    <a:pt x="19655" y="20456"/>
                    <a:pt x="21600" y="20447"/>
                  </a:cubicBezTo>
                  <a:cubicBezTo>
                    <a:pt x="20897" y="17032"/>
                    <a:pt x="20523" y="13505"/>
                    <a:pt x="20523" y="9897"/>
                  </a:cubicBezTo>
                  <a:cubicBezTo>
                    <a:pt x="20523" y="6517"/>
                    <a:pt x="20849" y="3210"/>
                    <a:pt x="21468" y="0"/>
                  </a:cubicBezTo>
                  <a:cubicBezTo>
                    <a:pt x="16307" y="2482"/>
                    <a:pt x="9676" y="6608"/>
                    <a:pt x="5035" y="6121"/>
                  </a:cubicBezTo>
                  <a:cubicBezTo>
                    <a:pt x="3172" y="5925"/>
                    <a:pt x="1598" y="5745"/>
                    <a:pt x="129" y="5669"/>
                  </a:cubicBezTo>
                  <a:cubicBezTo>
                    <a:pt x="46" y="7069"/>
                    <a:pt x="0" y="8477"/>
                    <a:pt x="0" y="9897"/>
                  </a:cubicBezTo>
                  <a:cubicBezTo>
                    <a:pt x="0" y="12236"/>
                    <a:pt x="119" y="14547"/>
                    <a:pt x="343" y="16831"/>
                  </a:cubicBezTo>
                  <a:cubicBezTo>
                    <a:pt x="4646" y="19483"/>
                    <a:pt x="8996" y="21600"/>
                    <a:pt x="14874" y="2093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65" name="Shape 565"/>
            <p:cNvSpPr/>
            <p:nvPr/>
          </p:nvSpPr>
          <p:spPr>
            <a:xfrm>
              <a:off x="1856910" y="454753"/>
              <a:ext cx="472640" cy="460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5" h="21600" extrusionOk="0">
                  <a:moveTo>
                    <a:pt x="123" y="14941"/>
                  </a:moveTo>
                  <a:cubicBezTo>
                    <a:pt x="422" y="17581"/>
                    <a:pt x="604" y="19674"/>
                    <a:pt x="615" y="21600"/>
                  </a:cubicBezTo>
                  <a:cubicBezTo>
                    <a:pt x="4107" y="20869"/>
                    <a:pt x="7718" y="20482"/>
                    <a:pt x="11413" y="20482"/>
                  </a:cubicBezTo>
                  <a:cubicBezTo>
                    <a:pt x="14702" y="20482"/>
                    <a:pt x="17925" y="20787"/>
                    <a:pt x="21055" y="21369"/>
                  </a:cubicBezTo>
                  <a:cubicBezTo>
                    <a:pt x="18558" y="16242"/>
                    <a:pt x="14505" y="9708"/>
                    <a:pt x="14988" y="5121"/>
                  </a:cubicBezTo>
                  <a:cubicBezTo>
                    <a:pt x="15190" y="3216"/>
                    <a:pt x="15374" y="1614"/>
                    <a:pt x="15447" y="115"/>
                  </a:cubicBezTo>
                  <a:cubicBezTo>
                    <a:pt x="14111" y="40"/>
                    <a:pt x="12766" y="0"/>
                    <a:pt x="11413" y="0"/>
                  </a:cubicBezTo>
                  <a:cubicBezTo>
                    <a:pt x="9013" y="0"/>
                    <a:pt x="6637" y="125"/>
                    <a:pt x="4294" y="358"/>
                  </a:cubicBezTo>
                  <a:cubicBezTo>
                    <a:pt x="1609" y="4679"/>
                    <a:pt x="-545" y="9037"/>
                    <a:pt x="123" y="1494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66" name="Shape 566"/>
            <p:cNvSpPr/>
            <p:nvPr/>
          </p:nvSpPr>
          <p:spPr>
            <a:xfrm>
              <a:off x="1894807" y="3334860"/>
              <a:ext cx="471798" cy="4594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45" h="21600" extrusionOk="0">
                  <a:moveTo>
                    <a:pt x="20922" y="6487"/>
                  </a:moveTo>
                  <a:cubicBezTo>
                    <a:pt x="20633" y="3926"/>
                    <a:pt x="20452" y="1879"/>
                    <a:pt x="20429" y="0"/>
                  </a:cubicBezTo>
                  <a:cubicBezTo>
                    <a:pt x="17026" y="692"/>
                    <a:pt x="13515" y="1059"/>
                    <a:pt x="9921" y="1059"/>
                  </a:cubicBezTo>
                  <a:cubicBezTo>
                    <a:pt x="6534" y="1059"/>
                    <a:pt x="3219" y="735"/>
                    <a:pt x="0" y="119"/>
                  </a:cubicBezTo>
                  <a:cubicBezTo>
                    <a:pt x="2503" y="5249"/>
                    <a:pt x="6519" y="11759"/>
                    <a:pt x="6037" y="16335"/>
                  </a:cubicBezTo>
                  <a:cubicBezTo>
                    <a:pt x="5831" y="18292"/>
                    <a:pt x="5644" y="19930"/>
                    <a:pt x="5575" y="21464"/>
                  </a:cubicBezTo>
                  <a:cubicBezTo>
                    <a:pt x="7013" y="21551"/>
                    <a:pt x="8462" y="21600"/>
                    <a:pt x="9921" y="21600"/>
                  </a:cubicBezTo>
                  <a:cubicBezTo>
                    <a:pt x="12187" y="21600"/>
                    <a:pt x="14428" y="21486"/>
                    <a:pt x="16643" y="21280"/>
                  </a:cubicBezTo>
                  <a:cubicBezTo>
                    <a:pt x="19379" y="16891"/>
                    <a:pt x="21600" y="12484"/>
                    <a:pt x="20922" y="648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67" name="Shape 567"/>
            <p:cNvSpPr/>
            <p:nvPr/>
          </p:nvSpPr>
          <p:spPr>
            <a:xfrm>
              <a:off x="2804314" y="833715"/>
              <a:ext cx="559536" cy="580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501" y="5748"/>
                  </a:moveTo>
                  <a:cubicBezTo>
                    <a:pt x="2175" y="7369"/>
                    <a:pt x="1089" y="8632"/>
                    <a:pt x="0" y="9704"/>
                  </a:cubicBezTo>
                  <a:cubicBezTo>
                    <a:pt x="4935" y="12881"/>
                    <a:pt x="9219" y="16921"/>
                    <a:pt x="12623" y="21600"/>
                  </a:cubicBezTo>
                  <a:cubicBezTo>
                    <a:pt x="14064" y="17257"/>
                    <a:pt x="15387" y="11283"/>
                    <a:pt x="18327" y="9016"/>
                  </a:cubicBezTo>
                  <a:cubicBezTo>
                    <a:pt x="19597" y="8038"/>
                    <a:pt x="20666" y="7230"/>
                    <a:pt x="21600" y="6408"/>
                  </a:cubicBezTo>
                  <a:cubicBezTo>
                    <a:pt x="19462" y="4112"/>
                    <a:pt x="17151" y="1969"/>
                    <a:pt x="14684" y="0"/>
                  </a:cubicBezTo>
                  <a:cubicBezTo>
                    <a:pt x="10471" y="841"/>
                    <a:pt x="6562" y="2000"/>
                    <a:pt x="3501" y="574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68" name="Shape 568"/>
            <p:cNvSpPr/>
            <p:nvPr/>
          </p:nvSpPr>
          <p:spPr>
            <a:xfrm>
              <a:off x="871611" y="2816946"/>
              <a:ext cx="558222" cy="5848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050" y="15918"/>
                  </a:moveTo>
                  <a:cubicBezTo>
                    <a:pt x="19394" y="14287"/>
                    <a:pt x="20495" y="13023"/>
                    <a:pt x="21600" y="11949"/>
                  </a:cubicBezTo>
                  <a:cubicBezTo>
                    <a:pt x="16648" y="8754"/>
                    <a:pt x="12360" y="4695"/>
                    <a:pt x="8967" y="0"/>
                  </a:cubicBezTo>
                  <a:cubicBezTo>
                    <a:pt x="7499" y="4325"/>
                    <a:pt x="6176" y="10390"/>
                    <a:pt x="3189" y="12672"/>
                  </a:cubicBezTo>
                  <a:cubicBezTo>
                    <a:pt x="1959" y="13611"/>
                    <a:pt x="916" y="14391"/>
                    <a:pt x="0" y="15178"/>
                  </a:cubicBezTo>
                  <a:cubicBezTo>
                    <a:pt x="2147" y="17479"/>
                    <a:pt x="4470" y="19627"/>
                    <a:pt x="6952" y="21600"/>
                  </a:cubicBezTo>
                  <a:cubicBezTo>
                    <a:pt x="11132" y="20767"/>
                    <a:pt x="15009" y="19604"/>
                    <a:pt x="18050" y="1591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69" name="Shape 569"/>
            <p:cNvSpPr/>
            <p:nvPr/>
          </p:nvSpPr>
          <p:spPr>
            <a:xfrm>
              <a:off x="833715" y="871611"/>
              <a:ext cx="585467" cy="5590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654" y="17975"/>
                  </a:moveTo>
                  <a:cubicBezTo>
                    <a:pt x="7322" y="19349"/>
                    <a:pt x="8605" y="20469"/>
                    <a:pt x="9694" y="21600"/>
                  </a:cubicBezTo>
                  <a:cubicBezTo>
                    <a:pt x="12871" y="16635"/>
                    <a:pt x="16916" y="12331"/>
                    <a:pt x="21600" y="8921"/>
                  </a:cubicBezTo>
                  <a:cubicBezTo>
                    <a:pt x="17277" y="7449"/>
                    <a:pt x="11185" y="6130"/>
                    <a:pt x="8896" y="3136"/>
                  </a:cubicBezTo>
                  <a:cubicBezTo>
                    <a:pt x="7974" y="1930"/>
                    <a:pt x="7206" y="902"/>
                    <a:pt x="6433" y="0"/>
                  </a:cubicBezTo>
                  <a:cubicBezTo>
                    <a:pt x="4126" y="2164"/>
                    <a:pt x="1975" y="4504"/>
                    <a:pt x="0" y="7005"/>
                  </a:cubicBezTo>
                  <a:cubicBezTo>
                    <a:pt x="831" y="11137"/>
                    <a:pt x="2004" y="14966"/>
                    <a:pt x="5654" y="1797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70" name="Shape 570"/>
            <p:cNvSpPr/>
            <p:nvPr/>
          </p:nvSpPr>
          <p:spPr>
            <a:xfrm>
              <a:off x="2816946" y="2816946"/>
              <a:ext cx="579952" cy="558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23" y="3427"/>
                  </a:moveTo>
                  <a:cubicBezTo>
                    <a:pt x="14239" y="2132"/>
                    <a:pt x="12997" y="1064"/>
                    <a:pt x="11939" y="0"/>
                  </a:cubicBezTo>
                  <a:cubicBezTo>
                    <a:pt x="8745" y="4922"/>
                    <a:pt x="4690" y="9190"/>
                    <a:pt x="0" y="12578"/>
                  </a:cubicBezTo>
                  <a:cubicBezTo>
                    <a:pt x="4344" y="14015"/>
                    <a:pt x="10289" y="15342"/>
                    <a:pt x="12552" y="18276"/>
                  </a:cubicBezTo>
                  <a:cubicBezTo>
                    <a:pt x="13546" y="19568"/>
                    <a:pt x="14366" y="20652"/>
                    <a:pt x="15204" y="21600"/>
                  </a:cubicBezTo>
                  <a:cubicBezTo>
                    <a:pt x="17493" y="19479"/>
                    <a:pt x="19632" y="17187"/>
                    <a:pt x="21600" y="14738"/>
                  </a:cubicBezTo>
                  <a:cubicBezTo>
                    <a:pt x="20755" y="10477"/>
                    <a:pt x="19608" y="6520"/>
                    <a:pt x="15823" y="342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  <p:grpSp>
        <p:nvGrpSpPr>
          <p:cNvPr id="579" name="Group 579"/>
          <p:cNvGrpSpPr/>
          <p:nvPr/>
        </p:nvGrpSpPr>
        <p:grpSpPr>
          <a:xfrm>
            <a:off x="3063741" y="-205118"/>
            <a:ext cx="967588" cy="660148"/>
            <a:chOff x="0" y="0"/>
            <a:chExt cx="1935176" cy="1320295"/>
          </a:xfrm>
        </p:grpSpPr>
        <p:sp>
          <p:nvSpPr>
            <p:cNvPr id="577" name="Shape 577"/>
            <p:cNvSpPr/>
            <p:nvPr/>
          </p:nvSpPr>
          <p:spPr>
            <a:xfrm>
              <a:off x="274775" y="0"/>
              <a:ext cx="1320293" cy="13202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78" name="Shape 578"/>
            <p:cNvSpPr/>
            <p:nvPr/>
          </p:nvSpPr>
          <p:spPr>
            <a:xfrm>
              <a:off x="-1" y="194632"/>
              <a:ext cx="1935178" cy="10173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76" h="19774" extrusionOk="0">
                  <a:moveTo>
                    <a:pt x="20720" y="1002"/>
                  </a:moveTo>
                  <a:cubicBezTo>
                    <a:pt x="20363" y="-436"/>
                    <a:pt x="18375" y="-273"/>
                    <a:pt x="15608" y="1149"/>
                  </a:cubicBezTo>
                  <a:cubicBezTo>
                    <a:pt x="15664" y="1275"/>
                    <a:pt x="15717" y="1403"/>
                    <a:pt x="15770" y="1533"/>
                  </a:cubicBezTo>
                  <a:cubicBezTo>
                    <a:pt x="17552" y="804"/>
                    <a:pt x="18786" y="864"/>
                    <a:pt x="19040" y="1887"/>
                  </a:cubicBezTo>
                  <a:cubicBezTo>
                    <a:pt x="19540" y="3900"/>
                    <a:pt x="16054" y="8879"/>
                    <a:pt x="11253" y="13007"/>
                  </a:cubicBezTo>
                  <a:cubicBezTo>
                    <a:pt x="6453" y="17135"/>
                    <a:pt x="2156" y="18850"/>
                    <a:pt x="1656" y="16836"/>
                  </a:cubicBezTo>
                  <a:cubicBezTo>
                    <a:pt x="1426" y="15913"/>
                    <a:pt x="2037" y="14364"/>
                    <a:pt x="3228" y="12560"/>
                  </a:cubicBezTo>
                  <a:cubicBezTo>
                    <a:pt x="3199" y="12369"/>
                    <a:pt x="3172" y="12177"/>
                    <a:pt x="3148" y="11983"/>
                  </a:cubicBezTo>
                  <a:cubicBezTo>
                    <a:pt x="947" y="14838"/>
                    <a:pt x="-286" y="17391"/>
                    <a:pt x="57" y="18771"/>
                  </a:cubicBezTo>
                  <a:cubicBezTo>
                    <a:pt x="651" y="21164"/>
                    <a:pt x="5758" y="19127"/>
                    <a:pt x="11464" y="14220"/>
                  </a:cubicBezTo>
                  <a:cubicBezTo>
                    <a:pt x="17170" y="9313"/>
                    <a:pt x="21314" y="3395"/>
                    <a:pt x="20720" y="100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  <p:grpSp>
        <p:nvGrpSpPr>
          <p:cNvPr id="592" name="Group 592"/>
          <p:cNvGrpSpPr/>
          <p:nvPr/>
        </p:nvGrpSpPr>
        <p:grpSpPr>
          <a:xfrm>
            <a:off x="5785032" y="1209665"/>
            <a:ext cx="1113160" cy="728839"/>
            <a:chOff x="0" y="0"/>
            <a:chExt cx="2226317" cy="1457675"/>
          </a:xfrm>
        </p:grpSpPr>
        <p:sp>
          <p:nvSpPr>
            <p:cNvPr id="590" name="Shape 590"/>
            <p:cNvSpPr/>
            <p:nvPr/>
          </p:nvSpPr>
          <p:spPr>
            <a:xfrm>
              <a:off x="2886" y="290300"/>
              <a:ext cx="1887248" cy="11673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5500" b="1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lang="en-US" sz="2800" dirty="0">
                  <a:solidFill>
                    <a:schemeClr val="bg1"/>
                  </a:solidFill>
                </a:rPr>
                <a:t>2022</a:t>
              </a:r>
              <a:endParaRPr sz="2800" dirty="0">
                <a:solidFill>
                  <a:schemeClr val="bg1"/>
                </a:solidFill>
              </a:endParaRPr>
            </a:p>
          </p:txBody>
        </p:sp>
        <p:sp>
          <p:nvSpPr>
            <p:cNvPr id="591" name="Shape 591"/>
            <p:cNvSpPr/>
            <p:nvPr/>
          </p:nvSpPr>
          <p:spPr>
            <a:xfrm>
              <a:off x="0" y="0"/>
              <a:ext cx="2226318" cy="5674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algn="l">
                <a:lnSpc>
                  <a:spcPct val="110000"/>
                </a:lnSpc>
                <a:spcBef>
                  <a:spcPts val="500"/>
                </a:spcBef>
                <a:defRPr sz="2200" b="1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067">
                  <a:solidFill>
                    <a:schemeClr val="bg1"/>
                  </a:solidFill>
                </a:rPr>
                <a:t>February 28 of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AAF17B2-6CEA-4A54-AF97-85AF81160C30}"/>
              </a:ext>
            </a:extLst>
          </p:cNvPr>
          <p:cNvGrpSpPr/>
          <p:nvPr/>
        </p:nvGrpSpPr>
        <p:grpSpPr>
          <a:xfrm>
            <a:off x="913341" y="247021"/>
            <a:ext cx="10859899" cy="7437346"/>
            <a:chOff x="913341" y="247021"/>
            <a:chExt cx="10859899" cy="7437346"/>
          </a:xfrm>
        </p:grpSpPr>
        <p:sp>
          <p:nvSpPr>
            <p:cNvPr id="530" name="Shape 530"/>
            <p:cNvSpPr/>
            <p:nvPr/>
          </p:nvSpPr>
          <p:spPr>
            <a:xfrm>
              <a:off x="2506621" y="4290875"/>
              <a:ext cx="3393492" cy="3393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997" y="9558"/>
                  </a:lnTo>
                  <a:lnTo>
                    <a:pt x="14137" y="529"/>
                  </a:lnTo>
                  <a:lnTo>
                    <a:pt x="11371" y="9680"/>
                  </a:lnTo>
                  <a:lnTo>
                    <a:pt x="17148" y="2063"/>
                  </a:lnTo>
                  <a:lnTo>
                    <a:pt x="11689" y="9911"/>
                  </a:lnTo>
                  <a:lnTo>
                    <a:pt x="19537" y="4452"/>
                  </a:lnTo>
                  <a:lnTo>
                    <a:pt x="11920" y="10229"/>
                  </a:lnTo>
                  <a:lnTo>
                    <a:pt x="21071" y="7463"/>
                  </a:lnTo>
                  <a:lnTo>
                    <a:pt x="12042" y="10603"/>
                  </a:lnTo>
                  <a:lnTo>
                    <a:pt x="21600" y="10800"/>
                  </a:lnTo>
                  <a:lnTo>
                    <a:pt x="12042" y="10997"/>
                  </a:lnTo>
                  <a:lnTo>
                    <a:pt x="21071" y="14137"/>
                  </a:lnTo>
                  <a:lnTo>
                    <a:pt x="11920" y="11371"/>
                  </a:lnTo>
                  <a:lnTo>
                    <a:pt x="19537" y="17148"/>
                  </a:lnTo>
                  <a:lnTo>
                    <a:pt x="11689" y="11689"/>
                  </a:lnTo>
                  <a:lnTo>
                    <a:pt x="17148" y="19537"/>
                  </a:lnTo>
                  <a:lnTo>
                    <a:pt x="11371" y="11920"/>
                  </a:lnTo>
                  <a:lnTo>
                    <a:pt x="14137" y="21071"/>
                  </a:lnTo>
                  <a:lnTo>
                    <a:pt x="10997" y="12042"/>
                  </a:lnTo>
                  <a:lnTo>
                    <a:pt x="10800" y="21600"/>
                  </a:lnTo>
                  <a:lnTo>
                    <a:pt x="10603" y="12042"/>
                  </a:lnTo>
                  <a:lnTo>
                    <a:pt x="7463" y="21071"/>
                  </a:lnTo>
                  <a:lnTo>
                    <a:pt x="10229" y="11920"/>
                  </a:lnTo>
                  <a:lnTo>
                    <a:pt x="4452" y="19537"/>
                  </a:lnTo>
                  <a:lnTo>
                    <a:pt x="9911" y="11689"/>
                  </a:lnTo>
                  <a:lnTo>
                    <a:pt x="2063" y="17148"/>
                  </a:lnTo>
                  <a:lnTo>
                    <a:pt x="9680" y="11371"/>
                  </a:lnTo>
                  <a:lnTo>
                    <a:pt x="529" y="14137"/>
                  </a:lnTo>
                  <a:lnTo>
                    <a:pt x="9558" y="10997"/>
                  </a:lnTo>
                  <a:lnTo>
                    <a:pt x="0" y="10800"/>
                  </a:lnTo>
                  <a:lnTo>
                    <a:pt x="9558" y="10603"/>
                  </a:lnTo>
                  <a:lnTo>
                    <a:pt x="529" y="7463"/>
                  </a:lnTo>
                  <a:lnTo>
                    <a:pt x="9680" y="10229"/>
                  </a:lnTo>
                  <a:lnTo>
                    <a:pt x="2063" y="4452"/>
                  </a:lnTo>
                  <a:lnTo>
                    <a:pt x="9911" y="9911"/>
                  </a:lnTo>
                  <a:lnTo>
                    <a:pt x="4452" y="2063"/>
                  </a:lnTo>
                  <a:lnTo>
                    <a:pt x="10229" y="9680"/>
                  </a:lnTo>
                  <a:lnTo>
                    <a:pt x="7463" y="529"/>
                  </a:lnTo>
                  <a:lnTo>
                    <a:pt x="10603" y="9558"/>
                  </a:lnTo>
                  <a:close/>
                </a:path>
              </a:pathLst>
            </a:custGeom>
            <a:solidFill>
              <a:srgbClr val="FFFFFF">
                <a:alpha val="11000"/>
              </a:srgbClr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/>
              </a:pPr>
              <a:endParaRPr sz="4267" dirty="0"/>
            </a:p>
          </p:txBody>
        </p:sp>
        <p:sp>
          <p:nvSpPr>
            <p:cNvPr id="520" name="Shape 520"/>
            <p:cNvSpPr/>
            <p:nvPr/>
          </p:nvSpPr>
          <p:spPr>
            <a:xfrm>
              <a:off x="4963806" y="3098927"/>
              <a:ext cx="660148" cy="660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9309" y="8100"/>
                    <a:pt x="8100" y="9309"/>
                    <a:pt x="0" y="10800"/>
                  </a:cubicBezTo>
                  <a:cubicBezTo>
                    <a:pt x="8100" y="12292"/>
                    <a:pt x="9309" y="13500"/>
                    <a:pt x="10800" y="21600"/>
                  </a:cubicBezTo>
                  <a:cubicBezTo>
                    <a:pt x="12292" y="13500"/>
                    <a:pt x="13500" y="12292"/>
                    <a:pt x="21600" y="10800"/>
                  </a:cubicBezTo>
                  <a:cubicBezTo>
                    <a:pt x="13500" y="9309"/>
                    <a:pt x="12291" y="8100"/>
                    <a:pt x="10800" y="0"/>
                  </a:cubicBez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29" name="Shape 529"/>
            <p:cNvSpPr/>
            <p:nvPr/>
          </p:nvSpPr>
          <p:spPr>
            <a:xfrm>
              <a:off x="913341" y="3194731"/>
              <a:ext cx="150179" cy="1501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9309" y="8100"/>
                    <a:pt x="8100" y="9309"/>
                    <a:pt x="0" y="10800"/>
                  </a:cubicBezTo>
                  <a:cubicBezTo>
                    <a:pt x="8100" y="12292"/>
                    <a:pt x="9309" y="13500"/>
                    <a:pt x="10800" y="21600"/>
                  </a:cubicBezTo>
                  <a:cubicBezTo>
                    <a:pt x="12292" y="13500"/>
                    <a:pt x="13500" y="12292"/>
                    <a:pt x="21600" y="10800"/>
                  </a:cubicBezTo>
                  <a:cubicBezTo>
                    <a:pt x="13500" y="9309"/>
                    <a:pt x="12291" y="8100"/>
                    <a:pt x="10800" y="0"/>
                  </a:cubicBezTo>
                  <a:close/>
                </a:path>
              </a:pathLst>
            </a:custGeom>
            <a:solidFill>
              <a:srgbClr val="58C1EE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 dirty="0"/>
            </a:p>
          </p:txBody>
        </p:sp>
        <p:sp>
          <p:nvSpPr>
            <p:cNvPr id="532" name="Shape 532"/>
            <p:cNvSpPr/>
            <p:nvPr/>
          </p:nvSpPr>
          <p:spPr>
            <a:xfrm>
              <a:off x="1050643" y="5975139"/>
              <a:ext cx="304364" cy="304364"/>
            </a:xfrm>
            <a:prstGeom prst="star8">
              <a:avLst>
                <a:gd name="adj" fmla="val 8057"/>
              </a:avLst>
            </a:prstGeom>
            <a:solidFill>
              <a:srgbClr val="FFFFFF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267"/>
            </a:p>
          </p:txBody>
        </p:sp>
        <p:sp>
          <p:nvSpPr>
            <p:cNvPr id="533" name="Shape 533"/>
            <p:cNvSpPr/>
            <p:nvPr/>
          </p:nvSpPr>
          <p:spPr>
            <a:xfrm>
              <a:off x="11506976" y="247021"/>
              <a:ext cx="266264" cy="266264"/>
            </a:xfrm>
            <a:prstGeom prst="star8">
              <a:avLst>
                <a:gd name="adj" fmla="val 8057"/>
              </a:avLst>
            </a:prstGeom>
            <a:solidFill>
              <a:srgbClr val="FFFFFF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267"/>
            </a:p>
          </p:txBody>
        </p:sp>
        <p:sp>
          <p:nvSpPr>
            <p:cNvPr id="542" name="Shape 542"/>
            <p:cNvSpPr/>
            <p:nvPr/>
          </p:nvSpPr>
          <p:spPr>
            <a:xfrm>
              <a:off x="5030021" y="4489225"/>
              <a:ext cx="150179" cy="150179"/>
            </a:xfrm>
            <a:prstGeom prst="star8">
              <a:avLst>
                <a:gd name="adj" fmla="val 8057"/>
              </a:avLst>
            </a:prstGeom>
            <a:solidFill>
              <a:srgbClr val="FFFFFF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267"/>
            </a:p>
          </p:txBody>
        </p:sp>
        <p:sp>
          <p:nvSpPr>
            <p:cNvPr id="595" name="Shape 595"/>
            <p:cNvSpPr/>
            <p:nvPr/>
          </p:nvSpPr>
          <p:spPr>
            <a:xfrm>
              <a:off x="3611037" y="636892"/>
              <a:ext cx="150179" cy="150179"/>
            </a:xfrm>
            <a:prstGeom prst="star8">
              <a:avLst>
                <a:gd name="adj" fmla="val 8057"/>
              </a:avLst>
            </a:prstGeom>
            <a:solidFill>
              <a:srgbClr val="FFFFFF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267"/>
            </a:p>
          </p:txBody>
        </p:sp>
      </p:grpSp>
      <p:grpSp>
        <p:nvGrpSpPr>
          <p:cNvPr id="613" name="Group 613"/>
          <p:cNvGrpSpPr/>
          <p:nvPr/>
        </p:nvGrpSpPr>
        <p:grpSpPr>
          <a:xfrm>
            <a:off x="4293817" y="4790100"/>
            <a:ext cx="867532" cy="1836251"/>
            <a:chOff x="0" y="0"/>
            <a:chExt cx="1735064" cy="3672500"/>
          </a:xfrm>
        </p:grpSpPr>
        <p:sp>
          <p:nvSpPr>
            <p:cNvPr id="597" name="Shape 597"/>
            <p:cNvSpPr/>
            <p:nvPr/>
          </p:nvSpPr>
          <p:spPr>
            <a:xfrm>
              <a:off x="287919" y="0"/>
              <a:ext cx="1154686" cy="9058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150"/>
                  </a:moveTo>
                  <a:cubicBezTo>
                    <a:pt x="14832" y="17150"/>
                    <a:pt x="18548" y="18816"/>
                    <a:pt x="21600" y="21600"/>
                  </a:cubicBezTo>
                  <a:cubicBezTo>
                    <a:pt x="20640" y="7014"/>
                    <a:pt x="10800" y="0"/>
                    <a:pt x="10800" y="0"/>
                  </a:cubicBezTo>
                  <a:cubicBezTo>
                    <a:pt x="10800" y="0"/>
                    <a:pt x="948" y="7014"/>
                    <a:pt x="0" y="21600"/>
                  </a:cubicBezTo>
                  <a:cubicBezTo>
                    <a:pt x="786" y="20884"/>
                    <a:pt x="1634" y="20235"/>
                    <a:pt x="2512" y="19661"/>
                  </a:cubicBezTo>
                  <a:cubicBezTo>
                    <a:pt x="2890" y="15109"/>
                    <a:pt x="4236" y="11061"/>
                    <a:pt x="7289" y="8380"/>
                  </a:cubicBezTo>
                  <a:cubicBezTo>
                    <a:pt x="5932" y="11034"/>
                    <a:pt x="5267" y="14482"/>
                    <a:pt x="5022" y="18323"/>
                  </a:cubicBezTo>
                  <a:cubicBezTo>
                    <a:pt x="6838" y="17566"/>
                    <a:pt x="8780" y="17150"/>
                    <a:pt x="10800" y="17150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98" name="Shape 598"/>
            <p:cNvSpPr/>
            <p:nvPr/>
          </p:nvSpPr>
          <p:spPr>
            <a:xfrm>
              <a:off x="1266844" y="1382011"/>
              <a:ext cx="468221" cy="6506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341" y="0"/>
                  </a:moveTo>
                  <a:cubicBezTo>
                    <a:pt x="7201" y="5657"/>
                    <a:pt x="4104" y="12831"/>
                    <a:pt x="0" y="21600"/>
                  </a:cubicBezTo>
                  <a:lnTo>
                    <a:pt x="5388" y="21600"/>
                  </a:lnTo>
                  <a:lnTo>
                    <a:pt x="21600" y="16183"/>
                  </a:lnTo>
                  <a:cubicBezTo>
                    <a:pt x="21600" y="16183"/>
                    <a:pt x="9341" y="0"/>
                    <a:pt x="9341" y="0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599" name="Shape 599"/>
            <p:cNvSpPr/>
            <p:nvPr/>
          </p:nvSpPr>
          <p:spPr>
            <a:xfrm>
              <a:off x="57583" y="1382011"/>
              <a:ext cx="289481" cy="6506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203" y="0"/>
                  </a:moveTo>
                  <a:lnTo>
                    <a:pt x="0" y="17056"/>
                  </a:lnTo>
                  <a:lnTo>
                    <a:pt x="134" y="17159"/>
                  </a:lnTo>
                  <a:lnTo>
                    <a:pt x="21600" y="21600"/>
                  </a:lnTo>
                  <a:lnTo>
                    <a:pt x="15519" y="506"/>
                  </a:lnTo>
                  <a:cubicBezTo>
                    <a:pt x="15413" y="338"/>
                    <a:pt x="15306" y="166"/>
                    <a:pt x="15203" y="0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00" name="Shape 600"/>
            <p:cNvSpPr/>
            <p:nvPr/>
          </p:nvSpPr>
          <p:spPr>
            <a:xfrm>
              <a:off x="590234" y="2836003"/>
              <a:ext cx="522610" cy="8364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5" h="21600" extrusionOk="0">
                  <a:moveTo>
                    <a:pt x="20364" y="4791"/>
                  </a:moveTo>
                  <a:cubicBezTo>
                    <a:pt x="20051" y="2742"/>
                    <a:pt x="18909" y="1147"/>
                    <a:pt x="17318" y="0"/>
                  </a:cubicBezTo>
                  <a:cubicBezTo>
                    <a:pt x="17113" y="204"/>
                    <a:pt x="16910" y="404"/>
                    <a:pt x="16708" y="602"/>
                  </a:cubicBezTo>
                  <a:cubicBezTo>
                    <a:pt x="18814" y="3486"/>
                    <a:pt x="18517" y="7211"/>
                    <a:pt x="16071" y="9604"/>
                  </a:cubicBezTo>
                  <a:cubicBezTo>
                    <a:pt x="16071" y="9604"/>
                    <a:pt x="16332" y="7370"/>
                    <a:pt x="13210" y="4362"/>
                  </a:cubicBezTo>
                  <a:cubicBezTo>
                    <a:pt x="13210" y="4362"/>
                    <a:pt x="12559" y="4877"/>
                    <a:pt x="12818" y="6854"/>
                  </a:cubicBezTo>
                  <a:cubicBezTo>
                    <a:pt x="13210" y="9776"/>
                    <a:pt x="13339" y="10894"/>
                    <a:pt x="10607" y="14160"/>
                  </a:cubicBezTo>
                  <a:cubicBezTo>
                    <a:pt x="10216" y="12699"/>
                    <a:pt x="6574" y="9776"/>
                    <a:pt x="6444" y="7972"/>
                  </a:cubicBezTo>
                  <a:cubicBezTo>
                    <a:pt x="6314" y="6167"/>
                    <a:pt x="7355" y="4791"/>
                    <a:pt x="5274" y="2986"/>
                  </a:cubicBezTo>
                  <a:cubicBezTo>
                    <a:pt x="4883" y="4362"/>
                    <a:pt x="4233" y="5135"/>
                    <a:pt x="2281" y="6854"/>
                  </a:cubicBezTo>
                  <a:cubicBezTo>
                    <a:pt x="2171" y="5833"/>
                    <a:pt x="95" y="3201"/>
                    <a:pt x="2571" y="11"/>
                  </a:cubicBezTo>
                  <a:cubicBezTo>
                    <a:pt x="1659" y="721"/>
                    <a:pt x="927" y="1598"/>
                    <a:pt x="471" y="2651"/>
                  </a:cubicBezTo>
                  <a:cubicBezTo>
                    <a:pt x="-762" y="5911"/>
                    <a:pt x="780" y="9375"/>
                    <a:pt x="1088" y="11208"/>
                  </a:cubicBezTo>
                  <a:cubicBezTo>
                    <a:pt x="3652" y="10362"/>
                    <a:pt x="4735" y="9418"/>
                    <a:pt x="5158" y="8917"/>
                  </a:cubicBezTo>
                  <a:cubicBezTo>
                    <a:pt x="5291" y="8673"/>
                    <a:pt x="5405" y="8560"/>
                    <a:pt x="5405" y="8560"/>
                  </a:cubicBezTo>
                  <a:cubicBezTo>
                    <a:pt x="5405" y="8560"/>
                    <a:pt x="5346" y="8695"/>
                    <a:pt x="5158" y="8917"/>
                  </a:cubicBezTo>
                  <a:cubicBezTo>
                    <a:pt x="4753" y="9658"/>
                    <a:pt x="4168" y="11607"/>
                    <a:pt x="6022" y="15283"/>
                  </a:cubicBezTo>
                  <a:cubicBezTo>
                    <a:pt x="8489" y="20174"/>
                    <a:pt x="8489" y="21600"/>
                    <a:pt x="8489" y="21600"/>
                  </a:cubicBezTo>
                  <a:cubicBezTo>
                    <a:pt x="11882" y="14876"/>
                    <a:pt x="14657" y="14673"/>
                    <a:pt x="14657" y="9986"/>
                  </a:cubicBezTo>
                  <a:cubicBezTo>
                    <a:pt x="16816" y="14876"/>
                    <a:pt x="19283" y="15895"/>
                    <a:pt x="19283" y="15895"/>
                  </a:cubicBezTo>
                  <a:cubicBezTo>
                    <a:pt x="18357" y="9171"/>
                    <a:pt x="20838" y="7892"/>
                    <a:pt x="20364" y="4791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01" name="Shape 601"/>
            <p:cNvSpPr/>
            <p:nvPr/>
          </p:nvSpPr>
          <p:spPr>
            <a:xfrm>
              <a:off x="676609" y="2346540"/>
              <a:ext cx="375421" cy="571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7096"/>
                  </a:moveTo>
                  <a:cubicBezTo>
                    <a:pt x="0" y="11018"/>
                    <a:pt x="10800" y="21600"/>
                    <a:pt x="10800" y="21600"/>
                  </a:cubicBezTo>
                  <a:cubicBezTo>
                    <a:pt x="10800" y="21600"/>
                    <a:pt x="21600" y="11018"/>
                    <a:pt x="21600" y="7096"/>
                  </a:cubicBezTo>
                  <a:cubicBezTo>
                    <a:pt x="21600" y="3178"/>
                    <a:pt x="16766" y="0"/>
                    <a:pt x="10800" y="0"/>
                  </a:cubicBezTo>
                  <a:cubicBezTo>
                    <a:pt x="4803" y="0"/>
                    <a:pt x="0" y="3178"/>
                    <a:pt x="0" y="7096"/>
                  </a:cubicBezTo>
                  <a:close/>
                </a:path>
              </a:pathLst>
            </a:custGeom>
            <a:solidFill>
              <a:srgbClr val="FA2B04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02" name="Shape 602"/>
            <p:cNvSpPr/>
            <p:nvPr/>
          </p:nvSpPr>
          <p:spPr>
            <a:xfrm>
              <a:off x="626169" y="2814463"/>
              <a:ext cx="428646" cy="568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30" h="21600" extrusionOk="0">
                  <a:moveTo>
                    <a:pt x="1061" y="10855"/>
                  </a:moveTo>
                  <a:cubicBezTo>
                    <a:pt x="3313" y="8327"/>
                    <a:pt x="4063" y="7189"/>
                    <a:pt x="4514" y="5166"/>
                  </a:cubicBezTo>
                  <a:cubicBezTo>
                    <a:pt x="6916" y="7821"/>
                    <a:pt x="5715" y="9844"/>
                    <a:pt x="5865" y="12498"/>
                  </a:cubicBezTo>
                  <a:cubicBezTo>
                    <a:pt x="6015" y="15153"/>
                    <a:pt x="10217" y="19451"/>
                    <a:pt x="10668" y="21600"/>
                  </a:cubicBezTo>
                  <a:cubicBezTo>
                    <a:pt x="13821" y="16796"/>
                    <a:pt x="13671" y="15153"/>
                    <a:pt x="13220" y="10855"/>
                  </a:cubicBezTo>
                  <a:cubicBezTo>
                    <a:pt x="12920" y="7947"/>
                    <a:pt x="13671" y="7189"/>
                    <a:pt x="13671" y="7189"/>
                  </a:cubicBezTo>
                  <a:cubicBezTo>
                    <a:pt x="17274" y="11613"/>
                    <a:pt x="16972" y="14900"/>
                    <a:pt x="16972" y="14900"/>
                  </a:cubicBezTo>
                  <a:cubicBezTo>
                    <a:pt x="19795" y="11380"/>
                    <a:pt x="20138" y="5901"/>
                    <a:pt x="17708" y="1659"/>
                  </a:cubicBezTo>
                  <a:cubicBezTo>
                    <a:pt x="13850" y="6479"/>
                    <a:pt x="10660" y="10034"/>
                    <a:pt x="10660" y="10034"/>
                  </a:cubicBezTo>
                  <a:cubicBezTo>
                    <a:pt x="10660" y="10034"/>
                    <a:pt x="6718" y="5641"/>
                    <a:pt x="2298" y="0"/>
                  </a:cubicBezTo>
                  <a:cubicBezTo>
                    <a:pt x="1983" y="246"/>
                    <a:pt x="1681" y="508"/>
                    <a:pt x="1396" y="791"/>
                  </a:cubicBezTo>
                  <a:cubicBezTo>
                    <a:pt x="-1462" y="5482"/>
                    <a:pt x="934" y="9353"/>
                    <a:pt x="1061" y="10855"/>
                  </a:cubicBezTo>
                  <a:close/>
                </a:path>
              </a:pathLst>
            </a:custGeom>
            <a:solidFill>
              <a:srgbClr val="FFA6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03" name="Shape 603"/>
            <p:cNvSpPr/>
            <p:nvPr/>
          </p:nvSpPr>
          <p:spPr>
            <a:xfrm>
              <a:off x="762985" y="2836003"/>
              <a:ext cx="355862" cy="8364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77" h="21600" extrusionOk="0">
                  <a:moveTo>
                    <a:pt x="20885" y="4791"/>
                  </a:moveTo>
                  <a:cubicBezTo>
                    <a:pt x="20412" y="2742"/>
                    <a:pt x="18690" y="1147"/>
                    <a:pt x="16291" y="0"/>
                  </a:cubicBezTo>
                  <a:cubicBezTo>
                    <a:pt x="12190" y="2695"/>
                    <a:pt x="8522" y="4900"/>
                    <a:pt x="6960" y="5825"/>
                  </a:cubicBezTo>
                  <a:cubicBezTo>
                    <a:pt x="7012" y="6173"/>
                    <a:pt x="7043" y="6525"/>
                    <a:pt x="7043" y="6879"/>
                  </a:cubicBezTo>
                  <a:cubicBezTo>
                    <a:pt x="7043" y="10400"/>
                    <a:pt x="4424" y="13652"/>
                    <a:pt x="0" y="16286"/>
                  </a:cubicBezTo>
                  <a:cubicBezTo>
                    <a:pt x="2973" y="20370"/>
                    <a:pt x="2975" y="21600"/>
                    <a:pt x="2975" y="21600"/>
                  </a:cubicBezTo>
                  <a:cubicBezTo>
                    <a:pt x="8091" y="14876"/>
                    <a:pt x="12277" y="14673"/>
                    <a:pt x="12277" y="9986"/>
                  </a:cubicBezTo>
                  <a:cubicBezTo>
                    <a:pt x="15533" y="14876"/>
                    <a:pt x="19254" y="15895"/>
                    <a:pt x="19254" y="15895"/>
                  </a:cubicBezTo>
                  <a:cubicBezTo>
                    <a:pt x="17858" y="9171"/>
                    <a:pt x="21600" y="7892"/>
                    <a:pt x="20885" y="479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04" name="Shape 604"/>
            <p:cNvSpPr/>
            <p:nvPr/>
          </p:nvSpPr>
          <p:spPr>
            <a:xfrm>
              <a:off x="287919" y="849361"/>
              <a:ext cx="1152506" cy="1441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8714" y="0"/>
                    <a:pt x="6740" y="318"/>
                    <a:pt x="4909" y="891"/>
                  </a:cubicBezTo>
                  <a:cubicBezTo>
                    <a:pt x="4878" y="6874"/>
                    <a:pt x="6905" y="13915"/>
                    <a:pt x="7915" y="19033"/>
                  </a:cubicBezTo>
                  <a:cubicBezTo>
                    <a:pt x="6638" y="15820"/>
                    <a:pt x="2566" y="8394"/>
                    <a:pt x="2373" y="1912"/>
                  </a:cubicBezTo>
                  <a:cubicBezTo>
                    <a:pt x="1534" y="2329"/>
                    <a:pt x="737" y="2804"/>
                    <a:pt x="0" y="3328"/>
                  </a:cubicBezTo>
                  <a:cubicBezTo>
                    <a:pt x="634" y="6965"/>
                    <a:pt x="4019" y="15166"/>
                    <a:pt x="6842" y="21600"/>
                  </a:cubicBezTo>
                  <a:lnTo>
                    <a:pt x="14768" y="21600"/>
                  </a:lnTo>
                  <a:cubicBezTo>
                    <a:pt x="17591" y="15166"/>
                    <a:pt x="20966" y="6965"/>
                    <a:pt x="21600" y="3328"/>
                  </a:cubicBezTo>
                  <a:cubicBezTo>
                    <a:pt x="18726" y="1266"/>
                    <a:pt x="14952" y="0"/>
                    <a:pt x="10800" y="0"/>
                  </a:cubicBezTo>
                  <a:cubicBezTo>
                    <a:pt x="10800" y="0"/>
                    <a:pt x="10800" y="0"/>
                    <a:pt x="10800" y="0"/>
                  </a:cubicBezTo>
                  <a:close/>
                </a:path>
              </a:pathLst>
            </a:custGeom>
            <a:solidFill>
              <a:srgbClr val="F4C4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05" name="Shape 605"/>
            <p:cNvSpPr/>
            <p:nvPr/>
          </p:nvSpPr>
          <p:spPr>
            <a:xfrm>
              <a:off x="734193" y="2360936"/>
              <a:ext cx="326877" cy="5609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196" y="21600"/>
                  </a:moveTo>
                  <a:cubicBezTo>
                    <a:pt x="9196" y="21600"/>
                    <a:pt x="21600" y="10821"/>
                    <a:pt x="21600" y="6826"/>
                  </a:cubicBezTo>
                  <a:cubicBezTo>
                    <a:pt x="21600" y="3668"/>
                    <a:pt x="18123" y="984"/>
                    <a:pt x="13278" y="0"/>
                  </a:cubicBezTo>
                  <a:cubicBezTo>
                    <a:pt x="9434" y="4362"/>
                    <a:pt x="4986" y="8514"/>
                    <a:pt x="0" y="12418"/>
                  </a:cubicBezTo>
                  <a:cubicBezTo>
                    <a:pt x="3674" y="16800"/>
                    <a:pt x="9196" y="21600"/>
                    <a:pt x="9196" y="21600"/>
                  </a:cubicBezTo>
                  <a:close/>
                </a:path>
              </a:pathLst>
            </a:custGeom>
            <a:solidFill>
              <a:srgbClr val="FFFFFF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06" name="Shape 606"/>
            <p:cNvSpPr/>
            <p:nvPr/>
          </p:nvSpPr>
          <p:spPr>
            <a:xfrm>
              <a:off x="964529" y="892549"/>
              <a:ext cx="475882" cy="1396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09" y="6610"/>
                  </a:moveTo>
                  <a:cubicBezTo>
                    <a:pt x="9709" y="11966"/>
                    <a:pt x="6226" y="17044"/>
                    <a:pt x="0" y="21600"/>
                  </a:cubicBezTo>
                  <a:lnTo>
                    <a:pt x="5054" y="21600"/>
                  </a:lnTo>
                  <a:cubicBezTo>
                    <a:pt x="11891" y="14958"/>
                    <a:pt x="20064" y="6492"/>
                    <a:pt x="21600" y="2737"/>
                  </a:cubicBezTo>
                  <a:cubicBezTo>
                    <a:pt x="17656" y="1532"/>
                    <a:pt x="13013" y="590"/>
                    <a:pt x="7902" y="0"/>
                  </a:cubicBezTo>
                  <a:cubicBezTo>
                    <a:pt x="9083" y="2142"/>
                    <a:pt x="9709" y="4351"/>
                    <a:pt x="9709" y="6610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07" name="Shape 607"/>
            <p:cNvSpPr/>
            <p:nvPr/>
          </p:nvSpPr>
          <p:spPr>
            <a:xfrm>
              <a:off x="863757" y="0"/>
              <a:ext cx="576529" cy="9056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9719" y="7324"/>
                    <a:pt x="812" y="137"/>
                    <a:pt x="0" y="0"/>
                  </a:cubicBezTo>
                  <a:cubicBezTo>
                    <a:pt x="3980" y="4331"/>
                    <a:pt x="7058" y="12893"/>
                    <a:pt x="9061" y="17876"/>
                  </a:cubicBezTo>
                  <a:cubicBezTo>
                    <a:pt x="13630" y="18617"/>
                    <a:pt x="17865" y="19898"/>
                    <a:pt x="21600" y="21600"/>
                  </a:cubicBezTo>
                  <a:close/>
                </a:path>
              </a:pathLst>
            </a:custGeom>
            <a:solidFill>
              <a:srgbClr val="FFFFFF">
                <a:alpha val="2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08" name="Shape 608"/>
            <p:cNvSpPr/>
            <p:nvPr/>
          </p:nvSpPr>
          <p:spPr>
            <a:xfrm>
              <a:off x="1382011" y="1864222"/>
              <a:ext cx="351437" cy="55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99" y="21600"/>
                  </a:moveTo>
                  <a:lnTo>
                    <a:pt x="21600" y="0"/>
                  </a:lnTo>
                  <a:lnTo>
                    <a:pt x="0" y="6407"/>
                  </a:lnTo>
                  <a:cubicBezTo>
                    <a:pt x="0" y="6407"/>
                    <a:pt x="15899" y="21600"/>
                    <a:pt x="15899" y="2160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09" name="Shape 609"/>
            <p:cNvSpPr/>
            <p:nvPr/>
          </p:nvSpPr>
          <p:spPr>
            <a:xfrm>
              <a:off x="0" y="1382011"/>
              <a:ext cx="265131" cy="5168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01" y="21470"/>
                  </a:moveTo>
                  <a:lnTo>
                    <a:pt x="21600" y="0"/>
                  </a:lnTo>
                  <a:lnTo>
                    <a:pt x="0" y="20372"/>
                  </a:lnTo>
                  <a:lnTo>
                    <a:pt x="5147" y="21600"/>
                  </a:lnTo>
                  <a:cubicBezTo>
                    <a:pt x="5147" y="21600"/>
                    <a:pt x="5001" y="21470"/>
                    <a:pt x="5001" y="2147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10" name="Shape 610"/>
            <p:cNvSpPr/>
            <p:nvPr/>
          </p:nvSpPr>
          <p:spPr>
            <a:xfrm>
              <a:off x="0" y="1864222"/>
              <a:ext cx="237717" cy="55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8428" y="21600"/>
                  </a:lnTo>
                  <a:lnTo>
                    <a:pt x="21600" y="13068"/>
                  </a:lnTo>
                  <a:lnTo>
                    <a:pt x="5741" y="1154"/>
                  </a:lnTo>
                  <a:cubicBezTo>
                    <a:pt x="5741" y="115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31A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11" name="Shape 611"/>
            <p:cNvSpPr/>
            <p:nvPr/>
          </p:nvSpPr>
          <p:spPr>
            <a:xfrm>
              <a:off x="259018" y="1396407"/>
              <a:ext cx="198887" cy="635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8851" y="21600"/>
                  </a:lnTo>
                  <a:lnTo>
                    <a:pt x="21600" y="21600"/>
                  </a:lnTo>
                  <a:cubicBezTo>
                    <a:pt x="12218" y="12884"/>
                    <a:pt x="5072" y="5711"/>
                    <a:pt x="0" y="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  <p:sp>
          <p:nvSpPr>
            <p:cNvPr id="612" name="Shape 612"/>
            <p:cNvSpPr/>
            <p:nvPr/>
          </p:nvSpPr>
          <p:spPr>
            <a:xfrm>
              <a:off x="57583" y="1893013"/>
              <a:ext cx="287681" cy="3033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05" y="21600"/>
                  </a:moveTo>
                  <a:lnTo>
                    <a:pt x="21600" y="9525"/>
                  </a:lnTo>
                  <a:lnTo>
                    <a:pt x="0" y="0"/>
                  </a:lnTo>
                  <a:cubicBezTo>
                    <a:pt x="0" y="0"/>
                    <a:pt x="13105" y="21600"/>
                    <a:pt x="13105" y="21600"/>
                  </a:cubicBezTo>
                  <a:close/>
                </a:path>
              </a:pathLst>
            </a:custGeom>
            <a:solidFill>
              <a:srgbClr val="DD1F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171BDFB-6BBA-46C2-9885-D4BC9D05002B}"/>
              </a:ext>
            </a:extLst>
          </p:cNvPr>
          <p:cNvGrpSpPr/>
          <p:nvPr/>
        </p:nvGrpSpPr>
        <p:grpSpPr>
          <a:xfrm>
            <a:off x="5773663" y="-1449148"/>
            <a:ext cx="3658595" cy="3658603"/>
            <a:chOff x="5773663" y="-1449148"/>
            <a:chExt cx="3658595" cy="3658603"/>
          </a:xfrm>
        </p:grpSpPr>
        <p:grpSp>
          <p:nvGrpSpPr>
            <p:cNvPr id="576" name="Group 576"/>
            <p:cNvGrpSpPr/>
            <p:nvPr/>
          </p:nvGrpSpPr>
          <p:grpSpPr>
            <a:xfrm>
              <a:off x="5773663" y="-1449148"/>
              <a:ext cx="3658595" cy="3658603"/>
              <a:chOff x="0" y="0"/>
              <a:chExt cx="7317188" cy="7317203"/>
            </a:xfrm>
          </p:grpSpPr>
          <p:sp>
            <p:nvSpPr>
              <p:cNvPr id="572" name="Shape 572"/>
              <p:cNvSpPr/>
              <p:nvPr/>
            </p:nvSpPr>
            <p:spPr>
              <a:xfrm>
                <a:off x="0" y="0"/>
                <a:ext cx="7317189" cy="73172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lose/>
                  </a:path>
                </a:pathLst>
              </a:custGeom>
              <a:solidFill>
                <a:srgbClr val="4DC2FF">
                  <a:alpha val="12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73" name="Shape 573"/>
              <p:cNvSpPr/>
              <p:nvPr/>
            </p:nvSpPr>
            <p:spPr>
              <a:xfrm>
                <a:off x="3268561" y="2324646"/>
                <a:ext cx="2667906" cy="26679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74" name="Shape 574"/>
              <p:cNvSpPr/>
              <p:nvPr/>
            </p:nvSpPr>
            <p:spPr>
              <a:xfrm>
                <a:off x="1574584" y="4653486"/>
                <a:ext cx="1320296" cy="13202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sp>
            <p:nvSpPr>
              <p:cNvPr id="575" name="Shape 575"/>
              <p:cNvSpPr/>
              <p:nvPr/>
            </p:nvSpPr>
            <p:spPr>
              <a:xfrm>
                <a:off x="4059944" y="5395040"/>
                <a:ext cx="1085141" cy="10851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lose/>
                  </a:path>
                </a:pathLst>
              </a:custGeom>
              <a:solidFill>
                <a:schemeClr val="accent5">
                  <a:alpha val="60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</p:grpSp>
        <p:grpSp>
          <p:nvGrpSpPr>
            <p:cNvPr id="589" name="Group 589"/>
            <p:cNvGrpSpPr/>
            <p:nvPr/>
          </p:nvGrpSpPr>
          <p:grpSpPr>
            <a:xfrm>
              <a:off x="6985099" y="789699"/>
              <a:ext cx="943624" cy="1273653"/>
              <a:chOff x="0" y="0"/>
              <a:chExt cx="1887246" cy="2547305"/>
            </a:xfrm>
          </p:grpSpPr>
          <p:sp>
            <p:nvSpPr>
              <p:cNvPr id="580" name="Shape 580"/>
              <p:cNvSpPr/>
              <p:nvPr/>
            </p:nvSpPr>
            <p:spPr>
              <a:xfrm rot="21387790">
                <a:off x="24325" y="2127719"/>
                <a:ext cx="1601256" cy="3705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13" h="21560" extrusionOk="0">
                    <a:moveTo>
                      <a:pt x="8702" y="3573"/>
                    </a:moveTo>
                    <a:cubicBezTo>
                      <a:pt x="8046" y="3677"/>
                      <a:pt x="7354" y="3672"/>
                      <a:pt x="6776" y="3650"/>
                    </a:cubicBezTo>
                    <a:lnTo>
                      <a:pt x="13430" y="1557"/>
                    </a:lnTo>
                    <a:cubicBezTo>
                      <a:pt x="12594" y="2206"/>
                      <a:pt x="11105" y="3050"/>
                      <a:pt x="8702" y="3573"/>
                    </a:cubicBezTo>
                    <a:close/>
                    <a:moveTo>
                      <a:pt x="17043" y="18541"/>
                    </a:moveTo>
                    <a:cubicBezTo>
                      <a:pt x="17611" y="18137"/>
                      <a:pt x="16818" y="17395"/>
                      <a:pt x="16603" y="16530"/>
                    </a:cubicBezTo>
                    <a:cubicBezTo>
                      <a:pt x="16445" y="15897"/>
                      <a:pt x="16802" y="15595"/>
                      <a:pt x="17191" y="15423"/>
                    </a:cubicBezTo>
                    <a:cubicBezTo>
                      <a:pt x="17278" y="15419"/>
                      <a:pt x="17362" y="15417"/>
                      <a:pt x="17442" y="15417"/>
                    </a:cubicBezTo>
                    <a:cubicBezTo>
                      <a:pt x="18622" y="15372"/>
                      <a:pt x="18774" y="15743"/>
                      <a:pt x="19460" y="15172"/>
                    </a:cubicBezTo>
                    <a:cubicBezTo>
                      <a:pt x="20137" y="14609"/>
                      <a:pt x="21340" y="11067"/>
                      <a:pt x="14868" y="1104"/>
                    </a:cubicBezTo>
                    <a:lnTo>
                      <a:pt x="15196" y="1001"/>
                    </a:lnTo>
                    <a:cubicBezTo>
                      <a:pt x="15559" y="863"/>
                      <a:pt x="15176" y="132"/>
                      <a:pt x="14675" y="279"/>
                    </a:cubicBezTo>
                    <a:lnTo>
                      <a:pt x="14402" y="365"/>
                    </a:lnTo>
                    <a:cubicBezTo>
                      <a:pt x="14235" y="196"/>
                      <a:pt x="13992" y="45"/>
                      <a:pt x="13805" y="13"/>
                    </a:cubicBezTo>
                    <a:cubicBezTo>
                      <a:pt x="13485" y="-40"/>
                      <a:pt x="13330" y="75"/>
                      <a:pt x="13633" y="165"/>
                    </a:cubicBezTo>
                    <a:cubicBezTo>
                      <a:pt x="13633" y="165"/>
                      <a:pt x="14015" y="228"/>
                      <a:pt x="14206" y="427"/>
                    </a:cubicBezTo>
                    <a:lnTo>
                      <a:pt x="14123" y="453"/>
                    </a:lnTo>
                    <a:cubicBezTo>
                      <a:pt x="13989" y="418"/>
                      <a:pt x="13778" y="375"/>
                      <a:pt x="13603" y="394"/>
                    </a:cubicBezTo>
                    <a:cubicBezTo>
                      <a:pt x="13321" y="424"/>
                      <a:pt x="13212" y="513"/>
                      <a:pt x="13368" y="608"/>
                    </a:cubicBezTo>
                    <a:cubicBezTo>
                      <a:pt x="13486" y="569"/>
                      <a:pt x="13618" y="562"/>
                      <a:pt x="13750" y="570"/>
                    </a:cubicBezTo>
                    <a:lnTo>
                      <a:pt x="5153" y="3276"/>
                    </a:lnTo>
                    <a:cubicBezTo>
                      <a:pt x="4990" y="3128"/>
                      <a:pt x="4778" y="3004"/>
                      <a:pt x="4611" y="2976"/>
                    </a:cubicBezTo>
                    <a:cubicBezTo>
                      <a:pt x="4290" y="2923"/>
                      <a:pt x="4135" y="3038"/>
                      <a:pt x="4439" y="3128"/>
                    </a:cubicBezTo>
                    <a:cubicBezTo>
                      <a:pt x="4439" y="3128"/>
                      <a:pt x="4754" y="3179"/>
                      <a:pt x="4954" y="3338"/>
                    </a:cubicBezTo>
                    <a:lnTo>
                      <a:pt x="4801" y="3386"/>
                    </a:lnTo>
                    <a:cubicBezTo>
                      <a:pt x="4680" y="3362"/>
                      <a:pt x="4535" y="3343"/>
                      <a:pt x="4409" y="3357"/>
                    </a:cubicBezTo>
                    <a:cubicBezTo>
                      <a:pt x="4127" y="3387"/>
                      <a:pt x="4018" y="3476"/>
                      <a:pt x="4173" y="3571"/>
                    </a:cubicBezTo>
                    <a:cubicBezTo>
                      <a:pt x="4217" y="3557"/>
                      <a:pt x="4263" y="3547"/>
                      <a:pt x="4310" y="3541"/>
                    </a:cubicBezTo>
                    <a:lnTo>
                      <a:pt x="238" y="4626"/>
                    </a:lnTo>
                    <a:cubicBezTo>
                      <a:pt x="-260" y="4736"/>
                      <a:pt x="76" y="5564"/>
                      <a:pt x="759" y="5348"/>
                    </a:cubicBezTo>
                    <a:lnTo>
                      <a:pt x="5645" y="4006"/>
                    </a:lnTo>
                    <a:cubicBezTo>
                      <a:pt x="7913" y="7014"/>
                      <a:pt x="10260" y="10704"/>
                      <a:pt x="11337" y="13372"/>
                    </a:cubicBezTo>
                    <a:cubicBezTo>
                      <a:pt x="11184" y="14050"/>
                      <a:pt x="9497" y="14066"/>
                      <a:pt x="8922" y="14139"/>
                    </a:cubicBezTo>
                    <a:cubicBezTo>
                      <a:pt x="8355" y="13931"/>
                      <a:pt x="7761" y="14790"/>
                      <a:pt x="9094" y="17047"/>
                    </a:cubicBezTo>
                    <a:cubicBezTo>
                      <a:pt x="10460" y="19359"/>
                      <a:pt x="11106" y="20315"/>
                      <a:pt x="11295" y="21560"/>
                    </a:cubicBezTo>
                    <a:cubicBezTo>
                      <a:pt x="13079" y="20638"/>
                      <a:pt x="16476" y="18945"/>
                      <a:pt x="17043" y="18541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/>
              </a:p>
            </p:txBody>
          </p:sp>
          <p:grpSp>
            <p:nvGrpSpPr>
              <p:cNvPr id="588" name="Group 588"/>
              <p:cNvGrpSpPr/>
              <p:nvPr/>
            </p:nvGrpSpPr>
            <p:grpSpPr>
              <a:xfrm>
                <a:off x="0" y="-1"/>
                <a:ext cx="1887247" cy="2277000"/>
                <a:chOff x="0" y="0"/>
                <a:chExt cx="1887246" cy="2276998"/>
              </a:xfrm>
            </p:grpSpPr>
            <p:sp>
              <p:nvSpPr>
                <p:cNvPr id="581" name="Shape 581"/>
                <p:cNvSpPr/>
                <p:nvPr/>
              </p:nvSpPr>
              <p:spPr>
                <a:xfrm>
                  <a:off x="0" y="0"/>
                  <a:ext cx="461314" cy="227699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829" h="21160" extrusionOk="0">
                      <a:moveTo>
                        <a:pt x="3609" y="20695"/>
                      </a:moveTo>
                      <a:lnTo>
                        <a:pt x="20815" y="350"/>
                      </a:lnTo>
                      <a:cubicBezTo>
                        <a:pt x="21060" y="-51"/>
                        <a:pt x="17765" y="-177"/>
                        <a:pt x="17277" y="350"/>
                      </a:cubicBezTo>
                      <a:lnTo>
                        <a:pt x="70" y="20695"/>
                      </a:lnTo>
                      <a:cubicBezTo>
                        <a:pt x="-540" y="21197"/>
                        <a:pt x="2999" y="21423"/>
                        <a:pt x="3609" y="20695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582" name="Shape 582"/>
                <p:cNvSpPr/>
                <p:nvPr/>
              </p:nvSpPr>
              <p:spPr>
                <a:xfrm>
                  <a:off x="308117" y="72975"/>
                  <a:ext cx="101699" cy="1168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446" h="18872" extrusionOk="0">
                      <a:moveTo>
                        <a:pt x="3329" y="9699"/>
                      </a:moveTo>
                      <a:cubicBezTo>
                        <a:pt x="-746" y="13299"/>
                        <a:pt x="-1154" y="9699"/>
                        <a:pt x="2514" y="5444"/>
                      </a:cubicBezTo>
                      <a:cubicBezTo>
                        <a:pt x="6182" y="1189"/>
                        <a:pt x="16778" y="-1756"/>
                        <a:pt x="20446" y="1189"/>
                      </a:cubicBezTo>
                      <a:cubicBezTo>
                        <a:pt x="19223" y="4135"/>
                        <a:pt x="9442" y="10353"/>
                        <a:pt x="7812" y="18535"/>
                      </a:cubicBezTo>
                      <a:cubicBezTo>
                        <a:pt x="4959" y="19844"/>
                        <a:pt x="4552" y="17226"/>
                        <a:pt x="6589" y="12644"/>
                      </a:cubicBezTo>
                      <a:cubicBezTo>
                        <a:pt x="8627" y="8062"/>
                        <a:pt x="13925" y="3808"/>
                        <a:pt x="13925" y="3808"/>
                      </a:cubicBezTo>
                      <a:cubicBezTo>
                        <a:pt x="8627" y="3480"/>
                        <a:pt x="3329" y="9699"/>
                        <a:pt x="3329" y="9699"/>
                      </a:cubicBezTo>
                      <a:close/>
                    </a:path>
                  </a:pathLst>
                </a:custGeom>
                <a:solidFill>
                  <a:srgbClr val="6F890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583" name="Shape 583"/>
                <p:cNvSpPr/>
                <p:nvPr/>
              </p:nvSpPr>
              <p:spPr>
                <a:xfrm>
                  <a:off x="129733" y="1127061"/>
                  <a:ext cx="101699" cy="11689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446" h="18872" extrusionOk="0">
                      <a:moveTo>
                        <a:pt x="3329" y="9699"/>
                      </a:moveTo>
                      <a:cubicBezTo>
                        <a:pt x="-746" y="13299"/>
                        <a:pt x="-1154" y="9699"/>
                        <a:pt x="2514" y="5444"/>
                      </a:cubicBezTo>
                      <a:cubicBezTo>
                        <a:pt x="6182" y="1189"/>
                        <a:pt x="16778" y="-1756"/>
                        <a:pt x="20446" y="1189"/>
                      </a:cubicBezTo>
                      <a:cubicBezTo>
                        <a:pt x="19223" y="4135"/>
                        <a:pt x="9442" y="10353"/>
                        <a:pt x="7812" y="18535"/>
                      </a:cubicBezTo>
                      <a:cubicBezTo>
                        <a:pt x="4959" y="19844"/>
                        <a:pt x="4552" y="17226"/>
                        <a:pt x="6589" y="12644"/>
                      </a:cubicBezTo>
                      <a:cubicBezTo>
                        <a:pt x="8627" y="8063"/>
                        <a:pt x="13925" y="3808"/>
                        <a:pt x="13925" y="3808"/>
                      </a:cubicBezTo>
                      <a:cubicBezTo>
                        <a:pt x="8627" y="3481"/>
                        <a:pt x="3329" y="9699"/>
                        <a:pt x="3329" y="9699"/>
                      </a:cubicBezTo>
                      <a:close/>
                    </a:path>
                  </a:pathLst>
                </a:custGeom>
                <a:solidFill>
                  <a:srgbClr val="6F890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584" name="Shape 584"/>
                <p:cNvSpPr/>
                <p:nvPr/>
              </p:nvSpPr>
              <p:spPr>
                <a:xfrm>
                  <a:off x="1183820" y="1232470"/>
                  <a:ext cx="337005" cy="2939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520" h="21162" extrusionOk="0">
                      <a:moveTo>
                        <a:pt x="2715" y="0"/>
                      </a:moveTo>
                      <a:cubicBezTo>
                        <a:pt x="6418" y="4086"/>
                        <a:pt x="864" y="17514"/>
                        <a:pt x="0" y="21162"/>
                      </a:cubicBezTo>
                      <a:cubicBezTo>
                        <a:pt x="4443" y="16200"/>
                        <a:pt x="9504" y="19557"/>
                        <a:pt x="14688" y="20578"/>
                      </a:cubicBezTo>
                      <a:cubicBezTo>
                        <a:pt x="19872" y="21600"/>
                        <a:pt x="21600" y="21162"/>
                        <a:pt x="19872" y="15324"/>
                      </a:cubicBezTo>
                      <a:cubicBezTo>
                        <a:pt x="18144" y="9341"/>
                        <a:pt x="14935" y="2189"/>
                        <a:pt x="271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75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0" scaled="1"/>
                  <a:tileRect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585" name="Shape 585"/>
                <p:cNvSpPr/>
                <p:nvPr/>
              </p:nvSpPr>
              <p:spPr>
                <a:xfrm>
                  <a:off x="235142" y="72975"/>
                  <a:ext cx="1505245" cy="140275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04" h="21600" extrusionOk="0">
                      <a:moveTo>
                        <a:pt x="70" y="16356"/>
                      </a:moveTo>
                      <a:cubicBezTo>
                        <a:pt x="7497" y="16065"/>
                        <a:pt x="17198" y="17313"/>
                        <a:pt x="17842" y="20851"/>
                      </a:cubicBezTo>
                      <a:cubicBezTo>
                        <a:pt x="18108" y="21600"/>
                        <a:pt x="18108" y="21600"/>
                        <a:pt x="18108" y="21600"/>
                      </a:cubicBezTo>
                      <a:cubicBezTo>
                        <a:pt x="18221" y="17397"/>
                        <a:pt x="19169" y="13318"/>
                        <a:pt x="20078" y="11195"/>
                      </a:cubicBezTo>
                      <a:cubicBezTo>
                        <a:pt x="20760" y="9447"/>
                        <a:pt x="21253" y="9614"/>
                        <a:pt x="21063" y="8032"/>
                      </a:cubicBezTo>
                      <a:cubicBezTo>
                        <a:pt x="20874" y="6451"/>
                        <a:pt x="17729" y="916"/>
                        <a:pt x="2495" y="0"/>
                      </a:cubicBezTo>
                      <a:cubicBezTo>
                        <a:pt x="2230" y="83"/>
                        <a:pt x="2192" y="83"/>
                        <a:pt x="2268" y="375"/>
                      </a:cubicBezTo>
                      <a:cubicBezTo>
                        <a:pt x="2457" y="791"/>
                        <a:pt x="3480" y="4744"/>
                        <a:pt x="1927" y="11487"/>
                      </a:cubicBezTo>
                      <a:cubicBezTo>
                        <a:pt x="1207" y="14067"/>
                        <a:pt x="-347" y="16273"/>
                        <a:pt x="70" y="1635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/>
                    </a:gs>
                    <a:gs pos="50000">
                      <a:schemeClr val="accent3">
                        <a:lumMod val="60000"/>
                        <a:lumOff val="40000"/>
                      </a:schemeClr>
                    </a:gs>
                    <a:gs pos="100000">
                      <a:schemeClr val="accent3">
                        <a:lumMod val="40000"/>
                        <a:lumOff val="60000"/>
                      </a:schemeClr>
                    </a:gs>
                  </a:gsLst>
                  <a:lin ang="0" scaled="1"/>
                  <a:tileRect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 dirty="0"/>
                </a:p>
              </p:txBody>
            </p:sp>
            <p:sp>
              <p:nvSpPr>
                <p:cNvPr id="586" name="Shape 586"/>
                <p:cNvSpPr/>
                <p:nvPr/>
              </p:nvSpPr>
              <p:spPr>
                <a:xfrm>
                  <a:off x="1175711" y="818944"/>
                  <a:ext cx="711536" cy="97396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31" h="21600" extrusionOk="0">
                      <a:moveTo>
                        <a:pt x="20599" y="5155"/>
                      </a:moveTo>
                      <a:cubicBezTo>
                        <a:pt x="20425" y="3372"/>
                        <a:pt x="17761" y="3907"/>
                        <a:pt x="15560" y="3060"/>
                      </a:cubicBezTo>
                      <a:cubicBezTo>
                        <a:pt x="13857" y="2405"/>
                        <a:pt x="13715" y="1110"/>
                        <a:pt x="13872" y="0"/>
                      </a:cubicBezTo>
                      <a:cubicBezTo>
                        <a:pt x="12082" y="3112"/>
                        <a:pt x="10281" y="8730"/>
                        <a:pt x="10058" y="14514"/>
                      </a:cubicBezTo>
                      <a:cubicBezTo>
                        <a:pt x="10058" y="14514"/>
                        <a:pt x="10057" y="14513"/>
                        <a:pt x="10034" y="14467"/>
                      </a:cubicBezTo>
                      <a:cubicBezTo>
                        <a:pt x="10260" y="15523"/>
                        <a:pt x="9363" y="15576"/>
                        <a:pt x="7335" y="15316"/>
                      </a:cubicBezTo>
                      <a:cubicBezTo>
                        <a:pt x="4903" y="15004"/>
                        <a:pt x="2528" y="13979"/>
                        <a:pt x="443" y="15494"/>
                      </a:cubicBezTo>
                      <a:cubicBezTo>
                        <a:pt x="457" y="15455"/>
                        <a:pt x="475" y="15411"/>
                        <a:pt x="494" y="15365"/>
                      </a:cubicBezTo>
                      <a:cubicBezTo>
                        <a:pt x="-827" y="16172"/>
                        <a:pt x="223" y="18793"/>
                        <a:pt x="7104" y="19416"/>
                      </a:cubicBezTo>
                      <a:cubicBezTo>
                        <a:pt x="13996" y="20040"/>
                        <a:pt x="16950" y="20129"/>
                        <a:pt x="19962" y="21600"/>
                      </a:cubicBezTo>
                      <a:cubicBezTo>
                        <a:pt x="20194" y="16519"/>
                        <a:pt x="20773" y="6938"/>
                        <a:pt x="20599" y="515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100000">
                      <a:schemeClr val="accent3"/>
                    </a:gs>
                  </a:gsLst>
                  <a:lin ang="599999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  <p:sp>
              <p:nvSpPr>
                <p:cNvPr id="587" name="Shape 587"/>
                <p:cNvSpPr/>
                <p:nvPr/>
              </p:nvSpPr>
              <p:spPr>
                <a:xfrm>
                  <a:off x="818944" y="478393"/>
                  <a:ext cx="385876" cy="36699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0"/>
                      </a:moveTo>
                      <a:lnTo>
                        <a:pt x="14137" y="7110"/>
                      </a:lnTo>
                      <a:lnTo>
                        <a:pt x="21600" y="8250"/>
                      </a:lnTo>
                      <a:lnTo>
                        <a:pt x="16200" y="13785"/>
                      </a:lnTo>
                      <a:lnTo>
                        <a:pt x="17475" y="21600"/>
                      </a:lnTo>
                      <a:lnTo>
                        <a:pt x="10800" y="17910"/>
                      </a:lnTo>
                      <a:lnTo>
                        <a:pt x="4125" y="21600"/>
                      </a:lnTo>
                      <a:lnTo>
                        <a:pt x="5400" y="13785"/>
                      </a:lnTo>
                      <a:lnTo>
                        <a:pt x="0" y="8250"/>
                      </a:lnTo>
                      <a:lnTo>
                        <a:pt x="7463" y="7110"/>
                      </a:lnTo>
                      <a:cubicBezTo>
                        <a:pt x="7463" y="7110"/>
                        <a:pt x="10800" y="0"/>
                        <a:pt x="1080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0" scaled="1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/>
                </a:p>
              </p:txBody>
            </p:sp>
          </p:grp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3381990-3C81-42B0-A0F0-99EC65452C0B}"/>
              </a:ext>
            </a:extLst>
          </p:cNvPr>
          <p:cNvGrpSpPr/>
          <p:nvPr/>
        </p:nvGrpSpPr>
        <p:grpSpPr>
          <a:xfrm>
            <a:off x="8259739" y="865322"/>
            <a:ext cx="2575015" cy="1414508"/>
            <a:chOff x="8259739" y="865322"/>
            <a:chExt cx="2575015" cy="1414508"/>
          </a:xfrm>
        </p:grpSpPr>
        <p:sp>
          <p:nvSpPr>
            <p:cNvPr id="593" name="Shape 593"/>
            <p:cNvSpPr/>
            <p:nvPr/>
          </p:nvSpPr>
          <p:spPr>
            <a:xfrm>
              <a:off x="8259739" y="1619682"/>
              <a:ext cx="2575015" cy="66014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/>
            <a:p>
              <a:pPr>
                <a:lnSpc>
                  <a:spcPct val="140000"/>
                </a:lnSpc>
                <a:spcBef>
                  <a:spcPts val="1000"/>
                </a:spcBef>
                <a:defRPr sz="1800"/>
              </a:pP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Lorem Ipsum is simply dummy text of the printing and typesetting industry. Lorem Ipsum has been the industry.</a:t>
              </a:r>
            </a:p>
          </p:txBody>
        </p:sp>
        <p:sp>
          <p:nvSpPr>
            <p:cNvPr id="594" name="Shape 594"/>
            <p:cNvSpPr/>
            <p:nvPr/>
          </p:nvSpPr>
          <p:spPr>
            <a:xfrm>
              <a:off x="8259739" y="865322"/>
              <a:ext cx="2575015" cy="54257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/>
            <a:p>
              <a:pPr>
                <a:lnSpc>
                  <a:spcPct val="80000"/>
                </a:lnSpc>
                <a:spcBef>
                  <a:spcPts val="251"/>
                </a:spcBef>
                <a:defRPr sz="1800"/>
              </a:pPr>
              <a:r>
                <a:rPr sz="1467" b="1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Yes! We are with a</a:t>
              </a:r>
            </a:p>
            <a:p>
              <a:pPr>
                <a:lnSpc>
                  <a:spcPct val="80000"/>
                </a:lnSpc>
                <a:spcBef>
                  <a:spcPts val="251"/>
                </a:spcBef>
                <a:defRPr sz="1800"/>
              </a:pPr>
              <a:r>
                <a:rPr sz="1467" b="1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BIG FOOTPRINT SUCCESS</a:t>
              </a:r>
            </a:p>
          </p:txBody>
        </p:sp>
        <p:sp>
          <p:nvSpPr>
            <p:cNvPr id="596" name="Shape 596"/>
            <p:cNvSpPr/>
            <p:nvPr/>
          </p:nvSpPr>
          <p:spPr>
            <a:xfrm>
              <a:off x="8296030" y="1467099"/>
              <a:ext cx="2302871" cy="0"/>
            </a:xfrm>
            <a:prstGeom prst="line">
              <a:avLst/>
            </a:prstGeom>
            <a:ln w="127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p:spPr>
          <p:txBody>
            <a:bodyPr lIns="0" tIns="0" rIns="0" bIns="0" anchor="ctr"/>
            <a:lstStyle/>
            <a:p>
              <a:pPr lvl="0">
                <a:defRPr sz="3200"/>
              </a:pPr>
              <a:endParaRPr sz="4267"/>
            </a:p>
          </p:txBody>
        </p:sp>
      </p:grpSp>
    </p:spTree>
    <p:extLst>
      <p:ext uri="{BB962C8B-B14F-4D97-AF65-F5344CB8AC3E}">
        <p14:creationId xmlns:p14="http://schemas.microsoft.com/office/powerpoint/2010/main" val="4128550118"/>
      </p:ext>
    </p:extLst>
  </p:cSld>
  <p:clrMapOvr>
    <a:masterClrMapping/>
  </p:clrMapOvr>
  <p:transition spd="slow">
    <p:push dir="d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" grpId="0" animBg="1"/>
      <p:bldP spid="531" grpId="0" animBg="1"/>
      <p:bldP spid="540" grpId="0" animBg="1"/>
      <p:bldP spid="5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332">
            <a:extLst>
              <a:ext uri="{FF2B5EF4-FFF2-40B4-BE49-F238E27FC236}">
                <a16:creationId xmlns:a16="http://schemas.microsoft.com/office/drawing/2014/main" id="{3D083DC5-54D4-094C-B96E-4D38446093A5}"/>
              </a:ext>
            </a:extLst>
          </p:cNvPr>
          <p:cNvSpPr/>
          <p:nvPr/>
        </p:nvSpPr>
        <p:spPr>
          <a:xfrm>
            <a:off x="-10706" y="1"/>
            <a:ext cx="12213412" cy="6858000"/>
          </a:xfrm>
          <a:prstGeom prst="rect">
            <a:avLst/>
          </a:prstGeom>
          <a:solidFill>
            <a:schemeClr val="bg2">
              <a:lumMod val="40000"/>
              <a:lumOff val="60000"/>
              <a:alpha val="78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92093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5333">
              <a:solidFill>
                <a:schemeClr val="bg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440B3D-5CA4-664D-AC0F-CE2334A17489}"/>
              </a:ext>
            </a:extLst>
          </p:cNvPr>
          <p:cNvSpPr/>
          <p:nvPr/>
        </p:nvSpPr>
        <p:spPr>
          <a:xfrm>
            <a:off x="338667" y="440267"/>
            <a:ext cx="4148666" cy="6079066"/>
          </a:xfrm>
          <a:prstGeom prst="roundRect">
            <a:avLst>
              <a:gd name="adj" fmla="val 891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8" name="Shape 618"/>
          <p:cNvSpPr/>
          <p:nvPr/>
        </p:nvSpPr>
        <p:spPr>
          <a:xfrm flipH="1">
            <a:off x="7349323" y="-33284"/>
            <a:ext cx="0" cy="6924568"/>
          </a:xfrm>
          <a:prstGeom prst="line">
            <a:avLst/>
          </a:prstGeom>
          <a:ln w="19050" cap="rnd">
            <a:solidFill>
              <a:schemeClr val="bg1"/>
            </a:solidFill>
            <a:custDash>
              <a:ds d="100000" sp="200000"/>
            </a:custDash>
            <a:miter lim="400000"/>
          </a:ln>
        </p:spPr>
        <p:txBody>
          <a:bodyPr lIns="0" tIns="0" rIns="0" bIns="0" anchor="ctr"/>
          <a:lstStyle/>
          <a:p>
            <a:pPr lvl="0">
              <a:defRPr sz="3200"/>
            </a:pPr>
            <a:endParaRPr sz="4267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5FB947A-45F9-4E36-91BB-94E9603EDD6F}"/>
              </a:ext>
            </a:extLst>
          </p:cNvPr>
          <p:cNvGrpSpPr/>
          <p:nvPr/>
        </p:nvGrpSpPr>
        <p:grpSpPr>
          <a:xfrm>
            <a:off x="4865572" y="785843"/>
            <a:ext cx="1555352" cy="615084"/>
            <a:chOff x="4865572" y="785843"/>
            <a:chExt cx="1555352" cy="615084"/>
          </a:xfrm>
        </p:grpSpPr>
        <p:sp>
          <p:nvSpPr>
            <p:cNvPr id="620" name="Shape 620"/>
            <p:cNvSpPr/>
            <p:nvPr/>
          </p:nvSpPr>
          <p:spPr>
            <a:xfrm>
              <a:off x="5374033" y="785843"/>
              <a:ext cx="1046891" cy="61508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/>
            </a:bodyPr>
            <a:lstStyle>
              <a:lvl1pPr algn="l">
                <a:lnSpc>
                  <a:spcPct val="90000"/>
                </a:lnSpc>
                <a:spcBef>
                  <a:spcPts val="500"/>
                </a:spcBef>
                <a:defRPr sz="3000" b="1" spc="0">
                  <a:solidFill>
                    <a:srgbClr val="C1C6CA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467" dirty="0">
                  <a:solidFill>
                    <a:schemeClr val="bg1"/>
                  </a:solidFill>
                </a:rPr>
                <a:t>We Was Born</a:t>
              </a:r>
            </a:p>
          </p:txBody>
        </p:sp>
        <p:grpSp>
          <p:nvGrpSpPr>
            <p:cNvPr id="625" name="Group 625"/>
            <p:cNvGrpSpPr/>
            <p:nvPr/>
          </p:nvGrpSpPr>
          <p:grpSpPr>
            <a:xfrm>
              <a:off x="4865572" y="1027581"/>
              <a:ext cx="312923" cy="309409"/>
              <a:chOff x="0" y="0"/>
              <a:chExt cx="625845" cy="618817"/>
            </a:xfrm>
          </p:grpSpPr>
          <p:sp>
            <p:nvSpPr>
              <p:cNvPr id="623" name="Shape 623"/>
              <p:cNvSpPr/>
              <p:nvPr/>
            </p:nvSpPr>
            <p:spPr>
              <a:xfrm>
                <a:off x="7261" y="0"/>
                <a:ext cx="618585" cy="6188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24" name="Shape 624"/>
              <p:cNvSpPr/>
              <p:nvPr/>
            </p:nvSpPr>
            <p:spPr>
              <a:xfrm>
                <a:off x="0" y="16801"/>
                <a:ext cx="607707" cy="48771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b">
                <a:normAutofit/>
              </a:bodyPr>
              <a:lstStyle>
                <a:lvl1pPr>
                  <a:lnSpc>
                    <a:spcPct val="90000"/>
                  </a:lnSpc>
                  <a:spcBef>
                    <a:spcPts val="500"/>
                  </a:spcBef>
                  <a:defRPr sz="2500" spc="0">
                    <a:solidFill>
                      <a:srgbClr val="FFFFFF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 algn="ctr">
                  <a:defRPr sz="1800" spc="0">
                    <a:solidFill>
                      <a:srgbClr val="000000"/>
                    </a:solidFill>
                  </a:defRPr>
                </a:pPr>
                <a:r>
                  <a:rPr sz="1200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B6EE7C8-054A-4E88-838B-86F011C18FEF}"/>
              </a:ext>
            </a:extLst>
          </p:cNvPr>
          <p:cNvGrpSpPr/>
          <p:nvPr/>
        </p:nvGrpSpPr>
        <p:grpSpPr>
          <a:xfrm>
            <a:off x="4865572" y="1827412"/>
            <a:ext cx="1935906" cy="615085"/>
            <a:chOff x="4865572" y="1827412"/>
            <a:chExt cx="1935906" cy="615085"/>
          </a:xfrm>
        </p:grpSpPr>
        <p:sp>
          <p:nvSpPr>
            <p:cNvPr id="622" name="Shape 622"/>
            <p:cNvSpPr/>
            <p:nvPr/>
          </p:nvSpPr>
          <p:spPr>
            <a:xfrm>
              <a:off x="5374034" y="1827412"/>
              <a:ext cx="1427444" cy="61508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/>
            </a:bodyPr>
            <a:lstStyle>
              <a:lvl1pPr algn="l">
                <a:lnSpc>
                  <a:spcPct val="90000"/>
                </a:lnSpc>
                <a:spcBef>
                  <a:spcPts val="500"/>
                </a:spcBef>
                <a:defRPr sz="3000" b="1" spc="0">
                  <a:solidFill>
                    <a:srgbClr val="C1C6CA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467" dirty="0">
                  <a:solidFill>
                    <a:schemeClr val="bg1"/>
                  </a:solidFill>
                </a:rPr>
                <a:t>Rising as Fast Growth</a:t>
              </a:r>
            </a:p>
          </p:txBody>
        </p:sp>
        <p:grpSp>
          <p:nvGrpSpPr>
            <p:cNvPr id="628" name="Group 628"/>
            <p:cNvGrpSpPr/>
            <p:nvPr/>
          </p:nvGrpSpPr>
          <p:grpSpPr>
            <a:xfrm>
              <a:off x="4865572" y="2077617"/>
              <a:ext cx="312923" cy="309409"/>
              <a:chOff x="0" y="0"/>
              <a:chExt cx="625845" cy="618817"/>
            </a:xfrm>
          </p:grpSpPr>
          <p:sp>
            <p:nvSpPr>
              <p:cNvPr id="626" name="Shape 626"/>
              <p:cNvSpPr/>
              <p:nvPr/>
            </p:nvSpPr>
            <p:spPr>
              <a:xfrm>
                <a:off x="7261" y="0"/>
                <a:ext cx="618585" cy="6188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27" name="Shape 627"/>
              <p:cNvSpPr/>
              <p:nvPr/>
            </p:nvSpPr>
            <p:spPr>
              <a:xfrm>
                <a:off x="0" y="16801"/>
                <a:ext cx="607707" cy="48771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b">
                <a:normAutofit/>
              </a:bodyPr>
              <a:lstStyle>
                <a:lvl1pPr>
                  <a:lnSpc>
                    <a:spcPct val="90000"/>
                  </a:lnSpc>
                  <a:spcBef>
                    <a:spcPts val="500"/>
                  </a:spcBef>
                  <a:defRPr sz="2500" spc="0">
                    <a:solidFill>
                      <a:srgbClr val="FFFFFF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 algn="ctr">
                  <a:defRPr sz="1800" spc="0">
                    <a:solidFill>
                      <a:srgbClr val="000000"/>
                    </a:solidFill>
                  </a:defRPr>
                </a:pPr>
                <a:r>
                  <a:rPr sz="1200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B6B8A38-00B1-4B76-9569-AF0D0C6ECC99}"/>
              </a:ext>
            </a:extLst>
          </p:cNvPr>
          <p:cNvGrpSpPr/>
          <p:nvPr/>
        </p:nvGrpSpPr>
        <p:grpSpPr>
          <a:xfrm>
            <a:off x="819685" y="895932"/>
            <a:ext cx="2939516" cy="4686542"/>
            <a:chOff x="819685" y="895932"/>
            <a:chExt cx="2939516" cy="4686542"/>
          </a:xfrm>
        </p:grpSpPr>
        <p:sp>
          <p:nvSpPr>
            <p:cNvPr id="616" name="Shape 616"/>
            <p:cNvSpPr/>
            <p:nvPr/>
          </p:nvSpPr>
          <p:spPr>
            <a:xfrm>
              <a:off x="862123" y="895932"/>
              <a:ext cx="466637" cy="462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204" y="4456"/>
                  </a:moveTo>
                  <a:cubicBezTo>
                    <a:pt x="18009" y="4224"/>
                    <a:pt x="17666" y="4197"/>
                    <a:pt x="17437" y="4394"/>
                  </a:cubicBezTo>
                  <a:lnTo>
                    <a:pt x="14871" y="6635"/>
                  </a:lnTo>
                  <a:lnTo>
                    <a:pt x="11955" y="4861"/>
                  </a:lnTo>
                  <a:cubicBezTo>
                    <a:pt x="11694" y="4712"/>
                    <a:pt x="11362" y="4806"/>
                    <a:pt x="11214" y="5070"/>
                  </a:cubicBezTo>
                  <a:cubicBezTo>
                    <a:pt x="11066" y="5332"/>
                    <a:pt x="11160" y="5666"/>
                    <a:pt x="11421" y="5816"/>
                  </a:cubicBezTo>
                  <a:lnTo>
                    <a:pt x="14666" y="7777"/>
                  </a:lnTo>
                  <a:cubicBezTo>
                    <a:pt x="14750" y="7825"/>
                    <a:pt x="14843" y="7848"/>
                    <a:pt x="14933" y="7848"/>
                  </a:cubicBezTo>
                  <a:cubicBezTo>
                    <a:pt x="15060" y="7848"/>
                    <a:pt x="15185" y="7804"/>
                    <a:pt x="15285" y="7717"/>
                  </a:cubicBezTo>
                  <a:lnTo>
                    <a:pt x="18141" y="5227"/>
                  </a:lnTo>
                  <a:cubicBezTo>
                    <a:pt x="18371" y="5031"/>
                    <a:pt x="18397" y="4686"/>
                    <a:pt x="18204" y="4456"/>
                  </a:cubicBezTo>
                  <a:cubicBezTo>
                    <a:pt x="18204" y="4456"/>
                    <a:pt x="18204" y="4456"/>
                    <a:pt x="18204" y="4456"/>
                  </a:cubicBezTo>
                  <a:close/>
                  <a:moveTo>
                    <a:pt x="20514" y="6724"/>
                  </a:moveTo>
                  <a:cubicBezTo>
                    <a:pt x="20514" y="3621"/>
                    <a:pt x="18011" y="1096"/>
                    <a:pt x="14934" y="1096"/>
                  </a:cubicBezTo>
                  <a:cubicBezTo>
                    <a:pt x="11858" y="1096"/>
                    <a:pt x="9355" y="3621"/>
                    <a:pt x="9355" y="6724"/>
                  </a:cubicBezTo>
                  <a:cubicBezTo>
                    <a:pt x="9355" y="9828"/>
                    <a:pt x="11858" y="12353"/>
                    <a:pt x="14934" y="12353"/>
                  </a:cubicBezTo>
                  <a:cubicBezTo>
                    <a:pt x="18011" y="12353"/>
                    <a:pt x="20514" y="9828"/>
                    <a:pt x="20514" y="6724"/>
                  </a:cubicBezTo>
                  <a:cubicBezTo>
                    <a:pt x="20514" y="6724"/>
                    <a:pt x="20514" y="6724"/>
                    <a:pt x="20514" y="6724"/>
                  </a:cubicBezTo>
                  <a:close/>
                  <a:moveTo>
                    <a:pt x="13982" y="13379"/>
                  </a:moveTo>
                  <a:cubicBezTo>
                    <a:pt x="12290" y="13134"/>
                    <a:pt x="10801" y="12246"/>
                    <a:pt x="9768" y="10969"/>
                  </a:cubicBezTo>
                  <a:lnTo>
                    <a:pt x="953" y="10969"/>
                  </a:lnTo>
                  <a:lnTo>
                    <a:pt x="953" y="20479"/>
                  </a:lnTo>
                  <a:cubicBezTo>
                    <a:pt x="953" y="20567"/>
                    <a:pt x="1025" y="20638"/>
                    <a:pt x="1112" y="20638"/>
                  </a:cubicBezTo>
                  <a:lnTo>
                    <a:pt x="13823" y="20638"/>
                  </a:lnTo>
                  <a:cubicBezTo>
                    <a:pt x="13909" y="20638"/>
                    <a:pt x="13982" y="20567"/>
                    <a:pt x="13982" y="20479"/>
                  </a:cubicBezTo>
                  <a:cubicBezTo>
                    <a:pt x="13982" y="20479"/>
                    <a:pt x="13982" y="13379"/>
                    <a:pt x="13982" y="13379"/>
                  </a:cubicBezTo>
                  <a:close/>
                  <a:moveTo>
                    <a:pt x="2531" y="6295"/>
                  </a:moveTo>
                  <a:lnTo>
                    <a:pt x="3816" y="6295"/>
                  </a:lnTo>
                  <a:lnTo>
                    <a:pt x="3816" y="5491"/>
                  </a:lnTo>
                  <a:cubicBezTo>
                    <a:pt x="3816" y="5134"/>
                    <a:pt x="3528" y="4844"/>
                    <a:pt x="3174" y="4844"/>
                  </a:cubicBezTo>
                  <a:cubicBezTo>
                    <a:pt x="2820" y="4844"/>
                    <a:pt x="2531" y="5134"/>
                    <a:pt x="2531" y="5491"/>
                  </a:cubicBezTo>
                  <a:cubicBezTo>
                    <a:pt x="2531" y="5491"/>
                    <a:pt x="2531" y="6295"/>
                    <a:pt x="2531" y="6295"/>
                  </a:cubicBezTo>
                  <a:close/>
                  <a:moveTo>
                    <a:pt x="7088" y="6295"/>
                  </a:moveTo>
                  <a:lnTo>
                    <a:pt x="8283" y="6295"/>
                  </a:lnTo>
                  <a:cubicBezTo>
                    <a:pt x="8299" y="6041"/>
                    <a:pt x="8330" y="5792"/>
                    <a:pt x="8373" y="5547"/>
                  </a:cubicBezTo>
                  <a:lnTo>
                    <a:pt x="8373" y="5491"/>
                  </a:lnTo>
                  <a:cubicBezTo>
                    <a:pt x="8373" y="5134"/>
                    <a:pt x="8084" y="4844"/>
                    <a:pt x="7730" y="4844"/>
                  </a:cubicBezTo>
                  <a:cubicBezTo>
                    <a:pt x="7376" y="4844"/>
                    <a:pt x="7088" y="5135"/>
                    <a:pt x="7088" y="5491"/>
                  </a:cubicBezTo>
                  <a:cubicBezTo>
                    <a:pt x="7088" y="5491"/>
                    <a:pt x="7088" y="6295"/>
                    <a:pt x="7088" y="6295"/>
                  </a:cubicBezTo>
                  <a:close/>
                  <a:moveTo>
                    <a:pt x="21600" y="6724"/>
                  </a:moveTo>
                  <a:cubicBezTo>
                    <a:pt x="21600" y="10432"/>
                    <a:pt x="18610" y="13448"/>
                    <a:pt x="14934" y="13448"/>
                  </a:cubicBezTo>
                  <a:lnTo>
                    <a:pt x="14934" y="20479"/>
                  </a:lnTo>
                  <a:cubicBezTo>
                    <a:pt x="14934" y="21097"/>
                    <a:pt x="14436" y="21600"/>
                    <a:pt x="13822" y="21600"/>
                  </a:cubicBezTo>
                  <a:lnTo>
                    <a:pt x="1112" y="21600"/>
                  </a:lnTo>
                  <a:cubicBezTo>
                    <a:pt x="499" y="21600"/>
                    <a:pt x="0" y="21097"/>
                    <a:pt x="0" y="20479"/>
                  </a:cubicBezTo>
                  <a:lnTo>
                    <a:pt x="0" y="8724"/>
                  </a:lnTo>
                  <a:cubicBezTo>
                    <a:pt x="0" y="8707"/>
                    <a:pt x="4" y="8691"/>
                    <a:pt x="5" y="8673"/>
                  </a:cubicBezTo>
                  <a:lnTo>
                    <a:pt x="5" y="6724"/>
                  </a:lnTo>
                  <a:cubicBezTo>
                    <a:pt x="5" y="6488"/>
                    <a:pt x="309" y="6295"/>
                    <a:pt x="684" y="6295"/>
                  </a:cubicBezTo>
                  <a:lnTo>
                    <a:pt x="1896" y="6295"/>
                  </a:lnTo>
                  <a:lnTo>
                    <a:pt x="1896" y="5491"/>
                  </a:lnTo>
                  <a:cubicBezTo>
                    <a:pt x="1896" y="4781"/>
                    <a:pt x="2469" y="4202"/>
                    <a:pt x="3174" y="4202"/>
                  </a:cubicBezTo>
                  <a:cubicBezTo>
                    <a:pt x="3878" y="4202"/>
                    <a:pt x="4451" y="4781"/>
                    <a:pt x="4451" y="5491"/>
                  </a:cubicBezTo>
                  <a:lnTo>
                    <a:pt x="4451" y="6295"/>
                  </a:lnTo>
                  <a:lnTo>
                    <a:pt x="6453" y="6295"/>
                  </a:lnTo>
                  <a:lnTo>
                    <a:pt x="6453" y="5491"/>
                  </a:lnTo>
                  <a:cubicBezTo>
                    <a:pt x="6453" y="4781"/>
                    <a:pt x="7026" y="4202"/>
                    <a:pt x="7730" y="4202"/>
                  </a:cubicBezTo>
                  <a:cubicBezTo>
                    <a:pt x="8079" y="4202"/>
                    <a:pt x="8391" y="4346"/>
                    <a:pt x="8620" y="4575"/>
                  </a:cubicBezTo>
                  <a:cubicBezTo>
                    <a:pt x="9511" y="1918"/>
                    <a:pt x="12004" y="0"/>
                    <a:pt x="14934" y="0"/>
                  </a:cubicBezTo>
                  <a:cubicBezTo>
                    <a:pt x="18610" y="0"/>
                    <a:pt x="21600" y="3016"/>
                    <a:pt x="21600" y="6724"/>
                  </a:cubicBezTo>
                  <a:cubicBezTo>
                    <a:pt x="21600" y="6724"/>
                    <a:pt x="21600" y="6724"/>
                    <a:pt x="21600" y="6724"/>
                  </a:cubicBezTo>
                  <a:close/>
                  <a:moveTo>
                    <a:pt x="7687" y="12952"/>
                  </a:moveTo>
                  <a:cubicBezTo>
                    <a:pt x="7418" y="13060"/>
                    <a:pt x="7195" y="13201"/>
                    <a:pt x="7020" y="13376"/>
                  </a:cubicBezTo>
                  <a:cubicBezTo>
                    <a:pt x="6844" y="13553"/>
                    <a:pt x="6713" y="13747"/>
                    <a:pt x="6625" y="13963"/>
                  </a:cubicBezTo>
                  <a:cubicBezTo>
                    <a:pt x="6536" y="14179"/>
                    <a:pt x="6492" y="14385"/>
                    <a:pt x="6492" y="14583"/>
                  </a:cubicBezTo>
                  <a:cubicBezTo>
                    <a:pt x="6492" y="14748"/>
                    <a:pt x="6539" y="14878"/>
                    <a:pt x="6634" y="14972"/>
                  </a:cubicBezTo>
                  <a:cubicBezTo>
                    <a:pt x="6727" y="15068"/>
                    <a:pt x="6845" y="15115"/>
                    <a:pt x="6988" y="15115"/>
                  </a:cubicBezTo>
                  <a:cubicBezTo>
                    <a:pt x="7150" y="15115"/>
                    <a:pt x="7274" y="15063"/>
                    <a:pt x="7358" y="14960"/>
                  </a:cubicBezTo>
                  <a:cubicBezTo>
                    <a:pt x="7442" y="14857"/>
                    <a:pt x="7517" y="14708"/>
                    <a:pt x="7585" y="14515"/>
                  </a:cubicBezTo>
                  <a:cubicBezTo>
                    <a:pt x="7651" y="14323"/>
                    <a:pt x="7699" y="14205"/>
                    <a:pt x="7728" y="14161"/>
                  </a:cubicBezTo>
                  <a:cubicBezTo>
                    <a:pt x="7941" y="13832"/>
                    <a:pt x="8235" y="13665"/>
                    <a:pt x="8609" y="13665"/>
                  </a:cubicBezTo>
                  <a:cubicBezTo>
                    <a:pt x="8785" y="13665"/>
                    <a:pt x="8948" y="13706"/>
                    <a:pt x="9098" y="13787"/>
                  </a:cubicBezTo>
                  <a:cubicBezTo>
                    <a:pt x="9248" y="13868"/>
                    <a:pt x="9366" y="13980"/>
                    <a:pt x="9453" y="14125"/>
                  </a:cubicBezTo>
                  <a:cubicBezTo>
                    <a:pt x="9540" y="14271"/>
                    <a:pt x="9584" y="14436"/>
                    <a:pt x="9584" y="14619"/>
                  </a:cubicBezTo>
                  <a:cubicBezTo>
                    <a:pt x="9584" y="14789"/>
                    <a:pt x="9543" y="14962"/>
                    <a:pt x="9462" y="15140"/>
                  </a:cubicBezTo>
                  <a:cubicBezTo>
                    <a:pt x="9380" y="15316"/>
                    <a:pt x="9262" y="15489"/>
                    <a:pt x="9106" y="15656"/>
                  </a:cubicBezTo>
                  <a:cubicBezTo>
                    <a:pt x="8951" y="15824"/>
                    <a:pt x="8757" y="15993"/>
                    <a:pt x="8523" y="16159"/>
                  </a:cubicBezTo>
                  <a:cubicBezTo>
                    <a:pt x="8392" y="16248"/>
                    <a:pt x="8175" y="16434"/>
                    <a:pt x="7870" y="16717"/>
                  </a:cubicBezTo>
                  <a:cubicBezTo>
                    <a:pt x="7564" y="17001"/>
                    <a:pt x="7222" y="17341"/>
                    <a:pt x="6843" y="17738"/>
                  </a:cubicBezTo>
                  <a:cubicBezTo>
                    <a:pt x="6751" y="17834"/>
                    <a:pt x="6668" y="17969"/>
                    <a:pt x="6590" y="18140"/>
                  </a:cubicBezTo>
                  <a:cubicBezTo>
                    <a:pt x="6514" y="18312"/>
                    <a:pt x="6475" y="18449"/>
                    <a:pt x="6475" y="18552"/>
                  </a:cubicBezTo>
                  <a:cubicBezTo>
                    <a:pt x="6475" y="18713"/>
                    <a:pt x="6535" y="18853"/>
                    <a:pt x="6655" y="18973"/>
                  </a:cubicBezTo>
                  <a:cubicBezTo>
                    <a:pt x="6774" y="19093"/>
                    <a:pt x="6941" y="19151"/>
                    <a:pt x="7155" y="19151"/>
                  </a:cubicBezTo>
                  <a:lnTo>
                    <a:pt x="10302" y="19151"/>
                  </a:lnTo>
                  <a:cubicBezTo>
                    <a:pt x="10490" y="19151"/>
                    <a:pt x="10630" y="19103"/>
                    <a:pt x="10723" y="19005"/>
                  </a:cubicBezTo>
                  <a:cubicBezTo>
                    <a:pt x="10815" y="18907"/>
                    <a:pt x="10862" y="18788"/>
                    <a:pt x="10862" y="18647"/>
                  </a:cubicBezTo>
                  <a:cubicBezTo>
                    <a:pt x="10862" y="18488"/>
                    <a:pt x="10804" y="18364"/>
                    <a:pt x="10686" y="18272"/>
                  </a:cubicBezTo>
                  <a:cubicBezTo>
                    <a:pt x="10570" y="18179"/>
                    <a:pt x="10400" y="18133"/>
                    <a:pt x="10177" y="18133"/>
                  </a:cubicBezTo>
                  <a:lnTo>
                    <a:pt x="7946" y="18133"/>
                  </a:lnTo>
                  <a:cubicBezTo>
                    <a:pt x="8017" y="18024"/>
                    <a:pt x="8087" y="17931"/>
                    <a:pt x="8155" y="17853"/>
                  </a:cubicBezTo>
                  <a:cubicBezTo>
                    <a:pt x="8315" y="17658"/>
                    <a:pt x="8609" y="17382"/>
                    <a:pt x="9038" y="17030"/>
                  </a:cubicBezTo>
                  <a:cubicBezTo>
                    <a:pt x="9467" y="16675"/>
                    <a:pt x="9773" y="16416"/>
                    <a:pt x="9956" y="16251"/>
                  </a:cubicBezTo>
                  <a:cubicBezTo>
                    <a:pt x="10138" y="16086"/>
                    <a:pt x="10317" y="15856"/>
                    <a:pt x="10492" y="15565"/>
                  </a:cubicBezTo>
                  <a:cubicBezTo>
                    <a:pt x="10667" y="15273"/>
                    <a:pt x="10755" y="14949"/>
                    <a:pt x="10755" y="14593"/>
                  </a:cubicBezTo>
                  <a:cubicBezTo>
                    <a:pt x="10755" y="14366"/>
                    <a:pt x="10712" y="14146"/>
                    <a:pt x="10629" y="13936"/>
                  </a:cubicBezTo>
                  <a:cubicBezTo>
                    <a:pt x="10545" y="13723"/>
                    <a:pt x="10428" y="13537"/>
                    <a:pt x="10276" y="13376"/>
                  </a:cubicBezTo>
                  <a:cubicBezTo>
                    <a:pt x="10125" y="13216"/>
                    <a:pt x="9950" y="13089"/>
                    <a:pt x="9750" y="12998"/>
                  </a:cubicBezTo>
                  <a:cubicBezTo>
                    <a:pt x="9442" y="12859"/>
                    <a:pt x="9071" y="12790"/>
                    <a:pt x="8634" y="12790"/>
                  </a:cubicBezTo>
                  <a:cubicBezTo>
                    <a:pt x="8272" y="12790"/>
                    <a:pt x="7956" y="12844"/>
                    <a:pt x="7687" y="12952"/>
                  </a:cubicBezTo>
                  <a:cubicBezTo>
                    <a:pt x="7687" y="12952"/>
                    <a:pt x="7687" y="12952"/>
                    <a:pt x="7687" y="12952"/>
                  </a:cubicBezTo>
                  <a:close/>
                  <a:moveTo>
                    <a:pt x="5161" y="12967"/>
                  </a:moveTo>
                  <a:cubicBezTo>
                    <a:pt x="5253" y="13086"/>
                    <a:pt x="5298" y="13247"/>
                    <a:pt x="5298" y="13455"/>
                  </a:cubicBezTo>
                  <a:lnTo>
                    <a:pt x="5298" y="18392"/>
                  </a:lnTo>
                  <a:cubicBezTo>
                    <a:pt x="5298" y="18970"/>
                    <a:pt x="5103" y="19260"/>
                    <a:pt x="4712" y="19260"/>
                  </a:cubicBezTo>
                  <a:cubicBezTo>
                    <a:pt x="4538" y="19260"/>
                    <a:pt x="4399" y="19201"/>
                    <a:pt x="4293" y="19082"/>
                  </a:cubicBezTo>
                  <a:cubicBezTo>
                    <a:pt x="4189" y="18965"/>
                    <a:pt x="4136" y="18791"/>
                    <a:pt x="4136" y="18561"/>
                  </a:cubicBezTo>
                  <a:lnTo>
                    <a:pt x="4136" y="14637"/>
                  </a:lnTo>
                  <a:cubicBezTo>
                    <a:pt x="3411" y="15197"/>
                    <a:pt x="2924" y="15477"/>
                    <a:pt x="2673" y="15477"/>
                  </a:cubicBezTo>
                  <a:cubicBezTo>
                    <a:pt x="2554" y="15477"/>
                    <a:pt x="2447" y="15429"/>
                    <a:pt x="2355" y="15333"/>
                  </a:cubicBezTo>
                  <a:cubicBezTo>
                    <a:pt x="2262" y="15236"/>
                    <a:pt x="2215" y="15126"/>
                    <a:pt x="2215" y="14999"/>
                  </a:cubicBezTo>
                  <a:cubicBezTo>
                    <a:pt x="2215" y="14852"/>
                    <a:pt x="2261" y="14744"/>
                    <a:pt x="2353" y="14676"/>
                  </a:cubicBezTo>
                  <a:cubicBezTo>
                    <a:pt x="2444" y="14607"/>
                    <a:pt x="2605" y="14517"/>
                    <a:pt x="2835" y="14408"/>
                  </a:cubicBezTo>
                  <a:cubicBezTo>
                    <a:pt x="3180" y="14244"/>
                    <a:pt x="3455" y="14071"/>
                    <a:pt x="3663" y="13890"/>
                  </a:cubicBezTo>
                  <a:cubicBezTo>
                    <a:pt x="3870" y="13709"/>
                    <a:pt x="4052" y="13506"/>
                    <a:pt x="4213" y="13283"/>
                  </a:cubicBezTo>
                  <a:cubicBezTo>
                    <a:pt x="4372" y="13058"/>
                    <a:pt x="4476" y="12920"/>
                    <a:pt x="4524" y="12869"/>
                  </a:cubicBezTo>
                  <a:cubicBezTo>
                    <a:pt x="4573" y="12817"/>
                    <a:pt x="4664" y="12791"/>
                    <a:pt x="4798" y="12791"/>
                  </a:cubicBezTo>
                  <a:cubicBezTo>
                    <a:pt x="4948" y="12790"/>
                    <a:pt x="5071" y="12849"/>
                    <a:pt x="5161" y="12967"/>
                  </a:cubicBezTo>
                  <a:cubicBezTo>
                    <a:pt x="5161" y="12967"/>
                    <a:pt x="5161" y="12967"/>
                    <a:pt x="5161" y="12967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1" tIns="19051" rIns="19051" bIns="19051" anchor="ctr"/>
            <a:lstStyle/>
            <a:p>
              <a:pPr defTabSz="228594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4000">
                <a:solidFill>
                  <a:schemeClr val="bg1"/>
                </a:solidFill>
              </a:endParaRPr>
            </a:p>
          </p:txBody>
        </p:sp>
        <p:sp>
          <p:nvSpPr>
            <p:cNvPr id="617" name="Shape 617"/>
            <p:cNvSpPr/>
            <p:nvPr/>
          </p:nvSpPr>
          <p:spPr>
            <a:xfrm>
              <a:off x="1436291" y="1006518"/>
              <a:ext cx="2124108" cy="34300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/>
            </a:bodyPr>
            <a:lstStyle>
              <a:lvl1pPr algn="l">
                <a:lnSpc>
                  <a:spcPct val="70000"/>
                </a:lnSpc>
                <a:spcBef>
                  <a:spcPts val="500"/>
                </a:spcBef>
                <a:defRPr sz="4000" b="1" spc="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2000" dirty="0">
                  <a:solidFill>
                    <a:schemeClr val="bg1"/>
                  </a:solidFill>
                </a:rPr>
                <a:t>Timeline Details</a:t>
              </a:r>
            </a:p>
          </p:txBody>
        </p:sp>
        <p:sp>
          <p:nvSpPr>
            <p:cNvPr id="629" name="Shape 629"/>
            <p:cNvSpPr/>
            <p:nvPr/>
          </p:nvSpPr>
          <p:spPr>
            <a:xfrm>
              <a:off x="819685" y="1831442"/>
              <a:ext cx="2939516" cy="37510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/>
            <a:p>
              <a:pPr>
                <a:lnSpc>
                  <a:spcPct val="130000"/>
                </a:lnSpc>
                <a:spcBef>
                  <a:spcPts val="1000"/>
                </a:spcBef>
                <a:defRPr sz="1800"/>
              </a:pP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Lorem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Ipsum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is simply dummy text of the printing and typesetting industry.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Lorem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Ipsum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has been the industry's standard dummy text ever since the 1500s, when an unknown printer took a galley of type and scrambled it to make a type specimen book.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Lorem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Ipsum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is simply dummy text of the printing and typesetting industry.</a:t>
              </a:r>
            </a:p>
            <a:p>
              <a:pPr>
                <a:lnSpc>
                  <a:spcPct val="130000"/>
                </a:lnSpc>
                <a:spcBef>
                  <a:spcPts val="1000"/>
                </a:spcBef>
                <a:defRPr sz="1800"/>
              </a:pPr>
              <a:endParaRPr sz="1067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endParaRPr>
            </a:p>
            <a:p>
              <a:pPr>
                <a:lnSpc>
                  <a:spcPct val="130000"/>
                </a:lnSpc>
                <a:spcBef>
                  <a:spcPts val="1000"/>
                </a:spcBef>
                <a:defRPr sz="1800"/>
              </a:pP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Lorem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Ipsum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is simply dummy text of the printing and typesetting industry.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Lorem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Ipsum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has been the industry's standard dummy.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Lorem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Ipsum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is simply dummy text of the printing and typesetting industry.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Lorem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r>
                <a:rPr sz="1067" dirty="0" err="1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Ipsum</a:t>
              </a:r>
              <a:r>
                <a:rPr sz="1067" dirty="0">
                  <a:solidFill>
                    <a:schemeClr val="bg1"/>
                  </a:solidFill>
                  <a:latin typeface="Arimo"/>
                  <a:ea typeface="Arimo"/>
                  <a:cs typeface="Arimo"/>
                  <a:sym typeface="Arimo"/>
                </a:rPr>
                <a:t> has been the industry's standard dummy.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DBC2C8A-3397-4ACC-B5E0-89652971540D}"/>
              </a:ext>
            </a:extLst>
          </p:cNvPr>
          <p:cNvGrpSpPr/>
          <p:nvPr/>
        </p:nvGrpSpPr>
        <p:grpSpPr>
          <a:xfrm>
            <a:off x="4865572" y="2930959"/>
            <a:ext cx="1855714" cy="615084"/>
            <a:chOff x="4865572" y="2930959"/>
            <a:chExt cx="1855714" cy="615084"/>
          </a:xfrm>
        </p:grpSpPr>
        <p:sp>
          <p:nvSpPr>
            <p:cNvPr id="631" name="Shape 631"/>
            <p:cNvSpPr/>
            <p:nvPr/>
          </p:nvSpPr>
          <p:spPr>
            <a:xfrm>
              <a:off x="5374034" y="2930959"/>
              <a:ext cx="1347252" cy="61508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/>
            </a:bodyPr>
            <a:lstStyle>
              <a:lvl1pPr algn="l">
                <a:lnSpc>
                  <a:spcPct val="90000"/>
                </a:lnSpc>
                <a:spcBef>
                  <a:spcPts val="500"/>
                </a:spcBef>
                <a:defRPr sz="3000" b="1" spc="0">
                  <a:solidFill>
                    <a:srgbClr val="C1C6CA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467" dirty="0">
                  <a:solidFill>
                    <a:schemeClr val="bg1"/>
                  </a:solidFill>
                </a:rPr>
                <a:t>First Planet Award</a:t>
              </a:r>
            </a:p>
          </p:txBody>
        </p:sp>
        <p:grpSp>
          <p:nvGrpSpPr>
            <p:cNvPr id="634" name="Group 634"/>
            <p:cNvGrpSpPr/>
            <p:nvPr/>
          </p:nvGrpSpPr>
          <p:grpSpPr>
            <a:xfrm>
              <a:off x="4865572" y="3181162"/>
              <a:ext cx="312923" cy="309409"/>
              <a:chOff x="0" y="0"/>
              <a:chExt cx="625845" cy="618817"/>
            </a:xfrm>
          </p:grpSpPr>
          <p:sp>
            <p:nvSpPr>
              <p:cNvPr id="632" name="Shape 632"/>
              <p:cNvSpPr/>
              <p:nvPr/>
            </p:nvSpPr>
            <p:spPr>
              <a:xfrm>
                <a:off x="7261" y="0"/>
                <a:ext cx="618585" cy="6188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33" name="Shape 633"/>
              <p:cNvSpPr/>
              <p:nvPr/>
            </p:nvSpPr>
            <p:spPr>
              <a:xfrm>
                <a:off x="0" y="16801"/>
                <a:ext cx="607707" cy="48771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b">
                <a:normAutofit/>
              </a:bodyPr>
              <a:lstStyle>
                <a:lvl1pPr>
                  <a:lnSpc>
                    <a:spcPct val="90000"/>
                  </a:lnSpc>
                  <a:spcBef>
                    <a:spcPts val="500"/>
                  </a:spcBef>
                  <a:defRPr sz="2500" spc="0">
                    <a:solidFill>
                      <a:srgbClr val="FFFFFF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 algn="ctr">
                  <a:defRPr sz="1800" spc="0">
                    <a:solidFill>
                      <a:srgbClr val="000000"/>
                    </a:solidFill>
                  </a:defRPr>
                </a:pPr>
                <a:r>
                  <a:rPr sz="1200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B919766-E7A5-417F-89A2-2E8C9BD8EF66}"/>
              </a:ext>
            </a:extLst>
          </p:cNvPr>
          <p:cNvGrpSpPr/>
          <p:nvPr/>
        </p:nvGrpSpPr>
        <p:grpSpPr>
          <a:xfrm>
            <a:off x="4865572" y="4088013"/>
            <a:ext cx="1952397" cy="615084"/>
            <a:chOff x="4865572" y="4088013"/>
            <a:chExt cx="1952397" cy="615084"/>
          </a:xfrm>
        </p:grpSpPr>
        <p:sp>
          <p:nvSpPr>
            <p:cNvPr id="636" name="Shape 636"/>
            <p:cNvSpPr/>
            <p:nvPr/>
          </p:nvSpPr>
          <p:spPr>
            <a:xfrm>
              <a:off x="5374034" y="4088013"/>
              <a:ext cx="1443935" cy="61508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/>
            </a:bodyPr>
            <a:lstStyle>
              <a:lvl1pPr algn="l">
                <a:lnSpc>
                  <a:spcPct val="90000"/>
                </a:lnSpc>
                <a:spcBef>
                  <a:spcPts val="500"/>
                </a:spcBef>
                <a:defRPr sz="3000" b="1" spc="0">
                  <a:solidFill>
                    <a:srgbClr val="C1C6CA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467">
                  <a:solidFill>
                    <a:schemeClr val="bg1"/>
                  </a:solidFill>
                </a:rPr>
                <a:t>Moon Award Best Service</a:t>
              </a:r>
            </a:p>
          </p:txBody>
        </p:sp>
        <p:grpSp>
          <p:nvGrpSpPr>
            <p:cNvPr id="639" name="Group 639"/>
            <p:cNvGrpSpPr/>
            <p:nvPr/>
          </p:nvGrpSpPr>
          <p:grpSpPr>
            <a:xfrm>
              <a:off x="4865572" y="4338217"/>
              <a:ext cx="312923" cy="309409"/>
              <a:chOff x="0" y="0"/>
              <a:chExt cx="625845" cy="618817"/>
            </a:xfrm>
          </p:grpSpPr>
          <p:sp>
            <p:nvSpPr>
              <p:cNvPr id="637" name="Shape 637"/>
              <p:cNvSpPr/>
              <p:nvPr/>
            </p:nvSpPr>
            <p:spPr>
              <a:xfrm>
                <a:off x="7261" y="0"/>
                <a:ext cx="618585" cy="6188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38" name="Shape 638"/>
              <p:cNvSpPr/>
              <p:nvPr/>
            </p:nvSpPr>
            <p:spPr>
              <a:xfrm>
                <a:off x="0" y="16801"/>
                <a:ext cx="607707" cy="48771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b">
                <a:normAutofit/>
              </a:bodyPr>
              <a:lstStyle>
                <a:lvl1pPr>
                  <a:lnSpc>
                    <a:spcPct val="90000"/>
                  </a:lnSpc>
                  <a:spcBef>
                    <a:spcPts val="500"/>
                  </a:spcBef>
                  <a:defRPr sz="2500" spc="0">
                    <a:solidFill>
                      <a:srgbClr val="FFFFFF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 algn="ctr">
                  <a:defRPr sz="1800" spc="0">
                    <a:solidFill>
                      <a:srgbClr val="000000"/>
                    </a:solidFill>
                  </a:defRPr>
                </a:pPr>
                <a:r>
                  <a:rPr sz="12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CEFDC5F-FA2A-4685-8360-09638DEC28FD}"/>
              </a:ext>
            </a:extLst>
          </p:cNvPr>
          <p:cNvGrpSpPr/>
          <p:nvPr/>
        </p:nvGrpSpPr>
        <p:grpSpPr>
          <a:xfrm>
            <a:off x="4865572" y="5250493"/>
            <a:ext cx="1952397" cy="615084"/>
            <a:chOff x="4865572" y="5250493"/>
            <a:chExt cx="1952397" cy="615084"/>
          </a:xfrm>
        </p:grpSpPr>
        <p:sp>
          <p:nvSpPr>
            <p:cNvPr id="641" name="Shape 641"/>
            <p:cNvSpPr/>
            <p:nvPr/>
          </p:nvSpPr>
          <p:spPr>
            <a:xfrm>
              <a:off x="5374034" y="5250493"/>
              <a:ext cx="1443935" cy="61508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>
              <a:normAutofit/>
            </a:bodyPr>
            <a:lstStyle>
              <a:lvl1pPr algn="l">
                <a:lnSpc>
                  <a:spcPct val="90000"/>
                </a:lnSpc>
                <a:spcBef>
                  <a:spcPts val="500"/>
                </a:spcBef>
                <a:defRPr sz="3000" b="1" spc="0">
                  <a:solidFill>
                    <a:srgbClr val="C1C6CA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 b="0" spc="0">
                  <a:solidFill>
                    <a:srgbClr val="000000"/>
                  </a:solidFill>
                </a:defRPr>
              </a:pPr>
              <a:r>
                <a:rPr sz="1467">
                  <a:solidFill>
                    <a:schemeClr val="bg1"/>
                  </a:solidFill>
                </a:rPr>
                <a:t>Moon Award Best Service</a:t>
              </a:r>
            </a:p>
          </p:txBody>
        </p:sp>
        <p:grpSp>
          <p:nvGrpSpPr>
            <p:cNvPr id="644" name="Group 644"/>
            <p:cNvGrpSpPr/>
            <p:nvPr/>
          </p:nvGrpSpPr>
          <p:grpSpPr>
            <a:xfrm>
              <a:off x="4865572" y="5500697"/>
              <a:ext cx="312923" cy="309409"/>
              <a:chOff x="0" y="0"/>
              <a:chExt cx="625845" cy="618817"/>
            </a:xfrm>
          </p:grpSpPr>
          <p:sp>
            <p:nvSpPr>
              <p:cNvPr id="642" name="Shape 642"/>
              <p:cNvSpPr/>
              <p:nvPr/>
            </p:nvSpPr>
            <p:spPr>
              <a:xfrm>
                <a:off x="7261" y="0"/>
                <a:ext cx="618585" cy="6188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algn="ctr"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643" name="Shape 643"/>
              <p:cNvSpPr/>
              <p:nvPr/>
            </p:nvSpPr>
            <p:spPr>
              <a:xfrm>
                <a:off x="0" y="16801"/>
                <a:ext cx="607707" cy="48771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b">
                <a:normAutofit/>
              </a:bodyPr>
              <a:lstStyle>
                <a:lvl1pPr>
                  <a:lnSpc>
                    <a:spcPct val="90000"/>
                  </a:lnSpc>
                  <a:spcBef>
                    <a:spcPts val="500"/>
                  </a:spcBef>
                  <a:defRPr sz="2500" spc="0">
                    <a:solidFill>
                      <a:srgbClr val="FFFFFF"/>
                    </a:solidFill>
                    <a:latin typeface="Arimo"/>
                    <a:ea typeface="Arimo"/>
                    <a:cs typeface="Arimo"/>
                    <a:sym typeface="Arimo"/>
                  </a:defRPr>
                </a:lvl1pPr>
              </a:lstStyle>
              <a:p>
                <a:pPr lvl="0" algn="ctr">
                  <a:defRPr sz="1800" spc="0">
                    <a:solidFill>
                      <a:srgbClr val="000000"/>
                    </a:solidFill>
                  </a:defRPr>
                </a:pPr>
                <a:r>
                  <a:rPr sz="1200" dirty="0">
                    <a:solidFill>
                      <a:schemeClr val="bg1"/>
                    </a:solidFill>
                  </a:rPr>
                  <a:t>5</a:t>
                </a:r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90F40E2-DBBD-48D1-B9B7-254C563421BB}"/>
              </a:ext>
            </a:extLst>
          </p:cNvPr>
          <p:cNvGrpSpPr/>
          <p:nvPr/>
        </p:nvGrpSpPr>
        <p:grpSpPr>
          <a:xfrm>
            <a:off x="7060873" y="907713"/>
            <a:ext cx="4021201" cy="621790"/>
            <a:chOff x="7060873" y="907713"/>
            <a:chExt cx="4021201" cy="621790"/>
          </a:xfrm>
        </p:grpSpPr>
        <p:sp>
          <p:nvSpPr>
            <p:cNvPr id="619" name="Shape 619"/>
            <p:cNvSpPr/>
            <p:nvPr/>
          </p:nvSpPr>
          <p:spPr>
            <a:xfrm>
              <a:off x="8044425" y="914419"/>
              <a:ext cx="3037649" cy="61508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>
              <a:lvl1pPr algn="l">
                <a:lnSpc>
                  <a:spcPct val="130000"/>
                </a:lnSpc>
                <a:spcBef>
                  <a:spcPts val="500"/>
                </a:spcBef>
                <a:defRPr sz="2000">
                  <a:solidFill>
                    <a:srgbClr val="C1C6CA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67" dirty="0" err="1">
                  <a:solidFill>
                    <a:schemeClr val="bg1"/>
                  </a:solidFill>
                </a:rPr>
                <a:t>Lorem</a:t>
              </a:r>
              <a:r>
                <a:rPr sz="1067" dirty="0">
                  <a:solidFill>
                    <a:schemeClr val="bg1"/>
                  </a:solidFill>
                </a:rPr>
                <a:t> </a:t>
              </a:r>
              <a:r>
                <a:rPr sz="1067" dirty="0" err="1">
                  <a:solidFill>
                    <a:schemeClr val="bg1"/>
                  </a:solidFill>
                </a:rPr>
                <a:t>Ipsum</a:t>
              </a:r>
              <a:r>
                <a:rPr sz="1067" dirty="0">
                  <a:solidFill>
                    <a:schemeClr val="bg1"/>
                  </a:solidFill>
                </a:rPr>
                <a:t> is simply dummy text of the printing and typesetting industry. </a:t>
              </a:r>
              <a:r>
                <a:rPr sz="1067" dirty="0" err="1">
                  <a:solidFill>
                    <a:schemeClr val="bg1"/>
                  </a:solidFill>
                </a:rPr>
                <a:t>Lorem</a:t>
              </a:r>
              <a:r>
                <a:rPr sz="1067" dirty="0">
                  <a:solidFill>
                    <a:schemeClr val="bg1"/>
                  </a:solidFill>
                </a:rPr>
                <a:t> </a:t>
              </a:r>
              <a:r>
                <a:rPr sz="1067" dirty="0" err="1">
                  <a:solidFill>
                    <a:schemeClr val="bg1"/>
                  </a:solidFill>
                </a:rPr>
                <a:t>Ipsum</a:t>
              </a:r>
              <a:r>
                <a:rPr sz="1067" dirty="0">
                  <a:solidFill>
                    <a:schemeClr val="bg1"/>
                  </a:solidFill>
                </a:rPr>
                <a:t> has been the industry's standard dummy text.</a:t>
              </a:r>
            </a:p>
          </p:txBody>
        </p:sp>
        <p:grpSp>
          <p:nvGrpSpPr>
            <p:cNvPr id="653" name="Group 653"/>
            <p:cNvGrpSpPr/>
            <p:nvPr/>
          </p:nvGrpSpPr>
          <p:grpSpPr>
            <a:xfrm>
              <a:off x="7060873" y="907713"/>
              <a:ext cx="576900" cy="559312"/>
              <a:chOff x="0" y="0"/>
              <a:chExt cx="1153799" cy="1118623"/>
            </a:xfrm>
          </p:grpSpPr>
          <p:grpSp>
            <p:nvGrpSpPr>
              <p:cNvPr id="648" name="Group 648"/>
              <p:cNvGrpSpPr/>
              <p:nvPr/>
            </p:nvGrpSpPr>
            <p:grpSpPr>
              <a:xfrm>
                <a:off x="0" y="0"/>
                <a:ext cx="1153800" cy="1118624"/>
                <a:chOff x="0" y="0"/>
                <a:chExt cx="1153799" cy="1118623"/>
              </a:xfrm>
            </p:grpSpPr>
            <p:sp>
              <p:nvSpPr>
                <p:cNvPr id="645" name="Shape 645"/>
                <p:cNvSpPr/>
                <p:nvPr/>
              </p:nvSpPr>
              <p:spPr>
                <a:xfrm>
                  <a:off x="0" y="0"/>
                  <a:ext cx="1153800" cy="111862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954" y="21420"/>
                      </a:moveTo>
                      <a:cubicBezTo>
                        <a:pt x="3086" y="21532"/>
                        <a:pt x="3256" y="21600"/>
                        <a:pt x="3441" y="21600"/>
                      </a:cubicBezTo>
                      <a:lnTo>
                        <a:pt x="20835" y="21600"/>
                      </a:lnTo>
                      <a:cubicBezTo>
                        <a:pt x="21258" y="21600"/>
                        <a:pt x="21600" y="21247"/>
                        <a:pt x="21600" y="20811"/>
                      </a:cubicBezTo>
                      <a:lnTo>
                        <a:pt x="21600" y="2870"/>
                      </a:lnTo>
                      <a:cubicBezTo>
                        <a:pt x="21600" y="2621"/>
                        <a:pt x="21488" y="2399"/>
                        <a:pt x="21313" y="2255"/>
                      </a:cubicBezTo>
                      <a:lnTo>
                        <a:pt x="18646" y="180"/>
                      </a:lnTo>
                      <a:cubicBezTo>
                        <a:pt x="18514" y="68"/>
                        <a:pt x="18344" y="0"/>
                        <a:pt x="18159" y="0"/>
                      </a:cubicBezTo>
                      <a:lnTo>
                        <a:pt x="765" y="0"/>
                      </a:lnTo>
                      <a:cubicBezTo>
                        <a:pt x="342" y="0"/>
                        <a:pt x="0" y="353"/>
                        <a:pt x="0" y="789"/>
                      </a:cubicBezTo>
                      <a:lnTo>
                        <a:pt x="0" y="18730"/>
                      </a:lnTo>
                      <a:cubicBezTo>
                        <a:pt x="0" y="18979"/>
                        <a:pt x="112" y="19201"/>
                        <a:pt x="287" y="19345"/>
                      </a:cubicBezTo>
                      <a:cubicBezTo>
                        <a:pt x="287" y="19345"/>
                        <a:pt x="2954" y="21420"/>
                        <a:pt x="2954" y="2142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46" name="Shape 646"/>
                <p:cNvSpPr/>
                <p:nvPr/>
              </p:nvSpPr>
              <p:spPr>
                <a:xfrm>
                  <a:off x="0" y="0"/>
                  <a:ext cx="1024467" cy="10244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0452"/>
                      </a:moveTo>
                      <a:lnTo>
                        <a:pt x="21600" y="861"/>
                      </a:lnTo>
                      <a:cubicBezTo>
                        <a:pt x="21600" y="783"/>
                        <a:pt x="21592" y="706"/>
                        <a:pt x="21577" y="632"/>
                      </a:cubicBezTo>
                      <a:lnTo>
                        <a:pt x="21000" y="197"/>
                      </a:lnTo>
                      <a:cubicBezTo>
                        <a:pt x="20851" y="74"/>
                        <a:pt x="20660" y="0"/>
                        <a:pt x="20452" y="0"/>
                      </a:cubicBezTo>
                      <a:lnTo>
                        <a:pt x="861" y="0"/>
                      </a:lnTo>
                      <a:cubicBezTo>
                        <a:pt x="386" y="0"/>
                        <a:pt x="0" y="385"/>
                        <a:pt x="0" y="861"/>
                      </a:cubicBezTo>
                      <a:lnTo>
                        <a:pt x="0" y="20452"/>
                      </a:lnTo>
                      <a:cubicBezTo>
                        <a:pt x="0" y="20724"/>
                        <a:pt x="126" y="20966"/>
                        <a:pt x="323" y="21123"/>
                      </a:cubicBezTo>
                      <a:lnTo>
                        <a:pt x="955" y="21600"/>
                      </a:lnTo>
                      <a:lnTo>
                        <a:pt x="20452" y="21600"/>
                      </a:lnTo>
                      <a:cubicBezTo>
                        <a:pt x="21085" y="21600"/>
                        <a:pt x="21600" y="21085"/>
                        <a:pt x="21600" y="20452"/>
                      </a:cubicBezTo>
                      <a:close/>
                    </a:path>
                  </a:pathLst>
                </a:custGeom>
                <a:solidFill>
                  <a:srgbClr val="8F9499">
                    <a:alpha val="40000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47" name="Shape 647"/>
                <p:cNvSpPr/>
                <p:nvPr/>
              </p:nvSpPr>
              <p:spPr>
                <a:xfrm>
                  <a:off x="6806" y="6810"/>
                  <a:ext cx="1010855" cy="10108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0727"/>
                      </a:moveTo>
                      <a:cubicBezTo>
                        <a:pt x="21600" y="21209"/>
                        <a:pt x="21209" y="21600"/>
                        <a:pt x="20727" y="21600"/>
                      </a:cubicBezTo>
                      <a:lnTo>
                        <a:pt x="873" y="21600"/>
                      </a:lnTo>
                      <a:cubicBezTo>
                        <a:pt x="391" y="21600"/>
                        <a:pt x="0" y="21209"/>
                        <a:pt x="0" y="20727"/>
                      </a:cubicBezTo>
                      <a:lnTo>
                        <a:pt x="0" y="873"/>
                      </a:lnTo>
                      <a:cubicBezTo>
                        <a:pt x="0" y="391"/>
                        <a:pt x="391" y="0"/>
                        <a:pt x="873" y="0"/>
                      </a:cubicBezTo>
                      <a:lnTo>
                        <a:pt x="20727" y="0"/>
                      </a:lnTo>
                      <a:cubicBezTo>
                        <a:pt x="21209" y="0"/>
                        <a:pt x="21600" y="391"/>
                        <a:pt x="21600" y="873"/>
                      </a:cubicBezTo>
                      <a:cubicBezTo>
                        <a:pt x="21600" y="873"/>
                        <a:pt x="21600" y="20727"/>
                        <a:pt x="21600" y="20727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652" name="Group 652"/>
              <p:cNvGrpSpPr/>
              <p:nvPr/>
            </p:nvGrpSpPr>
            <p:grpSpPr>
              <a:xfrm>
                <a:off x="368977" y="207645"/>
                <a:ext cx="356283" cy="584202"/>
                <a:chOff x="0" y="0"/>
                <a:chExt cx="356281" cy="584201"/>
              </a:xfrm>
            </p:grpSpPr>
            <p:sp>
              <p:nvSpPr>
                <p:cNvPr id="649" name="Shape 649"/>
                <p:cNvSpPr/>
                <p:nvPr/>
              </p:nvSpPr>
              <p:spPr>
                <a:xfrm>
                  <a:off x="0" y="0"/>
                  <a:ext cx="356282" cy="58420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798" y="20519"/>
                      </a:moveTo>
                      <a:cubicBezTo>
                        <a:pt x="5820" y="20519"/>
                        <a:pt x="1773" y="18047"/>
                        <a:pt x="1773" y="15012"/>
                      </a:cubicBezTo>
                      <a:cubicBezTo>
                        <a:pt x="1773" y="14425"/>
                        <a:pt x="1930" y="13687"/>
                        <a:pt x="2217" y="12889"/>
                      </a:cubicBezTo>
                      <a:lnTo>
                        <a:pt x="4978" y="13608"/>
                      </a:lnTo>
                      <a:lnTo>
                        <a:pt x="7668" y="12745"/>
                      </a:lnTo>
                      <a:lnTo>
                        <a:pt x="10798" y="13601"/>
                      </a:lnTo>
                      <a:lnTo>
                        <a:pt x="13980" y="12734"/>
                      </a:lnTo>
                      <a:lnTo>
                        <a:pt x="17288" y="13608"/>
                      </a:lnTo>
                      <a:lnTo>
                        <a:pt x="19400" y="12942"/>
                      </a:lnTo>
                      <a:cubicBezTo>
                        <a:pt x="19676" y="13720"/>
                        <a:pt x="19827" y="14439"/>
                        <a:pt x="19827" y="15012"/>
                      </a:cubicBezTo>
                      <a:cubicBezTo>
                        <a:pt x="19827" y="18047"/>
                        <a:pt x="15775" y="20519"/>
                        <a:pt x="10798" y="20519"/>
                      </a:cubicBezTo>
                      <a:close/>
                      <a:moveTo>
                        <a:pt x="8879" y="9083"/>
                      </a:moveTo>
                      <a:cubicBezTo>
                        <a:pt x="8879" y="9663"/>
                        <a:pt x="8106" y="10135"/>
                        <a:pt x="7150" y="10135"/>
                      </a:cubicBezTo>
                      <a:cubicBezTo>
                        <a:pt x="6198" y="10135"/>
                        <a:pt x="5426" y="9663"/>
                        <a:pt x="5426" y="9083"/>
                      </a:cubicBezTo>
                      <a:cubicBezTo>
                        <a:pt x="5426" y="8500"/>
                        <a:pt x="6198" y="8028"/>
                        <a:pt x="7150" y="8028"/>
                      </a:cubicBezTo>
                      <a:cubicBezTo>
                        <a:pt x="8106" y="8028"/>
                        <a:pt x="8879" y="8500"/>
                        <a:pt x="8879" y="9083"/>
                      </a:cubicBezTo>
                      <a:close/>
                      <a:moveTo>
                        <a:pt x="12516" y="10589"/>
                      </a:moveTo>
                      <a:cubicBezTo>
                        <a:pt x="12516" y="10770"/>
                        <a:pt x="11354" y="12151"/>
                        <a:pt x="10906" y="12389"/>
                      </a:cubicBezTo>
                      <a:lnTo>
                        <a:pt x="10798" y="12418"/>
                      </a:lnTo>
                      <a:lnTo>
                        <a:pt x="10685" y="12385"/>
                      </a:lnTo>
                      <a:cubicBezTo>
                        <a:pt x="10235" y="12148"/>
                        <a:pt x="9084" y="10800"/>
                        <a:pt x="9084" y="10589"/>
                      </a:cubicBezTo>
                      <a:cubicBezTo>
                        <a:pt x="9084" y="10355"/>
                        <a:pt x="10419" y="10135"/>
                        <a:pt x="10759" y="10135"/>
                      </a:cubicBezTo>
                      <a:cubicBezTo>
                        <a:pt x="11105" y="10135"/>
                        <a:pt x="12516" y="10391"/>
                        <a:pt x="12516" y="10589"/>
                      </a:cubicBezTo>
                      <a:close/>
                      <a:moveTo>
                        <a:pt x="16374" y="9083"/>
                      </a:moveTo>
                      <a:cubicBezTo>
                        <a:pt x="16374" y="9663"/>
                        <a:pt x="15601" y="10135"/>
                        <a:pt x="14650" y="10135"/>
                      </a:cubicBezTo>
                      <a:cubicBezTo>
                        <a:pt x="13694" y="10135"/>
                        <a:pt x="12921" y="9663"/>
                        <a:pt x="12921" y="9083"/>
                      </a:cubicBezTo>
                      <a:cubicBezTo>
                        <a:pt x="12921" y="8500"/>
                        <a:pt x="13694" y="8028"/>
                        <a:pt x="14650" y="8028"/>
                      </a:cubicBezTo>
                      <a:cubicBezTo>
                        <a:pt x="15601" y="8028"/>
                        <a:pt x="16374" y="8500"/>
                        <a:pt x="16374" y="9083"/>
                      </a:cubicBezTo>
                      <a:close/>
                      <a:moveTo>
                        <a:pt x="10798" y="1081"/>
                      </a:moveTo>
                      <a:cubicBezTo>
                        <a:pt x="13861" y="1081"/>
                        <a:pt x="16899" y="3919"/>
                        <a:pt x="18568" y="6928"/>
                      </a:cubicBezTo>
                      <a:lnTo>
                        <a:pt x="17017" y="6473"/>
                      </a:lnTo>
                      <a:lnTo>
                        <a:pt x="14240" y="7346"/>
                      </a:lnTo>
                      <a:lnTo>
                        <a:pt x="10776" y="6489"/>
                      </a:lnTo>
                      <a:lnTo>
                        <a:pt x="7745" y="7343"/>
                      </a:lnTo>
                      <a:lnTo>
                        <a:pt x="4874" y="6479"/>
                      </a:lnTo>
                      <a:lnTo>
                        <a:pt x="2999" y="6980"/>
                      </a:lnTo>
                      <a:cubicBezTo>
                        <a:pt x="4664" y="3952"/>
                        <a:pt x="7723" y="1081"/>
                        <a:pt x="10798" y="1081"/>
                      </a:cubicBezTo>
                      <a:close/>
                      <a:moveTo>
                        <a:pt x="20854" y="12006"/>
                      </a:moveTo>
                      <a:lnTo>
                        <a:pt x="20573" y="11357"/>
                      </a:lnTo>
                      <a:lnTo>
                        <a:pt x="19919" y="11561"/>
                      </a:lnTo>
                      <a:cubicBezTo>
                        <a:pt x="19779" y="10750"/>
                        <a:pt x="19433" y="9182"/>
                        <a:pt x="18714" y="8167"/>
                      </a:cubicBezTo>
                      <a:lnTo>
                        <a:pt x="21341" y="8931"/>
                      </a:lnTo>
                      <a:lnTo>
                        <a:pt x="20854" y="7804"/>
                      </a:lnTo>
                      <a:cubicBezTo>
                        <a:pt x="19227" y="4044"/>
                        <a:pt x="15385" y="0"/>
                        <a:pt x="10798" y="0"/>
                      </a:cubicBezTo>
                      <a:cubicBezTo>
                        <a:pt x="6215" y="0"/>
                        <a:pt x="2373" y="4044"/>
                        <a:pt x="746" y="7804"/>
                      </a:cubicBezTo>
                      <a:lnTo>
                        <a:pt x="281" y="8882"/>
                      </a:lnTo>
                      <a:lnTo>
                        <a:pt x="2875" y="8190"/>
                      </a:lnTo>
                      <a:cubicBezTo>
                        <a:pt x="1806" y="9525"/>
                        <a:pt x="1875" y="10896"/>
                        <a:pt x="2048" y="11673"/>
                      </a:cubicBezTo>
                      <a:lnTo>
                        <a:pt x="1006" y="11403"/>
                      </a:lnTo>
                      <a:lnTo>
                        <a:pt x="746" y="12006"/>
                      </a:lnTo>
                      <a:cubicBezTo>
                        <a:pt x="260" y="13136"/>
                        <a:pt x="0" y="14175"/>
                        <a:pt x="0" y="15012"/>
                      </a:cubicBezTo>
                      <a:cubicBezTo>
                        <a:pt x="0" y="18643"/>
                        <a:pt x="4842" y="21600"/>
                        <a:pt x="10798" y="21600"/>
                      </a:cubicBezTo>
                      <a:cubicBezTo>
                        <a:pt x="16752" y="21600"/>
                        <a:pt x="21600" y="18643"/>
                        <a:pt x="21600" y="15012"/>
                      </a:cubicBezTo>
                      <a:cubicBezTo>
                        <a:pt x="21600" y="14175"/>
                        <a:pt x="21341" y="13136"/>
                        <a:pt x="20854" y="1200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50" name="Shape 650"/>
                <p:cNvSpPr/>
                <p:nvPr/>
              </p:nvSpPr>
              <p:spPr>
                <a:xfrm>
                  <a:off x="230008" y="235783"/>
                  <a:ext cx="26393" cy="2621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0731"/>
                      </a:moveTo>
                      <a:cubicBezTo>
                        <a:pt x="0" y="16749"/>
                        <a:pt x="4818" y="21600"/>
                        <a:pt x="10801" y="21600"/>
                      </a:cubicBezTo>
                      <a:cubicBezTo>
                        <a:pt x="16783" y="21600"/>
                        <a:pt x="21600" y="16749"/>
                        <a:pt x="21600" y="10731"/>
                      </a:cubicBezTo>
                      <a:cubicBezTo>
                        <a:pt x="21600" y="8598"/>
                        <a:pt x="20868" y="6756"/>
                        <a:pt x="19846" y="5072"/>
                      </a:cubicBezTo>
                      <a:cubicBezTo>
                        <a:pt x="18825" y="6542"/>
                        <a:pt x="17216" y="7495"/>
                        <a:pt x="15324" y="7495"/>
                      </a:cubicBezTo>
                      <a:cubicBezTo>
                        <a:pt x="12116" y="7495"/>
                        <a:pt x="9560" y="4845"/>
                        <a:pt x="9560" y="1615"/>
                      </a:cubicBezTo>
                      <a:cubicBezTo>
                        <a:pt x="9560" y="1104"/>
                        <a:pt x="9704" y="517"/>
                        <a:pt x="9849" y="0"/>
                      </a:cubicBezTo>
                      <a:cubicBezTo>
                        <a:pt x="4380" y="517"/>
                        <a:pt x="0" y="5072"/>
                        <a:pt x="0" y="107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51" name="Shape 651"/>
                <p:cNvSpPr/>
                <p:nvPr/>
              </p:nvSpPr>
              <p:spPr>
                <a:xfrm>
                  <a:off x="106824" y="235783"/>
                  <a:ext cx="26408" cy="2621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0731"/>
                      </a:moveTo>
                      <a:cubicBezTo>
                        <a:pt x="0" y="16749"/>
                        <a:pt x="4821" y="21600"/>
                        <a:pt x="10791" y="21600"/>
                      </a:cubicBezTo>
                      <a:cubicBezTo>
                        <a:pt x="16779" y="21600"/>
                        <a:pt x="21600" y="16749"/>
                        <a:pt x="21600" y="10731"/>
                      </a:cubicBezTo>
                      <a:cubicBezTo>
                        <a:pt x="21600" y="8598"/>
                        <a:pt x="20852" y="6756"/>
                        <a:pt x="19840" y="5072"/>
                      </a:cubicBezTo>
                      <a:cubicBezTo>
                        <a:pt x="18745" y="6542"/>
                        <a:pt x="17133" y="7495"/>
                        <a:pt x="15245" y="7495"/>
                      </a:cubicBezTo>
                      <a:cubicBezTo>
                        <a:pt x="12112" y="7495"/>
                        <a:pt x="9485" y="4845"/>
                        <a:pt x="9485" y="1615"/>
                      </a:cubicBezTo>
                      <a:cubicBezTo>
                        <a:pt x="9485" y="1104"/>
                        <a:pt x="9629" y="517"/>
                        <a:pt x="9861" y="0"/>
                      </a:cubicBezTo>
                      <a:cubicBezTo>
                        <a:pt x="4311" y="517"/>
                        <a:pt x="0" y="5072"/>
                        <a:pt x="0" y="107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2BD9AE-ABAE-4B30-8813-EBF7BAFC8B0F}"/>
              </a:ext>
            </a:extLst>
          </p:cNvPr>
          <p:cNvGrpSpPr/>
          <p:nvPr/>
        </p:nvGrpSpPr>
        <p:grpSpPr>
          <a:xfrm>
            <a:off x="7060873" y="1964457"/>
            <a:ext cx="4021200" cy="615084"/>
            <a:chOff x="7060873" y="1964457"/>
            <a:chExt cx="4021200" cy="615084"/>
          </a:xfrm>
        </p:grpSpPr>
        <p:sp>
          <p:nvSpPr>
            <p:cNvPr id="621" name="Shape 621"/>
            <p:cNvSpPr/>
            <p:nvPr/>
          </p:nvSpPr>
          <p:spPr>
            <a:xfrm>
              <a:off x="8044425" y="1964457"/>
              <a:ext cx="3037648" cy="61508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>
              <a:lvl1pPr algn="l">
                <a:lnSpc>
                  <a:spcPct val="130000"/>
                </a:lnSpc>
                <a:spcBef>
                  <a:spcPts val="500"/>
                </a:spcBef>
                <a:defRPr sz="2000">
                  <a:solidFill>
                    <a:srgbClr val="C1C6CA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67">
                  <a:solidFill>
                    <a:schemeClr val="bg1"/>
                  </a:solidFill>
                </a:rPr>
                <a:t>Lorem Ipsum is simply dummy text of the printing and typesetting industry. Lorem Ipsum has been the industry's standard dummy text.</a:t>
              </a:r>
            </a:p>
          </p:txBody>
        </p:sp>
        <p:grpSp>
          <p:nvGrpSpPr>
            <p:cNvPr id="665" name="Group 665"/>
            <p:cNvGrpSpPr/>
            <p:nvPr/>
          </p:nvGrpSpPr>
          <p:grpSpPr>
            <a:xfrm>
              <a:off x="7060873" y="1968675"/>
              <a:ext cx="576900" cy="559312"/>
              <a:chOff x="0" y="0"/>
              <a:chExt cx="1153799" cy="1118623"/>
            </a:xfrm>
          </p:grpSpPr>
          <p:grpSp>
            <p:nvGrpSpPr>
              <p:cNvPr id="657" name="Group 657"/>
              <p:cNvGrpSpPr/>
              <p:nvPr/>
            </p:nvGrpSpPr>
            <p:grpSpPr>
              <a:xfrm>
                <a:off x="0" y="0"/>
                <a:ext cx="1153800" cy="1118624"/>
                <a:chOff x="0" y="0"/>
                <a:chExt cx="1153799" cy="1118623"/>
              </a:xfrm>
            </p:grpSpPr>
            <p:sp>
              <p:nvSpPr>
                <p:cNvPr id="654" name="Shape 654"/>
                <p:cNvSpPr/>
                <p:nvPr/>
              </p:nvSpPr>
              <p:spPr>
                <a:xfrm>
                  <a:off x="0" y="0"/>
                  <a:ext cx="1153800" cy="111862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954" y="21420"/>
                      </a:moveTo>
                      <a:cubicBezTo>
                        <a:pt x="3086" y="21532"/>
                        <a:pt x="3256" y="21600"/>
                        <a:pt x="3441" y="21600"/>
                      </a:cubicBezTo>
                      <a:lnTo>
                        <a:pt x="20835" y="21600"/>
                      </a:lnTo>
                      <a:cubicBezTo>
                        <a:pt x="21258" y="21600"/>
                        <a:pt x="21600" y="21247"/>
                        <a:pt x="21600" y="20811"/>
                      </a:cubicBezTo>
                      <a:lnTo>
                        <a:pt x="21600" y="2870"/>
                      </a:lnTo>
                      <a:cubicBezTo>
                        <a:pt x="21600" y="2621"/>
                        <a:pt x="21488" y="2399"/>
                        <a:pt x="21313" y="2255"/>
                      </a:cubicBezTo>
                      <a:lnTo>
                        <a:pt x="18646" y="180"/>
                      </a:lnTo>
                      <a:cubicBezTo>
                        <a:pt x="18514" y="68"/>
                        <a:pt x="18344" y="0"/>
                        <a:pt x="18159" y="0"/>
                      </a:cubicBezTo>
                      <a:lnTo>
                        <a:pt x="765" y="0"/>
                      </a:lnTo>
                      <a:cubicBezTo>
                        <a:pt x="342" y="0"/>
                        <a:pt x="0" y="353"/>
                        <a:pt x="0" y="789"/>
                      </a:cubicBezTo>
                      <a:lnTo>
                        <a:pt x="0" y="18730"/>
                      </a:lnTo>
                      <a:cubicBezTo>
                        <a:pt x="0" y="18979"/>
                        <a:pt x="112" y="19201"/>
                        <a:pt x="287" y="19345"/>
                      </a:cubicBezTo>
                      <a:cubicBezTo>
                        <a:pt x="287" y="19345"/>
                        <a:pt x="2954" y="21420"/>
                        <a:pt x="2954" y="2142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55" name="Shape 655"/>
                <p:cNvSpPr/>
                <p:nvPr/>
              </p:nvSpPr>
              <p:spPr>
                <a:xfrm>
                  <a:off x="0" y="0"/>
                  <a:ext cx="1024467" cy="10244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0452"/>
                      </a:moveTo>
                      <a:lnTo>
                        <a:pt x="21600" y="861"/>
                      </a:lnTo>
                      <a:cubicBezTo>
                        <a:pt x="21600" y="783"/>
                        <a:pt x="21592" y="706"/>
                        <a:pt x="21577" y="632"/>
                      </a:cubicBezTo>
                      <a:lnTo>
                        <a:pt x="21000" y="197"/>
                      </a:lnTo>
                      <a:cubicBezTo>
                        <a:pt x="20851" y="74"/>
                        <a:pt x="20660" y="0"/>
                        <a:pt x="20452" y="0"/>
                      </a:cubicBezTo>
                      <a:lnTo>
                        <a:pt x="861" y="0"/>
                      </a:lnTo>
                      <a:cubicBezTo>
                        <a:pt x="386" y="0"/>
                        <a:pt x="0" y="385"/>
                        <a:pt x="0" y="861"/>
                      </a:cubicBezTo>
                      <a:lnTo>
                        <a:pt x="0" y="20452"/>
                      </a:lnTo>
                      <a:cubicBezTo>
                        <a:pt x="0" y="20724"/>
                        <a:pt x="126" y="20966"/>
                        <a:pt x="323" y="21123"/>
                      </a:cubicBezTo>
                      <a:lnTo>
                        <a:pt x="955" y="21600"/>
                      </a:lnTo>
                      <a:lnTo>
                        <a:pt x="20452" y="21600"/>
                      </a:lnTo>
                      <a:cubicBezTo>
                        <a:pt x="21085" y="21600"/>
                        <a:pt x="21600" y="21085"/>
                        <a:pt x="21600" y="20452"/>
                      </a:cubicBezTo>
                      <a:close/>
                    </a:path>
                  </a:pathLst>
                </a:custGeom>
                <a:solidFill>
                  <a:srgbClr val="FF53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56" name="Shape 656"/>
                <p:cNvSpPr/>
                <p:nvPr/>
              </p:nvSpPr>
              <p:spPr>
                <a:xfrm>
                  <a:off x="6806" y="6810"/>
                  <a:ext cx="1010855" cy="10108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0727"/>
                      </a:moveTo>
                      <a:cubicBezTo>
                        <a:pt x="21600" y="21209"/>
                        <a:pt x="21209" y="21600"/>
                        <a:pt x="20727" y="21600"/>
                      </a:cubicBezTo>
                      <a:lnTo>
                        <a:pt x="873" y="21600"/>
                      </a:lnTo>
                      <a:cubicBezTo>
                        <a:pt x="391" y="21600"/>
                        <a:pt x="0" y="21209"/>
                        <a:pt x="0" y="20727"/>
                      </a:cubicBezTo>
                      <a:lnTo>
                        <a:pt x="0" y="873"/>
                      </a:lnTo>
                      <a:cubicBezTo>
                        <a:pt x="0" y="391"/>
                        <a:pt x="391" y="0"/>
                        <a:pt x="873" y="0"/>
                      </a:cubicBezTo>
                      <a:lnTo>
                        <a:pt x="20727" y="0"/>
                      </a:lnTo>
                      <a:cubicBezTo>
                        <a:pt x="21209" y="0"/>
                        <a:pt x="21600" y="391"/>
                        <a:pt x="21600" y="873"/>
                      </a:cubicBezTo>
                      <a:cubicBezTo>
                        <a:pt x="21600" y="873"/>
                        <a:pt x="21600" y="20727"/>
                        <a:pt x="21600" y="2072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664" name="Group 664"/>
              <p:cNvGrpSpPr/>
              <p:nvPr/>
            </p:nvGrpSpPr>
            <p:grpSpPr>
              <a:xfrm>
                <a:off x="227716" y="185998"/>
                <a:ext cx="599092" cy="581166"/>
                <a:chOff x="0" y="0"/>
                <a:chExt cx="599091" cy="581164"/>
              </a:xfrm>
            </p:grpSpPr>
            <p:sp>
              <p:nvSpPr>
                <p:cNvPr id="658" name="Shape 658"/>
                <p:cNvSpPr/>
                <p:nvPr/>
              </p:nvSpPr>
              <p:spPr>
                <a:xfrm>
                  <a:off x="31110" y="474248"/>
                  <a:ext cx="306754" cy="10665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8881" y="0"/>
                      </a:moveTo>
                      <a:lnTo>
                        <a:pt x="0" y="17388"/>
                      </a:lnTo>
                      <a:lnTo>
                        <a:pt x="1187" y="21600"/>
                      </a:lnTo>
                      <a:lnTo>
                        <a:pt x="21600" y="21600"/>
                      </a:lnTo>
                      <a:lnTo>
                        <a:pt x="21533" y="20721"/>
                      </a:lnTo>
                      <a:cubicBezTo>
                        <a:pt x="21533" y="20721"/>
                        <a:pt x="8881" y="0"/>
                        <a:pt x="888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59" name="Shape 659"/>
                <p:cNvSpPr/>
                <p:nvPr/>
              </p:nvSpPr>
              <p:spPr>
                <a:xfrm>
                  <a:off x="0" y="330835"/>
                  <a:ext cx="219612" cy="1579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306" y="15754"/>
                      </a:moveTo>
                      <a:lnTo>
                        <a:pt x="21600" y="3208"/>
                      </a:lnTo>
                      <a:lnTo>
                        <a:pt x="19310" y="0"/>
                      </a:lnTo>
                      <a:lnTo>
                        <a:pt x="3202" y="0"/>
                      </a:lnTo>
                      <a:lnTo>
                        <a:pt x="0" y="8873"/>
                      </a:lnTo>
                      <a:lnTo>
                        <a:pt x="7315" y="21600"/>
                      </a:lnTo>
                      <a:cubicBezTo>
                        <a:pt x="7315" y="21600"/>
                        <a:pt x="14306" y="15754"/>
                        <a:pt x="14306" y="1575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0" name="Shape 660"/>
                <p:cNvSpPr/>
                <p:nvPr/>
              </p:nvSpPr>
              <p:spPr>
                <a:xfrm>
                  <a:off x="179076" y="366499"/>
                  <a:ext cx="311647" cy="19271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5820" y="5893"/>
                      </a:moveTo>
                      <a:lnTo>
                        <a:pt x="4861" y="0"/>
                      </a:lnTo>
                      <a:lnTo>
                        <a:pt x="0" y="9814"/>
                      </a:lnTo>
                      <a:lnTo>
                        <a:pt x="13395" y="21600"/>
                      </a:lnTo>
                      <a:lnTo>
                        <a:pt x="21600" y="19099"/>
                      </a:lnTo>
                      <a:cubicBezTo>
                        <a:pt x="21600" y="19099"/>
                        <a:pt x="15820" y="5893"/>
                        <a:pt x="15820" y="58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1" name="Shape 661"/>
                <p:cNvSpPr/>
                <p:nvPr/>
              </p:nvSpPr>
              <p:spPr>
                <a:xfrm>
                  <a:off x="413544" y="559233"/>
                  <a:ext cx="147265" cy="2193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600"/>
                      </a:lnTo>
                      <a:lnTo>
                        <a:pt x="14481" y="0"/>
                      </a:lnTo>
                      <a:cubicBezTo>
                        <a:pt x="14481" y="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2" name="Shape 662"/>
                <p:cNvSpPr/>
                <p:nvPr/>
              </p:nvSpPr>
              <p:spPr>
                <a:xfrm>
                  <a:off x="110784" y="0"/>
                  <a:ext cx="488050" cy="40131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990" h="21590" extrusionOk="0">
                      <a:moveTo>
                        <a:pt x="1172" y="13440"/>
                      </a:moveTo>
                      <a:cubicBezTo>
                        <a:pt x="822" y="11915"/>
                        <a:pt x="1172" y="8973"/>
                        <a:pt x="1172" y="8973"/>
                      </a:cubicBezTo>
                      <a:lnTo>
                        <a:pt x="1855" y="8627"/>
                      </a:lnTo>
                      <a:cubicBezTo>
                        <a:pt x="1855" y="8627"/>
                        <a:pt x="1172" y="13440"/>
                        <a:pt x="1172" y="13440"/>
                      </a:cubicBezTo>
                      <a:close/>
                      <a:moveTo>
                        <a:pt x="10550" y="3582"/>
                      </a:moveTo>
                      <a:cubicBezTo>
                        <a:pt x="10550" y="3582"/>
                        <a:pt x="12990" y="5647"/>
                        <a:pt x="13682" y="9372"/>
                      </a:cubicBezTo>
                      <a:lnTo>
                        <a:pt x="9834" y="4131"/>
                      </a:lnTo>
                      <a:cubicBezTo>
                        <a:pt x="9834" y="4131"/>
                        <a:pt x="10550" y="3582"/>
                        <a:pt x="10550" y="3582"/>
                      </a:cubicBezTo>
                      <a:close/>
                      <a:moveTo>
                        <a:pt x="7516" y="17815"/>
                      </a:moveTo>
                      <a:cubicBezTo>
                        <a:pt x="7289" y="15231"/>
                        <a:pt x="6485" y="13178"/>
                        <a:pt x="6345" y="10684"/>
                      </a:cubicBezTo>
                      <a:cubicBezTo>
                        <a:pt x="6362" y="9827"/>
                        <a:pt x="6353" y="9198"/>
                        <a:pt x="6256" y="8384"/>
                      </a:cubicBezTo>
                      <a:cubicBezTo>
                        <a:pt x="6248" y="7926"/>
                        <a:pt x="6224" y="7509"/>
                        <a:pt x="6224" y="7030"/>
                      </a:cubicBezTo>
                      <a:cubicBezTo>
                        <a:pt x="6224" y="6127"/>
                        <a:pt x="6141" y="5209"/>
                        <a:pt x="6141" y="4394"/>
                      </a:cubicBezTo>
                      <a:cubicBezTo>
                        <a:pt x="6149" y="3235"/>
                        <a:pt x="6288" y="2349"/>
                        <a:pt x="6858" y="1730"/>
                      </a:cubicBezTo>
                      <a:cubicBezTo>
                        <a:pt x="7190" y="1352"/>
                        <a:pt x="7458" y="1251"/>
                        <a:pt x="7679" y="1243"/>
                      </a:cubicBezTo>
                      <a:cubicBezTo>
                        <a:pt x="8273" y="1170"/>
                        <a:pt x="9070" y="2329"/>
                        <a:pt x="9460" y="3631"/>
                      </a:cubicBezTo>
                      <a:cubicBezTo>
                        <a:pt x="9111" y="3977"/>
                        <a:pt x="8916" y="4302"/>
                        <a:pt x="8916" y="4302"/>
                      </a:cubicBezTo>
                      <a:cubicBezTo>
                        <a:pt x="7573" y="6666"/>
                        <a:pt x="12649" y="13410"/>
                        <a:pt x="14674" y="9778"/>
                      </a:cubicBezTo>
                      <a:cubicBezTo>
                        <a:pt x="15536" y="8221"/>
                        <a:pt x="14422" y="3753"/>
                        <a:pt x="12372" y="2871"/>
                      </a:cubicBezTo>
                      <a:cubicBezTo>
                        <a:pt x="11575" y="2523"/>
                        <a:pt x="10876" y="2674"/>
                        <a:pt x="10314" y="2980"/>
                      </a:cubicBezTo>
                      <a:cubicBezTo>
                        <a:pt x="9834" y="1516"/>
                        <a:pt x="9005" y="82"/>
                        <a:pt x="7679" y="0"/>
                      </a:cubicBezTo>
                      <a:cubicBezTo>
                        <a:pt x="7176" y="-10"/>
                        <a:pt x="6655" y="266"/>
                        <a:pt x="6191" y="795"/>
                      </a:cubicBezTo>
                      <a:cubicBezTo>
                        <a:pt x="5304" y="1760"/>
                        <a:pt x="5141" y="3133"/>
                        <a:pt x="5141" y="4394"/>
                      </a:cubicBezTo>
                      <a:cubicBezTo>
                        <a:pt x="5141" y="4996"/>
                        <a:pt x="5175" y="5577"/>
                        <a:pt x="5197" y="6144"/>
                      </a:cubicBezTo>
                      <a:cubicBezTo>
                        <a:pt x="4987" y="5910"/>
                        <a:pt x="4752" y="5689"/>
                        <a:pt x="4458" y="5475"/>
                      </a:cubicBezTo>
                      <a:cubicBezTo>
                        <a:pt x="3848" y="4985"/>
                        <a:pt x="3311" y="4713"/>
                        <a:pt x="2791" y="4713"/>
                      </a:cubicBezTo>
                      <a:cubicBezTo>
                        <a:pt x="1473" y="4772"/>
                        <a:pt x="1092" y="6358"/>
                        <a:pt x="1058" y="8087"/>
                      </a:cubicBezTo>
                      <a:cubicBezTo>
                        <a:pt x="-350" y="9524"/>
                        <a:pt x="-610" y="15526"/>
                        <a:pt x="1881" y="14488"/>
                      </a:cubicBezTo>
                      <a:cubicBezTo>
                        <a:pt x="3230" y="13918"/>
                        <a:pt x="3816" y="11741"/>
                        <a:pt x="3685" y="10255"/>
                      </a:cubicBezTo>
                      <a:cubicBezTo>
                        <a:pt x="3685" y="10255"/>
                        <a:pt x="3580" y="8160"/>
                        <a:pt x="2066" y="7845"/>
                      </a:cubicBezTo>
                      <a:cubicBezTo>
                        <a:pt x="2141" y="6430"/>
                        <a:pt x="2449" y="5963"/>
                        <a:pt x="2791" y="5963"/>
                      </a:cubicBezTo>
                      <a:cubicBezTo>
                        <a:pt x="3011" y="5952"/>
                        <a:pt x="3393" y="6105"/>
                        <a:pt x="3913" y="6522"/>
                      </a:cubicBezTo>
                      <a:cubicBezTo>
                        <a:pt x="4856" y="7335"/>
                        <a:pt x="5141" y="7632"/>
                        <a:pt x="5256" y="8396"/>
                      </a:cubicBezTo>
                      <a:cubicBezTo>
                        <a:pt x="5265" y="9106"/>
                        <a:pt x="5336" y="10786"/>
                        <a:pt x="5336" y="10866"/>
                      </a:cubicBezTo>
                      <a:lnTo>
                        <a:pt x="5354" y="10866"/>
                      </a:lnTo>
                      <a:cubicBezTo>
                        <a:pt x="5491" y="13369"/>
                        <a:pt x="5785" y="15282"/>
                        <a:pt x="6004" y="17815"/>
                      </a:cubicBezTo>
                      <a:lnTo>
                        <a:pt x="5086" y="17815"/>
                      </a:lnTo>
                      <a:lnTo>
                        <a:pt x="6687" y="18762"/>
                      </a:lnTo>
                      <a:lnTo>
                        <a:pt x="13486" y="21590"/>
                      </a:lnTo>
                      <a:lnTo>
                        <a:pt x="18781" y="20644"/>
                      </a:lnTo>
                      <a:lnTo>
                        <a:pt x="20990" y="18528"/>
                      </a:lnTo>
                      <a:lnTo>
                        <a:pt x="20990" y="17815"/>
                      </a:lnTo>
                      <a:cubicBezTo>
                        <a:pt x="20990" y="17815"/>
                        <a:pt x="7516" y="17815"/>
                        <a:pt x="7516" y="178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3" name="Shape 663"/>
                <p:cNvSpPr/>
                <p:nvPr/>
              </p:nvSpPr>
              <p:spPr>
                <a:xfrm>
                  <a:off x="448449" y="388504"/>
                  <a:ext cx="150643" cy="18084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4014"/>
                      </a:moveTo>
                      <a:lnTo>
                        <a:pt x="11226" y="17545"/>
                      </a:lnTo>
                      <a:lnTo>
                        <a:pt x="21600" y="21600"/>
                      </a:lnTo>
                      <a:lnTo>
                        <a:pt x="21600" y="0"/>
                      </a:lnTo>
                      <a:lnTo>
                        <a:pt x="17083" y="2117"/>
                      </a:lnTo>
                      <a:cubicBezTo>
                        <a:pt x="17083" y="2117"/>
                        <a:pt x="0" y="4014"/>
                        <a:pt x="0" y="40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EE54D7-1746-40E9-88E5-6CBD1851269A}"/>
              </a:ext>
            </a:extLst>
          </p:cNvPr>
          <p:cNvGrpSpPr/>
          <p:nvPr/>
        </p:nvGrpSpPr>
        <p:grpSpPr>
          <a:xfrm>
            <a:off x="7060873" y="3007963"/>
            <a:ext cx="4021200" cy="675122"/>
            <a:chOff x="7060873" y="3007963"/>
            <a:chExt cx="4021200" cy="675122"/>
          </a:xfrm>
        </p:grpSpPr>
        <p:sp>
          <p:nvSpPr>
            <p:cNvPr id="630" name="Shape 630"/>
            <p:cNvSpPr/>
            <p:nvPr/>
          </p:nvSpPr>
          <p:spPr>
            <a:xfrm>
              <a:off x="8044425" y="3068001"/>
              <a:ext cx="3037648" cy="61508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>
              <a:lvl1pPr algn="l">
                <a:lnSpc>
                  <a:spcPct val="130000"/>
                </a:lnSpc>
                <a:spcBef>
                  <a:spcPts val="500"/>
                </a:spcBef>
                <a:defRPr sz="2000">
                  <a:solidFill>
                    <a:srgbClr val="C1C6CA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67">
                  <a:solidFill>
                    <a:schemeClr val="bg1"/>
                  </a:solidFill>
                </a:rPr>
                <a:t>Lorem Ipsum is simply dummy text of the printing and typesetting industry. Lorem Ipsum has been the industry's standard dummy text.</a:t>
              </a:r>
            </a:p>
          </p:txBody>
        </p:sp>
        <p:grpSp>
          <p:nvGrpSpPr>
            <p:cNvPr id="671" name="Group 671"/>
            <p:cNvGrpSpPr/>
            <p:nvPr/>
          </p:nvGrpSpPr>
          <p:grpSpPr>
            <a:xfrm>
              <a:off x="7060873" y="3007963"/>
              <a:ext cx="576900" cy="559312"/>
              <a:chOff x="0" y="0"/>
              <a:chExt cx="1153799" cy="1118623"/>
            </a:xfrm>
          </p:grpSpPr>
          <p:grpSp>
            <p:nvGrpSpPr>
              <p:cNvPr id="669" name="Group 669"/>
              <p:cNvGrpSpPr/>
              <p:nvPr/>
            </p:nvGrpSpPr>
            <p:grpSpPr>
              <a:xfrm>
                <a:off x="0" y="0"/>
                <a:ext cx="1153800" cy="1118624"/>
                <a:chOff x="0" y="0"/>
                <a:chExt cx="1153799" cy="1118623"/>
              </a:xfrm>
            </p:grpSpPr>
            <p:sp>
              <p:nvSpPr>
                <p:cNvPr id="666" name="Shape 666"/>
                <p:cNvSpPr/>
                <p:nvPr/>
              </p:nvSpPr>
              <p:spPr>
                <a:xfrm>
                  <a:off x="0" y="0"/>
                  <a:ext cx="1153800" cy="111862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954" y="21420"/>
                      </a:moveTo>
                      <a:cubicBezTo>
                        <a:pt x="3086" y="21532"/>
                        <a:pt x="3256" y="21600"/>
                        <a:pt x="3441" y="21600"/>
                      </a:cubicBezTo>
                      <a:lnTo>
                        <a:pt x="20835" y="21600"/>
                      </a:lnTo>
                      <a:cubicBezTo>
                        <a:pt x="21258" y="21600"/>
                        <a:pt x="21600" y="21247"/>
                        <a:pt x="21600" y="20811"/>
                      </a:cubicBezTo>
                      <a:lnTo>
                        <a:pt x="21600" y="2870"/>
                      </a:lnTo>
                      <a:cubicBezTo>
                        <a:pt x="21600" y="2621"/>
                        <a:pt x="21488" y="2399"/>
                        <a:pt x="21313" y="2255"/>
                      </a:cubicBezTo>
                      <a:lnTo>
                        <a:pt x="18646" y="180"/>
                      </a:lnTo>
                      <a:cubicBezTo>
                        <a:pt x="18514" y="68"/>
                        <a:pt x="18344" y="0"/>
                        <a:pt x="18159" y="0"/>
                      </a:cubicBezTo>
                      <a:lnTo>
                        <a:pt x="765" y="0"/>
                      </a:lnTo>
                      <a:cubicBezTo>
                        <a:pt x="342" y="0"/>
                        <a:pt x="0" y="353"/>
                        <a:pt x="0" y="789"/>
                      </a:cubicBezTo>
                      <a:lnTo>
                        <a:pt x="0" y="18730"/>
                      </a:lnTo>
                      <a:cubicBezTo>
                        <a:pt x="0" y="18979"/>
                        <a:pt x="112" y="19201"/>
                        <a:pt x="287" y="19345"/>
                      </a:cubicBezTo>
                      <a:cubicBezTo>
                        <a:pt x="287" y="19345"/>
                        <a:pt x="2954" y="21420"/>
                        <a:pt x="2954" y="2142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7" name="Shape 667"/>
                <p:cNvSpPr/>
                <p:nvPr/>
              </p:nvSpPr>
              <p:spPr>
                <a:xfrm>
                  <a:off x="0" y="0"/>
                  <a:ext cx="1024467" cy="10244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0452"/>
                      </a:moveTo>
                      <a:lnTo>
                        <a:pt x="21600" y="861"/>
                      </a:lnTo>
                      <a:cubicBezTo>
                        <a:pt x="21600" y="783"/>
                        <a:pt x="21592" y="706"/>
                        <a:pt x="21577" y="632"/>
                      </a:cubicBezTo>
                      <a:lnTo>
                        <a:pt x="21000" y="197"/>
                      </a:lnTo>
                      <a:cubicBezTo>
                        <a:pt x="20851" y="74"/>
                        <a:pt x="20660" y="0"/>
                        <a:pt x="20452" y="0"/>
                      </a:cubicBezTo>
                      <a:lnTo>
                        <a:pt x="861" y="0"/>
                      </a:lnTo>
                      <a:cubicBezTo>
                        <a:pt x="386" y="0"/>
                        <a:pt x="0" y="385"/>
                        <a:pt x="0" y="861"/>
                      </a:cubicBezTo>
                      <a:lnTo>
                        <a:pt x="0" y="20452"/>
                      </a:lnTo>
                      <a:cubicBezTo>
                        <a:pt x="0" y="20724"/>
                        <a:pt x="126" y="20966"/>
                        <a:pt x="323" y="21123"/>
                      </a:cubicBezTo>
                      <a:lnTo>
                        <a:pt x="955" y="21600"/>
                      </a:lnTo>
                      <a:lnTo>
                        <a:pt x="20452" y="21600"/>
                      </a:lnTo>
                      <a:cubicBezTo>
                        <a:pt x="21085" y="21600"/>
                        <a:pt x="21600" y="21085"/>
                        <a:pt x="21600" y="20452"/>
                      </a:cubicBezTo>
                      <a:close/>
                    </a:path>
                  </a:pathLst>
                </a:custGeom>
                <a:solidFill>
                  <a:srgbClr val="FFE3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8" name="Shape 668"/>
                <p:cNvSpPr/>
                <p:nvPr/>
              </p:nvSpPr>
              <p:spPr>
                <a:xfrm>
                  <a:off x="6806" y="6810"/>
                  <a:ext cx="1010855" cy="10108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0727"/>
                      </a:moveTo>
                      <a:cubicBezTo>
                        <a:pt x="21600" y="21209"/>
                        <a:pt x="21209" y="21600"/>
                        <a:pt x="20727" y="21600"/>
                      </a:cubicBezTo>
                      <a:lnTo>
                        <a:pt x="873" y="21600"/>
                      </a:lnTo>
                      <a:cubicBezTo>
                        <a:pt x="391" y="21600"/>
                        <a:pt x="0" y="21209"/>
                        <a:pt x="0" y="20727"/>
                      </a:cubicBezTo>
                      <a:lnTo>
                        <a:pt x="0" y="873"/>
                      </a:lnTo>
                      <a:cubicBezTo>
                        <a:pt x="0" y="391"/>
                        <a:pt x="391" y="0"/>
                        <a:pt x="873" y="0"/>
                      </a:cubicBezTo>
                      <a:lnTo>
                        <a:pt x="20727" y="0"/>
                      </a:lnTo>
                      <a:cubicBezTo>
                        <a:pt x="21209" y="0"/>
                        <a:pt x="21600" y="391"/>
                        <a:pt x="21600" y="873"/>
                      </a:cubicBezTo>
                      <a:cubicBezTo>
                        <a:pt x="21600" y="873"/>
                        <a:pt x="21600" y="20727"/>
                        <a:pt x="21600" y="2072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70" name="Shape 670"/>
              <p:cNvSpPr/>
              <p:nvPr/>
            </p:nvSpPr>
            <p:spPr>
              <a:xfrm>
                <a:off x="239283" y="215695"/>
                <a:ext cx="536246" cy="5362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482" y="17482"/>
                    </a:moveTo>
                    <a:cubicBezTo>
                      <a:pt x="15697" y="19267"/>
                      <a:pt x="13324" y="20250"/>
                      <a:pt x="10800" y="20250"/>
                    </a:cubicBezTo>
                    <a:cubicBezTo>
                      <a:pt x="8276" y="20250"/>
                      <a:pt x="5903" y="19267"/>
                      <a:pt x="4118" y="17482"/>
                    </a:cubicBezTo>
                    <a:cubicBezTo>
                      <a:pt x="2702" y="16067"/>
                      <a:pt x="1792" y="14281"/>
                      <a:pt x="1475" y="12344"/>
                    </a:cubicBezTo>
                    <a:cubicBezTo>
                      <a:pt x="1632" y="11674"/>
                      <a:pt x="1937" y="11061"/>
                      <a:pt x="2432" y="10629"/>
                    </a:cubicBezTo>
                    <a:cubicBezTo>
                      <a:pt x="2642" y="10416"/>
                      <a:pt x="2417" y="9779"/>
                      <a:pt x="1445" y="9457"/>
                    </a:cubicBezTo>
                    <a:cubicBezTo>
                      <a:pt x="1614" y="8256"/>
                      <a:pt x="2011" y="7111"/>
                      <a:pt x="2614" y="6071"/>
                    </a:cubicBezTo>
                    <a:cubicBezTo>
                      <a:pt x="3776" y="6256"/>
                      <a:pt x="5099" y="4952"/>
                      <a:pt x="5425" y="3980"/>
                    </a:cubicBezTo>
                    <a:cubicBezTo>
                      <a:pt x="5844" y="3663"/>
                      <a:pt x="5597" y="3414"/>
                      <a:pt x="5161" y="3214"/>
                    </a:cubicBezTo>
                    <a:cubicBezTo>
                      <a:pt x="6782" y="2004"/>
                      <a:pt x="8741" y="1350"/>
                      <a:pt x="10800" y="1350"/>
                    </a:cubicBezTo>
                    <a:cubicBezTo>
                      <a:pt x="12235" y="1350"/>
                      <a:pt x="13620" y="1668"/>
                      <a:pt x="14877" y="2270"/>
                    </a:cubicBezTo>
                    <a:cubicBezTo>
                      <a:pt x="14828" y="3028"/>
                      <a:pt x="13889" y="2927"/>
                      <a:pt x="13382" y="2340"/>
                    </a:cubicBezTo>
                    <a:cubicBezTo>
                      <a:pt x="13137" y="2318"/>
                      <a:pt x="12816" y="2397"/>
                      <a:pt x="12481" y="2540"/>
                    </a:cubicBezTo>
                    <a:cubicBezTo>
                      <a:pt x="11473" y="2972"/>
                      <a:pt x="10331" y="3971"/>
                      <a:pt x="10744" y="4433"/>
                    </a:cubicBezTo>
                    <a:cubicBezTo>
                      <a:pt x="11476" y="3939"/>
                      <a:pt x="12306" y="4119"/>
                      <a:pt x="11722" y="5094"/>
                    </a:cubicBezTo>
                    <a:cubicBezTo>
                      <a:pt x="10912" y="6364"/>
                      <a:pt x="10217" y="4621"/>
                      <a:pt x="9390" y="5134"/>
                    </a:cubicBezTo>
                    <a:cubicBezTo>
                      <a:pt x="9792" y="5484"/>
                      <a:pt x="8306" y="6005"/>
                      <a:pt x="7865" y="6029"/>
                    </a:cubicBezTo>
                    <a:cubicBezTo>
                      <a:pt x="6967" y="5883"/>
                      <a:pt x="8629" y="6683"/>
                      <a:pt x="7997" y="6959"/>
                    </a:cubicBezTo>
                    <a:cubicBezTo>
                      <a:pt x="6159" y="7261"/>
                      <a:pt x="8904" y="8268"/>
                      <a:pt x="8948" y="6779"/>
                    </a:cubicBezTo>
                    <a:cubicBezTo>
                      <a:pt x="10655" y="5837"/>
                      <a:pt x="10713" y="8823"/>
                      <a:pt x="12490" y="8408"/>
                    </a:cubicBezTo>
                    <a:cubicBezTo>
                      <a:pt x="12002" y="7694"/>
                      <a:pt x="12593" y="6851"/>
                      <a:pt x="13510" y="6743"/>
                    </a:cubicBezTo>
                    <a:cubicBezTo>
                      <a:pt x="15172" y="7203"/>
                      <a:pt x="12408" y="8012"/>
                      <a:pt x="13626" y="8227"/>
                    </a:cubicBezTo>
                    <a:cubicBezTo>
                      <a:pt x="13496" y="8904"/>
                      <a:pt x="11925" y="9096"/>
                      <a:pt x="11348" y="9699"/>
                    </a:cubicBezTo>
                    <a:cubicBezTo>
                      <a:pt x="9492" y="9648"/>
                      <a:pt x="8785" y="6948"/>
                      <a:pt x="6805" y="8192"/>
                    </a:cubicBezTo>
                    <a:cubicBezTo>
                      <a:pt x="5453" y="8482"/>
                      <a:pt x="4693" y="10361"/>
                      <a:pt x="5061" y="11623"/>
                    </a:cubicBezTo>
                    <a:cubicBezTo>
                      <a:pt x="5673" y="13387"/>
                      <a:pt x="7027" y="13530"/>
                      <a:pt x="8605" y="13599"/>
                    </a:cubicBezTo>
                    <a:cubicBezTo>
                      <a:pt x="10058" y="14352"/>
                      <a:pt x="9692" y="17040"/>
                      <a:pt x="10248" y="18578"/>
                    </a:cubicBezTo>
                    <a:cubicBezTo>
                      <a:pt x="11075" y="19346"/>
                      <a:pt x="13473" y="21178"/>
                      <a:pt x="13439" y="18863"/>
                    </a:cubicBezTo>
                    <a:cubicBezTo>
                      <a:pt x="13175" y="17275"/>
                      <a:pt x="15208" y="14210"/>
                      <a:pt x="15973" y="12826"/>
                    </a:cubicBezTo>
                    <a:cubicBezTo>
                      <a:pt x="17173" y="10843"/>
                      <a:pt x="14766" y="13034"/>
                      <a:pt x="14219" y="12097"/>
                    </a:cubicBezTo>
                    <a:cubicBezTo>
                      <a:pt x="13864" y="10019"/>
                      <a:pt x="15951" y="11861"/>
                      <a:pt x="16879" y="11236"/>
                    </a:cubicBezTo>
                    <a:cubicBezTo>
                      <a:pt x="17761" y="11778"/>
                      <a:pt x="19163" y="10803"/>
                      <a:pt x="19337" y="12330"/>
                    </a:cubicBezTo>
                    <a:cubicBezTo>
                      <a:pt x="19505" y="13266"/>
                      <a:pt x="19777" y="13111"/>
                      <a:pt x="20061" y="12693"/>
                    </a:cubicBezTo>
                    <a:cubicBezTo>
                      <a:pt x="19697" y="14495"/>
                      <a:pt x="18812" y="16152"/>
                      <a:pt x="17482" y="17482"/>
                    </a:cubicBezTo>
                    <a:close/>
                    <a:moveTo>
                      <a:pt x="18437" y="3163"/>
                    </a:moveTo>
                    <a:cubicBezTo>
                      <a:pt x="16397" y="1123"/>
                      <a:pt x="13685" y="0"/>
                      <a:pt x="10800" y="0"/>
                    </a:cubicBezTo>
                    <a:cubicBezTo>
                      <a:pt x="7915" y="0"/>
                      <a:pt x="5203" y="1123"/>
                      <a:pt x="3163" y="3163"/>
                    </a:cubicBezTo>
                    <a:cubicBezTo>
                      <a:pt x="1123" y="5203"/>
                      <a:pt x="0" y="7915"/>
                      <a:pt x="0" y="10800"/>
                    </a:cubicBezTo>
                    <a:cubicBezTo>
                      <a:pt x="0" y="13685"/>
                      <a:pt x="1124" y="16397"/>
                      <a:pt x="3163" y="18437"/>
                    </a:cubicBezTo>
                    <a:cubicBezTo>
                      <a:pt x="5203" y="20477"/>
                      <a:pt x="7915" y="21600"/>
                      <a:pt x="10800" y="21600"/>
                    </a:cubicBezTo>
                    <a:cubicBezTo>
                      <a:pt x="13685" y="21600"/>
                      <a:pt x="16397" y="20477"/>
                      <a:pt x="18437" y="18437"/>
                    </a:cubicBezTo>
                    <a:cubicBezTo>
                      <a:pt x="20477" y="16397"/>
                      <a:pt x="21600" y="13685"/>
                      <a:pt x="21600" y="10800"/>
                    </a:cubicBezTo>
                    <a:cubicBezTo>
                      <a:pt x="21600" y="7915"/>
                      <a:pt x="20477" y="5203"/>
                      <a:pt x="18437" y="31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22859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400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868C276-DC58-4974-8E5D-D7A3145CD3B0}"/>
              </a:ext>
            </a:extLst>
          </p:cNvPr>
          <p:cNvGrpSpPr/>
          <p:nvPr/>
        </p:nvGrpSpPr>
        <p:grpSpPr>
          <a:xfrm>
            <a:off x="7060873" y="4216080"/>
            <a:ext cx="4021200" cy="624059"/>
            <a:chOff x="7060873" y="4216080"/>
            <a:chExt cx="4021200" cy="624059"/>
          </a:xfrm>
        </p:grpSpPr>
        <p:sp>
          <p:nvSpPr>
            <p:cNvPr id="635" name="Shape 635"/>
            <p:cNvSpPr/>
            <p:nvPr/>
          </p:nvSpPr>
          <p:spPr>
            <a:xfrm>
              <a:off x="8044425" y="4225055"/>
              <a:ext cx="3037648" cy="61508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>
              <a:lvl1pPr algn="l">
                <a:lnSpc>
                  <a:spcPct val="130000"/>
                </a:lnSpc>
                <a:spcBef>
                  <a:spcPts val="500"/>
                </a:spcBef>
                <a:defRPr sz="2000">
                  <a:solidFill>
                    <a:srgbClr val="C1C6CA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67">
                  <a:solidFill>
                    <a:schemeClr val="bg1"/>
                  </a:solidFill>
                </a:rPr>
                <a:t>Lorem Ipsum is simply dummy text of the printing and typesetting industry. Lorem Ipsum has been the industry's standard dummy text.</a:t>
              </a:r>
            </a:p>
          </p:txBody>
        </p:sp>
        <p:grpSp>
          <p:nvGrpSpPr>
            <p:cNvPr id="683" name="Group 683"/>
            <p:cNvGrpSpPr/>
            <p:nvPr/>
          </p:nvGrpSpPr>
          <p:grpSpPr>
            <a:xfrm>
              <a:off x="7060873" y="4216080"/>
              <a:ext cx="576900" cy="559312"/>
              <a:chOff x="0" y="0"/>
              <a:chExt cx="1153799" cy="1118623"/>
            </a:xfrm>
          </p:grpSpPr>
          <p:grpSp>
            <p:nvGrpSpPr>
              <p:cNvPr id="675" name="Group 675"/>
              <p:cNvGrpSpPr/>
              <p:nvPr/>
            </p:nvGrpSpPr>
            <p:grpSpPr>
              <a:xfrm>
                <a:off x="0" y="0"/>
                <a:ext cx="1153800" cy="1118624"/>
                <a:chOff x="0" y="0"/>
                <a:chExt cx="1153799" cy="1118623"/>
              </a:xfrm>
            </p:grpSpPr>
            <p:sp>
              <p:nvSpPr>
                <p:cNvPr id="672" name="Shape 672"/>
                <p:cNvSpPr/>
                <p:nvPr/>
              </p:nvSpPr>
              <p:spPr>
                <a:xfrm>
                  <a:off x="0" y="0"/>
                  <a:ext cx="1153800" cy="111862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954" y="21420"/>
                      </a:moveTo>
                      <a:cubicBezTo>
                        <a:pt x="3086" y="21532"/>
                        <a:pt x="3256" y="21600"/>
                        <a:pt x="3441" y="21600"/>
                      </a:cubicBezTo>
                      <a:lnTo>
                        <a:pt x="20835" y="21600"/>
                      </a:lnTo>
                      <a:cubicBezTo>
                        <a:pt x="21258" y="21600"/>
                        <a:pt x="21600" y="21247"/>
                        <a:pt x="21600" y="20811"/>
                      </a:cubicBezTo>
                      <a:lnTo>
                        <a:pt x="21600" y="2870"/>
                      </a:lnTo>
                      <a:cubicBezTo>
                        <a:pt x="21600" y="2621"/>
                        <a:pt x="21488" y="2399"/>
                        <a:pt x="21313" y="2255"/>
                      </a:cubicBezTo>
                      <a:lnTo>
                        <a:pt x="18646" y="180"/>
                      </a:lnTo>
                      <a:cubicBezTo>
                        <a:pt x="18514" y="68"/>
                        <a:pt x="18344" y="0"/>
                        <a:pt x="18159" y="0"/>
                      </a:cubicBezTo>
                      <a:lnTo>
                        <a:pt x="765" y="0"/>
                      </a:lnTo>
                      <a:cubicBezTo>
                        <a:pt x="342" y="0"/>
                        <a:pt x="0" y="353"/>
                        <a:pt x="0" y="789"/>
                      </a:cubicBezTo>
                      <a:lnTo>
                        <a:pt x="0" y="18730"/>
                      </a:lnTo>
                      <a:cubicBezTo>
                        <a:pt x="0" y="18979"/>
                        <a:pt x="112" y="19201"/>
                        <a:pt x="287" y="19345"/>
                      </a:cubicBezTo>
                      <a:cubicBezTo>
                        <a:pt x="287" y="19345"/>
                        <a:pt x="2954" y="21420"/>
                        <a:pt x="2954" y="21420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73" name="Shape 673"/>
                <p:cNvSpPr/>
                <p:nvPr/>
              </p:nvSpPr>
              <p:spPr>
                <a:xfrm>
                  <a:off x="0" y="0"/>
                  <a:ext cx="1024467" cy="10244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0452"/>
                      </a:moveTo>
                      <a:lnTo>
                        <a:pt x="21600" y="861"/>
                      </a:lnTo>
                      <a:cubicBezTo>
                        <a:pt x="21600" y="783"/>
                        <a:pt x="21592" y="706"/>
                        <a:pt x="21577" y="632"/>
                      </a:cubicBezTo>
                      <a:lnTo>
                        <a:pt x="21000" y="197"/>
                      </a:lnTo>
                      <a:cubicBezTo>
                        <a:pt x="20851" y="74"/>
                        <a:pt x="20660" y="0"/>
                        <a:pt x="20452" y="0"/>
                      </a:cubicBezTo>
                      <a:lnTo>
                        <a:pt x="861" y="0"/>
                      </a:lnTo>
                      <a:cubicBezTo>
                        <a:pt x="386" y="0"/>
                        <a:pt x="0" y="385"/>
                        <a:pt x="0" y="861"/>
                      </a:cubicBezTo>
                      <a:lnTo>
                        <a:pt x="0" y="20452"/>
                      </a:lnTo>
                      <a:cubicBezTo>
                        <a:pt x="0" y="20724"/>
                        <a:pt x="126" y="20966"/>
                        <a:pt x="323" y="21123"/>
                      </a:cubicBezTo>
                      <a:lnTo>
                        <a:pt x="955" y="21600"/>
                      </a:lnTo>
                      <a:lnTo>
                        <a:pt x="20452" y="21600"/>
                      </a:lnTo>
                      <a:cubicBezTo>
                        <a:pt x="21085" y="21600"/>
                        <a:pt x="21600" y="21085"/>
                        <a:pt x="21600" y="20452"/>
                      </a:cubicBezTo>
                      <a:close/>
                    </a:path>
                  </a:pathLst>
                </a:custGeom>
                <a:solidFill>
                  <a:srgbClr val="BFDC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74" name="Shape 674"/>
                <p:cNvSpPr/>
                <p:nvPr/>
              </p:nvSpPr>
              <p:spPr>
                <a:xfrm>
                  <a:off x="6806" y="6810"/>
                  <a:ext cx="1010855" cy="10108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0727"/>
                      </a:moveTo>
                      <a:cubicBezTo>
                        <a:pt x="21600" y="21209"/>
                        <a:pt x="21209" y="21600"/>
                        <a:pt x="20727" y="21600"/>
                      </a:cubicBezTo>
                      <a:lnTo>
                        <a:pt x="873" y="21600"/>
                      </a:lnTo>
                      <a:cubicBezTo>
                        <a:pt x="391" y="21600"/>
                        <a:pt x="0" y="21209"/>
                        <a:pt x="0" y="20727"/>
                      </a:cubicBezTo>
                      <a:lnTo>
                        <a:pt x="0" y="873"/>
                      </a:lnTo>
                      <a:cubicBezTo>
                        <a:pt x="0" y="391"/>
                        <a:pt x="391" y="0"/>
                        <a:pt x="873" y="0"/>
                      </a:cubicBezTo>
                      <a:lnTo>
                        <a:pt x="20727" y="0"/>
                      </a:lnTo>
                      <a:cubicBezTo>
                        <a:pt x="21209" y="0"/>
                        <a:pt x="21600" y="391"/>
                        <a:pt x="21600" y="873"/>
                      </a:cubicBezTo>
                      <a:cubicBezTo>
                        <a:pt x="21600" y="873"/>
                        <a:pt x="21600" y="20727"/>
                        <a:pt x="21600" y="2072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682" name="Group 682"/>
              <p:cNvGrpSpPr/>
              <p:nvPr/>
            </p:nvGrpSpPr>
            <p:grpSpPr>
              <a:xfrm>
                <a:off x="284159" y="231620"/>
                <a:ext cx="486204" cy="536252"/>
                <a:chOff x="0" y="0"/>
                <a:chExt cx="486203" cy="536250"/>
              </a:xfrm>
            </p:grpSpPr>
            <p:sp>
              <p:nvSpPr>
                <p:cNvPr id="676" name="Shape 676"/>
                <p:cNvSpPr/>
                <p:nvPr/>
              </p:nvSpPr>
              <p:spPr>
                <a:xfrm>
                  <a:off x="0" y="0"/>
                  <a:ext cx="486204" cy="53625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52" h="21600" extrusionOk="0">
                      <a:moveTo>
                        <a:pt x="11941" y="20277"/>
                      </a:moveTo>
                      <a:cubicBezTo>
                        <a:pt x="6161" y="20277"/>
                        <a:pt x="1456" y="16003"/>
                        <a:pt x="1456" y="10749"/>
                      </a:cubicBezTo>
                      <a:cubicBezTo>
                        <a:pt x="1456" y="6013"/>
                        <a:pt x="5329" y="2039"/>
                        <a:pt x="10349" y="1334"/>
                      </a:cubicBezTo>
                      <a:cubicBezTo>
                        <a:pt x="9289" y="2982"/>
                        <a:pt x="8736" y="4839"/>
                        <a:pt x="8736" y="6779"/>
                      </a:cubicBezTo>
                      <a:cubicBezTo>
                        <a:pt x="8736" y="12332"/>
                        <a:pt x="13351" y="16924"/>
                        <a:pt x="19277" y="17557"/>
                      </a:cubicBezTo>
                      <a:cubicBezTo>
                        <a:pt x="17327" y="19300"/>
                        <a:pt x="14725" y="20277"/>
                        <a:pt x="11941" y="20277"/>
                      </a:cubicBezTo>
                      <a:close/>
                      <a:moveTo>
                        <a:pt x="21474" y="16672"/>
                      </a:moveTo>
                      <a:cubicBezTo>
                        <a:pt x="21349" y="16445"/>
                        <a:pt x="21077" y="16304"/>
                        <a:pt x="20812" y="16307"/>
                      </a:cubicBezTo>
                      <a:lnTo>
                        <a:pt x="20679" y="16313"/>
                      </a:lnTo>
                      <a:cubicBezTo>
                        <a:pt x="14897" y="16313"/>
                        <a:pt x="10192" y="12046"/>
                        <a:pt x="10192" y="6792"/>
                      </a:cubicBezTo>
                      <a:cubicBezTo>
                        <a:pt x="10192" y="4669"/>
                        <a:pt x="10946" y="2671"/>
                        <a:pt x="12373" y="992"/>
                      </a:cubicBezTo>
                      <a:cubicBezTo>
                        <a:pt x="12544" y="791"/>
                        <a:pt x="12572" y="543"/>
                        <a:pt x="12448" y="316"/>
                      </a:cubicBezTo>
                      <a:cubicBezTo>
                        <a:pt x="12323" y="92"/>
                        <a:pt x="12071" y="0"/>
                        <a:pt x="11795" y="0"/>
                      </a:cubicBezTo>
                      <a:lnTo>
                        <a:pt x="11787" y="0"/>
                      </a:lnTo>
                      <a:cubicBezTo>
                        <a:pt x="5288" y="0"/>
                        <a:pt x="0" y="4892"/>
                        <a:pt x="0" y="10799"/>
                      </a:cubicBezTo>
                      <a:cubicBezTo>
                        <a:pt x="0" y="16782"/>
                        <a:pt x="5358" y="21600"/>
                        <a:pt x="11941" y="21600"/>
                      </a:cubicBezTo>
                      <a:cubicBezTo>
                        <a:pt x="15670" y="21600"/>
                        <a:pt x="19117" y="20059"/>
                        <a:pt x="21399" y="17370"/>
                      </a:cubicBezTo>
                      <a:cubicBezTo>
                        <a:pt x="21572" y="17169"/>
                        <a:pt x="21600" y="16898"/>
                        <a:pt x="21474" y="166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77" name="Shape 677"/>
                <p:cNvSpPr/>
                <p:nvPr/>
              </p:nvSpPr>
              <p:spPr>
                <a:xfrm>
                  <a:off x="65202" y="286047"/>
                  <a:ext cx="226534" cy="1928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36" h="21528" extrusionOk="0">
                      <a:moveTo>
                        <a:pt x="1549" y="762"/>
                      </a:moveTo>
                      <a:cubicBezTo>
                        <a:pt x="1476" y="260"/>
                        <a:pt x="1076" y="-72"/>
                        <a:pt x="645" y="13"/>
                      </a:cubicBezTo>
                      <a:cubicBezTo>
                        <a:pt x="221" y="99"/>
                        <a:pt x="-64" y="577"/>
                        <a:pt x="12" y="1075"/>
                      </a:cubicBezTo>
                      <a:cubicBezTo>
                        <a:pt x="1773" y="12927"/>
                        <a:pt x="10495" y="21528"/>
                        <a:pt x="20755" y="21528"/>
                      </a:cubicBezTo>
                      <a:cubicBezTo>
                        <a:pt x="21185" y="21528"/>
                        <a:pt x="21536" y="21120"/>
                        <a:pt x="21536" y="20615"/>
                      </a:cubicBezTo>
                      <a:cubicBezTo>
                        <a:pt x="21536" y="20103"/>
                        <a:pt x="21185" y="19696"/>
                        <a:pt x="20755" y="19696"/>
                      </a:cubicBezTo>
                      <a:cubicBezTo>
                        <a:pt x="11254" y="19696"/>
                        <a:pt x="3180" y="11732"/>
                        <a:pt x="1549" y="76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78" name="Shape 678"/>
                <p:cNvSpPr/>
                <p:nvPr/>
              </p:nvSpPr>
              <p:spPr>
                <a:xfrm>
                  <a:off x="60995" y="250291"/>
                  <a:ext cx="16695" cy="286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04" h="21600" extrusionOk="0">
                      <a:moveTo>
                        <a:pt x="11362" y="21600"/>
                      </a:moveTo>
                      <a:cubicBezTo>
                        <a:pt x="17147" y="21600"/>
                        <a:pt x="21600" y="18090"/>
                        <a:pt x="21288" y="14671"/>
                      </a:cubicBezTo>
                      <a:cubicBezTo>
                        <a:pt x="21081" y="12011"/>
                        <a:pt x="20981" y="8862"/>
                        <a:pt x="20981" y="6144"/>
                      </a:cubicBezTo>
                      <a:cubicBezTo>
                        <a:pt x="20981" y="2724"/>
                        <a:pt x="16274" y="0"/>
                        <a:pt x="10489" y="0"/>
                      </a:cubicBezTo>
                      <a:cubicBezTo>
                        <a:pt x="4707" y="0"/>
                        <a:pt x="0" y="2901"/>
                        <a:pt x="0" y="6320"/>
                      </a:cubicBezTo>
                      <a:cubicBezTo>
                        <a:pt x="0" y="9228"/>
                        <a:pt x="155" y="12373"/>
                        <a:pt x="354" y="15247"/>
                      </a:cubicBezTo>
                      <a:cubicBezTo>
                        <a:pt x="621" y="18554"/>
                        <a:pt x="5271" y="21600"/>
                        <a:pt x="10843" y="21600"/>
                      </a:cubicBezTo>
                      <a:cubicBezTo>
                        <a:pt x="10843" y="21600"/>
                        <a:pt x="11362" y="21600"/>
                        <a:pt x="11362" y="216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79" name="Shape 679"/>
                <p:cNvSpPr/>
                <p:nvPr/>
              </p:nvSpPr>
              <p:spPr>
                <a:xfrm>
                  <a:off x="292357" y="136713"/>
                  <a:ext cx="29229" cy="2927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17" y="21600"/>
                      </a:moveTo>
                      <a:cubicBezTo>
                        <a:pt x="16771" y="21600"/>
                        <a:pt x="21600" y="16751"/>
                        <a:pt x="21600" y="10800"/>
                      </a:cubicBezTo>
                      <a:cubicBezTo>
                        <a:pt x="21600" y="4823"/>
                        <a:pt x="16771" y="0"/>
                        <a:pt x="10817" y="0"/>
                      </a:cubicBezTo>
                      <a:cubicBezTo>
                        <a:pt x="4833" y="0"/>
                        <a:pt x="0" y="4823"/>
                        <a:pt x="0" y="10800"/>
                      </a:cubicBezTo>
                      <a:cubicBezTo>
                        <a:pt x="0" y="16751"/>
                        <a:pt x="4833" y="21600"/>
                        <a:pt x="10817" y="216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0" name="Shape 680"/>
                <p:cNvSpPr/>
                <p:nvPr/>
              </p:nvSpPr>
              <p:spPr>
                <a:xfrm>
                  <a:off x="389108" y="65202"/>
                  <a:ext cx="29230" cy="292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15" y="21600"/>
                      </a:moveTo>
                      <a:cubicBezTo>
                        <a:pt x="16768" y="21600"/>
                        <a:pt x="21600" y="16776"/>
                        <a:pt x="21600" y="10799"/>
                      </a:cubicBezTo>
                      <a:cubicBezTo>
                        <a:pt x="21600" y="4855"/>
                        <a:pt x="16768" y="0"/>
                        <a:pt x="10815" y="0"/>
                      </a:cubicBezTo>
                      <a:cubicBezTo>
                        <a:pt x="4829" y="0"/>
                        <a:pt x="0" y="4855"/>
                        <a:pt x="0" y="10799"/>
                      </a:cubicBezTo>
                      <a:cubicBezTo>
                        <a:pt x="0" y="16776"/>
                        <a:pt x="4829" y="21600"/>
                        <a:pt x="10815" y="216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1" name="Shape 681"/>
                <p:cNvSpPr/>
                <p:nvPr/>
              </p:nvSpPr>
              <p:spPr>
                <a:xfrm>
                  <a:off x="355456" y="197709"/>
                  <a:ext cx="29274" cy="2927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21600"/>
                      </a:moveTo>
                      <a:cubicBezTo>
                        <a:pt x="16750" y="21600"/>
                        <a:pt x="21600" y="16776"/>
                        <a:pt x="21600" y="10800"/>
                      </a:cubicBezTo>
                      <a:cubicBezTo>
                        <a:pt x="21600" y="4849"/>
                        <a:pt x="16750" y="0"/>
                        <a:pt x="10800" y="0"/>
                      </a:cubicBezTo>
                      <a:cubicBezTo>
                        <a:pt x="4824" y="0"/>
                        <a:pt x="0" y="4849"/>
                        <a:pt x="0" y="10800"/>
                      </a:cubicBezTo>
                      <a:cubicBezTo>
                        <a:pt x="0" y="16776"/>
                        <a:pt x="4824" y="21600"/>
                        <a:pt x="10800" y="216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2F9D6C8-4DBE-4C8A-898D-5364689E8F35}"/>
              </a:ext>
            </a:extLst>
          </p:cNvPr>
          <p:cNvGrpSpPr/>
          <p:nvPr/>
        </p:nvGrpSpPr>
        <p:grpSpPr>
          <a:xfrm>
            <a:off x="7060873" y="5387534"/>
            <a:ext cx="4021200" cy="663717"/>
            <a:chOff x="7060873" y="5387534"/>
            <a:chExt cx="4021200" cy="663717"/>
          </a:xfrm>
        </p:grpSpPr>
        <p:sp>
          <p:nvSpPr>
            <p:cNvPr id="640" name="Shape 640"/>
            <p:cNvSpPr/>
            <p:nvPr/>
          </p:nvSpPr>
          <p:spPr>
            <a:xfrm>
              <a:off x="8044425" y="5387534"/>
              <a:ext cx="3037648" cy="61508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>
              <a:normAutofit/>
            </a:bodyPr>
            <a:lstStyle>
              <a:lvl1pPr algn="l">
                <a:lnSpc>
                  <a:spcPct val="130000"/>
                </a:lnSpc>
                <a:spcBef>
                  <a:spcPts val="500"/>
                </a:spcBef>
                <a:defRPr sz="2000">
                  <a:solidFill>
                    <a:srgbClr val="C1C6CA"/>
                  </a:solidFill>
                  <a:latin typeface="Arimo"/>
                  <a:ea typeface="Arimo"/>
                  <a:cs typeface="Arimo"/>
                  <a:sym typeface="Arimo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067">
                  <a:solidFill>
                    <a:schemeClr val="bg1"/>
                  </a:solidFill>
                </a:rPr>
                <a:t>Lorem Ipsum is simply dummy text of the printing and typesetting industry. Lorem Ipsum has been the industry's standard dummy text.</a:t>
              </a:r>
            </a:p>
          </p:txBody>
        </p:sp>
        <p:grpSp>
          <p:nvGrpSpPr>
            <p:cNvPr id="692" name="Group 692"/>
            <p:cNvGrpSpPr/>
            <p:nvPr/>
          </p:nvGrpSpPr>
          <p:grpSpPr>
            <a:xfrm>
              <a:off x="7060873" y="5491939"/>
              <a:ext cx="576900" cy="559312"/>
              <a:chOff x="0" y="0"/>
              <a:chExt cx="1153799" cy="1118623"/>
            </a:xfrm>
          </p:grpSpPr>
          <p:grpSp>
            <p:nvGrpSpPr>
              <p:cNvPr id="687" name="Group 687"/>
              <p:cNvGrpSpPr/>
              <p:nvPr/>
            </p:nvGrpSpPr>
            <p:grpSpPr>
              <a:xfrm>
                <a:off x="0" y="0"/>
                <a:ext cx="1153800" cy="1118624"/>
                <a:chOff x="0" y="0"/>
                <a:chExt cx="1153799" cy="1118623"/>
              </a:xfrm>
            </p:grpSpPr>
            <p:sp>
              <p:nvSpPr>
                <p:cNvPr id="684" name="Shape 684"/>
                <p:cNvSpPr/>
                <p:nvPr/>
              </p:nvSpPr>
              <p:spPr>
                <a:xfrm>
                  <a:off x="0" y="0"/>
                  <a:ext cx="1153800" cy="111862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954" y="21420"/>
                      </a:moveTo>
                      <a:cubicBezTo>
                        <a:pt x="3086" y="21532"/>
                        <a:pt x="3256" y="21600"/>
                        <a:pt x="3441" y="21600"/>
                      </a:cubicBezTo>
                      <a:lnTo>
                        <a:pt x="20835" y="21600"/>
                      </a:lnTo>
                      <a:cubicBezTo>
                        <a:pt x="21258" y="21600"/>
                        <a:pt x="21600" y="21247"/>
                        <a:pt x="21600" y="20811"/>
                      </a:cubicBezTo>
                      <a:lnTo>
                        <a:pt x="21600" y="2870"/>
                      </a:lnTo>
                      <a:cubicBezTo>
                        <a:pt x="21600" y="2621"/>
                        <a:pt x="21488" y="2399"/>
                        <a:pt x="21313" y="2255"/>
                      </a:cubicBezTo>
                      <a:lnTo>
                        <a:pt x="18646" y="180"/>
                      </a:lnTo>
                      <a:cubicBezTo>
                        <a:pt x="18514" y="68"/>
                        <a:pt x="18344" y="0"/>
                        <a:pt x="18159" y="0"/>
                      </a:cubicBezTo>
                      <a:lnTo>
                        <a:pt x="765" y="0"/>
                      </a:lnTo>
                      <a:cubicBezTo>
                        <a:pt x="342" y="0"/>
                        <a:pt x="0" y="353"/>
                        <a:pt x="0" y="789"/>
                      </a:cubicBezTo>
                      <a:lnTo>
                        <a:pt x="0" y="18730"/>
                      </a:lnTo>
                      <a:cubicBezTo>
                        <a:pt x="0" y="18979"/>
                        <a:pt x="112" y="19201"/>
                        <a:pt x="287" y="19345"/>
                      </a:cubicBezTo>
                      <a:cubicBezTo>
                        <a:pt x="287" y="19345"/>
                        <a:pt x="2954" y="21420"/>
                        <a:pt x="2954" y="2142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5" name="Shape 685"/>
                <p:cNvSpPr/>
                <p:nvPr/>
              </p:nvSpPr>
              <p:spPr>
                <a:xfrm>
                  <a:off x="0" y="0"/>
                  <a:ext cx="1024467" cy="10244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0452"/>
                      </a:moveTo>
                      <a:lnTo>
                        <a:pt x="21600" y="861"/>
                      </a:lnTo>
                      <a:cubicBezTo>
                        <a:pt x="21600" y="783"/>
                        <a:pt x="21592" y="706"/>
                        <a:pt x="21577" y="632"/>
                      </a:cubicBezTo>
                      <a:lnTo>
                        <a:pt x="21000" y="197"/>
                      </a:lnTo>
                      <a:cubicBezTo>
                        <a:pt x="20851" y="74"/>
                        <a:pt x="20660" y="0"/>
                        <a:pt x="20452" y="0"/>
                      </a:cubicBezTo>
                      <a:lnTo>
                        <a:pt x="861" y="0"/>
                      </a:lnTo>
                      <a:cubicBezTo>
                        <a:pt x="386" y="0"/>
                        <a:pt x="0" y="385"/>
                        <a:pt x="0" y="861"/>
                      </a:cubicBezTo>
                      <a:lnTo>
                        <a:pt x="0" y="20452"/>
                      </a:lnTo>
                      <a:cubicBezTo>
                        <a:pt x="0" y="20724"/>
                        <a:pt x="126" y="20966"/>
                        <a:pt x="323" y="21123"/>
                      </a:cubicBezTo>
                      <a:lnTo>
                        <a:pt x="955" y="21600"/>
                      </a:lnTo>
                      <a:lnTo>
                        <a:pt x="20452" y="21600"/>
                      </a:lnTo>
                      <a:cubicBezTo>
                        <a:pt x="21085" y="21600"/>
                        <a:pt x="21600" y="21085"/>
                        <a:pt x="21600" y="20452"/>
                      </a:cubicBezTo>
                      <a:close/>
                    </a:path>
                  </a:pathLst>
                </a:custGeom>
                <a:solidFill>
                  <a:srgbClr val="9FE5C8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6" name="Shape 686"/>
                <p:cNvSpPr/>
                <p:nvPr/>
              </p:nvSpPr>
              <p:spPr>
                <a:xfrm>
                  <a:off x="6806" y="6810"/>
                  <a:ext cx="1010855" cy="101084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0727"/>
                      </a:moveTo>
                      <a:cubicBezTo>
                        <a:pt x="21600" y="21209"/>
                        <a:pt x="21209" y="21600"/>
                        <a:pt x="20727" y="21600"/>
                      </a:cubicBezTo>
                      <a:lnTo>
                        <a:pt x="873" y="21600"/>
                      </a:lnTo>
                      <a:cubicBezTo>
                        <a:pt x="391" y="21600"/>
                        <a:pt x="0" y="21209"/>
                        <a:pt x="0" y="20727"/>
                      </a:cubicBezTo>
                      <a:lnTo>
                        <a:pt x="0" y="873"/>
                      </a:lnTo>
                      <a:cubicBezTo>
                        <a:pt x="0" y="391"/>
                        <a:pt x="391" y="0"/>
                        <a:pt x="873" y="0"/>
                      </a:cubicBezTo>
                      <a:lnTo>
                        <a:pt x="20727" y="0"/>
                      </a:lnTo>
                      <a:cubicBezTo>
                        <a:pt x="21209" y="0"/>
                        <a:pt x="21600" y="391"/>
                        <a:pt x="21600" y="873"/>
                      </a:cubicBezTo>
                      <a:cubicBezTo>
                        <a:pt x="21600" y="873"/>
                        <a:pt x="21600" y="20727"/>
                        <a:pt x="21600" y="207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691" name="Group 691"/>
              <p:cNvGrpSpPr/>
              <p:nvPr/>
            </p:nvGrpSpPr>
            <p:grpSpPr>
              <a:xfrm>
                <a:off x="336548" y="189307"/>
                <a:ext cx="421136" cy="627852"/>
                <a:chOff x="0" y="0"/>
                <a:chExt cx="421134" cy="627850"/>
              </a:xfrm>
            </p:grpSpPr>
            <p:sp>
              <p:nvSpPr>
                <p:cNvPr id="688" name="Shape 688"/>
                <p:cNvSpPr/>
                <p:nvPr/>
              </p:nvSpPr>
              <p:spPr>
                <a:xfrm>
                  <a:off x="0" y="367017"/>
                  <a:ext cx="200317" cy="2608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17795"/>
                      </a:moveTo>
                      <a:lnTo>
                        <a:pt x="8778" y="14859"/>
                      </a:lnTo>
                      <a:lnTo>
                        <a:pt x="12600" y="21600"/>
                      </a:lnTo>
                      <a:lnTo>
                        <a:pt x="21600" y="3451"/>
                      </a:lnTo>
                      <a:cubicBezTo>
                        <a:pt x="16875" y="3282"/>
                        <a:pt x="12369" y="2067"/>
                        <a:pt x="8998" y="0"/>
                      </a:cubicBezTo>
                      <a:cubicBezTo>
                        <a:pt x="8998" y="0"/>
                        <a:pt x="0" y="17795"/>
                        <a:pt x="0" y="177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9" name="Shape 689"/>
                <p:cNvSpPr/>
                <p:nvPr/>
              </p:nvSpPr>
              <p:spPr>
                <a:xfrm>
                  <a:off x="220807" y="367017"/>
                  <a:ext cx="200328" cy="2608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2603" y="0"/>
                      </a:moveTo>
                      <a:cubicBezTo>
                        <a:pt x="9009" y="2067"/>
                        <a:pt x="4725" y="3282"/>
                        <a:pt x="0" y="3451"/>
                      </a:cubicBezTo>
                      <a:lnTo>
                        <a:pt x="9009" y="21600"/>
                      </a:lnTo>
                      <a:lnTo>
                        <a:pt x="12833" y="14859"/>
                      </a:lnTo>
                      <a:lnTo>
                        <a:pt x="21600" y="17795"/>
                      </a:lnTo>
                      <a:cubicBezTo>
                        <a:pt x="21600" y="17795"/>
                        <a:pt x="12603" y="0"/>
                        <a:pt x="126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90" name="Shape 690"/>
                <p:cNvSpPr/>
                <p:nvPr/>
              </p:nvSpPr>
              <p:spPr>
                <a:xfrm>
                  <a:off x="20887" y="0"/>
                  <a:ext cx="375565" cy="37556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5537" y="17564"/>
                      </a:moveTo>
                      <a:lnTo>
                        <a:pt x="10800" y="14452"/>
                      </a:lnTo>
                      <a:lnTo>
                        <a:pt x="6064" y="17564"/>
                      </a:lnTo>
                      <a:lnTo>
                        <a:pt x="8091" y="12154"/>
                      </a:lnTo>
                      <a:lnTo>
                        <a:pt x="4037" y="9445"/>
                      </a:lnTo>
                      <a:lnTo>
                        <a:pt x="8773" y="9445"/>
                      </a:lnTo>
                      <a:lnTo>
                        <a:pt x="10800" y="4036"/>
                      </a:lnTo>
                      <a:lnTo>
                        <a:pt x="12828" y="9445"/>
                      </a:lnTo>
                      <a:lnTo>
                        <a:pt x="17564" y="9445"/>
                      </a:lnTo>
                      <a:lnTo>
                        <a:pt x="13509" y="12154"/>
                      </a:lnTo>
                      <a:cubicBezTo>
                        <a:pt x="13509" y="12154"/>
                        <a:pt x="15537" y="17564"/>
                        <a:pt x="15537" y="17564"/>
                      </a:cubicBezTo>
                      <a:close/>
                      <a:moveTo>
                        <a:pt x="21600" y="10800"/>
                      </a:moveTo>
                      <a:cubicBezTo>
                        <a:pt x="21600" y="4800"/>
                        <a:pt x="16801" y="0"/>
                        <a:pt x="10800" y="0"/>
                      </a:cubicBezTo>
                      <a:cubicBezTo>
                        <a:pt x="4800" y="0"/>
                        <a:pt x="0" y="4800"/>
                        <a:pt x="0" y="10800"/>
                      </a:cubicBezTo>
                      <a:cubicBezTo>
                        <a:pt x="0" y="16800"/>
                        <a:pt x="4800" y="21600"/>
                        <a:pt x="10800" y="21600"/>
                      </a:cubicBezTo>
                      <a:cubicBezTo>
                        <a:pt x="16801" y="21600"/>
                        <a:pt x="21600" y="16800"/>
                        <a:pt x="21600" y="10800"/>
                      </a:cubicBezTo>
                      <a:cubicBezTo>
                        <a:pt x="21600" y="10800"/>
                        <a:pt x="21600" y="10800"/>
                        <a:pt x="21600" y="108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 defTabSz="22859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400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166443474"/>
      </p:ext>
    </p:extLst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Group 1">
            <a:extLst>
              <a:ext uri="{FF2B5EF4-FFF2-40B4-BE49-F238E27FC236}">
                <a16:creationId xmlns:a16="http://schemas.microsoft.com/office/drawing/2014/main" id="{925AE2DF-82FB-0945-BB4A-6921734C5E24}"/>
              </a:ext>
            </a:extLst>
          </p:cNvPr>
          <p:cNvGrpSpPr>
            <a:grpSpLocks/>
          </p:cNvGrpSpPr>
          <p:nvPr/>
        </p:nvGrpSpPr>
        <p:grpSpPr bwMode="auto">
          <a:xfrm>
            <a:off x="3714750" y="2968625"/>
            <a:ext cx="1790700" cy="932657"/>
            <a:chOff x="3913901" y="5865040"/>
            <a:chExt cx="3322518" cy="1730427"/>
          </a:xfrm>
        </p:grpSpPr>
        <p:cxnSp>
          <p:nvCxnSpPr>
            <p:cNvPr id="49" name="直接连接符 84">
              <a:extLst>
                <a:ext uri="{FF2B5EF4-FFF2-40B4-BE49-F238E27FC236}">
                  <a16:creationId xmlns:a16="http://schemas.microsoft.com/office/drawing/2014/main" id="{E4B948D8-B976-E448-B279-5884DAF94E57}"/>
                </a:ext>
              </a:extLst>
            </p:cNvPr>
            <p:cNvCxnSpPr/>
            <p:nvPr/>
          </p:nvCxnSpPr>
          <p:spPr>
            <a:xfrm flipV="1">
              <a:off x="5664998" y="6732463"/>
              <a:ext cx="157142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0" name="弧形 85">
              <a:extLst>
                <a:ext uri="{FF2B5EF4-FFF2-40B4-BE49-F238E27FC236}">
                  <a16:creationId xmlns:a16="http://schemas.microsoft.com/office/drawing/2014/main" id="{E88D4873-1566-5345-B45B-6DC9E99FCC41}"/>
                </a:ext>
              </a:extLst>
            </p:cNvPr>
            <p:cNvSpPr/>
            <p:nvPr/>
          </p:nvSpPr>
          <p:spPr>
            <a:xfrm rot="16200000">
              <a:off x="3913927" y="5865014"/>
              <a:ext cx="1730427" cy="1730479"/>
            </a:xfrm>
            <a:prstGeom prst="arc">
              <a:avLst>
                <a:gd name="adj1" fmla="val 2657162"/>
                <a:gd name="adj2" fmla="val 8176062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zh-CN" altLang="en-US" sz="7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506" name="Group 53">
            <a:extLst>
              <a:ext uri="{FF2B5EF4-FFF2-40B4-BE49-F238E27FC236}">
                <a16:creationId xmlns:a16="http://schemas.microsoft.com/office/drawing/2014/main" id="{C1434B27-730B-C54F-AAEB-14D9B499DAFD}"/>
              </a:ext>
            </a:extLst>
          </p:cNvPr>
          <p:cNvGrpSpPr>
            <a:grpSpLocks/>
          </p:cNvGrpSpPr>
          <p:nvPr/>
        </p:nvGrpSpPr>
        <p:grpSpPr bwMode="auto">
          <a:xfrm>
            <a:off x="1675607" y="2928938"/>
            <a:ext cx="999331" cy="999332"/>
            <a:chOff x="7683929" y="9649657"/>
            <a:chExt cx="1999231" cy="1999752"/>
          </a:xfrm>
        </p:grpSpPr>
        <p:grpSp>
          <p:nvGrpSpPr>
            <p:cNvPr id="21554" name="Group 78">
              <a:extLst>
                <a:ext uri="{FF2B5EF4-FFF2-40B4-BE49-F238E27FC236}">
                  <a16:creationId xmlns:a16="http://schemas.microsoft.com/office/drawing/2014/main" id="{B4D7385F-53D8-B444-95B8-2CEC5CD74331}"/>
                </a:ext>
              </a:extLst>
            </p:cNvPr>
            <p:cNvGrpSpPr>
              <a:grpSpLocks/>
            </p:cNvGrpSpPr>
            <p:nvPr/>
          </p:nvGrpSpPr>
          <p:grpSpPr bwMode="auto">
            <a:xfrm rot="-283084">
              <a:off x="7683929" y="9649657"/>
              <a:ext cx="1999231" cy="1999752"/>
              <a:chOff x="5013110" y="5059616"/>
              <a:chExt cx="3378533" cy="3379413"/>
            </a:xfrm>
          </p:grpSpPr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EFF45A52-880D-5442-B051-05D41D010203}"/>
                  </a:ext>
                </a:extLst>
              </p:cNvPr>
              <p:cNvSpPr/>
              <p:nvPr/>
            </p:nvSpPr>
            <p:spPr>
              <a:xfrm>
                <a:off x="5013110" y="5059616"/>
                <a:ext cx="3378533" cy="3379413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9710" tIns="54855" rIns="109710" bIns="54855" anchor="ctr"/>
              <a:lstStyle/>
              <a:p>
                <a:pPr algn="ctr" defTabSz="914217">
                  <a:defRPr/>
                </a:pPr>
                <a:endParaRPr lang="bg-BG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E913E1B5-BA4C-434E-9DA1-B9E8A493DE13}"/>
                  </a:ext>
                </a:extLst>
              </p:cNvPr>
              <p:cNvSpPr/>
              <p:nvPr/>
            </p:nvSpPr>
            <p:spPr>
              <a:xfrm>
                <a:off x="5286828" y="5333405"/>
                <a:ext cx="2831098" cy="283183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9710" tIns="54855" rIns="109710" bIns="54855" anchor="ctr"/>
              <a:lstStyle/>
              <a:p>
                <a:pPr algn="ctr" defTabSz="914217">
                  <a:defRPr/>
                </a:pPr>
                <a:endParaRPr lang="bg-BG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21555" name="Freeform 3">
              <a:extLst>
                <a:ext uri="{FF2B5EF4-FFF2-40B4-BE49-F238E27FC236}">
                  <a16:creationId xmlns:a16="http://schemas.microsoft.com/office/drawing/2014/main" id="{51FC50C2-7D64-B244-81F5-D06505563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00770" y="10295371"/>
              <a:ext cx="804670" cy="648009"/>
            </a:xfrm>
            <a:custGeom>
              <a:avLst/>
              <a:gdLst>
                <a:gd name="T0" fmla="*/ 1276590336 w 497"/>
                <a:gd name="T1" fmla="*/ 186338228 h 400"/>
                <a:gd name="T2" fmla="*/ 1276590336 w 497"/>
                <a:gd name="T3" fmla="*/ 186338228 h 400"/>
                <a:gd name="T4" fmla="*/ 975136992 w 497"/>
                <a:gd name="T5" fmla="*/ 0 h 400"/>
                <a:gd name="T6" fmla="*/ 927952892 w 497"/>
                <a:gd name="T7" fmla="*/ 0 h 400"/>
                <a:gd name="T8" fmla="*/ 650090788 w 497"/>
                <a:gd name="T9" fmla="*/ 186338228 h 400"/>
                <a:gd name="T10" fmla="*/ 372230304 w 497"/>
                <a:gd name="T11" fmla="*/ 0 h 400"/>
                <a:gd name="T12" fmla="*/ 322424955 w 497"/>
                <a:gd name="T13" fmla="*/ 0 h 400"/>
                <a:gd name="T14" fmla="*/ 20969992 w 497"/>
                <a:gd name="T15" fmla="*/ 186338228 h 400"/>
                <a:gd name="T16" fmla="*/ 0 w 497"/>
                <a:gd name="T17" fmla="*/ 233578084 h 400"/>
                <a:gd name="T18" fmla="*/ 0 w 497"/>
                <a:gd name="T19" fmla="*/ 1002549304 h 400"/>
                <a:gd name="T20" fmla="*/ 20969992 w 497"/>
                <a:gd name="T21" fmla="*/ 1023544796 h 400"/>
                <a:gd name="T22" fmla="*/ 68154092 w 497"/>
                <a:gd name="T23" fmla="*/ 1023544796 h 400"/>
                <a:gd name="T24" fmla="*/ 346016195 w 497"/>
                <a:gd name="T25" fmla="*/ 860826496 h 400"/>
                <a:gd name="T26" fmla="*/ 626499548 w 497"/>
                <a:gd name="T27" fmla="*/ 1023544796 h 400"/>
                <a:gd name="T28" fmla="*/ 673683648 w 497"/>
                <a:gd name="T29" fmla="*/ 1023544796 h 400"/>
                <a:gd name="T30" fmla="*/ 951545751 w 497"/>
                <a:gd name="T31" fmla="*/ 860826496 h 400"/>
                <a:gd name="T32" fmla="*/ 1232029104 w 497"/>
                <a:gd name="T33" fmla="*/ 1023544796 h 400"/>
                <a:gd name="T34" fmla="*/ 1252999095 w 497"/>
                <a:gd name="T35" fmla="*/ 1047164724 h 400"/>
                <a:gd name="T36" fmla="*/ 1276590336 w 497"/>
                <a:gd name="T37" fmla="*/ 1023544796 h 400"/>
                <a:gd name="T38" fmla="*/ 1300183196 w 497"/>
                <a:gd name="T39" fmla="*/ 1002549304 h 400"/>
                <a:gd name="T40" fmla="*/ 1300183196 w 497"/>
                <a:gd name="T41" fmla="*/ 233578084 h 400"/>
                <a:gd name="T42" fmla="*/ 1276590336 w 497"/>
                <a:gd name="T43" fmla="*/ 186338228 h 400"/>
                <a:gd name="T44" fmla="*/ 301453344 w 497"/>
                <a:gd name="T45" fmla="*/ 768971220 h 400"/>
                <a:gd name="T46" fmla="*/ 301453344 w 497"/>
                <a:gd name="T47" fmla="*/ 768971220 h 400"/>
                <a:gd name="T48" fmla="*/ 91746951 w 497"/>
                <a:gd name="T49" fmla="*/ 908067972 h 400"/>
                <a:gd name="T50" fmla="*/ 91746951 w 497"/>
                <a:gd name="T51" fmla="*/ 257198012 h 400"/>
                <a:gd name="T52" fmla="*/ 301453344 w 497"/>
                <a:gd name="T53" fmla="*/ 115476824 h 400"/>
                <a:gd name="T54" fmla="*/ 301453344 w 497"/>
                <a:gd name="T55" fmla="*/ 768971220 h 400"/>
                <a:gd name="T56" fmla="*/ 602906688 w 497"/>
                <a:gd name="T57" fmla="*/ 908067972 h 400"/>
                <a:gd name="T58" fmla="*/ 602906688 w 497"/>
                <a:gd name="T59" fmla="*/ 908067972 h 400"/>
                <a:gd name="T60" fmla="*/ 393200295 w 497"/>
                <a:gd name="T61" fmla="*/ 768971220 h 400"/>
                <a:gd name="T62" fmla="*/ 393200295 w 497"/>
                <a:gd name="T63" fmla="*/ 115476824 h 400"/>
                <a:gd name="T64" fmla="*/ 602906688 w 497"/>
                <a:gd name="T65" fmla="*/ 257198012 h 400"/>
                <a:gd name="T66" fmla="*/ 602906688 w 497"/>
                <a:gd name="T67" fmla="*/ 908067972 h 400"/>
                <a:gd name="T68" fmla="*/ 904361651 w 497"/>
                <a:gd name="T69" fmla="*/ 768971220 h 400"/>
                <a:gd name="T70" fmla="*/ 904361651 w 497"/>
                <a:gd name="T71" fmla="*/ 768971220 h 400"/>
                <a:gd name="T72" fmla="*/ 697274888 w 497"/>
                <a:gd name="T73" fmla="*/ 908067972 h 400"/>
                <a:gd name="T74" fmla="*/ 697274888 w 497"/>
                <a:gd name="T75" fmla="*/ 257198012 h 400"/>
                <a:gd name="T76" fmla="*/ 904361651 w 497"/>
                <a:gd name="T77" fmla="*/ 115476824 h 400"/>
                <a:gd name="T78" fmla="*/ 904361651 w 497"/>
                <a:gd name="T79" fmla="*/ 768971220 h 400"/>
                <a:gd name="T80" fmla="*/ 1208436244 w 497"/>
                <a:gd name="T81" fmla="*/ 908067972 h 400"/>
                <a:gd name="T82" fmla="*/ 1208436244 w 497"/>
                <a:gd name="T83" fmla="*/ 908067972 h 400"/>
                <a:gd name="T84" fmla="*/ 996108603 w 497"/>
                <a:gd name="T85" fmla="*/ 768971220 h 400"/>
                <a:gd name="T86" fmla="*/ 996108603 w 497"/>
                <a:gd name="T87" fmla="*/ 115476824 h 400"/>
                <a:gd name="T88" fmla="*/ 1208436244 w 497"/>
                <a:gd name="T89" fmla="*/ 257198012 h 400"/>
                <a:gd name="T90" fmla="*/ 1208436244 w 497"/>
                <a:gd name="T91" fmla="*/ 908067972 h 40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497" h="400">
                  <a:moveTo>
                    <a:pt x="487" y="71"/>
                  </a:moveTo>
                  <a:lnTo>
                    <a:pt x="487" y="71"/>
                  </a:lnTo>
                  <a:cubicBezTo>
                    <a:pt x="372" y="0"/>
                    <a:pt x="372" y="0"/>
                    <a:pt x="372" y="0"/>
                  </a:cubicBezTo>
                  <a:cubicBezTo>
                    <a:pt x="363" y="0"/>
                    <a:pt x="363" y="0"/>
                    <a:pt x="354" y="0"/>
                  </a:cubicBezTo>
                  <a:cubicBezTo>
                    <a:pt x="248" y="71"/>
                    <a:pt x="248" y="71"/>
                    <a:pt x="248" y="71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32" y="0"/>
                    <a:pt x="132" y="0"/>
                    <a:pt x="123" y="0"/>
                  </a:cubicBezTo>
                  <a:cubicBezTo>
                    <a:pt x="8" y="71"/>
                    <a:pt x="8" y="71"/>
                    <a:pt x="8" y="71"/>
                  </a:cubicBezTo>
                  <a:cubicBezTo>
                    <a:pt x="0" y="80"/>
                    <a:pt x="0" y="80"/>
                    <a:pt x="0" y="89"/>
                  </a:cubicBezTo>
                  <a:cubicBezTo>
                    <a:pt x="0" y="382"/>
                    <a:pt x="0" y="382"/>
                    <a:pt x="0" y="382"/>
                  </a:cubicBezTo>
                  <a:cubicBezTo>
                    <a:pt x="0" y="382"/>
                    <a:pt x="0" y="390"/>
                    <a:pt x="8" y="390"/>
                  </a:cubicBezTo>
                  <a:cubicBezTo>
                    <a:pt x="8" y="399"/>
                    <a:pt x="17" y="399"/>
                    <a:pt x="26" y="390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239" y="390"/>
                    <a:pt x="239" y="390"/>
                    <a:pt x="239" y="390"/>
                  </a:cubicBezTo>
                  <a:cubicBezTo>
                    <a:pt x="248" y="399"/>
                    <a:pt x="248" y="399"/>
                    <a:pt x="257" y="390"/>
                  </a:cubicBezTo>
                  <a:cubicBezTo>
                    <a:pt x="363" y="328"/>
                    <a:pt x="363" y="328"/>
                    <a:pt x="363" y="328"/>
                  </a:cubicBezTo>
                  <a:cubicBezTo>
                    <a:pt x="470" y="390"/>
                    <a:pt x="470" y="390"/>
                    <a:pt x="470" y="390"/>
                  </a:cubicBezTo>
                  <a:cubicBezTo>
                    <a:pt x="470" y="399"/>
                    <a:pt x="478" y="399"/>
                    <a:pt x="478" y="399"/>
                  </a:cubicBezTo>
                  <a:cubicBezTo>
                    <a:pt x="478" y="399"/>
                    <a:pt x="487" y="399"/>
                    <a:pt x="487" y="390"/>
                  </a:cubicBezTo>
                  <a:cubicBezTo>
                    <a:pt x="496" y="390"/>
                    <a:pt x="496" y="382"/>
                    <a:pt x="496" y="382"/>
                  </a:cubicBezTo>
                  <a:cubicBezTo>
                    <a:pt x="496" y="89"/>
                    <a:pt x="496" y="89"/>
                    <a:pt x="496" y="89"/>
                  </a:cubicBezTo>
                  <a:cubicBezTo>
                    <a:pt x="496" y="80"/>
                    <a:pt x="496" y="80"/>
                    <a:pt x="487" y="71"/>
                  </a:cubicBezTo>
                  <a:close/>
                  <a:moveTo>
                    <a:pt x="115" y="293"/>
                  </a:moveTo>
                  <a:lnTo>
                    <a:pt x="115" y="293"/>
                  </a:lnTo>
                  <a:cubicBezTo>
                    <a:pt x="35" y="346"/>
                    <a:pt x="35" y="346"/>
                    <a:pt x="35" y="346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115" y="44"/>
                    <a:pt x="115" y="44"/>
                    <a:pt x="115" y="44"/>
                  </a:cubicBezTo>
                  <a:lnTo>
                    <a:pt x="115" y="293"/>
                  </a:lnTo>
                  <a:close/>
                  <a:moveTo>
                    <a:pt x="230" y="346"/>
                  </a:moveTo>
                  <a:lnTo>
                    <a:pt x="230" y="346"/>
                  </a:lnTo>
                  <a:cubicBezTo>
                    <a:pt x="150" y="293"/>
                    <a:pt x="150" y="293"/>
                    <a:pt x="150" y="293"/>
                  </a:cubicBezTo>
                  <a:cubicBezTo>
                    <a:pt x="150" y="44"/>
                    <a:pt x="150" y="44"/>
                    <a:pt x="150" y="44"/>
                  </a:cubicBezTo>
                  <a:cubicBezTo>
                    <a:pt x="230" y="98"/>
                    <a:pt x="230" y="98"/>
                    <a:pt x="230" y="98"/>
                  </a:cubicBezTo>
                  <a:lnTo>
                    <a:pt x="230" y="346"/>
                  </a:lnTo>
                  <a:close/>
                  <a:moveTo>
                    <a:pt x="345" y="293"/>
                  </a:moveTo>
                  <a:lnTo>
                    <a:pt x="345" y="293"/>
                  </a:lnTo>
                  <a:cubicBezTo>
                    <a:pt x="266" y="346"/>
                    <a:pt x="266" y="346"/>
                    <a:pt x="266" y="346"/>
                  </a:cubicBezTo>
                  <a:cubicBezTo>
                    <a:pt x="266" y="98"/>
                    <a:pt x="266" y="98"/>
                    <a:pt x="266" y="98"/>
                  </a:cubicBezTo>
                  <a:cubicBezTo>
                    <a:pt x="345" y="44"/>
                    <a:pt x="345" y="44"/>
                    <a:pt x="345" y="44"/>
                  </a:cubicBezTo>
                  <a:lnTo>
                    <a:pt x="345" y="293"/>
                  </a:lnTo>
                  <a:close/>
                  <a:moveTo>
                    <a:pt x="461" y="346"/>
                  </a:moveTo>
                  <a:lnTo>
                    <a:pt x="461" y="346"/>
                  </a:lnTo>
                  <a:cubicBezTo>
                    <a:pt x="380" y="293"/>
                    <a:pt x="380" y="293"/>
                    <a:pt x="380" y="293"/>
                  </a:cubicBezTo>
                  <a:cubicBezTo>
                    <a:pt x="380" y="44"/>
                    <a:pt x="380" y="44"/>
                    <a:pt x="380" y="44"/>
                  </a:cubicBezTo>
                  <a:cubicBezTo>
                    <a:pt x="461" y="98"/>
                    <a:pt x="461" y="98"/>
                    <a:pt x="461" y="98"/>
                  </a:cubicBezTo>
                  <a:lnTo>
                    <a:pt x="461" y="34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507" name="Group 54">
            <a:extLst>
              <a:ext uri="{FF2B5EF4-FFF2-40B4-BE49-F238E27FC236}">
                <a16:creationId xmlns:a16="http://schemas.microsoft.com/office/drawing/2014/main" id="{0D66754D-8E20-AF48-905D-187201E257B6}"/>
              </a:ext>
            </a:extLst>
          </p:cNvPr>
          <p:cNvGrpSpPr>
            <a:grpSpLocks/>
          </p:cNvGrpSpPr>
          <p:nvPr/>
        </p:nvGrpSpPr>
        <p:grpSpPr bwMode="auto">
          <a:xfrm>
            <a:off x="7541419" y="2928938"/>
            <a:ext cx="999331" cy="1000125"/>
            <a:chOff x="14361737" y="2978422"/>
            <a:chExt cx="1999231" cy="1999752"/>
          </a:xfrm>
        </p:grpSpPr>
        <p:grpSp>
          <p:nvGrpSpPr>
            <p:cNvPr id="21550" name="Group 74">
              <a:extLst>
                <a:ext uri="{FF2B5EF4-FFF2-40B4-BE49-F238E27FC236}">
                  <a16:creationId xmlns:a16="http://schemas.microsoft.com/office/drawing/2014/main" id="{7E4CC0C8-AFF0-E74B-891F-DA7E2D69701F}"/>
                </a:ext>
              </a:extLst>
            </p:cNvPr>
            <p:cNvGrpSpPr>
              <a:grpSpLocks/>
            </p:cNvGrpSpPr>
            <p:nvPr/>
          </p:nvGrpSpPr>
          <p:grpSpPr bwMode="auto">
            <a:xfrm rot="-283084">
              <a:off x="14361737" y="2978422"/>
              <a:ext cx="1999231" cy="1999752"/>
              <a:chOff x="5013110" y="5059616"/>
              <a:chExt cx="3378533" cy="3379413"/>
            </a:xfrm>
          </p:grpSpPr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8370C5CA-7A9F-DE48-9F7B-F4D033D30BAA}"/>
                  </a:ext>
                </a:extLst>
              </p:cNvPr>
              <p:cNvSpPr/>
              <p:nvPr/>
            </p:nvSpPr>
            <p:spPr>
              <a:xfrm>
                <a:off x="5013110" y="5059616"/>
                <a:ext cx="3378533" cy="33794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9710" tIns="54855" rIns="109710" bIns="54855" anchor="ctr"/>
              <a:lstStyle/>
              <a:p>
                <a:pPr algn="ctr" defTabSz="914217">
                  <a:defRPr/>
                </a:pPr>
                <a:endParaRPr lang="bg-BG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D9C1A8B0-B6FC-194E-8732-9ACAD4F43FA8}"/>
                  </a:ext>
                </a:extLst>
              </p:cNvPr>
              <p:cNvSpPr/>
              <p:nvPr/>
            </p:nvSpPr>
            <p:spPr>
              <a:xfrm>
                <a:off x="5286828" y="5333188"/>
                <a:ext cx="2831098" cy="283227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9710" tIns="54855" rIns="109710" bIns="54855" anchor="ctr"/>
              <a:lstStyle/>
              <a:p>
                <a:pPr algn="ctr" defTabSz="914217">
                  <a:defRPr/>
                </a:pPr>
                <a:endParaRPr lang="bg-BG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21551" name="Freeform 22">
              <a:extLst>
                <a:ext uri="{FF2B5EF4-FFF2-40B4-BE49-F238E27FC236}">
                  <a16:creationId xmlns:a16="http://schemas.microsoft.com/office/drawing/2014/main" id="{8BD615C0-0F12-3740-9951-334B30E87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14064" y="3584307"/>
              <a:ext cx="747702" cy="747708"/>
            </a:xfrm>
            <a:custGeom>
              <a:avLst/>
              <a:gdLst>
                <a:gd name="T0" fmla="*/ 605038512 w 461"/>
                <a:gd name="T1" fmla="*/ 21044493 h 461"/>
                <a:gd name="T2" fmla="*/ 605038512 w 461"/>
                <a:gd name="T3" fmla="*/ 21044493 h 461"/>
                <a:gd name="T4" fmla="*/ 0 w 461"/>
                <a:gd name="T5" fmla="*/ 628723490 h 461"/>
                <a:gd name="T6" fmla="*/ 605038512 w 461"/>
                <a:gd name="T7" fmla="*/ 1210096466 h 461"/>
                <a:gd name="T8" fmla="*/ 1210077024 w 461"/>
                <a:gd name="T9" fmla="*/ 605048233 h 461"/>
                <a:gd name="T10" fmla="*/ 605038512 w 461"/>
                <a:gd name="T11" fmla="*/ 21044493 h 461"/>
                <a:gd name="T12" fmla="*/ 605038512 w 461"/>
                <a:gd name="T13" fmla="*/ 92071887 h 461"/>
                <a:gd name="T14" fmla="*/ 605038512 w 461"/>
                <a:gd name="T15" fmla="*/ 92071887 h 461"/>
                <a:gd name="T16" fmla="*/ 839161687 w 461"/>
                <a:gd name="T17" fmla="*/ 139424024 h 461"/>
                <a:gd name="T18" fmla="*/ 765505742 w 461"/>
                <a:gd name="T19" fmla="*/ 278848048 h 461"/>
                <a:gd name="T20" fmla="*/ 605038512 w 461"/>
                <a:gd name="T21" fmla="*/ 255172791 h 461"/>
                <a:gd name="T22" fmla="*/ 441940539 w 461"/>
                <a:gd name="T23" fmla="*/ 278848048 h 461"/>
                <a:gd name="T24" fmla="*/ 370915337 w 461"/>
                <a:gd name="T25" fmla="*/ 139424024 h 461"/>
                <a:gd name="T26" fmla="*/ 605038512 w 461"/>
                <a:gd name="T27" fmla="*/ 92071887 h 461"/>
                <a:gd name="T28" fmla="*/ 278844189 w 461"/>
                <a:gd name="T29" fmla="*/ 768147515 h 461"/>
                <a:gd name="T30" fmla="*/ 278844189 w 461"/>
                <a:gd name="T31" fmla="*/ 768147515 h 461"/>
                <a:gd name="T32" fmla="*/ 139421283 w 461"/>
                <a:gd name="T33" fmla="*/ 860221024 h 461"/>
                <a:gd name="T34" fmla="*/ 92071148 w 461"/>
                <a:gd name="T35" fmla="*/ 628723490 h 461"/>
                <a:gd name="T36" fmla="*/ 139421283 w 461"/>
                <a:gd name="T37" fmla="*/ 370921557 h 461"/>
                <a:gd name="T38" fmla="*/ 278844189 w 461"/>
                <a:gd name="T39" fmla="*/ 439318187 h 461"/>
                <a:gd name="T40" fmla="*/ 231492432 w 461"/>
                <a:gd name="T41" fmla="*/ 605048233 h 461"/>
                <a:gd name="T42" fmla="*/ 278844189 w 461"/>
                <a:gd name="T43" fmla="*/ 768147515 h 461"/>
                <a:gd name="T44" fmla="*/ 605038512 w 461"/>
                <a:gd name="T45" fmla="*/ 1139069072 h 461"/>
                <a:gd name="T46" fmla="*/ 605038512 w 461"/>
                <a:gd name="T47" fmla="*/ 1139069072 h 461"/>
                <a:gd name="T48" fmla="*/ 370915337 w 461"/>
                <a:gd name="T49" fmla="*/ 1070672442 h 461"/>
                <a:gd name="T50" fmla="*/ 441940539 w 461"/>
                <a:gd name="T51" fmla="*/ 931248418 h 461"/>
                <a:gd name="T52" fmla="*/ 605038512 w 461"/>
                <a:gd name="T53" fmla="*/ 978600555 h 461"/>
                <a:gd name="T54" fmla="*/ 765505742 w 461"/>
                <a:gd name="T55" fmla="*/ 931248418 h 461"/>
                <a:gd name="T56" fmla="*/ 839161687 w 461"/>
                <a:gd name="T57" fmla="*/ 1070672442 h 461"/>
                <a:gd name="T58" fmla="*/ 605038512 w 461"/>
                <a:gd name="T59" fmla="*/ 1139069072 h 461"/>
                <a:gd name="T60" fmla="*/ 605038512 w 461"/>
                <a:gd name="T61" fmla="*/ 907573161 h 461"/>
                <a:gd name="T62" fmla="*/ 605038512 w 461"/>
                <a:gd name="T63" fmla="*/ 907573161 h 461"/>
                <a:gd name="T64" fmla="*/ 326194324 w 461"/>
                <a:gd name="T65" fmla="*/ 605048233 h 461"/>
                <a:gd name="T66" fmla="*/ 605038512 w 461"/>
                <a:gd name="T67" fmla="*/ 323569421 h 461"/>
                <a:gd name="T68" fmla="*/ 883882701 w 461"/>
                <a:gd name="T69" fmla="*/ 605048233 h 461"/>
                <a:gd name="T70" fmla="*/ 605038512 w 461"/>
                <a:gd name="T71" fmla="*/ 907573161 h 461"/>
                <a:gd name="T72" fmla="*/ 931232836 w 461"/>
                <a:gd name="T73" fmla="*/ 768147515 h 461"/>
                <a:gd name="T74" fmla="*/ 931232836 w 461"/>
                <a:gd name="T75" fmla="*/ 768147515 h 461"/>
                <a:gd name="T76" fmla="*/ 978584592 w 461"/>
                <a:gd name="T77" fmla="*/ 605048233 h 461"/>
                <a:gd name="T78" fmla="*/ 931232836 w 461"/>
                <a:gd name="T79" fmla="*/ 439318187 h 461"/>
                <a:gd name="T80" fmla="*/ 1070655741 w 461"/>
                <a:gd name="T81" fmla="*/ 370921557 h 461"/>
                <a:gd name="T82" fmla="*/ 1118005876 w 461"/>
                <a:gd name="T83" fmla="*/ 605048233 h 461"/>
                <a:gd name="T84" fmla="*/ 1070655741 w 461"/>
                <a:gd name="T85" fmla="*/ 860221024 h 461"/>
                <a:gd name="T86" fmla="*/ 931232836 w 461"/>
                <a:gd name="T87" fmla="*/ 768147515 h 46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61" h="461">
                  <a:moveTo>
                    <a:pt x="230" y="8"/>
                  </a:moveTo>
                  <a:lnTo>
                    <a:pt x="230" y="8"/>
                  </a:lnTo>
                  <a:cubicBezTo>
                    <a:pt x="97" y="8"/>
                    <a:pt x="0" y="106"/>
                    <a:pt x="0" y="239"/>
                  </a:cubicBezTo>
                  <a:cubicBezTo>
                    <a:pt x="0" y="363"/>
                    <a:pt x="106" y="460"/>
                    <a:pt x="230" y="460"/>
                  </a:cubicBezTo>
                  <a:cubicBezTo>
                    <a:pt x="363" y="460"/>
                    <a:pt x="460" y="354"/>
                    <a:pt x="460" y="230"/>
                  </a:cubicBezTo>
                  <a:cubicBezTo>
                    <a:pt x="460" y="106"/>
                    <a:pt x="354" y="0"/>
                    <a:pt x="230" y="8"/>
                  </a:cubicBezTo>
                  <a:close/>
                  <a:moveTo>
                    <a:pt x="230" y="35"/>
                  </a:moveTo>
                  <a:lnTo>
                    <a:pt x="230" y="35"/>
                  </a:lnTo>
                  <a:cubicBezTo>
                    <a:pt x="256" y="35"/>
                    <a:pt x="291" y="44"/>
                    <a:pt x="319" y="53"/>
                  </a:cubicBezTo>
                  <a:cubicBezTo>
                    <a:pt x="291" y="106"/>
                    <a:pt x="291" y="106"/>
                    <a:pt x="291" y="106"/>
                  </a:cubicBezTo>
                  <a:cubicBezTo>
                    <a:pt x="275" y="97"/>
                    <a:pt x="247" y="97"/>
                    <a:pt x="230" y="97"/>
                  </a:cubicBezTo>
                  <a:cubicBezTo>
                    <a:pt x="203" y="97"/>
                    <a:pt x="185" y="97"/>
                    <a:pt x="168" y="106"/>
                  </a:cubicBezTo>
                  <a:cubicBezTo>
                    <a:pt x="141" y="53"/>
                    <a:pt x="141" y="53"/>
                    <a:pt x="141" y="53"/>
                  </a:cubicBezTo>
                  <a:cubicBezTo>
                    <a:pt x="168" y="44"/>
                    <a:pt x="194" y="35"/>
                    <a:pt x="230" y="35"/>
                  </a:cubicBezTo>
                  <a:close/>
                  <a:moveTo>
                    <a:pt x="106" y="292"/>
                  </a:moveTo>
                  <a:lnTo>
                    <a:pt x="106" y="292"/>
                  </a:lnTo>
                  <a:cubicBezTo>
                    <a:pt x="53" y="327"/>
                    <a:pt x="53" y="327"/>
                    <a:pt x="53" y="327"/>
                  </a:cubicBezTo>
                  <a:cubicBezTo>
                    <a:pt x="35" y="301"/>
                    <a:pt x="35" y="265"/>
                    <a:pt x="35" y="239"/>
                  </a:cubicBezTo>
                  <a:cubicBezTo>
                    <a:pt x="26" y="204"/>
                    <a:pt x="35" y="167"/>
                    <a:pt x="53" y="141"/>
                  </a:cubicBezTo>
                  <a:cubicBezTo>
                    <a:pt x="106" y="167"/>
                    <a:pt x="106" y="167"/>
                    <a:pt x="106" y="167"/>
                  </a:cubicBezTo>
                  <a:cubicBezTo>
                    <a:pt x="97" y="185"/>
                    <a:pt x="88" y="212"/>
                    <a:pt x="88" y="230"/>
                  </a:cubicBezTo>
                  <a:cubicBezTo>
                    <a:pt x="88" y="257"/>
                    <a:pt x="97" y="274"/>
                    <a:pt x="106" y="292"/>
                  </a:cubicBezTo>
                  <a:close/>
                  <a:moveTo>
                    <a:pt x="230" y="433"/>
                  </a:moveTo>
                  <a:lnTo>
                    <a:pt x="230" y="433"/>
                  </a:lnTo>
                  <a:cubicBezTo>
                    <a:pt x="194" y="433"/>
                    <a:pt x="168" y="425"/>
                    <a:pt x="141" y="407"/>
                  </a:cubicBezTo>
                  <a:cubicBezTo>
                    <a:pt x="168" y="354"/>
                    <a:pt x="168" y="354"/>
                    <a:pt x="168" y="354"/>
                  </a:cubicBezTo>
                  <a:cubicBezTo>
                    <a:pt x="185" y="363"/>
                    <a:pt x="203" y="372"/>
                    <a:pt x="230" y="372"/>
                  </a:cubicBezTo>
                  <a:cubicBezTo>
                    <a:pt x="247" y="372"/>
                    <a:pt x="275" y="363"/>
                    <a:pt x="291" y="354"/>
                  </a:cubicBezTo>
                  <a:cubicBezTo>
                    <a:pt x="319" y="407"/>
                    <a:pt x="319" y="407"/>
                    <a:pt x="319" y="407"/>
                  </a:cubicBezTo>
                  <a:cubicBezTo>
                    <a:pt x="291" y="425"/>
                    <a:pt x="266" y="433"/>
                    <a:pt x="230" y="433"/>
                  </a:cubicBezTo>
                  <a:close/>
                  <a:moveTo>
                    <a:pt x="230" y="345"/>
                  </a:moveTo>
                  <a:lnTo>
                    <a:pt x="230" y="345"/>
                  </a:lnTo>
                  <a:cubicBezTo>
                    <a:pt x="168" y="345"/>
                    <a:pt x="124" y="292"/>
                    <a:pt x="124" y="230"/>
                  </a:cubicBezTo>
                  <a:cubicBezTo>
                    <a:pt x="124" y="167"/>
                    <a:pt x="168" y="123"/>
                    <a:pt x="230" y="123"/>
                  </a:cubicBezTo>
                  <a:cubicBezTo>
                    <a:pt x="291" y="123"/>
                    <a:pt x="336" y="167"/>
                    <a:pt x="336" y="230"/>
                  </a:cubicBezTo>
                  <a:cubicBezTo>
                    <a:pt x="336" y="292"/>
                    <a:pt x="291" y="345"/>
                    <a:pt x="230" y="345"/>
                  </a:cubicBezTo>
                  <a:close/>
                  <a:moveTo>
                    <a:pt x="354" y="292"/>
                  </a:moveTo>
                  <a:lnTo>
                    <a:pt x="354" y="292"/>
                  </a:lnTo>
                  <a:cubicBezTo>
                    <a:pt x="363" y="274"/>
                    <a:pt x="372" y="257"/>
                    <a:pt x="372" y="230"/>
                  </a:cubicBezTo>
                  <a:cubicBezTo>
                    <a:pt x="372" y="212"/>
                    <a:pt x="363" y="185"/>
                    <a:pt x="354" y="167"/>
                  </a:cubicBezTo>
                  <a:cubicBezTo>
                    <a:pt x="407" y="141"/>
                    <a:pt x="407" y="141"/>
                    <a:pt x="407" y="141"/>
                  </a:cubicBezTo>
                  <a:cubicBezTo>
                    <a:pt x="416" y="167"/>
                    <a:pt x="425" y="195"/>
                    <a:pt x="425" y="230"/>
                  </a:cubicBezTo>
                  <a:cubicBezTo>
                    <a:pt x="425" y="265"/>
                    <a:pt x="416" y="292"/>
                    <a:pt x="407" y="327"/>
                  </a:cubicBezTo>
                  <a:lnTo>
                    <a:pt x="354" y="2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508" name="Group 55">
            <a:extLst>
              <a:ext uri="{FF2B5EF4-FFF2-40B4-BE49-F238E27FC236}">
                <a16:creationId xmlns:a16="http://schemas.microsoft.com/office/drawing/2014/main" id="{28F01354-FFA5-AC43-858C-8FCE15DA6045}"/>
              </a:ext>
            </a:extLst>
          </p:cNvPr>
          <p:cNvGrpSpPr>
            <a:grpSpLocks/>
          </p:cNvGrpSpPr>
          <p:nvPr/>
        </p:nvGrpSpPr>
        <p:grpSpPr bwMode="auto">
          <a:xfrm>
            <a:off x="5585619" y="2924175"/>
            <a:ext cx="999331" cy="999332"/>
            <a:chOff x="12208441" y="5274469"/>
            <a:chExt cx="1999231" cy="1999752"/>
          </a:xfrm>
        </p:grpSpPr>
        <p:grpSp>
          <p:nvGrpSpPr>
            <p:cNvPr id="21546" name="Group 61">
              <a:extLst>
                <a:ext uri="{FF2B5EF4-FFF2-40B4-BE49-F238E27FC236}">
                  <a16:creationId xmlns:a16="http://schemas.microsoft.com/office/drawing/2014/main" id="{DBA7A1A9-CC1C-2440-83E8-475B04E0B92D}"/>
                </a:ext>
              </a:extLst>
            </p:cNvPr>
            <p:cNvGrpSpPr>
              <a:grpSpLocks/>
            </p:cNvGrpSpPr>
            <p:nvPr/>
          </p:nvGrpSpPr>
          <p:grpSpPr bwMode="auto">
            <a:xfrm rot="-283084">
              <a:off x="12208441" y="5274469"/>
              <a:ext cx="1999231" cy="1999752"/>
              <a:chOff x="5013110" y="5059616"/>
              <a:chExt cx="3378533" cy="3379413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4A957A95-B0B0-6042-BC88-ABE8A1BD6D57}"/>
                  </a:ext>
                </a:extLst>
              </p:cNvPr>
              <p:cNvSpPr/>
              <p:nvPr/>
            </p:nvSpPr>
            <p:spPr>
              <a:xfrm>
                <a:off x="5013110" y="5059616"/>
                <a:ext cx="3378533" cy="3379413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9710" tIns="54855" rIns="109710" bIns="54855" anchor="ctr"/>
              <a:lstStyle/>
              <a:p>
                <a:pPr algn="ctr" defTabSz="914217">
                  <a:defRPr/>
                </a:pPr>
                <a:endParaRPr lang="bg-BG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8963B1C5-A46F-F64C-8931-54061119773C}"/>
                  </a:ext>
                </a:extLst>
              </p:cNvPr>
              <p:cNvSpPr/>
              <p:nvPr/>
            </p:nvSpPr>
            <p:spPr>
              <a:xfrm>
                <a:off x="5286828" y="5333405"/>
                <a:ext cx="2831098" cy="283183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9710" tIns="54855" rIns="109710" bIns="54855" anchor="ctr"/>
              <a:lstStyle/>
              <a:p>
                <a:pPr algn="ctr" defTabSz="914217">
                  <a:defRPr/>
                </a:pPr>
                <a:endParaRPr lang="bg-BG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21547" name="Freeform 101">
              <a:extLst>
                <a:ext uri="{FF2B5EF4-FFF2-40B4-BE49-F238E27FC236}">
                  <a16:creationId xmlns:a16="http://schemas.microsoft.com/office/drawing/2014/main" id="{EE2EBF66-D447-964C-9424-A6E6A3686F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38442" y="5933249"/>
              <a:ext cx="804669" cy="619523"/>
            </a:xfrm>
            <a:custGeom>
              <a:avLst/>
              <a:gdLst>
                <a:gd name="T0" fmla="*/ 209706393 w 497"/>
                <a:gd name="T1" fmla="*/ 652290657 h 382"/>
                <a:gd name="T2" fmla="*/ 209706393 w 497"/>
                <a:gd name="T3" fmla="*/ 652290657 h 382"/>
                <a:gd name="T4" fmla="*/ 416793155 w 497"/>
                <a:gd name="T5" fmla="*/ 862706631 h 382"/>
                <a:gd name="T6" fmla="*/ 650090788 w 497"/>
                <a:gd name="T7" fmla="*/ 1002107640 h 382"/>
                <a:gd name="T8" fmla="*/ 883390040 w 497"/>
                <a:gd name="T9" fmla="*/ 886378287 h 382"/>
                <a:gd name="T10" fmla="*/ 1022321092 w 497"/>
                <a:gd name="T11" fmla="*/ 678592856 h 382"/>
                <a:gd name="T12" fmla="*/ 650090788 w 497"/>
                <a:gd name="T13" fmla="*/ 862706631 h 382"/>
                <a:gd name="T14" fmla="*/ 209706393 w 497"/>
                <a:gd name="T15" fmla="*/ 652290657 h 382"/>
                <a:gd name="T16" fmla="*/ 1276590336 w 497"/>
                <a:gd name="T17" fmla="*/ 326145328 h 382"/>
                <a:gd name="T18" fmla="*/ 1276590336 w 497"/>
                <a:gd name="T19" fmla="*/ 326145328 h 382"/>
                <a:gd name="T20" fmla="*/ 718246499 w 497"/>
                <a:gd name="T21" fmla="*/ 23671655 h 382"/>
                <a:gd name="T22" fmla="*/ 579315447 w 497"/>
                <a:gd name="T23" fmla="*/ 23671655 h 382"/>
                <a:gd name="T24" fmla="*/ 23591241 w 497"/>
                <a:gd name="T25" fmla="*/ 326145328 h 382"/>
                <a:gd name="T26" fmla="*/ 23591241 w 497"/>
                <a:gd name="T27" fmla="*/ 420831949 h 382"/>
                <a:gd name="T28" fmla="*/ 579315447 w 497"/>
                <a:gd name="T29" fmla="*/ 723305623 h 382"/>
                <a:gd name="T30" fmla="*/ 718246499 w 497"/>
                <a:gd name="T31" fmla="*/ 723305623 h 382"/>
                <a:gd name="T32" fmla="*/ 1069505192 w 497"/>
                <a:gd name="T33" fmla="*/ 512889648 h 382"/>
                <a:gd name="T34" fmla="*/ 697274888 w 497"/>
                <a:gd name="T35" fmla="*/ 420831949 h 382"/>
                <a:gd name="T36" fmla="*/ 650090788 w 497"/>
                <a:gd name="T37" fmla="*/ 441874682 h 382"/>
                <a:gd name="T38" fmla="*/ 532131347 w 497"/>
                <a:gd name="T39" fmla="*/ 349816984 h 382"/>
                <a:gd name="T40" fmla="*/ 650090788 w 497"/>
                <a:gd name="T41" fmla="*/ 281432562 h 382"/>
                <a:gd name="T42" fmla="*/ 768051848 w 497"/>
                <a:gd name="T43" fmla="*/ 326145328 h 382"/>
                <a:gd name="T44" fmla="*/ 1161252144 w 497"/>
                <a:gd name="T45" fmla="*/ 465546337 h 382"/>
                <a:gd name="T46" fmla="*/ 1276590336 w 497"/>
                <a:gd name="T47" fmla="*/ 420831949 h 382"/>
                <a:gd name="T48" fmla="*/ 1276590336 w 497"/>
                <a:gd name="T49" fmla="*/ 326145328 h 382"/>
                <a:gd name="T50" fmla="*/ 1114068044 w 497"/>
                <a:gd name="T51" fmla="*/ 910051564 h 382"/>
                <a:gd name="T52" fmla="*/ 1114068044 w 497"/>
                <a:gd name="T53" fmla="*/ 910051564 h 382"/>
                <a:gd name="T54" fmla="*/ 1208436244 w 497"/>
                <a:gd name="T55" fmla="*/ 886378287 h 382"/>
                <a:gd name="T56" fmla="*/ 1161252144 w 497"/>
                <a:gd name="T57" fmla="*/ 465546337 h 382"/>
                <a:gd name="T58" fmla="*/ 1069505192 w 497"/>
                <a:gd name="T59" fmla="*/ 512889648 h 382"/>
                <a:gd name="T60" fmla="*/ 1114068044 w 497"/>
                <a:gd name="T61" fmla="*/ 910051564 h 3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97" h="382">
                  <a:moveTo>
                    <a:pt x="80" y="248"/>
                  </a:moveTo>
                  <a:lnTo>
                    <a:pt x="80" y="248"/>
                  </a:lnTo>
                  <a:cubicBezTo>
                    <a:pt x="97" y="293"/>
                    <a:pt x="106" y="311"/>
                    <a:pt x="159" y="328"/>
                  </a:cubicBezTo>
                  <a:cubicBezTo>
                    <a:pt x="203" y="355"/>
                    <a:pt x="230" y="381"/>
                    <a:pt x="248" y="381"/>
                  </a:cubicBezTo>
                  <a:cubicBezTo>
                    <a:pt x="266" y="381"/>
                    <a:pt x="293" y="355"/>
                    <a:pt x="337" y="337"/>
                  </a:cubicBezTo>
                  <a:cubicBezTo>
                    <a:pt x="390" y="311"/>
                    <a:pt x="372" y="311"/>
                    <a:pt x="390" y="258"/>
                  </a:cubicBezTo>
                  <a:cubicBezTo>
                    <a:pt x="248" y="328"/>
                    <a:pt x="248" y="328"/>
                    <a:pt x="248" y="328"/>
                  </a:cubicBezTo>
                  <a:lnTo>
                    <a:pt x="80" y="248"/>
                  </a:lnTo>
                  <a:close/>
                  <a:moveTo>
                    <a:pt x="487" y="124"/>
                  </a:moveTo>
                  <a:lnTo>
                    <a:pt x="487" y="124"/>
                  </a:lnTo>
                  <a:cubicBezTo>
                    <a:pt x="274" y="9"/>
                    <a:pt x="274" y="9"/>
                    <a:pt x="274" y="9"/>
                  </a:cubicBezTo>
                  <a:cubicBezTo>
                    <a:pt x="266" y="0"/>
                    <a:pt x="239" y="0"/>
                    <a:pt x="221" y="9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0" y="133"/>
                    <a:pt x="0" y="142"/>
                    <a:pt x="9" y="160"/>
                  </a:cubicBezTo>
                  <a:cubicBezTo>
                    <a:pt x="221" y="275"/>
                    <a:pt x="221" y="275"/>
                    <a:pt x="221" y="275"/>
                  </a:cubicBezTo>
                  <a:cubicBezTo>
                    <a:pt x="239" y="284"/>
                    <a:pt x="266" y="284"/>
                    <a:pt x="274" y="275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266" y="160"/>
                    <a:pt x="266" y="160"/>
                    <a:pt x="266" y="160"/>
                  </a:cubicBezTo>
                  <a:cubicBezTo>
                    <a:pt x="257" y="160"/>
                    <a:pt x="257" y="168"/>
                    <a:pt x="248" y="168"/>
                  </a:cubicBezTo>
                  <a:cubicBezTo>
                    <a:pt x="221" y="168"/>
                    <a:pt x="203" y="151"/>
                    <a:pt x="203" y="133"/>
                  </a:cubicBezTo>
                  <a:cubicBezTo>
                    <a:pt x="203" y="124"/>
                    <a:pt x="221" y="107"/>
                    <a:pt x="248" y="107"/>
                  </a:cubicBezTo>
                  <a:cubicBezTo>
                    <a:pt x="266" y="107"/>
                    <a:pt x="284" y="115"/>
                    <a:pt x="293" y="124"/>
                  </a:cubicBezTo>
                  <a:cubicBezTo>
                    <a:pt x="443" y="177"/>
                    <a:pt x="443" y="177"/>
                    <a:pt x="443" y="177"/>
                  </a:cubicBezTo>
                  <a:cubicBezTo>
                    <a:pt x="487" y="160"/>
                    <a:pt x="487" y="160"/>
                    <a:pt x="487" y="160"/>
                  </a:cubicBezTo>
                  <a:cubicBezTo>
                    <a:pt x="496" y="142"/>
                    <a:pt x="496" y="133"/>
                    <a:pt x="487" y="124"/>
                  </a:cubicBezTo>
                  <a:close/>
                  <a:moveTo>
                    <a:pt x="425" y="346"/>
                  </a:moveTo>
                  <a:lnTo>
                    <a:pt x="425" y="346"/>
                  </a:lnTo>
                  <a:cubicBezTo>
                    <a:pt x="416" y="355"/>
                    <a:pt x="452" y="364"/>
                    <a:pt x="461" y="337"/>
                  </a:cubicBezTo>
                  <a:cubicBezTo>
                    <a:pt x="469" y="213"/>
                    <a:pt x="443" y="177"/>
                    <a:pt x="443" y="177"/>
                  </a:cubicBezTo>
                  <a:cubicBezTo>
                    <a:pt x="408" y="195"/>
                    <a:pt x="408" y="195"/>
                    <a:pt x="408" y="195"/>
                  </a:cubicBezTo>
                  <a:cubicBezTo>
                    <a:pt x="408" y="195"/>
                    <a:pt x="443" y="222"/>
                    <a:pt x="425" y="3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509" name="Group 56">
            <a:extLst>
              <a:ext uri="{FF2B5EF4-FFF2-40B4-BE49-F238E27FC236}">
                <a16:creationId xmlns:a16="http://schemas.microsoft.com/office/drawing/2014/main" id="{15C7202A-ECF9-BF45-962B-069B05A91C77}"/>
              </a:ext>
            </a:extLst>
          </p:cNvPr>
          <p:cNvGrpSpPr>
            <a:grpSpLocks/>
          </p:cNvGrpSpPr>
          <p:nvPr/>
        </p:nvGrpSpPr>
        <p:grpSpPr bwMode="auto">
          <a:xfrm>
            <a:off x="3625057" y="2921000"/>
            <a:ext cx="999331" cy="1000125"/>
            <a:chOff x="9907711" y="7463571"/>
            <a:chExt cx="1999231" cy="1999752"/>
          </a:xfrm>
        </p:grpSpPr>
        <p:grpSp>
          <p:nvGrpSpPr>
            <p:cNvPr id="21542" name="Group 57">
              <a:extLst>
                <a:ext uri="{FF2B5EF4-FFF2-40B4-BE49-F238E27FC236}">
                  <a16:creationId xmlns:a16="http://schemas.microsoft.com/office/drawing/2014/main" id="{74BAF79E-1DE3-8D48-B990-A5F3977B3FAB}"/>
                </a:ext>
              </a:extLst>
            </p:cNvPr>
            <p:cNvGrpSpPr>
              <a:grpSpLocks/>
            </p:cNvGrpSpPr>
            <p:nvPr/>
          </p:nvGrpSpPr>
          <p:grpSpPr bwMode="auto">
            <a:xfrm rot="-283084">
              <a:off x="9907711" y="7463571"/>
              <a:ext cx="1999231" cy="1999752"/>
              <a:chOff x="5013110" y="5059616"/>
              <a:chExt cx="3378533" cy="3379413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DA10BE44-E678-B44F-88EC-BBE84525682F}"/>
                  </a:ext>
                </a:extLst>
              </p:cNvPr>
              <p:cNvSpPr/>
              <p:nvPr/>
            </p:nvSpPr>
            <p:spPr>
              <a:xfrm>
                <a:off x="5013110" y="5059616"/>
                <a:ext cx="3378533" cy="33794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9710" tIns="54855" rIns="109710" bIns="54855" anchor="ctr"/>
              <a:lstStyle/>
              <a:p>
                <a:pPr algn="ctr" defTabSz="914217">
                  <a:defRPr/>
                </a:pPr>
                <a:endParaRPr lang="bg-BG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07D96456-4DE6-6644-B8A8-3BB7E29DD44F}"/>
                  </a:ext>
                </a:extLst>
              </p:cNvPr>
              <p:cNvSpPr/>
              <p:nvPr/>
            </p:nvSpPr>
            <p:spPr>
              <a:xfrm>
                <a:off x="5286828" y="5333188"/>
                <a:ext cx="2831098" cy="283227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9710" tIns="54855" rIns="109710" bIns="54855" anchor="ctr"/>
              <a:lstStyle/>
              <a:p>
                <a:pPr algn="ctr" defTabSz="914217">
                  <a:defRPr/>
                </a:pPr>
                <a:endParaRPr lang="bg-BG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21543" name="Freeform 104">
              <a:extLst>
                <a:ext uri="{FF2B5EF4-FFF2-40B4-BE49-F238E27FC236}">
                  <a16:creationId xmlns:a16="http://schemas.microsoft.com/office/drawing/2014/main" id="{235EF0A8-89D7-DB4D-8C99-A418817B7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8124" y="8136492"/>
              <a:ext cx="804676" cy="541196"/>
            </a:xfrm>
            <a:custGeom>
              <a:avLst/>
              <a:gdLst>
                <a:gd name="T0" fmla="*/ 532138553 w 497"/>
                <a:gd name="T1" fmla="*/ 662799690 h 337"/>
                <a:gd name="T2" fmla="*/ 532138553 w 497"/>
                <a:gd name="T3" fmla="*/ 662799690 h 337"/>
                <a:gd name="T4" fmla="*/ 579324624 w 497"/>
                <a:gd name="T5" fmla="*/ 843329507 h 337"/>
                <a:gd name="T6" fmla="*/ 741849747 w 497"/>
                <a:gd name="T7" fmla="*/ 799486207 h 337"/>
                <a:gd name="T8" fmla="*/ 1043306958 w 497"/>
                <a:gd name="T9" fmla="*/ 23210403 h 337"/>
                <a:gd name="T10" fmla="*/ 532138553 w 497"/>
                <a:gd name="T11" fmla="*/ 662799690 h 337"/>
                <a:gd name="T12" fmla="*/ 650100493 w 497"/>
                <a:gd name="T13" fmla="*/ 183108929 h 337"/>
                <a:gd name="T14" fmla="*/ 650100493 w 497"/>
                <a:gd name="T15" fmla="*/ 183108929 h 337"/>
                <a:gd name="T16" fmla="*/ 718256712 w 497"/>
                <a:gd name="T17" fmla="*/ 183108929 h 337"/>
                <a:gd name="T18" fmla="*/ 812627235 w 497"/>
                <a:gd name="T19" fmla="*/ 67053703 h 337"/>
                <a:gd name="T20" fmla="*/ 650100493 w 497"/>
                <a:gd name="T21" fmla="*/ 43843300 h 337"/>
                <a:gd name="T22" fmla="*/ 0 w 497"/>
                <a:gd name="T23" fmla="*/ 729853393 h 337"/>
                <a:gd name="T24" fmla="*/ 0 w 497"/>
                <a:gd name="T25" fmla="*/ 799486207 h 337"/>
                <a:gd name="T26" fmla="*/ 68156219 w 497"/>
                <a:gd name="T27" fmla="*/ 866539910 h 337"/>
                <a:gd name="T28" fmla="*/ 138933707 w 497"/>
                <a:gd name="T29" fmla="*/ 799486207 h 337"/>
                <a:gd name="T30" fmla="*/ 138933707 w 497"/>
                <a:gd name="T31" fmla="*/ 729853393 h 337"/>
                <a:gd name="T32" fmla="*/ 650100493 w 497"/>
                <a:gd name="T33" fmla="*/ 183108929 h 337"/>
                <a:gd name="T34" fmla="*/ 1114084446 w 497"/>
                <a:gd name="T35" fmla="*/ 252740138 h 337"/>
                <a:gd name="T36" fmla="*/ 1114084446 w 497"/>
                <a:gd name="T37" fmla="*/ 252740138 h 337"/>
                <a:gd name="T38" fmla="*/ 1066899994 w 497"/>
                <a:gd name="T39" fmla="*/ 389426655 h 337"/>
                <a:gd name="T40" fmla="*/ 1158647629 w 497"/>
                <a:gd name="T41" fmla="*/ 729853393 h 337"/>
                <a:gd name="T42" fmla="*/ 1158647629 w 497"/>
                <a:gd name="T43" fmla="*/ 799486207 h 337"/>
                <a:gd name="T44" fmla="*/ 1229425117 w 497"/>
                <a:gd name="T45" fmla="*/ 866539910 h 337"/>
                <a:gd name="T46" fmla="*/ 1229425117 w 497"/>
                <a:gd name="T47" fmla="*/ 866539910 h 337"/>
                <a:gd name="T48" fmla="*/ 1300202605 w 497"/>
                <a:gd name="T49" fmla="*/ 799486207 h 337"/>
                <a:gd name="T50" fmla="*/ 1300202605 w 497"/>
                <a:gd name="T51" fmla="*/ 729853393 h 337"/>
                <a:gd name="T52" fmla="*/ 1114084446 w 497"/>
                <a:gd name="T53" fmla="*/ 252740138 h 33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497" h="337">
                  <a:moveTo>
                    <a:pt x="203" y="257"/>
                  </a:moveTo>
                  <a:lnTo>
                    <a:pt x="203" y="257"/>
                  </a:lnTo>
                  <a:cubicBezTo>
                    <a:pt x="186" y="283"/>
                    <a:pt x="194" y="310"/>
                    <a:pt x="221" y="327"/>
                  </a:cubicBezTo>
                  <a:cubicBezTo>
                    <a:pt x="239" y="336"/>
                    <a:pt x="266" y="336"/>
                    <a:pt x="283" y="310"/>
                  </a:cubicBezTo>
                  <a:cubicBezTo>
                    <a:pt x="301" y="274"/>
                    <a:pt x="407" y="9"/>
                    <a:pt x="398" y="9"/>
                  </a:cubicBezTo>
                  <a:cubicBezTo>
                    <a:pt x="389" y="0"/>
                    <a:pt x="221" y="230"/>
                    <a:pt x="203" y="257"/>
                  </a:cubicBezTo>
                  <a:close/>
                  <a:moveTo>
                    <a:pt x="248" y="71"/>
                  </a:moveTo>
                  <a:lnTo>
                    <a:pt x="248" y="71"/>
                  </a:lnTo>
                  <a:cubicBezTo>
                    <a:pt x="257" y="71"/>
                    <a:pt x="266" y="71"/>
                    <a:pt x="274" y="71"/>
                  </a:cubicBezTo>
                  <a:cubicBezTo>
                    <a:pt x="292" y="53"/>
                    <a:pt x="301" y="44"/>
                    <a:pt x="310" y="26"/>
                  </a:cubicBezTo>
                  <a:cubicBezTo>
                    <a:pt x="292" y="17"/>
                    <a:pt x="274" y="17"/>
                    <a:pt x="248" y="17"/>
                  </a:cubicBezTo>
                  <a:cubicBezTo>
                    <a:pt x="106" y="17"/>
                    <a:pt x="0" y="133"/>
                    <a:pt x="0" y="283"/>
                  </a:cubicBezTo>
                  <a:cubicBezTo>
                    <a:pt x="0" y="292"/>
                    <a:pt x="0" y="301"/>
                    <a:pt x="0" y="310"/>
                  </a:cubicBezTo>
                  <a:cubicBezTo>
                    <a:pt x="0" y="327"/>
                    <a:pt x="17" y="336"/>
                    <a:pt x="26" y="336"/>
                  </a:cubicBezTo>
                  <a:cubicBezTo>
                    <a:pt x="44" y="336"/>
                    <a:pt x="53" y="319"/>
                    <a:pt x="53" y="310"/>
                  </a:cubicBezTo>
                  <a:cubicBezTo>
                    <a:pt x="53" y="301"/>
                    <a:pt x="53" y="292"/>
                    <a:pt x="53" y="283"/>
                  </a:cubicBezTo>
                  <a:cubicBezTo>
                    <a:pt x="53" y="160"/>
                    <a:pt x="132" y="71"/>
                    <a:pt x="248" y="71"/>
                  </a:cubicBezTo>
                  <a:close/>
                  <a:moveTo>
                    <a:pt x="425" y="98"/>
                  </a:moveTo>
                  <a:lnTo>
                    <a:pt x="425" y="98"/>
                  </a:lnTo>
                  <a:cubicBezTo>
                    <a:pt x="416" y="115"/>
                    <a:pt x="416" y="133"/>
                    <a:pt x="407" y="151"/>
                  </a:cubicBezTo>
                  <a:cubicBezTo>
                    <a:pt x="433" y="186"/>
                    <a:pt x="442" y="239"/>
                    <a:pt x="442" y="283"/>
                  </a:cubicBezTo>
                  <a:cubicBezTo>
                    <a:pt x="442" y="292"/>
                    <a:pt x="442" y="301"/>
                    <a:pt x="442" y="310"/>
                  </a:cubicBezTo>
                  <a:cubicBezTo>
                    <a:pt x="442" y="319"/>
                    <a:pt x="451" y="336"/>
                    <a:pt x="469" y="336"/>
                  </a:cubicBezTo>
                  <a:cubicBezTo>
                    <a:pt x="478" y="336"/>
                    <a:pt x="496" y="327"/>
                    <a:pt x="496" y="310"/>
                  </a:cubicBezTo>
                  <a:cubicBezTo>
                    <a:pt x="496" y="301"/>
                    <a:pt x="496" y="292"/>
                    <a:pt x="496" y="283"/>
                  </a:cubicBezTo>
                  <a:cubicBezTo>
                    <a:pt x="496" y="213"/>
                    <a:pt x="469" y="151"/>
                    <a:pt x="425" y="9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510" name="Group 83">
            <a:extLst>
              <a:ext uri="{FF2B5EF4-FFF2-40B4-BE49-F238E27FC236}">
                <a16:creationId xmlns:a16="http://schemas.microsoft.com/office/drawing/2014/main" id="{F963F09C-0B5D-2645-A21B-4C4BE10AEE1C}"/>
              </a:ext>
            </a:extLst>
          </p:cNvPr>
          <p:cNvGrpSpPr>
            <a:grpSpLocks/>
          </p:cNvGrpSpPr>
          <p:nvPr/>
        </p:nvGrpSpPr>
        <p:grpSpPr bwMode="auto">
          <a:xfrm>
            <a:off x="5673725" y="2968625"/>
            <a:ext cx="1789907" cy="932657"/>
            <a:chOff x="3913901" y="5865040"/>
            <a:chExt cx="3322518" cy="1730427"/>
          </a:xfrm>
        </p:grpSpPr>
        <p:cxnSp>
          <p:nvCxnSpPr>
            <p:cNvPr id="93" name="直接连接符 84">
              <a:extLst>
                <a:ext uri="{FF2B5EF4-FFF2-40B4-BE49-F238E27FC236}">
                  <a16:creationId xmlns:a16="http://schemas.microsoft.com/office/drawing/2014/main" id="{BBC529A2-A4A7-AD4F-A5F0-4FF0192D4675}"/>
                </a:ext>
              </a:extLst>
            </p:cNvPr>
            <p:cNvCxnSpPr/>
            <p:nvPr/>
          </p:nvCxnSpPr>
          <p:spPr>
            <a:xfrm flipV="1">
              <a:off x="5664300" y="6732463"/>
              <a:ext cx="15721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1" name="弧形 85">
              <a:extLst>
                <a:ext uri="{FF2B5EF4-FFF2-40B4-BE49-F238E27FC236}">
                  <a16:creationId xmlns:a16="http://schemas.microsoft.com/office/drawing/2014/main" id="{E9F75A84-B738-0F43-94F8-694D662A7A3B}"/>
                </a:ext>
              </a:extLst>
            </p:cNvPr>
            <p:cNvSpPr/>
            <p:nvPr/>
          </p:nvSpPr>
          <p:spPr>
            <a:xfrm rot="16200000">
              <a:off x="3913573" y="5865368"/>
              <a:ext cx="1730427" cy="1729772"/>
            </a:xfrm>
            <a:prstGeom prst="arc">
              <a:avLst>
                <a:gd name="adj1" fmla="val 2657162"/>
                <a:gd name="adj2" fmla="val 8176062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zh-CN" altLang="en-US" sz="7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511" name="Group 101">
            <a:extLst>
              <a:ext uri="{FF2B5EF4-FFF2-40B4-BE49-F238E27FC236}">
                <a16:creationId xmlns:a16="http://schemas.microsoft.com/office/drawing/2014/main" id="{102C769C-CE62-6348-B68A-91E2F4A1ACA6}"/>
              </a:ext>
            </a:extLst>
          </p:cNvPr>
          <p:cNvGrpSpPr>
            <a:grpSpLocks/>
          </p:cNvGrpSpPr>
          <p:nvPr/>
        </p:nvGrpSpPr>
        <p:grpSpPr bwMode="auto">
          <a:xfrm>
            <a:off x="7629525" y="2968625"/>
            <a:ext cx="1790700" cy="932657"/>
            <a:chOff x="3913901" y="5865040"/>
            <a:chExt cx="3322518" cy="1730427"/>
          </a:xfrm>
        </p:grpSpPr>
        <p:cxnSp>
          <p:nvCxnSpPr>
            <p:cNvPr id="103" name="直接连接符 84">
              <a:extLst>
                <a:ext uri="{FF2B5EF4-FFF2-40B4-BE49-F238E27FC236}">
                  <a16:creationId xmlns:a16="http://schemas.microsoft.com/office/drawing/2014/main" id="{22BA1158-B916-034F-BC6D-411987DECBA1}"/>
                </a:ext>
              </a:extLst>
            </p:cNvPr>
            <p:cNvCxnSpPr/>
            <p:nvPr/>
          </p:nvCxnSpPr>
          <p:spPr>
            <a:xfrm flipV="1">
              <a:off x="5664998" y="6732463"/>
              <a:ext cx="157142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4" name="弧形 85">
              <a:extLst>
                <a:ext uri="{FF2B5EF4-FFF2-40B4-BE49-F238E27FC236}">
                  <a16:creationId xmlns:a16="http://schemas.microsoft.com/office/drawing/2014/main" id="{0362BA83-CFB1-5344-ABEE-F4E4B7E55030}"/>
                </a:ext>
              </a:extLst>
            </p:cNvPr>
            <p:cNvSpPr/>
            <p:nvPr/>
          </p:nvSpPr>
          <p:spPr>
            <a:xfrm rot="16200000">
              <a:off x="3913927" y="5865014"/>
              <a:ext cx="1730427" cy="1730479"/>
            </a:xfrm>
            <a:prstGeom prst="arc">
              <a:avLst>
                <a:gd name="adj1" fmla="val 2657162"/>
                <a:gd name="adj2" fmla="val 8176062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zh-CN" altLang="en-US" sz="7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512" name="Group 104">
            <a:extLst>
              <a:ext uri="{FF2B5EF4-FFF2-40B4-BE49-F238E27FC236}">
                <a16:creationId xmlns:a16="http://schemas.microsoft.com/office/drawing/2014/main" id="{80A63FAD-9B19-9247-B20F-62B007559EFF}"/>
              </a:ext>
            </a:extLst>
          </p:cNvPr>
          <p:cNvGrpSpPr>
            <a:grpSpLocks/>
          </p:cNvGrpSpPr>
          <p:nvPr/>
        </p:nvGrpSpPr>
        <p:grpSpPr bwMode="auto">
          <a:xfrm>
            <a:off x="1756569" y="2968625"/>
            <a:ext cx="1789906" cy="932657"/>
            <a:chOff x="3913901" y="5865040"/>
            <a:chExt cx="3322518" cy="1730427"/>
          </a:xfrm>
        </p:grpSpPr>
        <p:cxnSp>
          <p:nvCxnSpPr>
            <p:cNvPr id="106" name="直接连接符 84">
              <a:extLst>
                <a:ext uri="{FF2B5EF4-FFF2-40B4-BE49-F238E27FC236}">
                  <a16:creationId xmlns:a16="http://schemas.microsoft.com/office/drawing/2014/main" id="{68E74A3C-7BCE-3047-A2B2-B5A59E57ECE3}"/>
                </a:ext>
              </a:extLst>
            </p:cNvPr>
            <p:cNvCxnSpPr/>
            <p:nvPr/>
          </p:nvCxnSpPr>
          <p:spPr>
            <a:xfrm flipV="1">
              <a:off x="5664301" y="6732463"/>
              <a:ext cx="15721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7" name="弧形 85">
              <a:extLst>
                <a:ext uri="{FF2B5EF4-FFF2-40B4-BE49-F238E27FC236}">
                  <a16:creationId xmlns:a16="http://schemas.microsoft.com/office/drawing/2014/main" id="{9B1C8772-014F-8545-AD6F-7F8C76AF2681}"/>
                </a:ext>
              </a:extLst>
            </p:cNvPr>
            <p:cNvSpPr/>
            <p:nvPr/>
          </p:nvSpPr>
          <p:spPr>
            <a:xfrm rot="16200000">
              <a:off x="3913574" y="5865367"/>
              <a:ext cx="1730427" cy="1729772"/>
            </a:xfrm>
            <a:prstGeom prst="arc">
              <a:avLst>
                <a:gd name="adj1" fmla="val 2657162"/>
                <a:gd name="adj2" fmla="val 8176062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defRPr/>
              </a:pPr>
              <a:endParaRPr lang="zh-CN" altLang="en-US" sz="7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513" name="Group 107">
            <a:extLst>
              <a:ext uri="{FF2B5EF4-FFF2-40B4-BE49-F238E27FC236}">
                <a16:creationId xmlns:a16="http://schemas.microsoft.com/office/drawing/2014/main" id="{C1337B2D-629B-934A-9595-F862582416C2}"/>
              </a:ext>
            </a:extLst>
          </p:cNvPr>
          <p:cNvGrpSpPr>
            <a:grpSpLocks/>
          </p:cNvGrpSpPr>
          <p:nvPr/>
        </p:nvGrpSpPr>
        <p:grpSpPr bwMode="auto">
          <a:xfrm>
            <a:off x="9453563" y="2928938"/>
            <a:ext cx="999332" cy="1000125"/>
            <a:chOff x="9907711" y="7463571"/>
            <a:chExt cx="1999231" cy="1999752"/>
          </a:xfrm>
        </p:grpSpPr>
        <p:grpSp>
          <p:nvGrpSpPr>
            <p:cNvPr id="21532" name="Group 108">
              <a:extLst>
                <a:ext uri="{FF2B5EF4-FFF2-40B4-BE49-F238E27FC236}">
                  <a16:creationId xmlns:a16="http://schemas.microsoft.com/office/drawing/2014/main" id="{C9C47CE7-2486-6047-945E-895DB8B90FB6}"/>
                </a:ext>
              </a:extLst>
            </p:cNvPr>
            <p:cNvGrpSpPr>
              <a:grpSpLocks/>
            </p:cNvGrpSpPr>
            <p:nvPr/>
          </p:nvGrpSpPr>
          <p:grpSpPr bwMode="auto">
            <a:xfrm rot="-283084">
              <a:off x="9907711" y="7463571"/>
              <a:ext cx="1999231" cy="1999752"/>
              <a:chOff x="5013110" y="5059616"/>
              <a:chExt cx="3378533" cy="3379413"/>
            </a:xfrm>
          </p:grpSpPr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B7E69A8F-7F19-A84A-916E-DDAADF7ACD3B}"/>
                  </a:ext>
                </a:extLst>
              </p:cNvPr>
              <p:cNvSpPr/>
              <p:nvPr/>
            </p:nvSpPr>
            <p:spPr>
              <a:xfrm>
                <a:off x="5013110" y="5059616"/>
                <a:ext cx="3378533" cy="337941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9710" tIns="54855" rIns="109710" bIns="54855" anchor="ctr"/>
              <a:lstStyle/>
              <a:p>
                <a:pPr algn="ctr" defTabSz="914217">
                  <a:defRPr/>
                </a:pPr>
                <a:endParaRPr lang="bg-BG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F50BDC4-26D7-7B40-9201-DD9B248C509F}"/>
                  </a:ext>
                </a:extLst>
              </p:cNvPr>
              <p:cNvSpPr/>
              <p:nvPr/>
            </p:nvSpPr>
            <p:spPr>
              <a:xfrm>
                <a:off x="5286827" y="5333188"/>
                <a:ext cx="2831098" cy="283227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9710" tIns="54855" rIns="109710" bIns="54855" anchor="ctr"/>
              <a:lstStyle/>
              <a:p>
                <a:pPr algn="ctr" defTabSz="914217">
                  <a:defRPr/>
                </a:pPr>
                <a:endParaRPr lang="bg-BG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21533" name="Freeform 104">
              <a:extLst>
                <a:ext uri="{FF2B5EF4-FFF2-40B4-BE49-F238E27FC236}">
                  <a16:creationId xmlns:a16="http://schemas.microsoft.com/office/drawing/2014/main" id="{8B2B3117-F643-FB47-8F51-83A40A720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8124" y="8136492"/>
              <a:ext cx="804676" cy="541196"/>
            </a:xfrm>
            <a:custGeom>
              <a:avLst/>
              <a:gdLst>
                <a:gd name="T0" fmla="*/ 532138553 w 497"/>
                <a:gd name="T1" fmla="*/ 662799690 h 337"/>
                <a:gd name="T2" fmla="*/ 532138553 w 497"/>
                <a:gd name="T3" fmla="*/ 662799690 h 337"/>
                <a:gd name="T4" fmla="*/ 579324624 w 497"/>
                <a:gd name="T5" fmla="*/ 843329507 h 337"/>
                <a:gd name="T6" fmla="*/ 741849747 w 497"/>
                <a:gd name="T7" fmla="*/ 799486207 h 337"/>
                <a:gd name="T8" fmla="*/ 1043306958 w 497"/>
                <a:gd name="T9" fmla="*/ 23210403 h 337"/>
                <a:gd name="T10" fmla="*/ 532138553 w 497"/>
                <a:gd name="T11" fmla="*/ 662799690 h 337"/>
                <a:gd name="T12" fmla="*/ 650100493 w 497"/>
                <a:gd name="T13" fmla="*/ 183108929 h 337"/>
                <a:gd name="T14" fmla="*/ 650100493 w 497"/>
                <a:gd name="T15" fmla="*/ 183108929 h 337"/>
                <a:gd name="T16" fmla="*/ 718256712 w 497"/>
                <a:gd name="T17" fmla="*/ 183108929 h 337"/>
                <a:gd name="T18" fmla="*/ 812627235 w 497"/>
                <a:gd name="T19" fmla="*/ 67053703 h 337"/>
                <a:gd name="T20" fmla="*/ 650100493 w 497"/>
                <a:gd name="T21" fmla="*/ 43843300 h 337"/>
                <a:gd name="T22" fmla="*/ 0 w 497"/>
                <a:gd name="T23" fmla="*/ 729853393 h 337"/>
                <a:gd name="T24" fmla="*/ 0 w 497"/>
                <a:gd name="T25" fmla="*/ 799486207 h 337"/>
                <a:gd name="T26" fmla="*/ 68156219 w 497"/>
                <a:gd name="T27" fmla="*/ 866539910 h 337"/>
                <a:gd name="T28" fmla="*/ 138933707 w 497"/>
                <a:gd name="T29" fmla="*/ 799486207 h 337"/>
                <a:gd name="T30" fmla="*/ 138933707 w 497"/>
                <a:gd name="T31" fmla="*/ 729853393 h 337"/>
                <a:gd name="T32" fmla="*/ 650100493 w 497"/>
                <a:gd name="T33" fmla="*/ 183108929 h 337"/>
                <a:gd name="T34" fmla="*/ 1114084446 w 497"/>
                <a:gd name="T35" fmla="*/ 252740138 h 337"/>
                <a:gd name="T36" fmla="*/ 1114084446 w 497"/>
                <a:gd name="T37" fmla="*/ 252740138 h 337"/>
                <a:gd name="T38" fmla="*/ 1066899994 w 497"/>
                <a:gd name="T39" fmla="*/ 389426655 h 337"/>
                <a:gd name="T40" fmla="*/ 1158647629 w 497"/>
                <a:gd name="T41" fmla="*/ 729853393 h 337"/>
                <a:gd name="T42" fmla="*/ 1158647629 w 497"/>
                <a:gd name="T43" fmla="*/ 799486207 h 337"/>
                <a:gd name="T44" fmla="*/ 1229425117 w 497"/>
                <a:gd name="T45" fmla="*/ 866539910 h 337"/>
                <a:gd name="T46" fmla="*/ 1229425117 w 497"/>
                <a:gd name="T47" fmla="*/ 866539910 h 337"/>
                <a:gd name="T48" fmla="*/ 1300202605 w 497"/>
                <a:gd name="T49" fmla="*/ 799486207 h 337"/>
                <a:gd name="T50" fmla="*/ 1300202605 w 497"/>
                <a:gd name="T51" fmla="*/ 729853393 h 337"/>
                <a:gd name="T52" fmla="*/ 1114084446 w 497"/>
                <a:gd name="T53" fmla="*/ 252740138 h 33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497" h="337">
                  <a:moveTo>
                    <a:pt x="203" y="257"/>
                  </a:moveTo>
                  <a:lnTo>
                    <a:pt x="203" y="257"/>
                  </a:lnTo>
                  <a:cubicBezTo>
                    <a:pt x="186" y="283"/>
                    <a:pt x="194" y="310"/>
                    <a:pt x="221" y="327"/>
                  </a:cubicBezTo>
                  <a:cubicBezTo>
                    <a:pt x="239" y="336"/>
                    <a:pt x="266" y="336"/>
                    <a:pt x="283" y="310"/>
                  </a:cubicBezTo>
                  <a:cubicBezTo>
                    <a:pt x="301" y="274"/>
                    <a:pt x="407" y="9"/>
                    <a:pt x="398" y="9"/>
                  </a:cubicBezTo>
                  <a:cubicBezTo>
                    <a:pt x="389" y="0"/>
                    <a:pt x="221" y="230"/>
                    <a:pt x="203" y="257"/>
                  </a:cubicBezTo>
                  <a:close/>
                  <a:moveTo>
                    <a:pt x="248" y="71"/>
                  </a:moveTo>
                  <a:lnTo>
                    <a:pt x="248" y="71"/>
                  </a:lnTo>
                  <a:cubicBezTo>
                    <a:pt x="257" y="71"/>
                    <a:pt x="266" y="71"/>
                    <a:pt x="274" y="71"/>
                  </a:cubicBezTo>
                  <a:cubicBezTo>
                    <a:pt x="292" y="53"/>
                    <a:pt x="301" y="44"/>
                    <a:pt x="310" y="26"/>
                  </a:cubicBezTo>
                  <a:cubicBezTo>
                    <a:pt x="292" y="17"/>
                    <a:pt x="274" y="17"/>
                    <a:pt x="248" y="17"/>
                  </a:cubicBezTo>
                  <a:cubicBezTo>
                    <a:pt x="106" y="17"/>
                    <a:pt x="0" y="133"/>
                    <a:pt x="0" y="283"/>
                  </a:cubicBezTo>
                  <a:cubicBezTo>
                    <a:pt x="0" y="292"/>
                    <a:pt x="0" y="301"/>
                    <a:pt x="0" y="310"/>
                  </a:cubicBezTo>
                  <a:cubicBezTo>
                    <a:pt x="0" y="327"/>
                    <a:pt x="17" y="336"/>
                    <a:pt x="26" y="336"/>
                  </a:cubicBezTo>
                  <a:cubicBezTo>
                    <a:pt x="44" y="336"/>
                    <a:pt x="53" y="319"/>
                    <a:pt x="53" y="310"/>
                  </a:cubicBezTo>
                  <a:cubicBezTo>
                    <a:pt x="53" y="301"/>
                    <a:pt x="53" y="292"/>
                    <a:pt x="53" y="283"/>
                  </a:cubicBezTo>
                  <a:cubicBezTo>
                    <a:pt x="53" y="160"/>
                    <a:pt x="132" y="71"/>
                    <a:pt x="248" y="71"/>
                  </a:cubicBezTo>
                  <a:close/>
                  <a:moveTo>
                    <a:pt x="425" y="98"/>
                  </a:moveTo>
                  <a:lnTo>
                    <a:pt x="425" y="98"/>
                  </a:lnTo>
                  <a:cubicBezTo>
                    <a:pt x="416" y="115"/>
                    <a:pt x="416" y="133"/>
                    <a:pt x="407" y="151"/>
                  </a:cubicBezTo>
                  <a:cubicBezTo>
                    <a:pt x="433" y="186"/>
                    <a:pt x="442" y="239"/>
                    <a:pt x="442" y="283"/>
                  </a:cubicBezTo>
                  <a:cubicBezTo>
                    <a:pt x="442" y="292"/>
                    <a:pt x="442" y="301"/>
                    <a:pt x="442" y="310"/>
                  </a:cubicBezTo>
                  <a:cubicBezTo>
                    <a:pt x="442" y="319"/>
                    <a:pt x="451" y="336"/>
                    <a:pt x="469" y="336"/>
                  </a:cubicBezTo>
                  <a:cubicBezTo>
                    <a:pt x="478" y="336"/>
                    <a:pt x="496" y="327"/>
                    <a:pt x="496" y="310"/>
                  </a:cubicBezTo>
                  <a:cubicBezTo>
                    <a:pt x="496" y="301"/>
                    <a:pt x="496" y="292"/>
                    <a:pt x="496" y="283"/>
                  </a:cubicBezTo>
                  <a:cubicBezTo>
                    <a:pt x="496" y="213"/>
                    <a:pt x="469" y="151"/>
                    <a:pt x="425" y="9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56B97D1-AE98-4E2B-9B12-88372A16518F}"/>
              </a:ext>
            </a:extLst>
          </p:cNvPr>
          <p:cNvGrpSpPr/>
          <p:nvPr/>
        </p:nvGrpSpPr>
        <p:grpSpPr>
          <a:xfrm>
            <a:off x="4976813" y="4047332"/>
            <a:ext cx="2184400" cy="791156"/>
            <a:chOff x="4976813" y="4047332"/>
            <a:chExt cx="2184400" cy="791156"/>
          </a:xfrm>
        </p:grpSpPr>
        <p:sp>
          <p:nvSpPr>
            <p:cNvPr id="21514" name="TextBox 112">
              <a:extLst>
                <a:ext uri="{FF2B5EF4-FFF2-40B4-BE49-F238E27FC236}">
                  <a16:creationId xmlns:a16="http://schemas.microsoft.com/office/drawing/2014/main" id="{F10973EF-47B9-BE41-A19D-B46AB5D11A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46629" y="4047332"/>
              <a:ext cx="652706" cy="369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id-ID" altLang="en-US" sz="18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2000</a:t>
              </a:r>
              <a:endParaRPr lang="id-ID" altLang="en-US" sz="2000" b="1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  <p:sp>
          <p:nvSpPr>
            <p:cNvPr id="21515" name="TextBox 113">
              <a:extLst>
                <a:ext uri="{FF2B5EF4-FFF2-40B4-BE49-F238E27FC236}">
                  <a16:creationId xmlns:a16="http://schemas.microsoft.com/office/drawing/2014/main" id="{4DF2CB9B-40AB-9D41-BE3B-32F833F1E7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6813" y="4323557"/>
              <a:ext cx="2184400" cy="514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2" tIns="45711" rIns="91422" bIns="45711">
              <a:spAutoFit/>
            </a:bodyPr>
            <a:lstStyle>
              <a:lvl1pPr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ts val="850"/>
                </a:spcBef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 Lorem ipsum</a:t>
              </a:r>
              <a:endParaRPr lang="es-ES" altLang="en-US" sz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E40663C-7B65-453E-8C38-0F5900F44B81}"/>
              </a:ext>
            </a:extLst>
          </p:cNvPr>
          <p:cNvGrpSpPr/>
          <p:nvPr/>
        </p:nvGrpSpPr>
        <p:grpSpPr>
          <a:xfrm>
            <a:off x="8864600" y="4047332"/>
            <a:ext cx="2184400" cy="791156"/>
            <a:chOff x="8864600" y="4047332"/>
            <a:chExt cx="2184400" cy="791156"/>
          </a:xfrm>
        </p:grpSpPr>
        <p:sp>
          <p:nvSpPr>
            <p:cNvPr id="21516" name="TextBox 114">
              <a:extLst>
                <a:ext uri="{FF2B5EF4-FFF2-40B4-BE49-F238E27FC236}">
                  <a16:creationId xmlns:a16="http://schemas.microsoft.com/office/drawing/2014/main" id="{AB007574-D1FC-D440-94C9-399C36C3D5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2357" y="4047332"/>
              <a:ext cx="716827" cy="369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2020</a:t>
              </a:r>
              <a:endParaRPr lang="id-ID" altLang="en-US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  <p:sp>
          <p:nvSpPr>
            <p:cNvPr id="21517" name="TextBox 115">
              <a:extLst>
                <a:ext uri="{FF2B5EF4-FFF2-40B4-BE49-F238E27FC236}">
                  <a16:creationId xmlns:a16="http://schemas.microsoft.com/office/drawing/2014/main" id="{D2D5EB3C-54D5-C241-B600-BD9933B655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4600" y="4323557"/>
              <a:ext cx="2184400" cy="514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2" tIns="45711" rIns="91422" bIns="45711">
              <a:spAutoFit/>
            </a:bodyPr>
            <a:lstStyle>
              <a:lvl1pPr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ts val="850"/>
                </a:spcBef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 Lorem ipsum</a:t>
              </a:r>
              <a:endParaRPr lang="es-ES" altLang="en-US" sz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696A48E-DE61-4E96-B09B-0824187B283B}"/>
              </a:ext>
            </a:extLst>
          </p:cNvPr>
          <p:cNvGrpSpPr/>
          <p:nvPr/>
        </p:nvGrpSpPr>
        <p:grpSpPr>
          <a:xfrm>
            <a:off x="6944519" y="1895475"/>
            <a:ext cx="2184400" cy="868583"/>
            <a:chOff x="6944519" y="1895475"/>
            <a:chExt cx="2184400" cy="868583"/>
          </a:xfrm>
        </p:grpSpPr>
        <p:sp>
          <p:nvSpPr>
            <p:cNvPr id="21518" name="TextBox 116">
              <a:extLst>
                <a:ext uri="{FF2B5EF4-FFF2-40B4-BE49-F238E27FC236}">
                  <a16:creationId xmlns:a16="http://schemas.microsoft.com/office/drawing/2014/main" id="{F8F9773D-8E4A-5448-9C5E-CD214FCD42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2275" y="2394744"/>
              <a:ext cx="716827" cy="369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2010</a:t>
              </a:r>
              <a:endParaRPr lang="id-ID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  <p:sp>
          <p:nvSpPr>
            <p:cNvPr id="21519" name="TextBox 117">
              <a:extLst>
                <a:ext uri="{FF2B5EF4-FFF2-40B4-BE49-F238E27FC236}">
                  <a16:creationId xmlns:a16="http://schemas.microsoft.com/office/drawing/2014/main" id="{042554D7-1F21-7E42-A047-BBCB30BCF9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4519" y="1895475"/>
              <a:ext cx="2184400" cy="514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2" tIns="45711" rIns="91422" bIns="45711">
              <a:spAutoFit/>
            </a:bodyPr>
            <a:lstStyle>
              <a:lvl1pPr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ts val="850"/>
                </a:spcBef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 Lorem ipsum</a:t>
              </a:r>
              <a:endParaRPr lang="es-ES" altLang="en-US" sz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211D82B-0914-4031-A11F-5F39D08A767A}"/>
              </a:ext>
            </a:extLst>
          </p:cNvPr>
          <p:cNvGrpSpPr/>
          <p:nvPr/>
        </p:nvGrpSpPr>
        <p:grpSpPr>
          <a:xfrm>
            <a:off x="1066007" y="4047332"/>
            <a:ext cx="2184400" cy="791156"/>
            <a:chOff x="1066007" y="4047332"/>
            <a:chExt cx="2184400" cy="791156"/>
          </a:xfrm>
        </p:grpSpPr>
        <p:sp>
          <p:nvSpPr>
            <p:cNvPr id="21520" name="TextBox 118">
              <a:extLst>
                <a:ext uri="{FF2B5EF4-FFF2-40B4-BE49-F238E27FC236}">
                  <a16:creationId xmlns:a16="http://schemas.microsoft.com/office/drawing/2014/main" id="{618DD6DC-B6B5-7A4E-BFCD-3232D4E769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007" y="4323557"/>
              <a:ext cx="2184400" cy="514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2" tIns="45711" rIns="91422" bIns="45711">
              <a:spAutoFit/>
            </a:bodyPr>
            <a:lstStyle>
              <a:lvl1pPr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ts val="850"/>
                </a:spcBef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 Lorem ipsum</a:t>
              </a:r>
              <a:endParaRPr lang="es-ES" altLang="en-US" sz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1521" name="TextBox 119">
              <a:extLst>
                <a:ext uri="{FF2B5EF4-FFF2-40B4-BE49-F238E27FC236}">
                  <a16:creationId xmlns:a16="http://schemas.microsoft.com/office/drawing/2014/main" id="{E25467DA-18CA-D54E-9BD8-6E1BE418B5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5823" y="4047332"/>
              <a:ext cx="652706" cy="369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id-ID" altLang="en-US" sz="1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1980</a:t>
              </a:r>
              <a:endParaRPr lang="id-ID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1343928-F474-45B2-AEEC-E56861FB9A77}"/>
              </a:ext>
            </a:extLst>
          </p:cNvPr>
          <p:cNvGrpSpPr/>
          <p:nvPr/>
        </p:nvGrpSpPr>
        <p:grpSpPr>
          <a:xfrm>
            <a:off x="3035300" y="1895475"/>
            <a:ext cx="2184400" cy="868583"/>
            <a:chOff x="3035300" y="1895475"/>
            <a:chExt cx="2184400" cy="868583"/>
          </a:xfrm>
        </p:grpSpPr>
        <p:sp>
          <p:nvSpPr>
            <p:cNvPr id="21522" name="TextBox 120">
              <a:extLst>
                <a:ext uri="{FF2B5EF4-FFF2-40B4-BE49-F238E27FC236}">
                  <a16:creationId xmlns:a16="http://schemas.microsoft.com/office/drawing/2014/main" id="{9818E3A2-C401-9B42-B3F3-519E0D1BD0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3057" y="2394744"/>
              <a:ext cx="716827" cy="369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id-ID" altLang="en-US" sz="1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19</a:t>
              </a:r>
              <a:r>
                <a:rPr lang="en-US" altLang="en-US" sz="1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9</a:t>
              </a:r>
              <a:r>
                <a:rPr lang="id-ID" altLang="en-US" sz="1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0</a:t>
              </a:r>
              <a:endParaRPr lang="id-ID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  <p:sp>
          <p:nvSpPr>
            <p:cNvPr id="21523" name="TextBox 121">
              <a:extLst>
                <a:ext uri="{FF2B5EF4-FFF2-40B4-BE49-F238E27FC236}">
                  <a16:creationId xmlns:a16="http://schemas.microsoft.com/office/drawing/2014/main" id="{91C808EF-D6A1-264C-B03E-979C5ADAF8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5300" y="1895475"/>
              <a:ext cx="2184400" cy="514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2" tIns="45711" rIns="91422" bIns="45711">
              <a:spAutoFit/>
            </a:bodyPr>
            <a:lstStyle>
              <a:lvl1pPr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 defTabSz="646113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6461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ts val="850"/>
                </a:spcBef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 Lorem ipsum</a:t>
              </a:r>
              <a:endParaRPr lang="es-ES" altLang="en-US" sz="12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EAD7EA5-F38E-4C59-885A-A6F09C4EAC4E}"/>
              </a:ext>
            </a:extLst>
          </p:cNvPr>
          <p:cNvGrpSpPr/>
          <p:nvPr/>
        </p:nvGrpSpPr>
        <p:grpSpPr>
          <a:xfrm>
            <a:off x="4225447" y="511915"/>
            <a:ext cx="3753015" cy="722782"/>
            <a:chOff x="4225447" y="511915"/>
            <a:chExt cx="3753015" cy="72278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D1818F9-8486-8846-BD0C-2944047A3B3E}"/>
                </a:ext>
              </a:extLst>
            </p:cNvPr>
            <p:cNvSpPr txBox="1"/>
            <p:nvPr/>
          </p:nvSpPr>
          <p:spPr>
            <a:xfrm>
              <a:off x="5254630" y="511915"/>
              <a:ext cx="1689886" cy="24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217">
                <a:defRPr/>
              </a:pPr>
              <a:r>
                <a:rPr lang="en-US" sz="1000" b="1" spc="30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/>
                  <a:cs typeface="Lato Regular"/>
                </a:rPr>
                <a:t>Marketing Slides</a:t>
              </a:r>
              <a:endParaRPr lang="en-US" sz="10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1526" name="TextBox 72">
              <a:extLst>
                <a:ext uri="{FF2B5EF4-FFF2-40B4-BE49-F238E27FC236}">
                  <a16:creationId xmlns:a16="http://schemas.microsoft.com/office/drawing/2014/main" id="{C104F0F3-2256-A640-A518-CE252E02A3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447" y="726866"/>
              <a:ext cx="3753015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33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Company Timeline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02535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5F1AAC0-60BE-4FE0-AD29-F99B6DE2F70C}"/>
              </a:ext>
            </a:extLst>
          </p:cNvPr>
          <p:cNvGrpSpPr/>
          <p:nvPr/>
        </p:nvGrpSpPr>
        <p:grpSpPr>
          <a:xfrm>
            <a:off x="5319551" y="550552"/>
            <a:ext cx="1560043" cy="619750"/>
            <a:chOff x="5319551" y="550552"/>
            <a:chExt cx="1560043" cy="61975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F40FF9-3008-0D48-B472-7C1E736D631F}"/>
                </a:ext>
              </a:extLst>
            </p:cNvPr>
            <p:cNvSpPr txBox="1"/>
            <p:nvPr/>
          </p:nvSpPr>
          <p:spPr>
            <a:xfrm>
              <a:off x="5319551" y="550552"/>
              <a:ext cx="1560043" cy="24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217">
                <a:defRPr/>
              </a:pPr>
              <a:r>
                <a:rPr lang="en-US" sz="1000" b="1" spc="30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/>
                  <a:cs typeface="Lato Regular"/>
                </a:rPr>
                <a:t>Features Slides</a:t>
              </a:r>
              <a:endParaRPr lang="en-US" sz="10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/>
                <a:cs typeface="Lato Regular"/>
              </a:endParaRPr>
            </a:p>
          </p:txBody>
        </p:sp>
        <p:sp>
          <p:nvSpPr>
            <p:cNvPr id="22531" name="TextBox 72">
              <a:extLst>
                <a:ext uri="{FF2B5EF4-FFF2-40B4-BE49-F238E27FC236}">
                  <a16:creationId xmlns:a16="http://schemas.microsoft.com/office/drawing/2014/main" id="{BD122A5B-D93F-1E4F-9C0A-C9DF67DE26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41329" y="662471"/>
              <a:ext cx="1521250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33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Timeline</a:t>
              </a:r>
            </a:p>
          </p:txBody>
        </p:sp>
      </p:grpSp>
      <p:sp>
        <p:nvSpPr>
          <p:cNvPr id="22532" name="Freeform 38">
            <a:extLst>
              <a:ext uri="{FF2B5EF4-FFF2-40B4-BE49-F238E27FC236}">
                <a16:creationId xmlns:a16="http://schemas.microsoft.com/office/drawing/2014/main" id="{64816565-69F8-994B-848A-631DF56EA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9607" y="2003425"/>
            <a:ext cx="8335963" cy="2330450"/>
          </a:xfrm>
          <a:custGeom>
            <a:avLst/>
            <a:gdLst>
              <a:gd name="T0" fmla="*/ 0 w 10381"/>
              <a:gd name="T1" fmla="*/ 0 h 2905"/>
              <a:gd name="T2" fmla="*/ 0 w 10381"/>
              <a:gd name="T3" fmla="*/ 0 h 2905"/>
              <a:gd name="T4" fmla="*/ 2147483647 w 10381"/>
              <a:gd name="T5" fmla="*/ 0 h 2905"/>
              <a:gd name="T6" fmla="*/ 2147483647 w 10381"/>
              <a:gd name="T7" fmla="*/ 56622314 h 2905"/>
              <a:gd name="T8" fmla="*/ 2147483647 w 10381"/>
              <a:gd name="T9" fmla="*/ 1446462583 h 2905"/>
              <a:gd name="T10" fmla="*/ 2147483647 w 10381"/>
              <a:gd name="T11" fmla="*/ 1495364329 h 2905"/>
              <a:gd name="T12" fmla="*/ 2147483647 w 10381"/>
              <a:gd name="T13" fmla="*/ 1495364329 h 2905"/>
              <a:gd name="T14" fmla="*/ 2147483647 w 10381"/>
              <a:gd name="T15" fmla="*/ 1549413120 h 2905"/>
              <a:gd name="T16" fmla="*/ 2147483647 w 10381"/>
              <a:gd name="T17" fmla="*/ 2147483647 h 2905"/>
              <a:gd name="T18" fmla="*/ 2147483647 w 10381"/>
              <a:gd name="T19" fmla="*/ 2147483647 h 2905"/>
              <a:gd name="T20" fmla="*/ 2147483647 w 10381"/>
              <a:gd name="T21" fmla="*/ 2147483647 h 2905"/>
              <a:gd name="T22" fmla="*/ 2147483647 w 10381"/>
              <a:gd name="T23" fmla="*/ 2147483647 h 2905"/>
              <a:gd name="T24" fmla="*/ 2147483647 w 10381"/>
              <a:gd name="T25" fmla="*/ 56622314 h 2905"/>
              <a:gd name="T26" fmla="*/ 2147483647 w 10381"/>
              <a:gd name="T27" fmla="*/ 0 h 2905"/>
              <a:gd name="T28" fmla="*/ 2147483647 w 10381"/>
              <a:gd name="T29" fmla="*/ 0 h 2905"/>
              <a:gd name="T30" fmla="*/ 2147483647 w 10381"/>
              <a:gd name="T31" fmla="*/ 56622314 h 2905"/>
              <a:gd name="T32" fmla="*/ 2147483647 w 10381"/>
              <a:gd name="T33" fmla="*/ 2147483647 h 2905"/>
              <a:gd name="T34" fmla="*/ 2147483647 w 10381"/>
              <a:gd name="T35" fmla="*/ 2147483647 h 2905"/>
              <a:gd name="T36" fmla="*/ 2147483647 w 10381"/>
              <a:gd name="T37" fmla="*/ 2147483647 h 2905"/>
              <a:gd name="T38" fmla="*/ 2147483647 w 10381"/>
              <a:gd name="T39" fmla="*/ 2147483647 h 2905"/>
              <a:gd name="T40" fmla="*/ 2147483647 w 10381"/>
              <a:gd name="T41" fmla="*/ 1549413120 h 2905"/>
              <a:gd name="T42" fmla="*/ 2147483647 w 10381"/>
              <a:gd name="T43" fmla="*/ 1495364329 h 2905"/>
              <a:gd name="T44" fmla="*/ 2147483647 w 10381"/>
              <a:gd name="T45" fmla="*/ 1495364329 h 2905"/>
              <a:gd name="T46" fmla="*/ 2147483647 w 10381"/>
              <a:gd name="T47" fmla="*/ 1446462583 h 2905"/>
              <a:gd name="T48" fmla="*/ 2147483647 w 10381"/>
              <a:gd name="T49" fmla="*/ 56622314 h 2905"/>
              <a:gd name="T50" fmla="*/ 2147483647 w 10381"/>
              <a:gd name="T51" fmla="*/ 0 h 2905"/>
              <a:gd name="T52" fmla="*/ 2147483647 w 10381"/>
              <a:gd name="T53" fmla="*/ 0 h 290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0381" h="2905">
                <a:moveTo>
                  <a:pt x="0" y="0"/>
                </a:moveTo>
                <a:lnTo>
                  <a:pt x="0" y="0"/>
                </a:lnTo>
                <a:cubicBezTo>
                  <a:pt x="3459" y="0"/>
                  <a:pt x="3459" y="0"/>
                  <a:pt x="3459" y="0"/>
                </a:cubicBezTo>
                <a:cubicBezTo>
                  <a:pt x="3471" y="0"/>
                  <a:pt x="3481" y="10"/>
                  <a:pt x="3481" y="22"/>
                </a:cubicBezTo>
                <a:cubicBezTo>
                  <a:pt x="3481" y="562"/>
                  <a:pt x="3481" y="562"/>
                  <a:pt x="3481" y="562"/>
                </a:cubicBezTo>
                <a:cubicBezTo>
                  <a:pt x="3481" y="571"/>
                  <a:pt x="3471" y="581"/>
                  <a:pt x="3459" y="581"/>
                </a:cubicBezTo>
                <a:cubicBezTo>
                  <a:pt x="1758" y="581"/>
                  <a:pt x="1758" y="581"/>
                  <a:pt x="1758" y="581"/>
                </a:cubicBezTo>
                <a:cubicBezTo>
                  <a:pt x="1749" y="581"/>
                  <a:pt x="1740" y="590"/>
                  <a:pt x="1740" y="602"/>
                </a:cubicBezTo>
                <a:cubicBezTo>
                  <a:pt x="1740" y="2882"/>
                  <a:pt x="1740" y="2882"/>
                  <a:pt x="1740" y="2882"/>
                </a:cubicBezTo>
                <a:cubicBezTo>
                  <a:pt x="1740" y="2895"/>
                  <a:pt x="1749" y="2904"/>
                  <a:pt x="1758" y="2904"/>
                </a:cubicBezTo>
                <a:cubicBezTo>
                  <a:pt x="4042" y="2904"/>
                  <a:pt x="4042" y="2904"/>
                  <a:pt x="4042" y="2904"/>
                </a:cubicBezTo>
                <a:cubicBezTo>
                  <a:pt x="4052" y="2904"/>
                  <a:pt x="4061" y="2895"/>
                  <a:pt x="4061" y="2882"/>
                </a:cubicBezTo>
                <a:cubicBezTo>
                  <a:pt x="4061" y="22"/>
                  <a:pt x="4061" y="22"/>
                  <a:pt x="4061" y="22"/>
                </a:cubicBezTo>
                <a:cubicBezTo>
                  <a:pt x="4061" y="10"/>
                  <a:pt x="4070" y="0"/>
                  <a:pt x="4083" y="0"/>
                </a:cubicBezTo>
                <a:cubicBezTo>
                  <a:pt x="6363" y="0"/>
                  <a:pt x="6363" y="0"/>
                  <a:pt x="6363" y="0"/>
                </a:cubicBezTo>
                <a:cubicBezTo>
                  <a:pt x="6375" y="0"/>
                  <a:pt x="6385" y="10"/>
                  <a:pt x="6385" y="22"/>
                </a:cubicBezTo>
                <a:cubicBezTo>
                  <a:pt x="6385" y="1722"/>
                  <a:pt x="6385" y="1722"/>
                  <a:pt x="6385" y="1722"/>
                </a:cubicBezTo>
                <a:cubicBezTo>
                  <a:pt x="6385" y="1734"/>
                  <a:pt x="6394" y="1744"/>
                  <a:pt x="6403" y="1744"/>
                </a:cubicBezTo>
                <a:cubicBezTo>
                  <a:pt x="7523" y="1744"/>
                  <a:pt x="7523" y="1744"/>
                  <a:pt x="7523" y="1744"/>
                </a:cubicBezTo>
                <a:cubicBezTo>
                  <a:pt x="7536" y="1744"/>
                  <a:pt x="7545" y="1734"/>
                  <a:pt x="7545" y="1722"/>
                </a:cubicBezTo>
                <a:cubicBezTo>
                  <a:pt x="7545" y="602"/>
                  <a:pt x="7545" y="602"/>
                  <a:pt x="7545" y="602"/>
                </a:cubicBezTo>
                <a:cubicBezTo>
                  <a:pt x="7545" y="590"/>
                  <a:pt x="7536" y="581"/>
                  <a:pt x="7523" y="581"/>
                </a:cubicBezTo>
                <a:cubicBezTo>
                  <a:pt x="6983" y="581"/>
                  <a:pt x="6983" y="581"/>
                  <a:pt x="6983" y="581"/>
                </a:cubicBezTo>
                <a:cubicBezTo>
                  <a:pt x="6974" y="581"/>
                  <a:pt x="6965" y="571"/>
                  <a:pt x="6965" y="562"/>
                </a:cubicBezTo>
                <a:cubicBezTo>
                  <a:pt x="6965" y="22"/>
                  <a:pt x="6965" y="22"/>
                  <a:pt x="6965" y="22"/>
                </a:cubicBezTo>
                <a:cubicBezTo>
                  <a:pt x="6965" y="10"/>
                  <a:pt x="6974" y="0"/>
                  <a:pt x="6983" y="0"/>
                </a:cubicBezTo>
                <a:cubicBezTo>
                  <a:pt x="10380" y="0"/>
                  <a:pt x="10380" y="0"/>
                  <a:pt x="10380" y="0"/>
                </a:cubicBezTo>
              </a:path>
            </a:pathLst>
          </a:custGeom>
          <a:noFill/>
          <a:ln w="6120" cap="flat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9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4FF4804-D971-40BE-8F39-00AD5B9A7BC1}"/>
              </a:ext>
            </a:extLst>
          </p:cNvPr>
          <p:cNvGrpSpPr/>
          <p:nvPr/>
        </p:nvGrpSpPr>
        <p:grpSpPr>
          <a:xfrm>
            <a:off x="7251700" y="3079750"/>
            <a:ext cx="554832" cy="556419"/>
            <a:chOff x="7251700" y="3079750"/>
            <a:chExt cx="554832" cy="556419"/>
          </a:xfrm>
        </p:grpSpPr>
        <p:sp>
          <p:nvSpPr>
            <p:cNvPr id="53" name="Freeform 42">
              <a:extLst>
                <a:ext uri="{FF2B5EF4-FFF2-40B4-BE49-F238E27FC236}">
                  <a16:creationId xmlns:a16="http://schemas.microsoft.com/office/drawing/2014/main" id="{B3646EC7-DA05-AE48-AD78-8F8C3F7E8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1700" y="3079750"/>
              <a:ext cx="554832" cy="556419"/>
            </a:xfrm>
            <a:custGeom>
              <a:avLst/>
              <a:gdLst>
                <a:gd name="T0" fmla="*/ 1160 w 1161"/>
                <a:gd name="T1" fmla="*/ 1117 h 1162"/>
                <a:gd name="T2" fmla="*/ 1160 w 1161"/>
                <a:gd name="T3" fmla="*/ 1117 h 1162"/>
                <a:gd name="T4" fmla="*/ 1119 w 1161"/>
                <a:gd name="T5" fmla="*/ 1161 h 1162"/>
                <a:gd name="T6" fmla="*/ 40 w 1161"/>
                <a:gd name="T7" fmla="*/ 1161 h 1162"/>
                <a:gd name="T8" fmla="*/ 0 w 1161"/>
                <a:gd name="T9" fmla="*/ 1117 h 1162"/>
                <a:gd name="T10" fmla="*/ 0 w 1161"/>
                <a:gd name="T11" fmla="*/ 41 h 1162"/>
                <a:gd name="T12" fmla="*/ 40 w 1161"/>
                <a:gd name="T13" fmla="*/ 0 h 1162"/>
                <a:gd name="T14" fmla="*/ 1119 w 1161"/>
                <a:gd name="T15" fmla="*/ 0 h 1162"/>
                <a:gd name="T16" fmla="*/ 1160 w 1161"/>
                <a:gd name="T17" fmla="*/ 41 h 1162"/>
                <a:gd name="T18" fmla="*/ 1160 w 1161"/>
                <a:gd name="T19" fmla="*/ 1117 h 1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1" h="1162">
                  <a:moveTo>
                    <a:pt x="1160" y="1117"/>
                  </a:moveTo>
                  <a:lnTo>
                    <a:pt x="1160" y="1117"/>
                  </a:lnTo>
                  <a:cubicBezTo>
                    <a:pt x="1160" y="1142"/>
                    <a:pt x="1141" y="1161"/>
                    <a:pt x="1119" y="1161"/>
                  </a:cubicBezTo>
                  <a:cubicBezTo>
                    <a:pt x="40" y="1161"/>
                    <a:pt x="40" y="1161"/>
                    <a:pt x="40" y="1161"/>
                  </a:cubicBezTo>
                  <a:cubicBezTo>
                    <a:pt x="18" y="1161"/>
                    <a:pt x="0" y="1142"/>
                    <a:pt x="0" y="1117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20"/>
                    <a:pt x="18" y="0"/>
                    <a:pt x="40" y="0"/>
                  </a:cubicBezTo>
                  <a:cubicBezTo>
                    <a:pt x="1119" y="0"/>
                    <a:pt x="1119" y="0"/>
                    <a:pt x="1119" y="0"/>
                  </a:cubicBezTo>
                  <a:cubicBezTo>
                    <a:pt x="1141" y="0"/>
                    <a:pt x="1160" y="20"/>
                    <a:pt x="1160" y="41"/>
                  </a:cubicBezTo>
                  <a:lnTo>
                    <a:pt x="1160" y="1117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539" name="Freeform 45">
              <a:extLst>
                <a:ext uri="{FF2B5EF4-FFF2-40B4-BE49-F238E27FC236}">
                  <a16:creationId xmlns:a16="http://schemas.microsoft.com/office/drawing/2014/main" id="{463ED335-1F5B-9449-BF07-DCFD33B626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2350" y="3195638"/>
              <a:ext cx="303213" cy="192882"/>
            </a:xfrm>
            <a:custGeom>
              <a:avLst/>
              <a:gdLst>
                <a:gd name="T0" fmla="*/ 452882781 w 634"/>
                <a:gd name="T1" fmla="*/ 104637259 h 404"/>
                <a:gd name="T2" fmla="*/ 452882781 w 634"/>
                <a:gd name="T3" fmla="*/ 104637259 h 404"/>
                <a:gd name="T4" fmla="*/ 289443592 w 634"/>
                <a:gd name="T5" fmla="*/ 0 h 404"/>
                <a:gd name="T6" fmla="*/ 107741827 w 634"/>
                <a:gd name="T7" fmla="*/ 149221531 h 404"/>
                <a:gd name="T8" fmla="*/ 105003350 w 634"/>
                <a:gd name="T9" fmla="*/ 149221531 h 404"/>
                <a:gd name="T10" fmla="*/ 0 w 634"/>
                <a:gd name="T11" fmla="*/ 256587777 h 404"/>
                <a:gd name="T12" fmla="*/ 105003350 w 634"/>
                <a:gd name="T13" fmla="*/ 366683964 h 404"/>
                <a:gd name="T14" fmla="*/ 419098978 w 634"/>
                <a:gd name="T15" fmla="*/ 366683964 h 404"/>
                <a:gd name="T16" fmla="*/ 577972763 w 634"/>
                <a:gd name="T17" fmla="*/ 236570115 h 404"/>
                <a:gd name="T18" fmla="*/ 452882781 w 634"/>
                <a:gd name="T19" fmla="*/ 104637259 h 4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34" h="404">
                  <a:moveTo>
                    <a:pt x="496" y="115"/>
                  </a:moveTo>
                  <a:lnTo>
                    <a:pt x="496" y="115"/>
                  </a:lnTo>
                  <a:cubicBezTo>
                    <a:pt x="465" y="46"/>
                    <a:pt x="397" y="0"/>
                    <a:pt x="317" y="0"/>
                  </a:cubicBezTo>
                  <a:cubicBezTo>
                    <a:pt x="217" y="0"/>
                    <a:pt x="133" y="71"/>
                    <a:pt x="118" y="164"/>
                  </a:cubicBezTo>
                  <a:lnTo>
                    <a:pt x="115" y="164"/>
                  </a:lnTo>
                  <a:cubicBezTo>
                    <a:pt x="53" y="164"/>
                    <a:pt x="0" y="220"/>
                    <a:pt x="0" y="282"/>
                  </a:cubicBezTo>
                  <a:cubicBezTo>
                    <a:pt x="0" y="344"/>
                    <a:pt x="53" y="403"/>
                    <a:pt x="115" y="403"/>
                  </a:cubicBezTo>
                  <a:cubicBezTo>
                    <a:pt x="459" y="403"/>
                    <a:pt x="459" y="403"/>
                    <a:pt x="459" y="403"/>
                  </a:cubicBezTo>
                  <a:cubicBezTo>
                    <a:pt x="574" y="403"/>
                    <a:pt x="633" y="337"/>
                    <a:pt x="633" y="260"/>
                  </a:cubicBezTo>
                  <a:cubicBezTo>
                    <a:pt x="633" y="183"/>
                    <a:pt x="571" y="117"/>
                    <a:pt x="496" y="115"/>
                  </a:cubicBezTo>
                </a:path>
              </a:pathLst>
            </a:custGeom>
            <a:solidFill>
              <a:srgbClr val="F9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540" name="Freeform 46">
              <a:extLst>
                <a:ext uri="{FF2B5EF4-FFF2-40B4-BE49-F238E27FC236}">
                  <a16:creationId xmlns:a16="http://schemas.microsoft.com/office/drawing/2014/main" id="{3F63B189-8DC5-724D-A198-2F1DB7A02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3950" y="3411538"/>
              <a:ext cx="100013" cy="127000"/>
            </a:xfrm>
            <a:custGeom>
              <a:avLst/>
              <a:gdLst>
                <a:gd name="T0" fmla="*/ 186794101 w 212"/>
                <a:gd name="T1" fmla="*/ 142891648 h 267"/>
                <a:gd name="T2" fmla="*/ 93840030 w 212"/>
                <a:gd name="T3" fmla="*/ 0 h 267"/>
                <a:gd name="T4" fmla="*/ 0 w 212"/>
                <a:gd name="T5" fmla="*/ 142891648 h 267"/>
                <a:gd name="T6" fmla="*/ 43379007 w 212"/>
                <a:gd name="T7" fmla="*/ 142891648 h 267"/>
                <a:gd name="T8" fmla="*/ 43379007 w 212"/>
                <a:gd name="T9" fmla="*/ 240563685 h 267"/>
                <a:gd name="T10" fmla="*/ 139874086 w 212"/>
                <a:gd name="T11" fmla="*/ 240563685 h 267"/>
                <a:gd name="T12" fmla="*/ 139874086 w 212"/>
                <a:gd name="T13" fmla="*/ 142891648 h 267"/>
                <a:gd name="T14" fmla="*/ 186794101 w 212"/>
                <a:gd name="T15" fmla="*/ 142891648 h 26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2" h="267">
                  <a:moveTo>
                    <a:pt x="211" y="158"/>
                  </a:moveTo>
                  <a:lnTo>
                    <a:pt x="106" y="0"/>
                  </a:lnTo>
                  <a:lnTo>
                    <a:pt x="0" y="158"/>
                  </a:lnTo>
                  <a:lnTo>
                    <a:pt x="49" y="158"/>
                  </a:lnTo>
                  <a:lnTo>
                    <a:pt x="49" y="266"/>
                  </a:lnTo>
                  <a:lnTo>
                    <a:pt x="158" y="266"/>
                  </a:lnTo>
                  <a:lnTo>
                    <a:pt x="158" y="158"/>
                  </a:lnTo>
                  <a:lnTo>
                    <a:pt x="211" y="158"/>
                  </a:lnTo>
                </a:path>
              </a:pathLst>
            </a:custGeom>
            <a:solidFill>
              <a:srgbClr val="F9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5C772EA-C82A-42CA-B583-CEA7E9AEC322}"/>
              </a:ext>
            </a:extLst>
          </p:cNvPr>
          <p:cNvGrpSpPr/>
          <p:nvPr/>
        </p:nvGrpSpPr>
        <p:grpSpPr>
          <a:xfrm>
            <a:off x="5828507" y="1672432"/>
            <a:ext cx="557213" cy="554038"/>
            <a:chOff x="5828507" y="1672432"/>
            <a:chExt cx="557213" cy="554038"/>
          </a:xfrm>
        </p:grpSpPr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80B8F36C-07B4-BB46-B9E7-B17F3A8D0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8507" y="1672432"/>
              <a:ext cx="557213" cy="554038"/>
            </a:xfrm>
            <a:custGeom>
              <a:avLst/>
              <a:gdLst>
                <a:gd name="T0" fmla="*/ 1163 w 1164"/>
                <a:gd name="T1" fmla="*/ 579 h 1161"/>
                <a:gd name="T2" fmla="*/ 1163 w 1164"/>
                <a:gd name="T3" fmla="*/ 579 h 1161"/>
                <a:gd name="T4" fmla="*/ 580 w 1164"/>
                <a:gd name="T5" fmla="*/ 1160 h 1161"/>
                <a:gd name="T6" fmla="*/ 0 w 1164"/>
                <a:gd name="T7" fmla="*/ 579 h 1161"/>
                <a:gd name="T8" fmla="*/ 580 w 1164"/>
                <a:gd name="T9" fmla="*/ 0 h 1161"/>
                <a:gd name="T10" fmla="*/ 1163 w 1164"/>
                <a:gd name="T11" fmla="*/ 579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4" h="1161">
                  <a:moveTo>
                    <a:pt x="1163" y="579"/>
                  </a:moveTo>
                  <a:lnTo>
                    <a:pt x="1163" y="579"/>
                  </a:lnTo>
                  <a:cubicBezTo>
                    <a:pt x="1163" y="902"/>
                    <a:pt x="903" y="1160"/>
                    <a:pt x="580" y="1160"/>
                  </a:cubicBezTo>
                  <a:cubicBezTo>
                    <a:pt x="261" y="1160"/>
                    <a:pt x="0" y="902"/>
                    <a:pt x="0" y="579"/>
                  </a:cubicBezTo>
                  <a:cubicBezTo>
                    <a:pt x="0" y="260"/>
                    <a:pt x="261" y="0"/>
                    <a:pt x="580" y="0"/>
                  </a:cubicBezTo>
                  <a:cubicBezTo>
                    <a:pt x="903" y="0"/>
                    <a:pt x="1163" y="260"/>
                    <a:pt x="1163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542" name="Freeform 48">
              <a:extLst>
                <a:ext uri="{FF2B5EF4-FFF2-40B4-BE49-F238E27FC236}">
                  <a16:creationId xmlns:a16="http://schemas.microsoft.com/office/drawing/2014/main" id="{DDC3531C-1F18-3A4A-B752-4D5DF007F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2019" y="1776413"/>
              <a:ext cx="234950" cy="342107"/>
            </a:xfrm>
            <a:custGeom>
              <a:avLst/>
              <a:gdLst>
                <a:gd name="T0" fmla="*/ 223429381 w 495"/>
                <a:gd name="T1" fmla="*/ 0 h 717"/>
                <a:gd name="T2" fmla="*/ 223429381 w 495"/>
                <a:gd name="T3" fmla="*/ 0 h 717"/>
                <a:gd name="T4" fmla="*/ 0 w 495"/>
                <a:gd name="T5" fmla="*/ 226207307 h 717"/>
                <a:gd name="T6" fmla="*/ 199103750 w 495"/>
                <a:gd name="T7" fmla="*/ 635752207 h 717"/>
                <a:gd name="T8" fmla="*/ 245952305 w 495"/>
                <a:gd name="T9" fmla="*/ 635752207 h 717"/>
                <a:gd name="T10" fmla="*/ 445056055 w 495"/>
                <a:gd name="T11" fmla="*/ 226207307 h 717"/>
                <a:gd name="T12" fmla="*/ 223429381 w 495"/>
                <a:gd name="T13" fmla="*/ 0 h 717"/>
                <a:gd name="T14" fmla="*/ 223429381 w 495"/>
                <a:gd name="T15" fmla="*/ 393126651 h 717"/>
                <a:gd name="T16" fmla="*/ 223429381 w 495"/>
                <a:gd name="T17" fmla="*/ 393126651 h 717"/>
                <a:gd name="T18" fmla="*/ 67568772 w 495"/>
                <a:gd name="T19" fmla="*/ 234416909 h 717"/>
                <a:gd name="T20" fmla="*/ 223429381 w 495"/>
                <a:gd name="T21" fmla="*/ 75706212 h 717"/>
                <a:gd name="T22" fmla="*/ 377486333 w 495"/>
                <a:gd name="T23" fmla="*/ 234416909 h 717"/>
                <a:gd name="T24" fmla="*/ 223429381 w 495"/>
                <a:gd name="T25" fmla="*/ 393126651 h 7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5" h="717">
                  <a:moveTo>
                    <a:pt x="248" y="0"/>
                  </a:moveTo>
                  <a:lnTo>
                    <a:pt x="248" y="0"/>
                  </a:lnTo>
                  <a:cubicBezTo>
                    <a:pt x="109" y="0"/>
                    <a:pt x="0" y="108"/>
                    <a:pt x="0" y="248"/>
                  </a:cubicBezTo>
                  <a:cubicBezTo>
                    <a:pt x="0" y="384"/>
                    <a:pt x="221" y="697"/>
                    <a:pt x="221" y="697"/>
                  </a:cubicBezTo>
                  <a:cubicBezTo>
                    <a:pt x="236" y="716"/>
                    <a:pt x="258" y="716"/>
                    <a:pt x="273" y="697"/>
                  </a:cubicBezTo>
                  <a:cubicBezTo>
                    <a:pt x="273" y="697"/>
                    <a:pt x="494" y="384"/>
                    <a:pt x="494" y="248"/>
                  </a:cubicBezTo>
                  <a:cubicBezTo>
                    <a:pt x="494" y="108"/>
                    <a:pt x="385" y="0"/>
                    <a:pt x="248" y="0"/>
                  </a:cubicBezTo>
                  <a:close/>
                  <a:moveTo>
                    <a:pt x="248" y="431"/>
                  </a:moveTo>
                  <a:lnTo>
                    <a:pt x="248" y="431"/>
                  </a:lnTo>
                  <a:cubicBezTo>
                    <a:pt x="152" y="431"/>
                    <a:pt x="75" y="353"/>
                    <a:pt x="75" y="257"/>
                  </a:cubicBezTo>
                  <a:cubicBezTo>
                    <a:pt x="75" y="161"/>
                    <a:pt x="152" y="83"/>
                    <a:pt x="248" y="83"/>
                  </a:cubicBezTo>
                  <a:cubicBezTo>
                    <a:pt x="341" y="83"/>
                    <a:pt x="419" y="161"/>
                    <a:pt x="419" y="257"/>
                  </a:cubicBezTo>
                  <a:cubicBezTo>
                    <a:pt x="419" y="353"/>
                    <a:pt x="341" y="431"/>
                    <a:pt x="248" y="431"/>
                  </a:cubicBezTo>
                  <a:close/>
                </a:path>
              </a:pathLst>
            </a:custGeom>
            <a:solidFill>
              <a:srgbClr val="F9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2BBC21F-EF6E-4F35-84EB-8D8C8D94176D}"/>
              </a:ext>
            </a:extLst>
          </p:cNvPr>
          <p:cNvGrpSpPr/>
          <p:nvPr/>
        </p:nvGrpSpPr>
        <p:grpSpPr>
          <a:xfrm>
            <a:off x="3053557" y="2864644"/>
            <a:ext cx="554831" cy="556419"/>
            <a:chOff x="3053557" y="2864644"/>
            <a:chExt cx="554831" cy="556419"/>
          </a:xfrm>
        </p:grpSpPr>
        <p:sp>
          <p:nvSpPr>
            <p:cNvPr id="22537" name="Freeform 43">
              <a:extLst>
                <a:ext uri="{FF2B5EF4-FFF2-40B4-BE49-F238E27FC236}">
                  <a16:creationId xmlns:a16="http://schemas.microsoft.com/office/drawing/2014/main" id="{FCE784B3-FB58-6944-B54A-DAF6D7ACC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3557" y="2864644"/>
              <a:ext cx="554831" cy="556419"/>
            </a:xfrm>
            <a:custGeom>
              <a:avLst/>
              <a:gdLst>
                <a:gd name="T0" fmla="*/ 1058899503 w 1161"/>
                <a:gd name="T1" fmla="*/ 532768320 h 1162"/>
                <a:gd name="T2" fmla="*/ 1058899503 w 1161"/>
                <a:gd name="T3" fmla="*/ 532768320 h 1162"/>
                <a:gd name="T4" fmla="*/ 529449274 w 1161"/>
                <a:gd name="T5" fmla="*/ 1064620129 h 1162"/>
                <a:gd name="T6" fmla="*/ 0 w 1161"/>
                <a:gd name="T7" fmla="*/ 532768320 h 1162"/>
                <a:gd name="T8" fmla="*/ 529449274 w 1161"/>
                <a:gd name="T9" fmla="*/ 0 h 1162"/>
                <a:gd name="T10" fmla="*/ 1058899503 w 1161"/>
                <a:gd name="T11" fmla="*/ 532768320 h 11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61" h="1162">
                  <a:moveTo>
                    <a:pt x="1160" y="581"/>
                  </a:moveTo>
                  <a:lnTo>
                    <a:pt x="1160" y="581"/>
                  </a:lnTo>
                  <a:cubicBezTo>
                    <a:pt x="1160" y="900"/>
                    <a:pt x="900" y="1161"/>
                    <a:pt x="580" y="1161"/>
                  </a:cubicBezTo>
                  <a:cubicBezTo>
                    <a:pt x="257" y="1161"/>
                    <a:pt x="0" y="900"/>
                    <a:pt x="0" y="581"/>
                  </a:cubicBezTo>
                  <a:cubicBezTo>
                    <a:pt x="0" y="258"/>
                    <a:pt x="257" y="0"/>
                    <a:pt x="580" y="0"/>
                  </a:cubicBezTo>
                  <a:cubicBezTo>
                    <a:pt x="900" y="0"/>
                    <a:pt x="1160" y="258"/>
                    <a:pt x="1160" y="58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543" name="Freeform 49">
              <a:extLst>
                <a:ext uri="{FF2B5EF4-FFF2-40B4-BE49-F238E27FC236}">
                  <a16:creationId xmlns:a16="http://schemas.microsoft.com/office/drawing/2014/main" id="{BAD3A993-D963-1B40-B157-5F3C3DA8A0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7538" y="2981325"/>
              <a:ext cx="334169" cy="334169"/>
            </a:xfrm>
            <a:custGeom>
              <a:avLst/>
              <a:gdLst>
                <a:gd name="T0" fmla="*/ 317406283 w 702"/>
                <a:gd name="T1" fmla="*/ 0 h 702"/>
                <a:gd name="T2" fmla="*/ 317406283 w 702"/>
                <a:gd name="T3" fmla="*/ 0 h 702"/>
                <a:gd name="T4" fmla="*/ 0 w 702"/>
                <a:gd name="T5" fmla="*/ 317273949 h 702"/>
                <a:gd name="T6" fmla="*/ 317406283 w 702"/>
                <a:gd name="T7" fmla="*/ 635454247 h 702"/>
                <a:gd name="T8" fmla="*/ 635719869 w 702"/>
                <a:gd name="T9" fmla="*/ 317273949 h 702"/>
                <a:gd name="T10" fmla="*/ 317406283 w 702"/>
                <a:gd name="T11" fmla="*/ 0 h 702"/>
                <a:gd name="T12" fmla="*/ 461599731 w 702"/>
                <a:gd name="T13" fmla="*/ 547524006 h 702"/>
                <a:gd name="T14" fmla="*/ 461599731 w 702"/>
                <a:gd name="T15" fmla="*/ 547524006 h 702"/>
                <a:gd name="T16" fmla="*/ 438928601 w 702"/>
                <a:gd name="T17" fmla="*/ 508544287 h 702"/>
                <a:gd name="T18" fmla="*/ 425324781 w 702"/>
                <a:gd name="T19" fmla="*/ 519422392 h 702"/>
                <a:gd name="T20" fmla="*/ 447089561 w 702"/>
                <a:gd name="T21" fmla="*/ 556588459 h 702"/>
                <a:gd name="T22" fmla="*/ 337358362 w 702"/>
                <a:gd name="T23" fmla="*/ 590129125 h 702"/>
                <a:gd name="T24" fmla="*/ 337358362 w 702"/>
                <a:gd name="T25" fmla="*/ 545711306 h 702"/>
                <a:gd name="T26" fmla="*/ 298362458 w 702"/>
                <a:gd name="T27" fmla="*/ 545711306 h 702"/>
                <a:gd name="T28" fmla="*/ 298362458 w 702"/>
                <a:gd name="T29" fmla="*/ 590129125 h 702"/>
                <a:gd name="T30" fmla="*/ 188630308 w 702"/>
                <a:gd name="T31" fmla="*/ 556588459 h 702"/>
                <a:gd name="T32" fmla="*/ 211302389 w 702"/>
                <a:gd name="T33" fmla="*/ 519422392 h 702"/>
                <a:gd name="T34" fmla="*/ 196792219 w 702"/>
                <a:gd name="T35" fmla="*/ 508544287 h 702"/>
                <a:gd name="T36" fmla="*/ 174120138 w 702"/>
                <a:gd name="T37" fmla="*/ 547524006 h 702"/>
                <a:gd name="T38" fmla="*/ 87060069 w 702"/>
                <a:gd name="T39" fmla="*/ 460500115 h 702"/>
                <a:gd name="T40" fmla="*/ 126962323 w 702"/>
                <a:gd name="T41" fmla="*/ 437837554 h 702"/>
                <a:gd name="T42" fmla="*/ 117894062 w 702"/>
                <a:gd name="T43" fmla="*/ 424240398 h 702"/>
                <a:gd name="T44" fmla="*/ 78898158 w 702"/>
                <a:gd name="T45" fmla="*/ 446902959 h 702"/>
                <a:gd name="T46" fmla="*/ 48064165 w 702"/>
                <a:gd name="T47" fmla="*/ 337216507 h 702"/>
                <a:gd name="T48" fmla="*/ 92501026 w 702"/>
                <a:gd name="T49" fmla="*/ 337216507 h 702"/>
                <a:gd name="T50" fmla="*/ 92501026 w 702"/>
                <a:gd name="T51" fmla="*/ 300050440 h 702"/>
                <a:gd name="T52" fmla="*/ 48064165 w 702"/>
                <a:gd name="T53" fmla="*/ 300050440 h 702"/>
                <a:gd name="T54" fmla="*/ 78898158 w 702"/>
                <a:gd name="T55" fmla="*/ 190363988 h 702"/>
                <a:gd name="T56" fmla="*/ 117894062 w 702"/>
                <a:gd name="T57" fmla="*/ 213026549 h 702"/>
                <a:gd name="T58" fmla="*/ 126962323 w 702"/>
                <a:gd name="T59" fmla="*/ 195803041 h 702"/>
                <a:gd name="T60" fmla="*/ 87060069 w 702"/>
                <a:gd name="T61" fmla="*/ 174047782 h 702"/>
                <a:gd name="T62" fmla="*/ 174120138 w 702"/>
                <a:gd name="T63" fmla="*/ 87023891 h 702"/>
                <a:gd name="T64" fmla="*/ 196792219 w 702"/>
                <a:gd name="T65" fmla="*/ 126002658 h 702"/>
                <a:gd name="T66" fmla="*/ 214022392 w 702"/>
                <a:gd name="T67" fmla="*/ 117844555 h 702"/>
                <a:gd name="T68" fmla="*/ 188630308 w 702"/>
                <a:gd name="T69" fmla="*/ 77958486 h 702"/>
                <a:gd name="T70" fmla="*/ 298362458 w 702"/>
                <a:gd name="T71" fmla="*/ 47137822 h 702"/>
                <a:gd name="T72" fmla="*/ 298362458 w 702"/>
                <a:gd name="T73" fmla="*/ 95181994 h 702"/>
                <a:gd name="T74" fmla="*/ 337358362 w 702"/>
                <a:gd name="T75" fmla="*/ 95181994 h 702"/>
                <a:gd name="T76" fmla="*/ 337358362 w 702"/>
                <a:gd name="T77" fmla="*/ 47137822 h 702"/>
                <a:gd name="T78" fmla="*/ 447089561 w 702"/>
                <a:gd name="T79" fmla="*/ 77958486 h 702"/>
                <a:gd name="T80" fmla="*/ 425324781 w 702"/>
                <a:gd name="T81" fmla="*/ 117844555 h 702"/>
                <a:gd name="T82" fmla="*/ 438928601 w 702"/>
                <a:gd name="T83" fmla="*/ 126002658 h 702"/>
                <a:gd name="T84" fmla="*/ 461599731 w 702"/>
                <a:gd name="T85" fmla="*/ 87023891 h 702"/>
                <a:gd name="T86" fmla="*/ 548659800 w 702"/>
                <a:gd name="T87" fmla="*/ 174047782 h 702"/>
                <a:gd name="T88" fmla="*/ 509664848 w 702"/>
                <a:gd name="T89" fmla="*/ 195803041 h 702"/>
                <a:gd name="T90" fmla="*/ 520546761 w 702"/>
                <a:gd name="T91" fmla="*/ 213026549 h 702"/>
                <a:gd name="T92" fmla="*/ 557729013 w 702"/>
                <a:gd name="T93" fmla="*/ 190363988 h 702"/>
                <a:gd name="T94" fmla="*/ 591283008 w 702"/>
                <a:gd name="T95" fmla="*/ 300050440 h 702"/>
                <a:gd name="T96" fmla="*/ 543218843 w 702"/>
                <a:gd name="T97" fmla="*/ 300050440 h 702"/>
                <a:gd name="T98" fmla="*/ 543218843 w 702"/>
                <a:gd name="T99" fmla="*/ 337216507 h 702"/>
                <a:gd name="T100" fmla="*/ 591283008 w 702"/>
                <a:gd name="T101" fmla="*/ 337216507 h 702"/>
                <a:gd name="T102" fmla="*/ 557729013 w 702"/>
                <a:gd name="T103" fmla="*/ 446902959 h 702"/>
                <a:gd name="T104" fmla="*/ 520546761 w 702"/>
                <a:gd name="T105" fmla="*/ 424240398 h 702"/>
                <a:gd name="T106" fmla="*/ 509664848 w 702"/>
                <a:gd name="T107" fmla="*/ 437837554 h 702"/>
                <a:gd name="T108" fmla="*/ 548659800 w 702"/>
                <a:gd name="T109" fmla="*/ 460500115 h 702"/>
                <a:gd name="T110" fmla="*/ 461599731 w 702"/>
                <a:gd name="T111" fmla="*/ 547524006 h 70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702" h="702">
                  <a:moveTo>
                    <a:pt x="350" y="0"/>
                  </a:moveTo>
                  <a:lnTo>
                    <a:pt x="350" y="0"/>
                  </a:lnTo>
                  <a:cubicBezTo>
                    <a:pt x="158" y="0"/>
                    <a:pt x="0" y="158"/>
                    <a:pt x="0" y="350"/>
                  </a:cubicBezTo>
                  <a:cubicBezTo>
                    <a:pt x="0" y="542"/>
                    <a:pt x="158" y="701"/>
                    <a:pt x="350" y="701"/>
                  </a:cubicBezTo>
                  <a:cubicBezTo>
                    <a:pt x="543" y="701"/>
                    <a:pt x="701" y="542"/>
                    <a:pt x="701" y="350"/>
                  </a:cubicBezTo>
                  <a:cubicBezTo>
                    <a:pt x="701" y="158"/>
                    <a:pt x="543" y="0"/>
                    <a:pt x="350" y="0"/>
                  </a:cubicBezTo>
                  <a:close/>
                  <a:moveTo>
                    <a:pt x="509" y="604"/>
                  </a:moveTo>
                  <a:lnTo>
                    <a:pt x="509" y="604"/>
                  </a:lnTo>
                  <a:cubicBezTo>
                    <a:pt x="484" y="561"/>
                    <a:pt x="484" y="561"/>
                    <a:pt x="484" y="561"/>
                  </a:cubicBezTo>
                  <a:cubicBezTo>
                    <a:pt x="469" y="573"/>
                    <a:pt x="469" y="573"/>
                    <a:pt x="469" y="573"/>
                  </a:cubicBezTo>
                  <a:cubicBezTo>
                    <a:pt x="493" y="614"/>
                    <a:pt x="493" y="614"/>
                    <a:pt x="493" y="614"/>
                  </a:cubicBezTo>
                  <a:cubicBezTo>
                    <a:pt x="456" y="635"/>
                    <a:pt x="416" y="648"/>
                    <a:pt x="372" y="651"/>
                  </a:cubicBezTo>
                  <a:cubicBezTo>
                    <a:pt x="372" y="602"/>
                    <a:pt x="372" y="602"/>
                    <a:pt x="372" y="602"/>
                  </a:cubicBezTo>
                  <a:cubicBezTo>
                    <a:pt x="329" y="602"/>
                    <a:pt x="329" y="602"/>
                    <a:pt x="329" y="602"/>
                  </a:cubicBezTo>
                  <a:cubicBezTo>
                    <a:pt x="329" y="651"/>
                    <a:pt x="329" y="651"/>
                    <a:pt x="329" y="651"/>
                  </a:cubicBezTo>
                  <a:cubicBezTo>
                    <a:pt x="286" y="648"/>
                    <a:pt x="245" y="635"/>
                    <a:pt x="208" y="614"/>
                  </a:cubicBezTo>
                  <a:cubicBezTo>
                    <a:pt x="233" y="573"/>
                    <a:pt x="233" y="573"/>
                    <a:pt x="233" y="573"/>
                  </a:cubicBezTo>
                  <a:cubicBezTo>
                    <a:pt x="217" y="561"/>
                    <a:pt x="217" y="561"/>
                    <a:pt x="217" y="561"/>
                  </a:cubicBezTo>
                  <a:cubicBezTo>
                    <a:pt x="192" y="604"/>
                    <a:pt x="192" y="604"/>
                    <a:pt x="192" y="604"/>
                  </a:cubicBezTo>
                  <a:cubicBezTo>
                    <a:pt x="152" y="580"/>
                    <a:pt x="121" y="549"/>
                    <a:pt x="96" y="508"/>
                  </a:cubicBezTo>
                  <a:cubicBezTo>
                    <a:pt x="140" y="483"/>
                    <a:pt x="140" y="483"/>
                    <a:pt x="140" y="483"/>
                  </a:cubicBezTo>
                  <a:cubicBezTo>
                    <a:pt x="130" y="468"/>
                    <a:pt x="130" y="468"/>
                    <a:pt x="130" y="468"/>
                  </a:cubicBezTo>
                  <a:cubicBezTo>
                    <a:pt x="87" y="493"/>
                    <a:pt x="87" y="493"/>
                    <a:pt x="87" y="493"/>
                  </a:cubicBezTo>
                  <a:cubicBezTo>
                    <a:pt x="65" y="456"/>
                    <a:pt x="56" y="406"/>
                    <a:pt x="53" y="372"/>
                  </a:cubicBezTo>
                  <a:cubicBezTo>
                    <a:pt x="102" y="372"/>
                    <a:pt x="102" y="372"/>
                    <a:pt x="102" y="372"/>
                  </a:cubicBezTo>
                  <a:cubicBezTo>
                    <a:pt x="102" y="331"/>
                    <a:pt x="102" y="331"/>
                    <a:pt x="102" y="331"/>
                  </a:cubicBezTo>
                  <a:cubicBezTo>
                    <a:pt x="53" y="331"/>
                    <a:pt x="53" y="331"/>
                    <a:pt x="53" y="331"/>
                  </a:cubicBezTo>
                  <a:cubicBezTo>
                    <a:pt x="56" y="288"/>
                    <a:pt x="65" y="245"/>
                    <a:pt x="87" y="210"/>
                  </a:cubicBezTo>
                  <a:cubicBezTo>
                    <a:pt x="130" y="235"/>
                    <a:pt x="130" y="235"/>
                    <a:pt x="130" y="235"/>
                  </a:cubicBezTo>
                  <a:cubicBezTo>
                    <a:pt x="140" y="216"/>
                    <a:pt x="140" y="216"/>
                    <a:pt x="140" y="216"/>
                  </a:cubicBezTo>
                  <a:cubicBezTo>
                    <a:pt x="96" y="192"/>
                    <a:pt x="96" y="192"/>
                    <a:pt x="96" y="192"/>
                  </a:cubicBezTo>
                  <a:cubicBezTo>
                    <a:pt x="121" y="152"/>
                    <a:pt x="152" y="121"/>
                    <a:pt x="192" y="96"/>
                  </a:cubicBezTo>
                  <a:cubicBezTo>
                    <a:pt x="217" y="139"/>
                    <a:pt x="217" y="139"/>
                    <a:pt x="217" y="139"/>
                  </a:cubicBezTo>
                  <a:cubicBezTo>
                    <a:pt x="236" y="130"/>
                    <a:pt x="236" y="130"/>
                    <a:pt x="236" y="130"/>
                  </a:cubicBezTo>
                  <a:cubicBezTo>
                    <a:pt x="208" y="86"/>
                    <a:pt x="208" y="86"/>
                    <a:pt x="208" y="86"/>
                  </a:cubicBezTo>
                  <a:cubicBezTo>
                    <a:pt x="245" y="65"/>
                    <a:pt x="286" y="55"/>
                    <a:pt x="329" y="52"/>
                  </a:cubicBezTo>
                  <a:cubicBezTo>
                    <a:pt x="329" y="105"/>
                    <a:pt x="329" y="105"/>
                    <a:pt x="329" y="105"/>
                  </a:cubicBezTo>
                  <a:cubicBezTo>
                    <a:pt x="372" y="105"/>
                    <a:pt x="372" y="105"/>
                    <a:pt x="372" y="105"/>
                  </a:cubicBezTo>
                  <a:cubicBezTo>
                    <a:pt x="372" y="52"/>
                    <a:pt x="372" y="52"/>
                    <a:pt x="372" y="52"/>
                  </a:cubicBezTo>
                  <a:cubicBezTo>
                    <a:pt x="416" y="55"/>
                    <a:pt x="456" y="65"/>
                    <a:pt x="493" y="86"/>
                  </a:cubicBezTo>
                  <a:cubicBezTo>
                    <a:pt x="469" y="130"/>
                    <a:pt x="469" y="130"/>
                    <a:pt x="469" y="130"/>
                  </a:cubicBezTo>
                  <a:cubicBezTo>
                    <a:pt x="484" y="139"/>
                    <a:pt x="484" y="139"/>
                    <a:pt x="484" y="139"/>
                  </a:cubicBezTo>
                  <a:cubicBezTo>
                    <a:pt x="509" y="96"/>
                    <a:pt x="509" y="96"/>
                    <a:pt x="509" y="96"/>
                  </a:cubicBezTo>
                  <a:cubicBezTo>
                    <a:pt x="549" y="121"/>
                    <a:pt x="580" y="152"/>
                    <a:pt x="605" y="192"/>
                  </a:cubicBezTo>
                  <a:cubicBezTo>
                    <a:pt x="562" y="216"/>
                    <a:pt x="562" y="216"/>
                    <a:pt x="562" y="216"/>
                  </a:cubicBezTo>
                  <a:cubicBezTo>
                    <a:pt x="574" y="235"/>
                    <a:pt x="574" y="235"/>
                    <a:pt x="574" y="235"/>
                  </a:cubicBezTo>
                  <a:cubicBezTo>
                    <a:pt x="615" y="210"/>
                    <a:pt x="615" y="210"/>
                    <a:pt x="615" y="210"/>
                  </a:cubicBezTo>
                  <a:cubicBezTo>
                    <a:pt x="636" y="245"/>
                    <a:pt x="648" y="288"/>
                    <a:pt x="652" y="331"/>
                  </a:cubicBezTo>
                  <a:cubicBezTo>
                    <a:pt x="599" y="331"/>
                    <a:pt x="599" y="331"/>
                    <a:pt x="599" y="331"/>
                  </a:cubicBezTo>
                  <a:cubicBezTo>
                    <a:pt x="599" y="372"/>
                    <a:pt x="599" y="372"/>
                    <a:pt x="599" y="372"/>
                  </a:cubicBezTo>
                  <a:cubicBezTo>
                    <a:pt x="652" y="372"/>
                    <a:pt x="652" y="372"/>
                    <a:pt x="652" y="372"/>
                  </a:cubicBezTo>
                  <a:cubicBezTo>
                    <a:pt x="648" y="406"/>
                    <a:pt x="636" y="456"/>
                    <a:pt x="615" y="493"/>
                  </a:cubicBezTo>
                  <a:cubicBezTo>
                    <a:pt x="574" y="468"/>
                    <a:pt x="574" y="468"/>
                    <a:pt x="574" y="468"/>
                  </a:cubicBezTo>
                  <a:cubicBezTo>
                    <a:pt x="562" y="483"/>
                    <a:pt x="562" y="483"/>
                    <a:pt x="562" y="483"/>
                  </a:cubicBezTo>
                  <a:cubicBezTo>
                    <a:pt x="605" y="508"/>
                    <a:pt x="605" y="508"/>
                    <a:pt x="605" y="508"/>
                  </a:cubicBezTo>
                  <a:cubicBezTo>
                    <a:pt x="580" y="549"/>
                    <a:pt x="549" y="580"/>
                    <a:pt x="509" y="604"/>
                  </a:cubicBezTo>
                  <a:close/>
                </a:path>
              </a:pathLst>
            </a:custGeom>
            <a:solidFill>
              <a:srgbClr val="F9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544" name="Freeform 50">
              <a:extLst>
                <a:ext uri="{FF2B5EF4-FFF2-40B4-BE49-F238E27FC236}">
                  <a16:creationId xmlns:a16="http://schemas.microsoft.com/office/drawing/2014/main" id="{09831352-DA71-3045-BC3D-FD5338FF35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6288" y="3053557"/>
              <a:ext cx="77788" cy="103188"/>
            </a:xfrm>
            <a:custGeom>
              <a:avLst/>
              <a:gdLst>
                <a:gd name="T0" fmla="*/ 13647334 w 169"/>
                <a:gd name="T1" fmla="*/ 0 h 221"/>
                <a:gd name="T2" fmla="*/ 13647334 w 169"/>
                <a:gd name="T3" fmla="*/ 0 h 221"/>
                <a:gd name="T4" fmla="*/ 15354056 w 169"/>
                <a:gd name="T5" fmla="*/ 21021301 h 221"/>
                <a:gd name="T6" fmla="*/ 18765659 w 169"/>
                <a:gd name="T7" fmla="*/ 42919463 h 221"/>
                <a:gd name="T8" fmla="*/ 21324822 w 169"/>
                <a:gd name="T9" fmla="*/ 64816691 h 221"/>
                <a:gd name="T10" fmla="*/ 23883064 w 169"/>
                <a:gd name="T11" fmla="*/ 89341699 h 221"/>
                <a:gd name="T12" fmla="*/ 23883064 w 169"/>
                <a:gd name="T13" fmla="*/ 178683397 h 221"/>
                <a:gd name="T14" fmla="*/ 13647334 w 169"/>
                <a:gd name="T15" fmla="*/ 165545434 h 221"/>
                <a:gd name="T16" fmla="*/ 76768438 w 169"/>
                <a:gd name="T17" fmla="*/ 168173213 h 221"/>
                <a:gd name="T18" fmla="*/ 95534097 w 169"/>
                <a:gd name="T19" fmla="*/ 170800993 h 221"/>
                <a:gd name="T20" fmla="*/ 111740593 w 169"/>
                <a:gd name="T21" fmla="*/ 173428772 h 221"/>
                <a:gd name="T22" fmla="*/ 143300225 w 169"/>
                <a:gd name="T23" fmla="*/ 178683397 h 221"/>
                <a:gd name="T24" fmla="*/ 111740593 w 169"/>
                <a:gd name="T25" fmla="*/ 183938956 h 221"/>
                <a:gd name="T26" fmla="*/ 95534097 w 169"/>
                <a:gd name="T27" fmla="*/ 187442662 h 221"/>
                <a:gd name="T28" fmla="*/ 76768438 w 169"/>
                <a:gd name="T29" fmla="*/ 187442662 h 221"/>
                <a:gd name="T30" fmla="*/ 13647334 w 169"/>
                <a:gd name="T31" fmla="*/ 189194515 h 221"/>
                <a:gd name="T32" fmla="*/ 0 w 169"/>
                <a:gd name="T33" fmla="*/ 192698221 h 221"/>
                <a:gd name="T34" fmla="*/ 0 w 169"/>
                <a:gd name="T35" fmla="*/ 178683397 h 221"/>
                <a:gd name="T36" fmla="*/ 0 w 169"/>
                <a:gd name="T37" fmla="*/ 89341699 h 221"/>
                <a:gd name="T38" fmla="*/ 2559163 w 169"/>
                <a:gd name="T39" fmla="*/ 64816691 h 221"/>
                <a:gd name="T40" fmla="*/ 5118325 w 169"/>
                <a:gd name="T41" fmla="*/ 42919463 h 221"/>
                <a:gd name="T42" fmla="*/ 7676568 w 169"/>
                <a:gd name="T43" fmla="*/ 21021301 h 221"/>
                <a:gd name="T44" fmla="*/ 13647334 w 169"/>
                <a:gd name="T45" fmla="*/ 0 h 22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69" h="221">
                  <a:moveTo>
                    <a:pt x="16" y="0"/>
                  </a:moveTo>
                  <a:lnTo>
                    <a:pt x="16" y="0"/>
                  </a:lnTo>
                  <a:cubicBezTo>
                    <a:pt x="16" y="6"/>
                    <a:pt x="18" y="15"/>
                    <a:pt x="18" y="24"/>
                  </a:cubicBezTo>
                  <a:cubicBezTo>
                    <a:pt x="18" y="33"/>
                    <a:pt x="22" y="40"/>
                    <a:pt x="22" y="49"/>
                  </a:cubicBezTo>
                  <a:cubicBezTo>
                    <a:pt x="22" y="58"/>
                    <a:pt x="25" y="68"/>
                    <a:pt x="25" y="74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8" y="136"/>
                    <a:pt x="28" y="170"/>
                    <a:pt x="28" y="204"/>
                  </a:cubicBezTo>
                  <a:cubicBezTo>
                    <a:pt x="16" y="189"/>
                    <a:pt x="16" y="189"/>
                    <a:pt x="16" y="189"/>
                  </a:cubicBezTo>
                  <a:cubicBezTo>
                    <a:pt x="40" y="189"/>
                    <a:pt x="65" y="192"/>
                    <a:pt x="90" y="192"/>
                  </a:cubicBezTo>
                  <a:cubicBezTo>
                    <a:pt x="99" y="192"/>
                    <a:pt x="106" y="195"/>
                    <a:pt x="112" y="195"/>
                  </a:cubicBezTo>
                  <a:cubicBezTo>
                    <a:pt x="118" y="195"/>
                    <a:pt x="124" y="195"/>
                    <a:pt x="131" y="198"/>
                  </a:cubicBezTo>
                  <a:cubicBezTo>
                    <a:pt x="143" y="198"/>
                    <a:pt x="155" y="201"/>
                    <a:pt x="168" y="204"/>
                  </a:cubicBezTo>
                  <a:cubicBezTo>
                    <a:pt x="155" y="207"/>
                    <a:pt x="143" y="207"/>
                    <a:pt x="131" y="210"/>
                  </a:cubicBezTo>
                  <a:cubicBezTo>
                    <a:pt x="124" y="210"/>
                    <a:pt x="118" y="210"/>
                    <a:pt x="112" y="214"/>
                  </a:cubicBezTo>
                  <a:cubicBezTo>
                    <a:pt x="106" y="214"/>
                    <a:pt x="99" y="214"/>
                    <a:pt x="90" y="214"/>
                  </a:cubicBezTo>
                  <a:cubicBezTo>
                    <a:pt x="65" y="216"/>
                    <a:pt x="40" y="216"/>
                    <a:pt x="16" y="216"/>
                  </a:cubicBezTo>
                  <a:cubicBezTo>
                    <a:pt x="0" y="220"/>
                    <a:pt x="0" y="220"/>
                    <a:pt x="0" y="220"/>
                  </a:cubicBezTo>
                  <a:cubicBezTo>
                    <a:pt x="0" y="204"/>
                    <a:pt x="0" y="204"/>
                    <a:pt x="0" y="204"/>
                  </a:cubicBezTo>
                  <a:cubicBezTo>
                    <a:pt x="0" y="170"/>
                    <a:pt x="0" y="136"/>
                    <a:pt x="0" y="102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3" y="68"/>
                    <a:pt x="6" y="58"/>
                    <a:pt x="6" y="49"/>
                  </a:cubicBezTo>
                  <a:cubicBezTo>
                    <a:pt x="6" y="40"/>
                    <a:pt x="9" y="33"/>
                    <a:pt x="9" y="24"/>
                  </a:cubicBezTo>
                  <a:cubicBezTo>
                    <a:pt x="9" y="15"/>
                    <a:pt x="12" y="6"/>
                    <a:pt x="16" y="0"/>
                  </a:cubicBezTo>
                </a:path>
              </a:pathLst>
            </a:custGeom>
            <a:solidFill>
              <a:srgbClr val="F9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DC43786-25EC-47C2-A3F5-6C00D5C72355}"/>
              </a:ext>
            </a:extLst>
          </p:cNvPr>
          <p:cNvGrpSpPr/>
          <p:nvPr/>
        </p:nvGrpSpPr>
        <p:grpSpPr>
          <a:xfrm>
            <a:off x="4870450" y="3997325"/>
            <a:ext cx="554038" cy="554038"/>
            <a:chOff x="4870450" y="3997325"/>
            <a:chExt cx="554038" cy="554038"/>
          </a:xfrm>
        </p:grpSpPr>
        <p:sp>
          <p:nvSpPr>
            <p:cNvPr id="52" name="Freeform 41">
              <a:extLst>
                <a:ext uri="{FF2B5EF4-FFF2-40B4-BE49-F238E27FC236}">
                  <a16:creationId xmlns:a16="http://schemas.microsoft.com/office/drawing/2014/main" id="{65BC81A5-A2CC-D447-BB60-BB20CC5F8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0450" y="3997325"/>
              <a:ext cx="554038" cy="554038"/>
            </a:xfrm>
            <a:custGeom>
              <a:avLst/>
              <a:gdLst>
                <a:gd name="T0" fmla="*/ 1160 w 1161"/>
                <a:gd name="T1" fmla="*/ 1119 h 1161"/>
                <a:gd name="T2" fmla="*/ 1160 w 1161"/>
                <a:gd name="T3" fmla="*/ 1119 h 1161"/>
                <a:gd name="T4" fmla="*/ 1120 w 1161"/>
                <a:gd name="T5" fmla="*/ 1160 h 1161"/>
                <a:gd name="T6" fmla="*/ 40 w 1161"/>
                <a:gd name="T7" fmla="*/ 1160 h 1161"/>
                <a:gd name="T8" fmla="*/ 0 w 1161"/>
                <a:gd name="T9" fmla="*/ 1119 h 1161"/>
                <a:gd name="T10" fmla="*/ 0 w 1161"/>
                <a:gd name="T11" fmla="*/ 40 h 1161"/>
                <a:gd name="T12" fmla="*/ 40 w 1161"/>
                <a:gd name="T13" fmla="*/ 0 h 1161"/>
                <a:gd name="T14" fmla="*/ 1120 w 1161"/>
                <a:gd name="T15" fmla="*/ 0 h 1161"/>
                <a:gd name="T16" fmla="*/ 1160 w 1161"/>
                <a:gd name="T17" fmla="*/ 40 h 1161"/>
                <a:gd name="T18" fmla="*/ 1160 w 1161"/>
                <a:gd name="T19" fmla="*/ 1119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1" h="1161">
                  <a:moveTo>
                    <a:pt x="1160" y="1119"/>
                  </a:moveTo>
                  <a:lnTo>
                    <a:pt x="1160" y="1119"/>
                  </a:lnTo>
                  <a:cubicBezTo>
                    <a:pt x="1160" y="1141"/>
                    <a:pt x="1141" y="1160"/>
                    <a:pt x="1120" y="1160"/>
                  </a:cubicBezTo>
                  <a:cubicBezTo>
                    <a:pt x="40" y="1160"/>
                    <a:pt x="40" y="1160"/>
                    <a:pt x="40" y="1160"/>
                  </a:cubicBezTo>
                  <a:cubicBezTo>
                    <a:pt x="18" y="1160"/>
                    <a:pt x="0" y="1141"/>
                    <a:pt x="0" y="1119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1120" y="0"/>
                    <a:pt x="1120" y="0"/>
                    <a:pt x="1120" y="0"/>
                  </a:cubicBezTo>
                  <a:cubicBezTo>
                    <a:pt x="1141" y="0"/>
                    <a:pt x="1160" y="18"/>
                    <a:pt x="1160" y="40"/>
                  </a:cubicBezTo>
                  <a:lnTo>
                    <a:pt x="1160" y="111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22545" name="Group 1">
              <a:extLst>
                <a:ext uri="{FF2B5EF4-FFF2-40B4-BE49-F238E27FC236}">
                  <a16:creationId xmlns:a16="http://schemas.microsoft.com/office/drawing/2014/main" id="{E579C06F-0703-8F4B-9E96-C0D34BFB58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69669" y="4124325"/>
              <a:ext cx="336550" cy="308769"/>
              <a:chOff x="9914220" y="8470732"/>
              <a:chExt cx="672924" cy="617647"/>
            </a:xfrm>
          </p:grpSpPr>
          <p:sp>
            <p:nvSpPr>
              <p:cNvPr id="22552" name="Freeform 51">
                <a:extLst>
                  <a:ext uri="{FF2B5EF4-FFF2-40B4-BE49-F238E27FC236}">
                    <a16:creationId xmlns:a16="http://schemas.microsoft.com/office/drawing/2014/main" id="{8EF41E0A-FC8F-104D-B63E-C28658F927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14220" y="8986848"/>
                <a:ext cx="110038" cy="101531"/>
              </a:xfrm>
              <a:custGeom>
                <a:avLst/>
                <a:gdLst>
                  <a:gd name="T0" fmla="*/ 16245862 w 119"/>
                  <a:gd name="T1" fmla="*/ 55376853 h 110"/>
                  <a:gd name="T2" fmla="*/ 0 w 119"/>
                  <a:gd name="T3" fmla="*/ 40041057 h 110"/>
                  <a:gd name="T4" fmla="*/ 0 w 119"/>
                  <a:gd name="T5" fmla="*/ 92862099 h 110"/>
                  <a:gd name="T6" fmla="*/ 100895599 w 119"/>
                  <a:gd name="T7" fmla="*/ 92862099 h 110"/>
                  <a:gd name="T8" fmla="*/ 100895599 w 119"/>
                  <a:gd name="T9" fmla="*/ 0 h 110"/>
                  <a:gd name="T10" fmla="*/ 77809812 w 119"/>
                  <a:gd name="T11" fmla="*/ 0 h 110"/>
                  <a:gd name="T12" fmla="*/ 16245862 w 119"/>
                  <a:gd name="T13" fmla="*/ 55376853 h 1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9" h="110">
                    <a:moveTo>
                      <a:pt x="19" y="65"/>
                    </a:moveTo>
                    <a:lnTo>
                      <a:pt x="0" y="47"/>
                    </a:lnTo>
                    <a:lnTo>
                      <a:pt x="0" y="109"/>
                    </a:lnTo>
                    <a:lnTo>
                      <a:pt x="118" y="109"/>
                    </a:lnTo>
                    <a:lnTo>
                      <a:pt x="118" y="0"/>
                    </a:lnTo>
                    <a:lnTo>
                      <a:pt x="91" y="0"/>
                    </a:lnTo>
                    <a:lnTo>
                      <a:pt x="19" y="65"/>
                    </a:lnTo>
                  </a:path>
                </a:pathLst>
              </a:custGeom>
              <a:solidFill>
                <a:srgbClr val="F9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2553" name="Freeform 52">
                <a:extLst>
                  <a:ext uri="{FF2B5EF4-FFF2-40B4-BE49-F238E27FC236}">
                    <a16:creationId xmlns:a16="http://schemas.microsoft.com/office/drawing/2014/main" id="{51203DEE-7024-FA48-A446-C08777496A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62348" y="8868395"/>
                <a:ext cx="101574" cy="219984"/>
              </a:xfrm>
              <a:custGeom>
                <a:avLst/>
                <a:gdLst>
                  <a:gd name="T0" fmla="*/ 52865573 w 110"/>
                  <a:gd name="T1" fmla="*/ 0 h 234"/>
                  <a:gd name="T2" fmla="*/ 0 w 110"/>
                  <a:gd name="T3" fmla="*/ 52143729 h 234"/>
                  <a:gd name="T4" fmla="*/ 0 w 110"/>
                  <a:gd name="T5" fmla="*/ 205923826 h 234"/>
                  <a:gd name="T6" fmla="*/ 92941133 w 110"/>
                  <a:gd name="T7" fmla="*/ 205923826 h 234"/>
                  <a:gd name="T8" fmla="*/ 92941133 w 110"/>
                  <a:gd name="T9" fmla="*/ 13257326 h 234"/>
                  <a:gd name="T10" fmla="*/ 52865573 w 110"/>
                  <a:gd name="T11" fmla="*/ 0 h 2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0" h="234">
                    <a:moveTo>
                      <a:pt x="62" y="0"/>
                    </a:moveTo>
                    <a:lnTo>
                      <a:pt x="0" y="59"/>
                    </a:lnTo>
                    <a:lnTo>
                      <a:pt x="0" y="233"/>
                    </a:lnTo>
                    <a:lnTo>
                      <a:pt x="109" y="233"/>
                    </a:lnTo>
                    <a:lnTo>
                      <a:pt x="109" y="15"/>
                    </a:lnTo>
                    <a:lnTo>
                      <a:pt x="62" y="0"/>
                    </a:lnTo>
                  </a:path>
                </a:pathLst>
              </a:custGeom>
              <a:solidFill>
                <a:srgbClr val="F9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2554" name="Freeform 53">
                <a:extLst>
                  <a:ext uri="{FF2B5EF4-FFF2-40B4-BE49-F238E27FC236}">
                    <a16:creationId xmlns:a16="http://schemas.microsoft.com/office/drawing/2014/main" id="{B5088501-450B-EB43-A639-17BCEAF6CC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93547" y="8876856"/>
                <a:ext cx="110038" cy="211523"/>
              </a:xfrm>
              <a:custGeom>
                <a:avLst/>
                <a:gdLst>
                  <a:gd name="T0" fmla="*/ 71824299 w 119"/>
                  <a:gd name="T1" fmla="*/ 38886388 h 225"/>
                  <a:gd name="T2" fmla="*/ 0 w 119"/>
                  <a:gd name="T3" fmla="*/ 14141018 h 225"/>
                  <a:gd name="T4" fmla="*/ 0 w 119"/>
                  <a:gd name="T5" fmla="*/ 197969546 h 225"/>
                  <a:gd name="T6" fmla="*/ 100895599 w 119"/>
                  <a:gd name="T7" fmla="*/ 197969546 h 225"/>
                  <a:gd name="T8" fmla="*/ 100895599 w 119"/>
                  <a:gd name="T9" fmla="*/ 0 h 225"/>
                  <a:gd name="T10" fmla="*/ 71824299 w 119"/>
                  <a:gd name="T11" fmla="*/ 38886388 h 2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" h="225">
                    <a:moveTo>
                      <a:pt x="84" y="44"/>
                    </a:moveTo>
                    <a:lnTo>
                      <a:pt x="0" y="16"/>
                    </a:lnTo>
                    <a:lnTo>
                      <a:pt x="0" y="224"/>
                    </a:lnTo>
                    <a:lnTo>
                      <a:pt x="118" y="224"/>
                    </a:lnTo>
                    <a:lnTo>
                      <a:pt x="118" y="0"/>
                    </a:lnTo>
                    <a:lnTo>
                      <a:pt x="84" y="44"/>
                    </a:lnTo>
                  </a:path>
                </a:pathLst>
              </a:custGeom>
              <a:solidFill>
                <a:srgbClr val="F9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2555" name="Freeform 54">
                <a:extLst>
                  <a:ext uri="{FF2B5EF4-FFF2-40B4-BE49-F238E27FC236}">
                    <a16:creationId xmlns:a16="http://schemas.microsoft.com/office/drawing/2014/main" id="{4D29ECD6-0E14-FA4D-ACC5-92DC64FC5E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41675" y="8686486"/>
                <a:ext cx="101574" cy="397663"/>
              </a:xfrm>
              <a:custGeom>
                <a:avLst/>
                <a:gdLst>
                  <a:gd name="T0" fmla="*/ 81855716 w 110"/>
                  <a:gd name="T1" fmla="*/ 10757731 h 420"/>
                  <a:gd name="T2" fmla="*/ 0 w 110"/>
                  <a:gd name="T3" fmla="*/ 128194243 h 420"/>
                  <a:gd name="T4" fmla="*/ 0 w 110"/>
                  <a:gd name="T5" fmla="*/ 375617321 h 420"/>
                  <a:gd name="T6" fmla="*/ 92941133 w 110"/>
                  <a:gd name="T7" fmla="*/ 375617321 h 420"/>
                  <a:gd name="T8" fmla="*/ 92941133 w 110"/>
                  <a:gd name="T9" fmla="*/ 0 h 420"/>
                  <a:gd name="T10" fmla="*/ 81855716 w 110"/>
                  <a:gd name="T11" fmla="*/ 10757731 h 4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0" h="420">
                    <a:moveTo>
                      <a:pt x="96" y="12"/>
                    </a:moveTo>
                    <a:lnTo>
                      <a:pt x="0" y="143"/>
                    </a:lnTo>
                    <a:lnTo>
                      <a:pt x="0" y="419"/>
                    </a:lnTo>
                    <a:lnTo>
                      <a:pt x="109" y="419"/>
                    </a:lnTo>
                    <a:lnTo>
                      <a:pt x="109" y="0"/>
                    </a:lnTo>
                    <a:lnTo>
                      <a:pt x="96" y="12"/>
                    </a:lnTo>
                  </a:path>
                </a:pathLst>
              </a:custGeom>
              <a:solidFill>
                <a:srgbClr val="F9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2556" name="Freeform 55">
                <a:extLst>
                  <a:ext uri="{FF2B5EF4-FFF2-40B4-BE49-F238E27FC236}">
                    <a16:creationId xmlns:a16="http://schemas.microsoft.com/office/drawing/2014/main" id="{C3D72A3C-5886-BA42-B5E4-4F5C8F2C1A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77106" y="8572263"/>
                <a:ext cx="110038" cy="516116"/>
              </a:xfrm>
              <a:custGeom>
                <a:avLst/>
                <a:gdLst>
                  <a:gd name="T0" fmla="*/ 0 w 118"/>
                  <a:gd name="T1" fmla="*/ 79180399 h 541"/>
                  <a:gd name="T2" fmla="*/ 0 w 118"/>
                  <a:gd name="T3" fmla="*/ 491466452 h 541"/>
                  <a:gd name="T4" fmla="*/ 101743186 w 118"/>
                  <a:gd name="T5" fmla="*/ 491466452 h 541"/>
                  <a:gd name="T6" fmla="*/ 101743186 w 118"/>
                  <a:gd name="T7" fmla="*/ 0 h 541"/>
                  <a:gd name="T8" fmla="*/ 0 w 118"/>
                  <a:gd name="T9" fmla="*/ 79180399 h 5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8" h="541">
                    <a:moveTo>
                      <a:pt x="0" y="87"/>
                    </a:moveTo>
                    <a:lnTo>
                      <a:pt x="0" y="540"/>
                    </a:lnTo>
                    <a:lnTo>
                      <a:pt x="117" y="540"/>
                    </a:lnTo>
                    <a:lnTo>
                      <a:pt x="117" y="0"/>
                    </a:lnTo>
                    <a:lnTo>
                      <a:pt x="0" y="87"/>
                    </a:lnTo>
                  </a:path>
                </a:pathLst>
              </a:custGeom>
              <a:solidFill>
                <a:srgbClr val="F9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2557" name="Freeform 56">
                <a:extLst>
                  <a:ext uri="{FF2B5EF4-FFF2-40B4-BE49-F238E27FC236}">
                    <a16:creationId xmlns:a16="http://schemas.microsoft.com/office/drawing/2014/main" id="{BF60D5A0-756F-CE4E-A622-12B3501060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14220" y="8470732"/>
                <a:ext cx="668692" cy="520346"/>
              </a:xfrm>
              <a:custGeom>
                <a:avLst/>
                <a:gdLst>
                  <a:gd name="T0" fmla="*/ 529896498 w 702"/>
                  <a:gd name="T1" fmla="*/ 86872098 h 547"/>
                  <a:gd name="T2" fmla="*/ 450956550 w 702"/>
                  <a:gd name="T3" fmla="*/ 148407055 h 547"/>
                  <a:gd name="T4" fmla="*/ 318482187 w 702"/>
                  <a:gd name="T5" fmla="*/ 319436319 h 547"/>
                  <a:gd name="T6" fmla="*/ 180563986 w 702"/>
                  <a:gd name="T7" fmla="*/ 275095610 h 547"/>
                  <a:gd name="T8" fmla="*/ 0 w 702"/>
                  <a:gd name="T9" fmla="*/ 443409943 h 547"/>
                  <a:gd name="T10" fmla="*/ 0 w 702"/>
                  <a:gd name="T11" fmla="*/ 476892828 h 547"/>
                  <a:gd name="T12" fmla="*/ 19961695 w 702"/>
                  <a:gd name="T13" fmla="*/ 494086126 h 547"/>
                  <a:gd name="T14" fmla="*/ 194174059 w 702"/>
                  <a:gd name="T15" fmla="*/ 328485773 h 547"/>
                  <a:gd name="T16" fmla="*/ 335722439 w 702"/>
                  <a:gd name="T17" fmla="*/ 375541414 h 547"/>
                  <a:gd name="T18" fmla="*/ 484528317 w 702"/>
                  <a:gd name="T19" fmla="*/ 179174058 h 547"/>
                  <a:gd name="T20" fmla="*/ 529896498 w 702"/>
                  <a:gd name="T21" fmla="*/ 145692124 h 547"/>
                  <a:gd name="T22" fmla="*/ 636056592 w 702"/>
                  <a:gd name="T23" fmla="*/ 61534957 h 547"/>
                  <a:gd name="T24" fmla="*/ 636056592 w 702"/>
                  <a:gd name="T25" fmla="*/ 0 h 547"/>
                  <a:gd name="T26" fmla="*/ 529896498 w 702"/>
                  <a:gd name="T27" fmla="*/ 86872098 h 54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02" h="547">
                    <a:moveTo>
                      <a:pt x="584" y="96"/>
                    </a:moveTo>
                    <a:lnTo>
                      <a:pt x="497" y="164"/>
                    </a:lnTo>
                    <a:lnTo>
                      <a:pt x="351" y="353"/>
                    </a:lnTo>
                    <a:lnTo>
                      <a:pt x="199" y="304"/>
                    </a:lnTo>
                    <a:lnTo>
                      <a:pt x="0" y="490"/>
                    </a:lnTo>
                    <a:lnTo>
                      <a:pt x="0" y="527"/>
                    </a:lnTo>
                    <a:lnTo>
                      <a:pt x="22" y="546"/>
                    </a:lnTo>
                    <a:lnTo>
                      <a:pt x="214" y="363"/>
                    </a:lnTo>
                    <a:lnTo>
                      <a:pt x="370" y="415"/>
                    </a:lnTo>
                    <a:lnTo>
                      <a:pt x="534" y="198"/>
                    </a:lnTo>
                    <a:lnTo>
                      <a:pt x="584" y="161"/>
                    </a:lnTo>
                    <a:lnTo>
                      <a:pt x="701" y="68"/>
                    </a:lnTo>
                    <a:lnTo>
                      <a:pt x="701" y="0"/>
                    </a:lnTo>
                    <a:lnTo>
                      <a:pt x="584" y="96"/>
                    </a:lnTo>
                  </a:path>
                </a:pathLst>
              </a:custGeom>
              <a:solidFill>
                <a:srgbClr val="F9F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13965F7-2E7B-49C7-8CB7-BBB6C1B6BF8B}"/>
              </a:ext>
            </a:extLst>
          </p:cNvPr>
          <p:cNvGrpSpPr/>
          <p:nvPr/>
        </p:nvGrpSpPr>
        <p:grpSpPr>
          <a:xfrm>
            <a:off x="815975" y="4760119"/>
            <a:ext cx="10578307" cy="853295"/>
            <a:chOff x="815975" y="4760119"/>
            <a:chExt cx="10578307" cy="853295"/>
          </a:xfrm>
        </p:grpSpPr>
        <p:sp>
          <p:nvSpPr>
            <p:cNvPr id="22547" name="TextBox 68">
              <a:extLst>
                <a:ext uri="{FF2B5EF4-FFF2-40B4-BE49-F238E27FC236}">
                  <a16:creationId xmlns:a16="http://schemas.microsoft.com/office/drawing/2014/main" id="{33F0365E-7DE6-B245-9628-88C9551F31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5849" y="4760119"/>
              <a:ext cx="1104753" cy="400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id-ID" altLang="en-US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Timeline</a:t>
              </a:r>
            </a:p>
          </p:txBody>
        </p:sp>
        <p:sp>
          <p:nvSpPr>
            <p:cNvPr id="22548" name="TextBox 69">
              <a:extLst>
                <a:ext uri="{FF2B5EF4-FFF2-40B4-BE49-F238E27FC236}">
                  <a16:creationId xmlns:a16="http://schemas.microsoft.com/office/drawing/2014/main" id="{8F6F170A-02B7-0C45-87DE-32CEEE08C3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5975" y="5130800"/>
              <a:ext cx="10578307" cy="482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10000"/>
                </a:lnSpc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 in the future, and primary education where teachers can bring creativity in children at that level. </a:t>
              </a:r>
              <a:r>
                <a:rPr lang="en-US" alt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 panose="020F0502020204030204" pitchFamily="34" charset="0"/>
                </a:rPr>
                <a:t>Creativity is the key to success </a:t>
              </a: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in the future, and primary education where teachers can bring creativity in children at that level keep growing Lorem ipsum dolor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506C080-697F-4454-8765-26DFB61EA406}"/>
              </a:ext>
            </a:extLst>
          </p:cNvPr>
          <p:cNvGrpSpPr/>
          <p:nvPr/>
        </p:nvGrpSpPr>
        <p:grpSpPr>
          <a:xfrm>
            <a:off x="1413406" y="1704182"/>
            <a:ext cx="698232" cy="1002547"/>
            <a:chOff x="1413406" y="1704182"/>
            <a:chExt cx="698232" cy="1002547"/>
          </a:xfrm>
        </p:grpSpPr>
        <p:sp>
          <p:nvSpPr>
            <p:cNvPr id="22534" name="Freeform 40">
              <a:extLst>
                <a:ext uri="{FF2B5EF4-FFF2-40B4-BE49-F238E27FC236}">
                  <a16:creationId xmlns:a16="http://schemas.microsoft.com/office/drawing/2014/main" id="{EB581254-1119-8A49-ADA5-2ABAB2B24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3838" y="1704182"/>
              <a:ext cx="556419" cy="554038"/>
            </a:xfrm>
            <a:custGeom>
              <a:avLst/>
              <a:gdLst>
                <a:gd name="T0" fmla="*/ 1063239269 w 1164"/>
                <a:gd name="T1" fmla="*/ 1019585524 h 1161"/>
                <a:gd name="T2" fmla="*/ 1063239269 w 1164"/>
                <a:gd name="T3" fmla="*/ 1019585524 h 1161"/>
                <a:gd name="T4" fmla="*/ 1023927598 w 1164"/>
                <a:gd name="T5" fmla="*/ 1056942254 h 1161"/>
                <a:gd name="T6" fmla="*/ 40225652 w 1164"/>
                <a:gd name="T7" fmla="*/ 1056942254 h 1161"/>
                <a:gd name="T8" fmla="*/ 0 w 1164"/>
                <a:gd name="T9" fmla="*/ 1019585524 h 1161"/>
                <a:gd name="T10" fmla="*/ 0 w 1164"/>
                <a:gd name="T11" fmla="*/ 39179661 h 1161"/>
                <a:gd name="T12" fmla="*/ 40225652 w 1164"/>
                <a:gd name="T13" fmla="*/ 0 h 1161"/>
                <a:gd name="T14" fmla="*/ 1023927598 w 1164"/>
                <a:gd name="T15" fmla="*/ 0 h 1161"/>
                <a:gd name="T16" fmla="*/ 1063239269 w 1164"/>
                <a:gd name="T17" fmla="*/ 39179661 h 1161"/>
                <a:gd name="T18" fmla="*/ 1063239269 w 1164"/>
                <a:gd name="T19" fmla="*/ 1019585524 h 11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4" h="1161">
                  <a:moveTo>
                    <a:pt x="1163" y="1119"/>
                  </a:moveTo>
                  <a:lnTo>
                    <a:pt x="1163" y="1119"/>
                  </a:lnTo>
                  <a:cubicBezTo>
                    <a:pt x="1163" y="1141"/>
                    <a:pt x="1145" y="1160"/>
                    <a:pt x="1120" y="1160"/>
                  </a:cubicBezTo>
                  <a:cubicBezTo>
                    <a:pt x="44" y="1160"/>
                    <a:pt x="44" y="1160"/>
                    <a:pt x="44" y="1160"/>
                  </a:cubicBezTo>
                  <a:cubicBezTo>
                    <a:pt x="19" y="1160"/>
                    <a:pt x="0" y="1141"/>
                    <a:pt x="0" y="111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18"/>
                    <a:pt x="19" y="0"/>
                    <a:pt x="44" y="0"/>
                  </a:cubicBezTo>
                  <a:cubicBezTo>
                    <a:pt x="1120" y="0"/>
                    <a:pt x="1120" y="0"/>
                    <a:pt x="1120" y="0"/>
                  </a:cubicBezTo>
                  <a:cubicBezTo>
                    <a:pt x="1145" y="0"/>
                    <a:pt x="1163" y="18"/>
                    <a:pt x="1163" y="43"/>
                  </a:cubicBezTo>
                  <a:lnTo>
                    <a:pt x="1163" y="1119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541" name="Freeform 47">
              <a:extLst>
                <a:ext uri="{FF2B5EF4-FFF2-40B4-BE49-F238E27FC236}">
                  <a16:creationId xmlns:a16="http://schemas.microsoft.com/office/drawing/2014/main" id="{15F63A6F-D129-4A4D-B786-7A843A72EE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838" y="1827213"/>
              <a:ext cx="308769" cy="308769"/>
            </a:xfrm>
            <a:custGeom>
              <a:avLst/>
              <a:gdLst>
                <a:gd name="T0" fmla="*/ 556243785 w 649"/>
                <a:gd name="T1" fmla="*/ 345016292 h 649"/>
                <a:gd name="T2" fmla="*/ 587045515 w 649"/>
                <a:gd name="T3" fmla="*/ 269855542 h 649"/>
                <a:gd name="T4" fmla="*/ 537219048 w 649"/>
                <a:gd name="T5" fmla="*/ 241782779 h 649"/>
                <a:gd name="T6" fmla="*/ 502793921 w 649"/>
                <a:gd name="T7" fmla="*/ 156660541 h 649"/>
                <a:gd name="T8" fmla="*/ 517288461 w 649"/>
                <a:gd name="T9" fmla="*/ 100516917 h 649"/>
                <a:gd name="T10" fmla="*/ 443908009 w 649"/>
                <a:gd name="T11" fmla="*/ 69727557 h 649"/>
                <a:gd name="T12" fmla="*/ 387739645 w 649"/>
                <a:gd name="T13" fmla="*/ 95082773 h 649"/>
                <a:gd name="T14" fmla="*/ 346066773 w 649"/>
                <a:gd name="T15" fmla="*/ 28071812 h 649"/>
                <a:gd name="T16" fmla="*/ 272686321 w 649"/>
                <a:gd name="T17" fmla="*/ 0 h 649"/>
                <a:gd name="T18" fmla="*/ 241884592 w 649"/>
                <a:gd name="T19" fmla="*/ 50711383 h 649"/>
                <a:gd name="T20" fmla="*/ 157632997 w 649"/>
                <a:gd name="T21" fmla="*/ 84216388 h 649"/>
                <a:gd name="T22" fmla="*/ 101464633 w 649"/>
                <a:gd name="T23" fmla="*/ 69727557 h 649"/>
                <a:gd name="T24" fmla="*/ 69757054 w 649"/>
                <a:gd name="T25" fmla="*/ 143077560 h 649"/>
                <a:gd name="T26" fmla="*/ 96028586 w 649"/>
                <a:gd name="T27" fmla="*/ 199222136 h 649"/>
                <a:gd name="T28" fmla="*/ 30801730 w 649"/>
                <a:gd name="T29" fmla="*/ 241782779 h 649"/>
                <a:gd name="T30" fmla="*/ 0 w 649"/>
                <a:gd name="T31" fmla="*/ 314227884 h 649"/>
                <a:gd name="T32" fmla="*/ 50732317 w 649"/>
                <a:gd name="T33" fmla="*/ 345016292 h 649"/>
                <a:gd name="T34" fmla="*/ 84251594 w 649"/>
                <a:gd name="T35" fmla="*/ 430138529 h 649"/>
                <a:gd name="T36" fmla="*/ 69757054 w 649"/>
                <a:gd name="T37" fmla="*/ 485377256 h 649"/>
                <a:gd name="T38" fmla="*/ 143137506 w 649"/>
                <a:gd name="T39" fmla="*/ 517071514 h 649"/>
                <a:gd name="T40" fmla="*/ 199305870 w 649"/>
                <a:gd name="T41" fmla="*/ 491716298 h 649"/>
                <a:gd name="T42" fmla="*/ 241884592 w 649"/>
                <a:gd name="T43" fmla="*/ 556010662 h 649"/>
                <a:gd name="T44" fmla="*/ 315265043 w 649"/>
                <a:gd name="T45" fmla="*/ 586799071 h 649"/>
                <a:gd name="T46" fmla="*/ 346066773 w 649"/>
                <a:gd name="T47" fmla="*/ 536088639 h 649"/>
                <a:gd name="T48" fmla="*/ 429412518 w 649"/>
                <a:gd name="T49" fmla="*/ 499866087 h 649"/>
                <a:gd name="T50" fmla="*/ 486486731 w 649"/>
                <a:gd name="T51" fmla="*/ 517071514 h 649"/>
                <a:gd name="T52" fmla="*/ 517288461 w 649"/>
                <a:gd name="T53" fmla="*/ 443721511 h 649"/>
                <a:gd name="T54" fmla="*/ 491922778 w 649"/>
                <a:gd name="T55" fmla="*/ 387576935 h 649"/>
                <a:gd name="T56" fmla="*/ 556243785 w 649"/>
                <a:gd name="T57" fmla="*/ 345016292 h 649"/>
                <a:gd name="T58" fmla="*/ 291711059 w 649"/>
                <a:gd name="T59" fmla="*/ 438288318 h 649"/>
                <a:gd name="T60" fmla="*/ 291711059 w 649"/>
                <a:gd name="T61" fmla="*/ 145794156 h 649"/>
                <a:gd name="T62" fmla="*/ 291711059 w 649"/>
                <a:gd name="T63" fmla="*/ 438288318 h 6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49" h="649">
                  <a:moveTo>
                    <a:pt x="614" y="381"/>
                  </a:moveTo>
                  <a:lnTo>
                    <a:pt x="614" y="381"/>
                  </a:lnTo>
                  <a:cubicBezTo>
                    <a:pt x="633" y="381"/>
                    <a:pt x="648" y="366"/>
                    <a:pt x="648" y="347"/>
                  </a:cubicBezTo>
                  <a:cubicBezTo>
                    <a:pt x="648" y="298"/>
                    <a:pt x="648" y="298"/>
                    <a:pt x="648" y="298"/>
                  </a:cubicBezTo>
                  <a:cubicBezTo>
                    <a:pt x="648" y="282"/>
                    <a:pt x="633" y="267"/>
                    <a:pt x="614" y="267"/>
                  </a:cubicBezTo>
                  <a:cubicBezTo>
                    <a:pt x="593" y="267"/>
                    <a:pt x="593" y="267"/>
                    <a:pt x="593" y="267"/>
                  </a:cubicBezTo>
                  <a:cubicBezTo>
                    <a:pt x="574" y="267"/>
                    <a:pt x="555" y="254"/>
                    <a:pt x="552" y="242"/>
                  </a:cubicBezTo>
                  <a:cubicBezTo>
                    <a:pt x="549" y="230"/>
                    <a:pt x="540" y="186"/>
                    <a:pt x="555" y="173"/>
                  </a:cubicBezTo>
                  <a:cubicBezTo>
                    <a:pt x="571" y="158"/>
                    <a:pt x="571" y="158"/>
                    <a:pt x="571" y="158"/>
                  </a:cubicBezTo>
                  <a:cubicBezTo>
                    <a:pt x="583" y="146"/>
                    <a:pt x="583" y="124"/>
                    <a:pt x="571" y="111"/>
                  </a:cubicBezTo>
                  <a:cubicBezTo>
                    <a:pt x="537" y="77"/>
                    <a:pt x="537" y="77"/>
                    <a:pt x="537" y="77"/>
                  </a:cubicBezTo>
                  <a:cubicBezTo>
                    <a:pt x="525" y="65"/>
                    <a:pt x="503" y="65"/>
                    <a:pt x="490" y="77"/>
                  </a:cubicBezTo>
                  <a:cubicBezTo>
                    <a:pt x="474" y="93"/>
                    <a:pt x="474" y="93"/>
                    <a:pt x="474" y="93"/>
                  </a:cubicBezTo>
                  <a:cubicBezTo>
                    <a:pt x="462" y="105"/>
                    <a:pt x="441" y="111"/>
                    <a:pt x="428" y="105"/>
                  </a:cubicBezTo>
                  <a:cubicBezTo>
                    <a:pt x="416" y="99"/>
                    <a:pt x="382" y="74"/>
                    <a:pt x="382" y="56"/>
                  </a:cubicBezTo>
                  <a:cubicBezTo>
                    <a:pt x="382" y="31"/>
                    <a:pt x="382" y="31"/>
                    <a:pt x="382" y="31"/>
                  </a:cubicBezTo>
                  <a:cubicBezTo>
                    <a:pt x="382" y="15"/>
                    <a:pt x="366" y="0"/>
                    <a:pt x="348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82" y="0"/>
                    <a:pt x="267" y="15"/>
                    <a:pt x="267" y="31"/>
                  </a:cubicBezTo>
                  <a:cubicBezTo>
                    <a:pt x="267" y="56"/>
                    <a:pt x="267" y="56"/>
                    <a:pt x="267" y="56"/>
                  </a:cubicBezTo>
                  <a:cubicBezTo>
                    <a:pt x="267" y="74"/>
                    <a:pt x="258" y="89"/>
                    <a:pt x="242" y="96"/>
                  </a:cubicBezTo>
                  <a:cubicBezTo>
                    <a:pt x="229" y="99"/>
                    <a:pt x="186" y="105"/>
                    <a:pt x="174" y="93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46" y="65"/>
                    <a:pt x="124" y="65"/>
                    <a:pt x="112" y="77"/>
                  </a:cubicBezTo>
                  <a:cubicBezTo>
                    <a:pt x="77" y="111"/>
                    <a:pt x="77" y="111"/>
                    <a:pt x="77" y="111"/>
                  </a:cubicBezTo>
                  <a:cubicBezTo>
                    <a:pt x="65" y="124"/>
                    <a:pt x="65" y="146"/>
                    <a:pt x="77" y="158"/>
                  </a:cubicBezTo>
                  <a:cubicBezTo>
                    <a:pt x="93" y="173"/>
                    <a:pt x="93" y="173"/>
                    <a:pt x="93" y="173"/>
                  </a:cubicBezTo>
                  <a:cubicBezTo>
                    <a:pt x="106" y="186"/>
                    <a:pt x="112" y="208"/>
                    <a:pt x="106" y="220"/>
                  </a:cubicBezTo>
                  <a:cubicBezTo>
                    <a:pt x="99" y="232"/>
                    <a:pt x="75" y="267"/>
                    <a:pt x="56" y="267"/>
                  </a:cubicBezTo>
                  <a:cubicBezTo>
                    <a:pt x="34" y="267"/>
                    <a:pt x="34" y="267"/>
                    <a:pt x="34" y="267"/>
                  </a:cubicBezTo>
                  <a:cubicBezTo>
                    <a:pt x="16" y="267"/>
                    <a:pt x="0" y="282"/>
                    <a:pt x="0" y="298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366"/>
                    <a:pt x="16" y="381"/>
                    <a:pt x="34" y="381"/>
                  </a:cubicBezTo>
                  <a:cubicBezTo>
                    <a:pt x="56" y="381"/>
                    <a:pt x="56" y="381"/>
                    <a:pt x="56" y="381"/>
                  </a:cubicBezTo>
                  <a:cubicBezTo>
                    <a:pt x="75" y="381"/>
                    <a:pt x="93" y="391"/>
                    <a:pt x="96" y="403"/>
                  </a:cubicBezTo>
                  <a:cubicBezTo>
                    <a:pt x="99" y="419"/>
                    <a:pt x="106" y="459"/>
                    <a:pt x="93" y="475"/>
                  </a:cubicBezTo>
                  <a:cubicBezTo>
                    <a:pt x="77" y="490"/>
                    <a:pt x="77" y="490"/>
                    <a:pt x="77" y="490"/>
                  </a:cubicBezTo>
                  <a:cubicBezTo>
                    <a:pt x="65" y="502"/>
                    <a:pt x="65" y="521"/>
                    <a:pt x="77" y="536"/>
                  </a:cubicBezTo>
                  <a:cubicBezTo>
                    <a:pt x="112" y="571"/>
                    <a:pt x="112" y="571"/>
                    <a:pt x="112" y="571"/>
                  </a:cubicBezTo>
                  <a:cubicBezTo>
                    <a:pt x="124" y="583"/>
                    <a:pt x="146" y="583"/>
                    <a:pt x="158" y="571"/>
                  </a:cubicBezTo>
                  <a:cubicBezTo>
                    <a:pt x="174" y="552"/>
                    <a:pt x="174" y="552"/>
                    <a:pt x="174" y="552"/>
                  </a:cubicBezTo>
                  <a:cubicBezTo>
                    <a:pt x="186" y="540"/>
                    <a:pt x="208" y="536"/>
                    <a:pt x="220" y="543"/>
                  </a:cubicBezTo>
                  <a:cubicBezTo>
                    <a:pt x="233" y="549"/>
                    <a:pt x="267" y="574"/>
                    <a:pt x="267" y="592"/>
                  </a:cubicBezTo>
                  <a:cubicBezTo>
                    <a:pt x="267" y="614"/>
                    <a:pt x="267" y="614"/>
                    <a:pt x="267" y="614"/>
                  </a:cubicBezTo>
                  <a:cubicBezTo>
                    <a:pt x="267" y="633"/>
                    <a:pt x="282" y="648"/>
                    <a:pt x="301" y="648"/>
                  </a:cubicBezTo>
                  <a:cubicBezTo>
                    <a:pt x="348" y="648"/>
                    <a:pt x="348" y="648"/>
                    <a:pt x="348" y="648"/>
                  </a:cubicBezTo>
                  <a:cubicBezTo>
                    <a:pt x="366" y="648"/>
                    <a:pt x="382" y="633"/>
                    <a:pt x="382" y="614"/>
                  </a:cubicBezTo>
                  <a:cubicBezTo>
                    <a:pt x="382" y="592"/>
                    <a:pt x="382" y="592"/>
                    <a:pt x="382" y="592"/>
                  </a:cubicBezTo>
                  <a:cubicBezTo>
                    <a:pt x="382" y="574"/>
                    <a:pt x="391" y="555"/>
                    <a:pt x="406" y="552"/>
                  </a:cubicBezTo>
                  <a:cubicBezTo>
                    <a:pt x="419" y="545"/>
                    <a:pt x="462" y="540"/>
                    <a:pt x="474" y="552"/>
                  </a:cubicBezTo>
                  <a:cubicBezTo>
                    <a:pt x="490" y="571"/>
                    <a:pt x="490" y="571"/>
                    <a:pt x="490" y="571"/>
                  </a:cubicBezTo>
                  <a:cubicBezTo>
                    <a:pt x="503" y="583"/>
                    <a:pt x="525" y="583"/>
                    <a:pt x="537" y="571"/>
                  </a:cubicBezTo>
                  <a:cubicBezTo>
                    <a:pt x="571" y="536"/>
                    <a:pt x="571" y="536"/>
                    <a:pt x="571" y="536"/>
                  </a:cubicBezTo>
                  <a:cubicBezTo>
                    <a:pt x="583" y="521"/>
                    <a:pt x="583" y="502"/>
                    <a:pt x="571" y="490"/>
                  </a:cubicBezTo>
                  <a:cubicBezTo>
                    <a:pt x="555" y="475"/>
                    <a:pt x="555" y="475"/>
                    <a:pt x="555" y="475"/>
                  </a:cubicBezTo>
                  <a:cubicBezTo>
                    <a:pt x="540" y="459"/>
                    <a:pt x="537" y="440"/>
                    <a:pt x="543" y="428"/>
                  </a:cubicBezTo>
                  <a:cubicBezTo>
                    <a:pt x="549" y="415"/>
                    <a:pt x="574" y="381"/>
                    <a:pt x="593" y="381"/>
                  </a:cubicBezTo>
                  <a:lnTo>
                    <a:pt x="614" y="381"/>
                  </a:lnTo>
                  <a:close/>
                  <a:moveTo>
                    <a:pt x="322" y="484"/>
                  </a:moveTo>
                  <a:lnTo>
                    <a:pt x="322" y="484"/>
                  </a:lnTo>
                  <a:cubicBezTo>
                    <a:pt x="236" y="484"/>
                    <a:pt x="161" y="412"/>
                    <a:pt x="161" y="323"/>
                  </a:cubicBezTo>
                  <a:cubicBezTo>
                    <a:pt x="161" y="232"/>
                    <a:pt x="236" y="161"/>
                    <a:pt x="322" y="161"/>
                  </a:cubicBezTo>
                  <a:cubicBezTo>
                    <a:pt x="412" y="161"/>
                    <a:pt x="487" y="232"/>
                    <a:pt x="487" y="323"/>
                  </a:cubicBezTo>
                  <a:cubicBezTo>
                    <a:pt x="487" y="412"/>
                    <a:pt x="412" y="484"/>
                    <a:pt x="322" y="484"/>
                  </a:cubicBezTo>
                  <a:close/>
                </a:path>
              </a:pathLst>
            </a:custGeom>
            <a:solidFill>
              <a:srgbClr val="F9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550" name="TextBox 71">
              <a:extLst>
                <a:ext uri="{FF2B5EF4-FFF2-40B4-BE49-F238E27FC236}">
                  <a16:creationId xmlns:a16="http://schemas.microsoft.com/office/drawing/2014/main" id="{54C5A03B-9555-0A4E-8F6E-9B9B53475B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3406" y="2306638"/>
              <a:ext cx="698232" cy="400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id-ID" altLang="en-US" sz="2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Start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019497E-FB1C-404B-B055-DCA52D67A5B1}"/>
              </a:ext>
            </a:extLst>
          </p:cNvPr>
          <p:cNvGrpSpPr/>
          <p:nvPr/>
        </p:nvGrpSpPr>
        <p:grpSpPr>
          <a:xfrm>
            <a:off x="9807114" y="1726407"/>
            <a:ext cx="804992" cy="996197"/>
            <a:chOff x="9807114" y="1726407"/>
            <a:chExt cx="804992" cy="996197"/>
          </a:xfrm>
        </p:grpSpPr>
        <p:sp>
          <p:nvSpPr>
            <p:cNvPr id="68" name="Freeform 44">
              <a:extLst>
                <a:ext uri="{FF2B5EF4-FFF2-40B4-BE49-F238E27FC236}">
                  <a16:creationId xmlns:a16="http://schemas.microsoft.com/office/drawing/2014/main" id="{AF9839A5-2539-FA4B-A850-CA3142122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8225" y="1726407"/>
              <a:ext cx="556419" cy="554038"/>
            </a:xfrm>
            <a:custGeom>
              <a:avLst/>
              <a:gdLst>
                <a:gd name="T0" fmla="*/ 1163 w 1164"/>
                <a:gd name="T1" fmla="*/ 579 h 1161"/>
                <a:gd name="T2" fmla="*/ 1163 w 1164"/>
                <a:gd name="T3" fmla="*/ 579 h 1161"/>
                <a:gd name="T4" fmla="*/ 580 w 1164"/>
                <a:gd name="T5" fmla="*/ 1160 h 1161"/>
                <a:gd name="T6" fmla="*/ 0 w 1164"/>
                <a:gd name="T7" fmla="*/ 579 h 1161"/>
                <a:gd name="T8" fmla="*/ 580 w 1164"/>
                <a:gd name="T9" fmla="*/ 0 h 1161"/>
                <a:gd name="T10" fmla="*/ 1163 w 1164"/>
                <a:gd name="T11" fmla="*/ 579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4" h="1161">
                  <a:moveTo>
                    <a:pt x="1163" y="579"/>
                  </a:moveTo>
                  <a:lnTo>
                    <a:pt x="1163" y="579"/>
                  </a:lnTo>
                  <a:cubicBezTo>
                    <a:pt x="1163" y="902"/>
                    <a:pt x="903" y="1160"/>
                    <a:pt x="580" y="1160"/>
                  </a:cubicBezTo>
                  <a:cubicBezTo>
                    <a:pt x="261" y="1160"/>
                    <a:pt x="0" y="902"/>
                    <a:pt x="0" y="579"/>
                  </a:cubicBezTo>
                  <a:cubicBezTo>
                    <a:pt x="0" y="260"/>
                    <a:pt x="261" y="0"/>
                    <a:pt x="580" y="0"/>
                  </a:cubicBezTo>
                  <a:cubicBezTo>
                    <a:pt x="903" y="0"/>
                    <a:pt x="1163" y="260"/>
                    <a:pt x="1163" y="57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549" name="Freeform 67">
              <a:extLst>
                <a:ext uri="{FF2B5EF4-FFF2-40B4-BE49-F238E27FC236}">
                  <a16:creationId xmlns:a16="http://schemas.microsoft.com/office/drawing/2014/main" id="{0F7434CA-A8F3-AB47-9A67-B98C36D67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6975" y="1779588"/>
              <a:ext cx="342107" cy="398463"/>
            </a:xfrm>
            <a:custGeom>
              <a:avLst/>
              <a:gdLst>
                <a:gd name="T0" fmla="*/ 990669435 w 453"/>
                <a:gd name="T1" fmla="*/ 415465560 h 533"/>
                <a:gd name="T2" fmla="*/ 990669435 w 453"/>
                <a:gd name="T3" fmla="*/ 415465560 h 533"/>
                <a:gd name="T4" fmla="*/ 100435823 w 453"/>
                <a:gd name="T5" fmla="*/ 357390212 h 533"/>
                <a:gd name="T6" fmla="*/ 0 w 453"/>
                <a:gd name="T7" fmla="*/ 397596797 h 533"/>
                <a:gd name="T8" fmla="*/ 200873156 w 453"/>
                <a:gd name="T9" fmla="*/ 1188322827 h 533"/>
                <a:gd name="T10" fmla="*/ 321853493 w 453"/>
                <a:gd name="T11" fmla="*/ 1188322827 h 533"/>
                <a:gd name="T12" fmla="*/ 221416160 w 453"/>
                <a:gd name="T13" fmla="*/ 792959812 h 533"/>
                <a:gd name="T14" fmla="*/ 1011212439 w 453"/>
                <a:gd name="T15" fmla="*/ 435569601 h 533"/>
                <a:gd name="T16" fmla="*/ 990669435 w 453"/>
                <a:gd name="T17" fmla="*/ 415465560 h 5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" h="533">
                  <a:moveTo>
                    <a:pt x="434" y="186"/>
                  </a:moveTo>
                  <a:lnTo>
                    <a:pt x="434" y="186"/>
                  </a:lnTo>
                  <a:cubicBezTo>
                    <a:pt x="151" y="301"/>
                    <a:pt x="266" y="0"/>
                    <a:pt x="44" y="160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88" y="532"/>
                    <a:pt x="88" y="532"/>
                    <a:pt x="88" y="532"/>
                  </a:cubicBezTo>
                  <a:cubicBezTo>
                    <a:pt x="141" y="532"/>
                    <a:pt x="141" y="532"/>
                    <a:pt x="141" y="532"/>
                  </a:cubicBezTo>
                  <a:cubicBezTo>
                    <a:pt x="97" y="355"/>
                    <a:pt x="97" y="355"/>
                    <a:pt x="97" y="355"/>
                  </a:cubicBezTo>
                  <a:cubicBezTo>
                    <a:pt x="293" y="195"/>
                    <a:pt x="213" y="532"/>
                    <a:pt x="443" y="195"/>
                  </a:cubicBezTo>
                  <a:cubicBezTo>
                    <a:pt x="452" y="195"/>
                    <a:pt x="443" y="186"/>
                    <a:pt x="434" y="18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45712" tIns="22856" rIns="45712" bIns="22856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2551" name="TextBox 72">
              <a:extLst>
                <a:ext uri="{FF2B5EF4-FFF2-40B4-BE49-F238E27FC236}">
                  <a16:creationId xmlns:a16="http://schemas.microsoft.com/office/drawing/2014/main" id="{9D984F04-C6D0-CF49-9C2F-4C774816F5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07114" y="2322513"/>
              <a:ext cx="804992" cy="400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id-ID" altLang="en-US" sz="2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Finish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291048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A5F2B0F-A2FF-4F0F-AFFE-271D915C02F9}"/>
              </a:ext>
            </a:extLst>
          </p:cNvPr>
          <p:cNvGrpSpPr/>
          <p:nvPr/>
        </p:nvGrpSpPr>
        <p:grpSpPr>
          <a:xfrm>
            <a:off x="3631213" y="434641"/>
            <a:ext cx="4941482" cy="671266"/>
            <a:chOff x="3631213" y="434641"/>
            <a:chExt cx="4941482" cy="67126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458ADFB-5F40-0348-8586-76B46A5DC323}"/>
                </a:ext>
              </a:extLst>
            </p:cNvPr>
            <p:cNvSpPr txBox="1"/>
            <p:nvPr/>
          </p:nvSpPr>
          <p:spPr>
            <a:xfrm>
              <a:off x="5319551" y="434641"/>
              <a:ext cx="1560043" cy="24622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217">
                <a:defRPr/>
              </a:pPr>
              <a:r>
                <a:rPr lang="en-US" sz="1000" b="1" spc="3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/>
                  <a:cs typeface="Lato Regular"/>
                </a:rPr>
                <a:t>Features Slides</a:t>
              </a:r>
            </a:p>
          </p:txBody>
        </p:sp>
        <p:sp>
          <p:nvSpPr>
            <p:cNvPr id="23555" name="TextBox 72">
              <a:extLst>
                <a:ext uri="{FF2B5EF4-FFF2-40B4-BE49-F238E27FC236}">
                  <a16:creationId xmlns:a16="http://schemas.microsoft.com/office/drawing/2014/main" id="{3D38DE74-87C2-1346-8FBA-E42493CC71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1213" y="598076"/>
              <a:ext cx="4941482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33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Awesome Timeline Example</a:t>
              </a:r>
            </a:p>
          </p:txBody>
        </p:sp>
      </p:grpSp>
      <p:sp>
        <p:nvSpPr>
          <p:cNvPr id="39" name="Freeform 69">
            <a:extLst>
              <a:ext uri="{FF2B5EF4-FFF2-40B4-BE49-F238E27FC236}">
                <a16:creationId xmlns:a16="http://schemas.microsoft.com/office/drawing/2014/main" id="{1EB6D47E-7475-574D-A43E-0903816D8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7969" y="3625850"/>
            <a:ext cx="9179719" cy="21432"/>
          </a:xfrm>
          <a:custGeom>
            <a:avLst/>
            <a:gdLst>
              <a:gd name="T0" fmla="*/ 18 w 18475"/>
              <a:gd name="T1" fmla="*/ 27 h 28"/>
              <a:gd name="T2" fmla="*/ 18 w 18475"/>
              <a:gd name="T3" fmla="*/ 27 h 28"/>
              <a:gd name="T4" fmla="*/ 18465 w 18475"/>
              <a:gd name="T5" fmla="*/ 27 h 28"/>
              <a:gd name="T6" fmla="*/ 18474 w 18475"/>
              <a:gd name="T7" fmla="*/ 18 h 28"/>
              <a:gd name="T8" fmla="*/ 18465 w 18475"/>
              <a:gd name="T9" fmla="*/ 0 h 28"/>
              <a:gd name="T10" fmla="*/ 18 w 18475"/>
              <a:gd name="T11" fmla="*/ 0 h 28"/>
              <a:gd name="T12" fmla="*/ 0 w 18475"/>
              <a:gd name="T13" fmla="*/ 18 h 28"/>
              <a:gd name="T14" fmla="*/ 18 w 18475"/>
              <a:gd name="T15" fmla="*/ 27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475" h="28">
                <a:moveTo>
                  <a:pt x="18" y="27"/>
                </a:moveTo>
                <a:lnTo>
                  <a:pt x="18" y="27"/>
                </a:lnTo>
                <a:cubicBezTo>
                  <a:pt x="18465" y="27"/>
                  <a:pt x="18465" y="27"/>
                  <a:pt x="18465" y="27"/>
                </a:cubicBezTo>
                <a:cubicBezTo>
                  <a:pt x="18474" y="27"/>
                  <a:pt x="18474" y="18"/>
                  <a:pt x="18474" y="18"/>
                </a:cubicBezTo>
                <a:cubicBezTo>
                  <a:pt x="18474" y="9"/>
                  <a:pt x="18474" y="0"/>
                  <a:pt x="18465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9" y="0"/>
                  <a:pt x="0" y="9"/>
                  <a:pt x="0" y="18"/>
                </a:cubicBezTo>
                <a:cubicBezTo>
                  <a:pt x="0" y="18"/>
                  <a:pt x="9" y="27"/>
                  <a:pt x="18" y="27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9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8B6713-397B-4347-9575-6F387F8536C6}"/>
              </a:ext>
            </a:extLst>
          </p:cNvPr>
          <p:cNvGrpSpPr/>
          <p:nvPr/>
        </p:nvGrpSpPr>
        <p:grpSpPr>
          <a:xfrm>
            <a:off x="5167313" y="3530600"/>
            <a:ext cx="879870" cy="1478808"/>
            <a:chOff x="5167313" y="3530600"/>
            <a:chExt cx="879870" cy="1478808"/>
          </a:xfrm>
        </p:grpSpPr>
        <p:sp>
          <p:nvSpPr>
            <p:cNvPr id="42" name="Freeform 72">
              <a:extLst>
                <a:ext uri="{FF2B5EF4-FFF2-40B4-BE49-F238E27FC236}">
                  <a16:creationId xmlns:a16="http://schemas.microsoft.com/office/drawing/2014/main" id="{545C99CC-98E2-0A4D-AD8F-93B84DA454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8438" y="3649663"/>
              <a:ext cx="417513" cy="727075"/>
            </a:xfrm>
            <a:custGeom>
              <a:avLst/>
              <a:gdLst>
                <a:gd name="T0" fmla="*/ 0 w 997"/>
                <a:gd name="T1" fmla="*/ 0 h 1732"/>
                <a:gd name="T2" fmla="*/ 0 w 997"/>
                <a:gd name="T3" fmla="*/ 1033 h 1732"/>
                <a:gd name="T4" fmla="*/ 969 w 997"/>
                <a:gd name="T5" fmla="*/ 1033 h 1732"/>
                <a:gd name="T6" fmla="*/ 969 w 997"/>
                <a:gd name="T7" fmla="*/ 1731 h 1732"/>
                <a:gd name="T8" fmla="*/ 996 w 997"/>
                <a:gd name="T9" fmla="*/ 1731 h 1732"/>
                <a:gd name="T10" fmla="*/ 996 w 997"/>
                <a:gd name="T11" fmla="*/ 1006 h 1732"/>
                <a:gd name="T12" fmla="*/ 18 w 997"/>
                <a:gd name="T13" fmla="*/ 1006 h 1732"/>
                <a:gd name="T14" fmla="*/ 18 w 997"/>
                <a:gd name="T15" fmla="*/ 0 h 1732"/>
                <a:gd name="T16" fmla="*/ 0 w 997"/>
                <a:gd name="T17" fmla="*/ 0 h 1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7" h="1732">
                  <a:moveTo>
                    <a:pt x="0" y="0"/>
                  </a:moveTo>
                  <a:lnTo>
                    <a:pt x="0" y="1033"/>
                  </a:lnTo>
                  <a:lnTo>
                    <a:pt x="969" y="1033"/>
                  </a:lnTo>
                  <a:lnTo>
                    <a:pt x="969" y="1731"/>
                  </a:lnTo>
                  <a:lnTo>
                    <a:pt x="996" y="1731"/>
                  </a:lnTo>
                  <a:lnTo>
                    <a:pt x="996" y="1006"/>
                  </a:lnTo>
                  <a:lnTo>
                    <a:pt x="18" y="1006"/>
                  </a:lnTo>
                  <a:lnTo>
                    <a:pt x="18" y="0"/>
                  </a:ln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571" name="Freeform 102">
              <a:extLst>
                <a:ext uri="{FF2B5EF4-FFF2-40B4-BE49-F238E27FC236}">
                  <a16:creationId xmlns:a16="http://schemas.microsoft.com/office/drawing/2014/main" id="{9BB20F7F-B9CD-414C-B8CA-5798CAAC4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1282" y="3536157"/>
              <a:ext cx="222250" cy="223044"/>
            </a:xfrm>
            <a:custGeom>
              <a:avLst/>
              <a:gdLst>
                <a:gd name="T0" fmla="*/ 181834628 w 534"/>
                <a:gd name="T1" fmla="*/ 372652862 h 532"/>
                <a:gd name="T2" fmla="*/ 181834628 w 534"/>
                <a:gd name="T3" fmla="*/ 372652862 h 532"/>
                <a:gd name="T4" fmla="*/ 0 w 534"/>
                <a:gd name="T5" fmla="*/ 190186509 h 532"/>
                <a:gd name="T6" fmla="*/ 181834628 w 534"/>
                <a:gd name="T7" fmla="*/ 0 h 532"/>
                <a:gd name="T8" fmla="*/ 369915564 w 534"/>
                <a:gd name="T9" fmla="*/ 190186509 h 532"/>
                <a:gd name="T10" fmla="*/ 181834628 w 534"/>
                <a:gd name="T11" fmla="*/ 372652862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4" h="532">
                  <a:moveTo>
                    <a:pt x="262" y="531"/>
                  </a:moveTo>
                  <a:lnTo>
                    <a:pt x="262" y="531"/>
                  </a:lnTo>
                  <a:cubicBezTo>
                    <a:pt x="122" y="531"/>
                    <a:pt x="0" y="411"/>
                    <a:pt x="0" y="271"/>
                  </a:cubicBezTo>
                  <a:cubicBezTo>
                    <a:pt x="0" y="122"/>
                    <a:pt x="122" y="0"/>
                    <a:pt x="262" y="0"/>
                  </a:cubicBezTo>
                  <a:cubicBezTo>
                    <a:pt x="411" y="0"/>
                    <a:pt x="533" y="122"/>
                    <a:pt x="533" y="271"/>
                  </a:cubicBezTo>
                  <a:cubicBezTo>
                    <a:pt x="533" y="411"/>
                    <a:pt x="411" y="531"/>
                    <a:pt x="262" y="5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3" name="Freeform 103">
              <a:extLst>
                <a:ext uri="{FF2B5EF4-FFF2-40B4-BE49-F238E27FC236}">
                  <a16:creationId xmlns:a16="http://schemas.microsoft.com/office/drawing/2014/main" id="{23C312A1-5E62-9A4A-9DB9-F19AFC01A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7313" y="3530600"/>
              <a:ext cx="230188" cy="230188"/>
            </a:xfrm>
            <a:custGeom>
              <a:avLst/>
              <a:gdLst>
                <a:gd name="T0" fmla="*/ 271 w 552"/>
                <a:gd name="T1" fmla="*/ 19 h 550"/>
                <a:gd name="T2" fmla="*/ 271 w 552"/>
                <a:gd name="T3" fmla="*/ 19 h 550"/>
                <a:gd name="T4" fmla="*/ 521 w 552"/>
                <a:gd name="T5" fmla="*/ 280 h 550"/>
                <a:gd name="T6" fmla="*/ 271 w 552"/>
                <a:gd name="T7" fmla="*/ 531 h 550"/>
                <a:gd name="T8" fmla="*/ 20 w 552"/>
                <a:gd name="T9" fmla="*/ 280 h 550"/>
                <a:gd name="T10" fmla="*/ 271 w 552"/>
                <a:gd name="T11" fmla="*/ 19 h 550"/>
                <a:gd name="T12" fmla="*/ 271 w 552"/>
                <a:gd name="T13" fmla="*/ 0 h 550"/>
                <a:gd name="T14" fmla="*/ 271 w 552"/>
                <a:gd name="T15" fmla="*/ 0 h 550"/>
                <a:gd name="T16" fmla="*/ 0 w 552"/>
                <a:gd name="T17" fmla="*/ 280 h 550"/>
                <a:gd name="T18" fmla="*/ 271 w 552"/>
                <a:gd name="T19" fmla="*/ 549 h 550"/>
                <a:gd name="T20" fmla="*/ 551 w 552"/>
                <a:gd name="T21" fmla="*/ 280 h 550"/>
                <a:gd name="T22" fmla="*/ 271 w 552"/>
                <a:gd name="T23" fmla="*/ 0 h 550"/>
                <a:gd name="T24" fmla="*/ 271 w 552"/>
                <a:gd name="T25" fmla="*/ 19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2" h="550">
                  <a:moveTo>
                    <a:pt x="271" y="19"/>
                  </a:moveTo>
                  <a:lnTo>
                    <a:pt x="271" y="19"/>
                  </a:lnTo>
                  <a:cubicBezTo>
                    <a:pt x="411" y="19"/>
                    <a:pt x="521" y="140"/>
                    <a:pt x="521" y="280"/>
                  </a:cubicBezTo>
                  <a:cubicBezTo>
                    <a:pt x="521" y="411"/>
                    <a:pt x="411" y="531"/>
                    <a:pt x="271" y="531"/>
                  </a:cubicBezTo>
                  <a:cubicBezTo>
                    <a:pt x="131" y="531"/>
                    <a:pt x="20" y="411"/>
                    <a:pt x="20" y="280"/>
                  </a:cubicBezTo>
                  <a:cubicBezTo>
                    <a:pt x="20" y="140"/>
                    <a:pt x="131" y="19"/>
                    <a:pt x="271" y="19"/>
                  </a:cubicBezTo>
                  <a:lnTo>
                    <a:pt x="271" y="0"/>
                  </a:lnTo>
                  <a:lnTo>
                    <a:pt x="271" y="0"/>
                  </a:lnTo>
                  <a:cubicBezTo>
                    <a:pt x="122" y="0"/>
                    <a:pt x="0" y="122"/>
                    <a:pt x="0" y="280"/>
                  </a:cubicBezTo>
                  <a:cubicBezTo>
                    <a:pt x="0" y="429"/>
                    <a:pt x="122" y="549"/>
                    <a:pt x="271" y="549"/>
                  </a:cubicBezTo>
                  <a:cubicBezTo>
                    <a:pt x="429" y="549"/>
                    <a:pt x="551" y="429"/>
                    <a:pt x="551" y="280"/>
                  </a:cubicBezTo>
                  <a:cubicBezTo>
                    <a:pt x="551" y="122"/>
                    <a:pt x="429" y="0"/>
                    <a:pt x="271" y="0"/>
                  </a:cubicBezTo>
                  <a:lnTo>
                    <a:pt x="271" y="19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947FB050-768A-374F-9F21-6FEFDC3DDF8F}"/>
                </a:ext>
              </a:extLst>
            </p:cNvPr>
            <p:cNvGrpSpPr/>
            <p:nvPr/>
          </p:nvGrpSpPr>
          <p:grpSpPr>
            <a:xfrm>
              <a:off x="5344721" y="4362278"/>
              <a:ext cx="702462" cy="647130"/>
              <a:chOff x="13296064" y="10607541"/>
              <a:chExt cx="1265763" cy="1166060"/>
            </a:xfrm>
            <a:solidFill>
              <a:schemeClr val="accent4"/>
            </a:solidFill>
          </p:grpSpPr>
          <p:sp>
            <p:nvSpPr>
              <p:cNvPr id="103" name="Freeform 269">
                <a:extLst>
                  <a:ext uri="{FF2B5EF4-FFF2-40B4-BE49-F238E27FC236}">
                    <a16:creationId xmlns:a16="http://schemas.microsoft.com/office/drawing/2014/main" id="{9FD14E62-86BF-4F42-B0A3-A2094F006E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49333" y="10670914"/>
                <a:ext cx="1141470" cy="1039314"/>
              </a:xfrm>
              <a:custGeom>
                <a:avLst/>
                <a:gdLst>
                  <a:gd name="T0" fmla="*/ 994 w 1989"/>
                  <a:gd name="T1" fmla="*/ 0 h 1812"/>
                  <a:gd name="T2" fmla="*/ 994 w 1989"/>
                  <a:gd name="T3" fmla="*/ 0 h 1812"/>
                  <a:gd name="T4" fmla="*/ 354 w 1989"/>
                  <a:gd name="T5" fmla="*/ 268 h 1812"/>
                  <a:gd name="T6" fmla="*/ 354 w 1989"/>
                  <a:gd name="T7" fmla="*/ 1548 h 1812"/>
                  <a:gd name="T8" fmla="*/ 994 w 1989"/>
                  <a:gd name="T9" fmla="*/ 1811 h 1812"/>
                  <a:gd name="T10" fmla="*/ 1634 w 1989"/>
                  <a:gd name="T11" fmla="*/ 1548 h 1812"/>
                  <a:gd name="T12" fmla="*/ 1634 w 1989"/>
                  <a:gd name="T13" fmla="*/ 268 h 1812"/>
                  <a:gd name="T14" fmla="*/ 994 w 1989"/>
                  <a:gd name="T15" fmla="*/ 0 h 1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89" h="1812">
                    <a:moveTo>
                      <a:pt x="994" y="0"/>
                    </a:moveTo>
                    <a:lnTo>
                      <a:pt x="994" y="0"/>
                    </a:lnTo>
                    <a:cubicBezTo>
                      <a:pt x="766" y="0"/>
                      <a:pt x="532" y="91"/>
                      <a:pt x="354" y="268"/>
                    </a:cubicBezTo>
                    <a:cubicBezTo>
                      <a:pt x="0" y="622"/>
                      <a:pt x="0" y="1194"/>
                      <a:pt x="354" y="1548"/>
                    </a:cubicBezTo>
                    <a:cubicBezTo>
                      <a:pt x="532" y="1725"/>
                      <a:pt x="766" y="1811"/>
                      <a:pt x="994" y="1811"/>
                    </a:cubicBezTo>
                    <a:cubicBezTo>
                      <a:pt x="1229" y="1811"/>
                      <a:pt x="1457" y="1725"/>
                      <a:pt x="1634" y="1548"/>
                    </a:cubicBezTo>
                    <a:cubicBezTo>
                      <a:pt x="1988" y="1194"/>
                      <a:pt x="1988" y="622"/>
                      <a:pt x="1634" y="268"/>
                    </a:cubicBezTo>
                    <a:cubicBezTo>
                      <a:pt x="1457" y="91"/>
                      <a:pt x="1229" y="0"/>
                      <a:pt x="994" y="0"/>
                    </a:cubicBez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  <p:sp>
            <p:nvSpPr>
              <p:cNvPr id="104" name="Freeform 270">
                <a:extLst>
                  <a:ext uri="{FF2B5EF4-FFF2-40B4-BE49-F238E27FC236}">
                    <a16:creationId xmlns:a16="http://schemas.microsoft.com/office/drawing/2014/main" id="{4B81FCB4-AC5E-8140-AF42-8CC50040E7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96064" y="10607541"/>
                <a:ext cx="1265763" cy="1166060"/>
              </a:xfrm>
              <a:custGeom>
                <a:avLst/>
                <a:gdLst>
                  <a:gd name="T0" fmla="*/ 1085 w 2206"/>
                  <a:gd name="T1" fmla="*/ 2005 h 2035"/>
                  <a:gd name="T2" fmla="*/ 1085 w 2206"/>
                  <a:gd name="T3" fmla="*/ 2005 h 2035"/>
                  <a:gd name="T4" fmla="*/ 383 w 2206"/>
                  <a:gd name="T5" fmla="*/ 1714 h 2035"/>
                  <a:gd name="T6" fmla="*/ 383 w 2206"/>
                  <a:gd name="T7" fmla="*/ 314 h 2035"/>
                  <a:gd name="T8" fmla="*/ 1085 w 2206"/>
                  <a:gd name="T9" fmla="*/ 23 h 2035"/>
                  <a:gd name="T10" fmla="*/ 1788 w 2206"/>
                  <a:gd name="T11" fmla="*/ 314 h 2035"/>
                  <a:gd name="T12" fmla="*/ 1788 w 2206"/>
                  <a:gd name="T13" fmla="*/ 1714 h 2035"/>
                  <a:gd name="T14" fmla="*/ 1085 w 2206"/>
                  <a:gd name="T15" fmla="*/ 2005 h 2035"/>
                  <a:gd name="T16" fmla="*/ 1085 w 2206"/>
                  <a:gd name="T17" fmla="*/ 0 h 2035"/>
                  <a:gd name="T18" fmla="*/ 1085 w 2206"/>
                  <a:gd name="T19" fmla="*/ 0 h 2035"/>
                  <a:gd name="T20" fmla="*/ 366 w 2206"/>
                  <a:gd name="T21" fmla="*/ 297 h 2035"/>
                  <a:gd name="T22" fmla="*/ 68 w 2206"/>
                  <a:gd name="T23" fmla="*/ 1017 h 2035"/>
                  <a:gd name="T24" fmla="*/ 366 w 2206"/>
                  <a:gd name="T25" fmla="*/ 1737 h 2035"/>
                  <a:gd name="T26" fmla="*/ 1085 w 2206"/>
                  <a:gd name="T27" fmla="*/ 2034 h 2035"/>
                  <a:gd name="T28" fmla="*/ 1085 w 2206"/>
                  <a:gd name="T29" fmla="*/ 2034 h 2035"/>
                  <a:gd name="T30" fmla="*/ 1805 w 2206"/>
                  <a:gd name="T31" fmla="*/ 1737 h 2035"/>
                  <a:gd name="T32" fmla="*/ 1805 w 2206"/>
                  <a:gd name="T33" fmla="*/ 297 h 2035"/>
                  <a:gd name="T34" fmla="*/ 1085 w 2206"/>
                  <a:gd name="T35" fmla="*/ 0 h 2035"/>
                  <a:gd name="T36" fmla="*/ 1085 w 2206"/>
                  <a:gd name="T37" fmla="*/ 2005 h 20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06" h="2035">
                    <a:moveTo>
                      <a:pt x="1085" y="2005"/>
                    </a:moveTo>
                    <a:lnTo>
                      <a:pt x="1085" y="2005"/>
                    </a:lnTo>
                    <a:cubicBezTo>
                      <a:pt x="823" y="2005"/>
                      <a:pt x="571" y="1902"/>
                      <a:pt x="383" y="1714"/>
                    </a:cubicBezTo>
                    <a:cubicBezTo>
                      <a:pt x="0" y="1331"/>
                      <a:pt x="0" y="703"/>
                      <a:pt x="383" y="314"/>
                    </a:cubicBezTo>
                    <a:cubicBezTo>
                      <a:pt x="571" y="126"/>
                      <a:pt x="823" y="23"/>
                      <a:pt x="1085" y="23"/>
                    </a:cubicBezTo>
                    <a:cubicBezTo>
                      <a:pt x="1354" y="23"/>
                      <a:pt x="1600" y="126"/>
                      <a:pt x="1788" y="314"/>
                    </a:cubicBezTo>
                    <a:cubicBezTo>
                      <a:pt x="2177" y="703"/>
                      <a:pt x="2177" y="1331"/>
                      <a:pt x="1788" y="1714"/>
                    </a:cubicBezTo>
                    <a:cubicBezTo>
                      <a:pt x="1600" y="1902"/>
                      <a:pt x="1354" y="2005"/>
                      <a:pt x="1085" y="2005"/>
                    </a:cubicBezTo>
                    <a:lnTo>
                      <a:pt x="1085" y="0"/>
                    </a:lnTo>
                    <a:lnTo>
                      <a:pt x="1085" y="0"/>
                    </a:lnTo>
                    <a:cubicBezTo>
                      <a:pt x="817" y="0"/>
                      <a:pt x="560" y="103"/>
                      <a:pt x="366" y="297"/>
                    </a:cubicBezTo>
                    <a:cubicBezTo>
                      <a:pt x="177" y="486"/>
                      <a:pt x="68" y="743"/>
                      <a:pt x="68" y="1017"/>
                    </a:cubicBezTo>
                    <a:cubicBezTo>
                      <a:pt x="68" y="1285"/>
                      <a:pt x="177" y="1542"/>
                      <a:pt x="366" y="1737"/>
                    </a:cubicBezTo>
                    <a:cubicBezTo>
                      <a:pt x="560" y="1925"/>
                      <a:pt x="817" y="2034"/>
                      <a:pt x="1085" y="2034"/>
                    </a:cubicBezTo>
                    <a:lnTo>
                      <a:pt x="1085" y="2034"/>
                    </a:lnTo>
                    <a:cubicBezTo>
                      <a:pt x="1360" y="2034"/>
                      <a:pt x="1611" y="1925"/>
                      <a:pt x="1805" y="1737"/>
                    </a:cubicBezTo>
                    <a:cubicBezTo>
                      <a:pt x="2205" y="1337"/>
                      <a:pt x="2205" y="691"/>
                      <a:pt x="1805" y="297"/>
                    </a:cubicBezTo>
                    <a:cubicBezTo>
                      <a:pt x="1611" y="103"/>
                      <a:pt x="1360" y="0"/>
                      <a:pt x="1085" y="0"/>
                    </a:cubicBezTo>
                    <a:lnTo>
                      <a:pt x="1085" y="2005"/>
                    </a:ln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</p:grpSp>
        <p:sp>
          <p:nvSpPr>
            <p:cNvPr id="23585" name="Freeform 98">
              <a:extLst>
                <a:ext uri="{FF2B5EF4-FFF2-40B4-BE49-F238E27FC236}">
                  <a16:creationId xmlns:a16="http://schemas.microsoft.com/office/drawing/2014/main" id="{1CA6CCA4-774F-0F4B-9803-86CA0A45F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4663" y="4567238"/>
              <a:ext cx="272257" cy="238125"/>
            </a:xfrm>
            <a:custGeom>
              <a:avLst/>
              <a:gdLst>
                <a:gd name="T0" fmla="*/ 363786454 w 589"/>
                <a:gd name="T1" fmla="*/ 12787682 h 516"/>
                <a:gd name="T2" fmla="*/ 363786454 w 589"/>
                <a:gd name="T3" fmla="*/ 12787682 h 516"/>
                <a:gd name="T4" fmla="*/ 339020820 w 589"/>
                <a:gd name="T5" fmla="*/ 12787682 h 516"/>
                <a:gd name="T6" fmla="*/ 138341432 w 589"/>
                <a:gd name="T7" fmla="*/ 414320887 h 516"/>
                <a:gd name="T8" fmla="*/ 138341432 w 589"/>
                <a:gd name="T9" fmla="*/ 439043430 h 516"/>
                <a:gd name="T10" fmla="*/ 163106142 w 589"/>
                <a:gd name="T11" fmla="*/ 439043430 h 516"/>
                <a:gd name="T12" fmla="*/ 376594990 w 589"/>
                <a:gd name="T13" fmla="*/ 37510225 h 516"/>
                <a:gd name="T14" fmla="*/ 363786454 w 589"/>
                <a:gd name="T15" fmla="*/ 12787682 h 516"/>
                <a:gd name="T16" fmla="*/ 125531972 w 589"/>
                <a:gd name="T17" fmla="*/ 300936468 h 516"/>
                <a:gd name="T18" fmla="*/ 125531972 w 589"/>
                <a:gd name="T19" fmla="*/ 300936468 h 516"/>
                <a:gd name="T20" fmla="*/ 37574170 w 589"/>
                <a:gd name="T21" fmla="*/ 225916017 h 516"/>
                <a:gd name="T22" fmla="*/ 125531972 w 589"/>
                <a:gd name="T23" fmla="*/ 162829506 h 516"/>
                <a:gd name="T24" fmla="*/ 125531972 w 589"/>
                <a:gd name="T25" fmla="*/ 138106962 h 516"/>
                <a:gd name="T26" fmla="*/ 99913051 w 589"/>
                <a:gd name="T27" fmla="*/ 138106962 h 516"/>
                <a:gd name="T28" fmla="*/ 0 w 589"/>
                <a:gd name="T29" fmla="*/ 213128336 h 516"/>
                <a:gd name="T30" fmla="*/ 0 w 589"/>
                <a:gd name="T31" fmla="*/ 225916017 h 516"/>
                <a:gd name="T32" fmla="*/ 0 w 589"/>
                <a:gd name="T33" fmla="*/ 237850879 h 516"/>
                <a:gd name="T34" fmla="*/ 99913051 w 589"/>
                <a:gd name="T35" fmla="*/ 326511831 h 516"/>
                <a:gd name="T36" fmla="*/ 125531972 w 589"/>
                <a:gd name="T37" fmla="*/ 326511831 h 516"/>
                <a:gd name="T38" fmla="*/ 125531972 w 589"/>
                <a:gd name="T39" fmla="*/ 300936468 h 516"/>
                <a:gd name="T40" fmla="*/ 502126962 w 589"/>
                <a:gd name="T41" fmla="*/ 213128336 h 516"/>
                <a:gd name="T42" fmla="*/ 502126962 w 589"/>
                <a:gd name="T43" fmla="*/ 213128336 h 516"/>
                <a:gd name="T44" fmla="*/ 402213911 w 589"/>
                <a:gd name="T45" fmla="*/ 138106962 h 516"/>
                <a:gd name="T46" fmla="*/ 376594990 w 589"/>
                <a:gd name="T47" fmla="*/ 138106962 h 516"/>
                <a:gd name="T48" fmla="*/ 376594990 w 589"/>
                <a:gd name="T49" fmla="*/ 162829506 h 516"/>
                <a:gd name="T50" fmla="*/ 464552791 w 589"/>
                <a:gd name="T51" fmla="*/ 225916017 h 516"/>
                <a:gd name="T52" fmla="*/ 376594990 w 589"/>
                <a:gd name="T53" fmla="*/ 300936468 h 516"/>
                <a:gd name="T54" fmla="*/ 376594990 w 589"/>
                <a:gd name="T55" fmla="*/ 326511831 h 516"/>
                <a:gd name="T56" fmla="*/ 402213911 w 589"/>
                <a:gd name="T57" fmla="*/ 326511831 h 516"/>
                <a:gd name="T58" fmla="*/ 502126962 w 589"/>
                <a:gd name="T59" fmla="*/ 237850879 h 516"/>
                <a:gd name="T60" fmla="*/ 502126962 w 589"/>
                <a:gd name="T61" fmla="*/ 225916017 h 516"/>
                <a:gd name="T62" fmla="*/ 502126962 w 589"/>
                <a:gd name="T63" fmla="*/ 213128336 h 51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89" h="516">
                  <a:moveTo>
                    <a:pt x="426" y="15"/>
                  </a:moveTo>
                  <a:lnTo>
                    <a:pt x="426" y="15"/>
                  </a:lnTo>
                  <a:cubicBezTo>
                    <a:pt x="426" y="0"/>
                    <a:pt x="412" y="15"/>
                    <a:pt x="397" y="15"/>
                  </a:cubicBezTo>
                  <a:cubicBezTo>
                    <a:pt x="162" y="486"/>
                    <a:pt x="162" y="486"/>
                    <a:pt x="162" y="486"/>
                  </a:cubicBezTo>
                  <a:cubicBezTo>
                    <a:pt x="147" y="500"/>
                    <a:pt x="162" y="515"/>
                    <a:pt x="162" y="515"/>
                  </a:cubicBezTo>
                  <a:cubicBezTo>
                    <a:pt x="176" y="515"/>
                    <a:pt x="191" y="515"/>
                    <a:pt x="191" y="515"/>
                  </a:cubicBezTo>
                  <a:cubicBezTo>
                    <a:pt x="441" y="44"/>
                    <a:pt x="441" y="44"/>
                    <a:pt x="441" y="44"/>
                  </a:cubicBezTo>
                  <a:cubicBezTo>
                    <a:pt x="441" y="29"/>
                    <a:pt x="441" y="15"/>
                    <a:pt x="426" y="15"/>
                  </a:cubicBezTo>
                  <a:close/>
                  <a:moveTo>
                    <a:pt x="147" y="353"/>
                  </a:moveTo>
                  <a:lnTo>
                    <a:pt x="147" y="353"/>
                  </a:lnTo>
                  <a:cubicBezTo>
                    <a:pt x="44" y="265"/>
                    <a:pt x="44" y="265"/>
                    <a:pt x="44" y="265"/>
                  </a:cubicBezTo>
                  <a:cubicBezTo>
                    <a:pt x="147" y="191"/>
                    <a:pt x="147" y="191"/>
                    <a:pt x="147" y="191"/>
                  </a:cubicBezTo>
                  <a:cubicBezTo>
                    <a:pt x="162" y="177"/>
                    <a:pt x="162" y="162"/>
                    <a:pt x="147" y="162"/>
                  </a:cubicBezTo>
                  <a:cubicBezTo>
                    <a:pt x="147" y="147"/>
                    <a:pt x="132" y="147"/>
                    <a:pt x="117" y="162"/>
                  </a:cubicBezTo>
                  <a:cubicBezTo>
                    <a:pt x="0" y="250"/>
                    <a:pt x="0" y="250"/>
                    <a:pt x="0" y="25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17" y="383"/>
                    <a:pt x="117" y="383"/>
                    <a:pt x="117" y="383"/>
                  </a:cubicBezTo>
                  <a:cubicBezTo>
                    <a:pt x="132" y="383"/>
                    <a:pt x="147" y="383"/>
                    <a:pt x="147" y="383"/>
                  </a:cubicBezTo>
                  <a:cubicBezTo>
                    <a:pt x="162" y="368"/>
                    <a:pt x="162" y="353"/>
                    <a:pt x="147" y="353"/>
                  </a:cubicBezTo>
                  <a:close/>
                  <a:moveTo>
                    <a:pt x="588" y="250"/>
                  </a:moveTo>
                  <a:lnTo>
                    <a:pt x="588" y="250"/>
                  </a:lnTo>
                  <a:cubicBezTo>
                    <a:pt x="471" y="162"/>
                    <a:pt x="471" y="162"/>
                    <a:pt x="471" y="162"/>
                  </a:cubicBezTo>
                  <a:cubicBezTo>
                    <a:pt x="456" y="147"/>
                    <a:pt x="441" y="147"/>
                    <a:pt x="441" y="162"/>
                  </a:cubicBezTo>
                  <a:cubicBezTo>
                    <a:pt x="426" y="162"/>
                    <a:pt x="426" y="177"/>
                    <a:pt x="441" y="191"/>
                  </a:cubicBezTo>
                  <a:cubicBezTo>
                    <a:pt x="544" y="265"/>
                    <a:pt x="544" y="265"/>
                    <a:pt x="544" y="265"/>
                  </a:cubicBezTo>
                  <a:cubicBezTo>
                    <a:pt x="441" y="353"/>
                    <a:pt x="441" y="353"/>
                    <a:pt x="441" y="353"/>
                  </a:cubicBezTo>
                  <a:cubicBezTo>
                    <a:pt x="426" y="353"/>
                    <a:pt x="426" y="368"/>
                    <a:pt x="441" y="383"/>
                  </a:cubicBezTo>
                  <a:cubicBezTo>
                    <a:pt x="441" y="383"/>
                    <a:pt x="456" y="383"/>
                    <a:pt x="471" y="383"/>
                  </a:cubicBezTo>
                  <a:cubicBezTo>
                    <a:pt x="588" y="279"/>
                    <a:pt x="588" y="279"/>
                    <a:pt x="588" y="279"/>
                  </a:cubicBezTo>
                  <a:cubicBezTo>
                    <a:pt x="588" y="279"/>
                    <a:pt x="588" y="279"/>
                    <a:pt x="588" y="265"/>
                  </a:cubicBezTo>
                  <a:cubicBezTo>
                    <a:pt x="588" y="265"/>
                    <a:pt x="588" y="265"/>
                    <a:pt x="588" y="2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226064-5ECE-4DDC-B6FD-41372D1B7140}"/>
              </a:ext>
            </a:extLst>
          </p:cNvPr>
          <p:cNvGrpSpPr/>
          <p:nvPr/>
        </p:nvGrpSpPr>
        <p:grpSpPr>
          <a:xfrm>
            <a:off x="2993538" y="3530600"/>
            <a:ext cx="702462" cy="1510518"/>
            <a:chOff x="2993538" y="3530600"/>
            <a:chExt cx="702462" cy="1510518"/>
          </a:xfrm>
        </p:grpSpPr>
        <p:sp>
          <p:nvSpPr>
            <p:cNvPr id="23561" name="Freeform 71">
              <a:extLst>
                <a:ext uri="{FF2B5EF4-FFF2-40B4-BE49-F238E27FC236}">
                  <a16:creationId xmlns:a16="http://schemas.microsoft.com/office/drawing/2014/main" id="{820BB97D-ED9C-7744-9A86-C84767197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1819" y="3649663"/>
              <a:ext cx="222250" cy="746125"/>
            </a:xfrm>
            <a:custGeom>
              <a:avLst/>
              <a:gdLst>
                <a:gd name="T0" fmla="*/ 0 w 533"/>
                <a:gd name="T1" fmla="*/ 0 h 1779"/>
                <a:gd name="T2" fmla="*/ 0 w 533"/>
                <a:gd name="T3" fmla="*/ 602738984 h 1779"/>
                <a:gd name="T4" fmla="*/ 351799650 w 533"/>
                <a:gd name="T5" fmla="*/ 602738984 h 1779"/>
                <a:gd name="T6" fmla="*/ 351799650 w 533"/>
                <a:gd name="T7" fmla="*/ 1250489563 h 1779"/>
                <a:gd name="T8" fmla="*/ 370608755 w 533"/>
                <a:gd name="T9" fmla="*/ 1250489563 h 1779"/>
                <a:gd name="T10" fmla="*/ 370608755 w 533"/>
                <a:gd name="T11" fmla="*/ 583046149 h 1779"/>
                <a:gd name="T12" fmla="*/ 13932948 w 533"/>
                <a:gd name="T13" fmla="*/ 583046149 h 1779"/>
                <a:gd name="T14" fmla="*/ 13932948 w 533"/>
                <a:gd name="T15" fmla="*/ 0 h 1779"/>
                <a:gd name="T16" fmla="*/ 0 w 533"/>
                <a:gd name="T17" fmla="*/ 0 h 177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33" h="1779">
                  <a:moveTo>
                    <a:pt x="0" y="0"/>
                  </a:moveTo>
                  <a:lnTo>
                    <a:pt x="0" y="857"/>
                  </a:lnTo>
                  <a:lnTo>
                    <a:pt x="505" y="857"/>
                  </a:lnTo>
                  <a:lnTo>
                    <a:pt x="505" y="1778"/>
                  </a:lnTo>
                  <a:lnTo>
                    <a:pt x="532" y="1778"/>
                  </a:lnTo>
                  <a:lnTo>
                    <a:pt x="532" y="829"/>
                  </a:lnTo>
                  <a:lnTo>
                    <a:pt x="20" y="829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567" name="Freeform 98">
              <a:extLst>
                <a:ext uri="{FF2B5EF4-FFF2-40B4-BE49-F238E27FC236}">
                  <a16:creationId xmlns:a16="http://schemas.microsoft.com/office/drawing/2014/main" id="{8BD2AB16-E26C-D64E-93BE-AAE0D843A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5457" y="3536157"/>
              <a:ext cx="217488" cy="223044"/>
            </a:xfrm>
            <a:custGeom>
              <a:avLst/>
              <a:gdLst>
                <a:gd name="T0" fmla="*/ 180864605 w 522"/>
                <a:gd name="T1" fmla="*/ 372652862 h 532"/>
                <a:gd name="T2" fmla="*/ 180864605 w 522"/>
                <a:gd name="T3" fmla="*/ 372652862 h 532"/>
                <a:gd name="T4" fmla="*/ 0 w 522"/>
                <a:gd name="T5" fmla="*/ 190186509 h 532"/>
                <a:gd name="T6" fmla="*/ 180864605 w 522"/>
                <a:gd name="T7" fmla="*/ 0 h 532"/>
                <a:gd name="T8" fmla="*/ 361035083 w 522"/>
                <a:gd name="T9" fmla="*/ 190186509 h 532"/>
                <a:gd name="T10" fmla="*/ 180864605 w 522"/>
                <a:gd name="T11" fmla="*/ 372652862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22" h="532">
                  <a:moveTo>
                    <a:pt x="261" y="531"/>
                  </a:moveTo>
                  <a:lnTo>
                    <a:pt x="261" y="531"/>
                  </a:lnTo>
                  <a:cubicBezTo>
                    <a:pt x="112" y="531"/>
                    <a:pt x="0" y="411"/>
                    <a:pt x="0" y="271"/>
                  </a:cubicBezTo>
                  <a:cubicBezTo>
                    <a:pt x="0" y="122"/>
                    <a:pt x="112" y="0"/>
                    <a:pt x="261" y="0"/>
                  </a:cubicBezTo>
                  <a:cubicBezTo>
                    <a:pt x="409" y="0"/>
                    <a:pt x="521" y="122"/>
                    <a:pt x="521" y="271"/>
                  </a:cubicBezTo>
                  <a:cubicBezTo>
                    <a:pt x="521" y="411"/>
                    <a:pt x="409" y="531"/>
                    <a:pt x="261" y="5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568" name="Freeform 99">
              <a:extLst>
                <a:ext uri="{FF2B5EF4-FFF2-40B4-BE49-F238E27FC236}">
                  <a16:creationId xmlns:a16="http://schemas.microsoft.com/office/drawing/2014/main" id="{C42F5C02-E465-1A43-B8A3-423A5874C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282" y="3530600"/>
              <a:ext cx="230188" cy="230188"/>
            </a:xfrm>
            <a:custGeom>
              <a:avLst/>
              <a:gdLst>
                <a:gd name="T0" fmla="*/ 189749834 w 550"/>
                <a:gd name="T1" fmla="*/ 13304000 h 550"/>
                <a:gd name="T2" fmla="*/ 189749834 w 550"/>
                <a:gd name="T3" fmla="*/ 13304000 h 550"/>
                <a:gd name="T4" fmla="*/ 365495898 w 550"/>
                <a:gd name="T5" fmla="*/ 196064505 h 550"/>
                <a:gd name="T6" fmla="*/ 189749834 w 550"/>
                <a:gd name="T7" fmla="*/ 371822287 h 550"/>
                <a:gd name="T8" fmla="*/ 13303163 w 550"/>
                <a:gd name="T9" fmla="*/ 196064505 h 550"/>
                <a:gd name="T10" fmla="*/ 189749834 w 550"/>
                <a:gd name="T11" fmla="*/ 13304000 h 550"/>
                <a:gd name="T12" fmla="*/ 189749834 w 550"/>
                <a:gd name="T13" fmla="*/ 0 h 550"/>
                <a:gd name="T14" fmla="*/ 189749834 w 550"/>
                <a:gd name="T15" fmla="*/ 0 h 550"/>
                <a:gd name="T16" fmla="*/ 0 w 550"/>
                <a:gd name="T17" fmla="*/ 196064505 h 550"/>
                <a:gd name="T18" fmla="*/ 189749834 w 550"/>
                <a:gd name="T19" fmla="*/ 384425681 h 550"/>
                <a:gd name="T20" fmla="*/ 384401406 w 550"/>
                <a:gd name="T21" fmla="*/ 196064505 h 550"/>
                <a:gd name="T22" fmla="*/ 189749834 w 550"/>
                <a:gd name="T23" fmla="*/ 0 h 550"/>
                <a:gd name="T24" fmla="*/ 189749834 w 550"/>
                <a:gd name="T25" fmla="*/ 13304000 h 5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50" h="550">
                  <a:moveTo>
                    <a:pt x="271" y="19"/>
                  </a:moveTo>
                  <a:lnTo>
                    <a:pt x="271" y="19"/>
                  </a:lnTo>
                  <a:cubicBezTo>
                    <a:pt x="409" y="19"/>
                    <a:pt x="522" y="140"/>
                    <a:pt x="522" y="280"/>
                  </a:cubicBezTo>
                  <a:cubicBezTo>
                    <a:pt x="522" y="411"/>
                    <a:pt x="409" y="531"/>
                    <a:pt x="271" y="531"/>
                  </a:cubicBezTo>
                  <a:cubicBezTo>
                    <a:pt x="131" y="531"/>
                    <a:pt x="19" y="411"/>
                    <a:pt x="19" y="280"/>
                  </a:cubicBezTo>
                  <a:cubicBezTo>
                    <a:pt x="19" y="140"/>
                    <a:pt x="131" y="19"/>
                    <a:pt x="271" y="19"/>
                  </a:cubicBezTo>
                  <a:lnTo>
                    <a:pt x="271" y="0"/>
                  </a:lnTo>
                  <a:cubicBezTo>
                    <a:pt x="122" y="0"/>
                    <a:pt x="0" y="122"/>
                    <a:pt x="0" y="280"/>
                  </a:cubicBezTo>
                  <a:cubicBezTo>
                    <a:pt x="0" y="429"/>
                    <a:pt x="122" y="549"/>
                    <a:pt x="271" y="549"/>
                  </a:cubicBezTo>
                  <a:cubicBezTo>
                    <a:pt x="419" y="549"/>
                    <a:pt x="549" y="429"/>
                    <a:pt x="549" y="280"/>
                  </a:cubicBezTo>
                  <a:cubicBezTo>
                    <a:pt x="549" y="122"/>
                    <a:pt x="419" y="0"/>
                    <a:pt x="271" y="0"/>
                  </a:cubicBezTo>
                  <a:lnTo>
                    <a:pt x="271" y="1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38D06488-9582-B947-93D5-DA2AE74DE681}"/>
                </a:ext>
              </a:extLst>
            </p:cNvPr>
            <p:cNvGrpSpPr/>
            <p:nvPr/>
          </p:nvGrpSpPr>
          <p:grpSpPr>
            <a:xfrm>
              <a:off x="2993538" y="4393988"/>
              <a:ext cx="702462" cy="647130"/>
              <a:chOff x="13296064" y="10607541"/>
              <a:chExt cx="1265763" cy="1166060"/>
            </a:xfrm>
            <a:solidFill>
              <a:schemeClr val="accent2"/>
            </a:solidFill>
          </p:grpSpPr>
          <p:sp>
            <p:nvSpPr>
              <p:cNvPr id="106" name="Freeform 269">
                <a:extLst>
                  <a:ext uri="{FF2B5EF4-FFF2-40B4-BE49-F238E27FC236}">
                    <a16:creationId xmlns:a16="http://schemas.microsoft.com/office/drawing/2014/main" id="{EBCCA62F-49E7-6E48-9099-F98F6072FF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49333" y="10670914"/>
                <a:ext cx="1141470" cy="1039314"/>
              </a:xfrm>
              <a:custGeom>
                <a:avLst/>
                <a:gdLst>
                  <a:gd name="T0" fmla="*/ 994 w 1989"/>
                  <a:gd name="T1" fmla="*/ 0 h 1812"/>
                  <a:gd name="T2" fmla="*/ 994 w 1989"/>
                  <a:gd name="T3" fmla="*/ 0 h 1812"/>
                  <a:gd name="T4" fmla="*/ 354 w 1989"/>
                  <a:gd name="T5" fmla="*/ 268 h 1812"/>
                  <a:gd name="T6" fmla="*/ 354 w 1989"/>
                  <a:gd name="T7" fmla="*/ 1548 h 1812"/>
                  <a:gd name="T8" fmla="*/ 994 w 1989"/>
                  <a:gd name="T9" fmla="*/ 1811 h 1812"/>
                  <a:gd name="T10" fmla="*/ 1634 w 1989"/>
                  <a:gd name="T11" fmla="*/ 1548 h 1812"/>
                  <a:gd name="T12" fmla="*/ 1634 w 1989"/>
                  <a:gd name="T13" fmla="*/ 268 h 1812"/>
                  <a:gd name="T14" fmla="*/ 994 w 1989"/>
                  <a:gd name="T15" fmla="*/ 0 h 1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89" h="1812">
                    <a:moveTo>
                      <a:pt x="994" y="0"/>
                    </a:moveTo>
                    <a:lnTo>
                      <a:pt x="994" y="0"/>
                    </a:lnTo>
                    <a:cubicBezTo>
                      <a:pt x="766" y="0"/>
                      <a:pt x="532" y="91"/>
                      <a:pt x="354" y="268"/>
                    </a:cubicBezTo>
                    <a:cubicBezTo>
                      <a:pt x="0" y="622"/>
                      <a:pt x="0" y="1194"/>
                      <a:pt x="354" y="1548"/>
                    </a:cubicBezTo>
                    <a:cubicBezTo>
                      <a:pt x="532" y="1725"/>
                      <a:pt x="766" y="1811"/>
                      <a:pt x="994" y="1811"/>
                    </a:cubicBezTo>
                    <a:cubicBezTo>
                      <a:pt x="1229" y="1811"/>
                      <a:pt x="1457" y="1725"/>
                      <a:pt x="1634" y="1548"/>
                    </a:cubicBezTo>
                    <a:cubicBezTo>
                      <a:pt x="1988" y="1194"/>
                      <a:pt x="1988" y="622"/>
                      <a:pt x="1634" y="268"/>
                    </a:cubicBezTo>
                    <a:cubicBezTo>
                      <a:pt x="1457" y="91"/>
                      <a:pt x="1229" y="0"/>
                      <a:pt x="994" y="0"/>
                    </a:cubicBez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  <p:sp>
            <p:nvSpPr>
              <p:cNvPr id="107" name="Freeform 270">
                <a:extLst>
                  <a:ext uri="{FF2B5EF4-FFF2-40B4-BE49-F238E27FC236}">
                    <a16:creationId xmlns:a16="http://schemas.microsoft.com/office/drawing/2014/main" id="{FC2704AE-3900-4D41-B7F2-94F399ACEC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96064" y="10607541"/>
                <a:ext cx="1265763" cy="1166060"/>
              </a:xfrm>
              <a:custGeom>
                <a:avLst/>
                <a:gdLst>
                  <a:gd name="T0" fmla="*/ 1085 w 2206"/>
                  <a:gd name="T1" fmla="*/ 2005 h 2035"/>
                  <a:gd name="T2" fmla="*/ 1085 w 2206"/>
                  <a:gd name="T3" fmla="*/ 2005 h 2035"/>
                  <a:gd name="T4" fmla="*/ 383 w 2206"/>
                  <a:gd name="T5" fmla="*/ 1714 h 2035"/>
                  <a:gd name="T6" fmla="*/ 383 w 2206"/>
                  <a:gd name="T7" fmla="*/ 314 h 2035"/>
                  <a:gd name="T8" fmla="*/ 1085 w 2206"/>
                  <a:gd name="T9" fmla="*/ 23 h 2035"/>
                  <a:gd name="T10" fmla="*/ 1788 w 2206"/>
                  <a:gd name="T11" fmla="*/ 314 h 2035"/>
                  <a:gd name="T12" fmla="*/ 1788 w 2206"/>
                  <a:gd name="T13" fmla="*/ 1714 h 2035"/>
                  <a:gd name="T14" fmla="*/ 1085 w 2206"/>
                  <a:gd name="T15" fmla="*/ 2005 h 2035"/>
                  <a:gd name="T16" fmla="*/ 1085 w 2206"/>
                  <a:gd name="T17" fmla="*/ 0 h 2035"/>
                  <a:gd name="T18" fmla="*/ 1085 w 2206"/>
                  <a:gd name="T19" fmla="*/ 0 h 2035"/>
                  <a:gd name="T20" fmla="*/ 366 w 2206"/>
                  <a:gd name="T21" fmla="*/ 297 h 2035"/>
                  <a:gd name="T22" fmla="*/ 68 w 2206"/>
                  <a:gd name="T23" fmla="*/ 1017 h 2035"/>
                  <a:gd name="T24" fmla="*/ 366 w 2206"/>
                  <a:gd name="T25" fmla="*/ 1737 h 2035"/>
                  <a:gd name="T26" fmla="*/ 1085 w 2206"/>
                  <a:gd name="T27" fmla="*/ 2034 h 2035"/>
                  <a:gd name="T28" fmla="*/ 1085 w 2206"/>
                  <a:gd name="T29" fmla="*/ 2034 h 2035"/>
                  <a:gd name="T30" fmla="*/ 1805 w 2206"/>
                  <a:gd name="T31" fmla="*/ 1737 h 2035"/>
                  <a:gd name="T32" fmla="*/ 1805 w 2206"/>
                  <a:gd name="T33" fmla="*/ 297 h 2035"/>
                  <a:gd name="T34" fmla="*/ 1085 w 2206"/>
                  <a:gd name="T35" fmla="*/ 0 h 2035"/>
                  <a:gd name="T36" fmla="*/ 1085 w 2206"/>
                  <a:gd name="T37" fmla="*/ 2005 h 20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06" h="2035">
                    <a:moveTo>
                      <a:pt x="1085" y="2005"/>
                    </a:moveTo>
                    <a:lnTo>
                      <a:pt x="1085" y="2005"/>
                    </a:lnTo>
                    <a:cubicBezTo>
                      <a:pt x="823" y="2005"/>
                      <a:pt x="571" y="1902"/>
                      <a:pt x="383" y="1714"/>
                    </a:cubicBezTo>
                    <a:cubicBezTo>
                      <a:pt x="0" y="1331"/>
                      <a:pt x="0" y="703"/>
                      <a:pt x="383" y="314"/>
                    </a:cubicBezTo>
                    <a:cubicBezTo>
                      <a:pt x="571" y="126"/>
                      <a:pt x="823" y="23"/>
                      <a:pt x="1085" y="23"/>
                    </a:cubicBezTo>
                    <a:cubicBezTo>
                      <a:pt x="1354" y="23"/>
                      <a:pt x="1600" y="126"/>
                      <a:pt x="1788" y="314"/>
                    </a:cubicBezTo>
                    <a:cubicBezTo>
                      <a:pt x="2177" y="703"/>
                      <a:pt x="2177" y="1331"/>
                      <a:pt x="1788" y="1714"/>
                    </a:cubicBezTo>
                    <a:cubicBezTo>
                      <a:pt x="1600" y="1902"/>
                      <a:pt x="1354" y="2005"/>
                      <a:pt x="1085" y="2005"/>
                    </a:cubicBezTo>
                    <a:lnTo>
                      <a:pt x="1085" y="0"/>
                    </a:lnTo>
                    <a:lnTo>
                      <a:pt x="1085" y="0"/>
                    </a:lnTo>
                    <a:cubicBezTo>
                      <a:pt x="817" y="0"/>
                      <a:pt x="560" y="103"/>
                      <a:pt x="366" y="297"/>
                    </a:cubicBezTo>
                    <a:cubicBezTo>
                      <a:pt x="177" y="486"/>
                      <a:pt x="68" y="743"/>
                      <a:pt x="68" y="1017"/>
                    </a:cubicBezTo>
                    <a:cubicBezTo>
                      <a:pt x="68" y="1285"/>
                      <a:pt x="177" y="1542"/>
                      <a:pt x="366" y="1737"/>
                    </a:cubicBezTo>
                    <a:cubicBezTo>
                      <a:pt x="560" y="1925"/>
                      <a:pt x="817" y="2034"/>
                      <a:pt x="1085" y="2034"/>
                    </a:cubicBezTo>
                    <a:lnTo>
                      <a:pt x="1085" y="2034"/>
                    </a:lnTo>
                    <a:cubicBezTo>
                      <a:pt x="1360" y="2034"/>
                      <a:pt x="1611" y="1925"/>
                      <a:pt x="1805" y="1737"/>
                    </a:cubicBezTo>
                    <a:cubicBezTo>
                      <a:pt x="2205" y="1337"/>
                      <a:pt x="2205" y="691"/>
                      <a:pt x="1805" y="297"/>
                    </a:cubicBezTo>
                    <a:cubicBezTo>
                      <a:pt x="1611" y="103"/>
                      <a:pt x="1360" y="0"/>
                      <a:pt x="1085" y="0"/>
                    </a:cubicBezTo>
                    <a:lnTo>
                      <a:pt x="1085" y="2005"/>
                    </a:ln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</p:grpSp>
        <p:sp>
          <p:nvSpPr>
            <p:cNvPr id="23586" name="Freeform 108">
              <a:extLst>
                <a:ext uri="{FF2B5EF4-FFF2-40B4-BE49-F238E27FC236}">
                  <a16:creationId xmlns:a16="http://schemas.microsoft.com/office/drawing/2014/main" id="{D9A763CF-CF18-8A46-9B66-260AB4001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2782" y="4577557"/>
              <a:ext cx="284163" cy="292894"/>
            </a:xfrm>
            <a:custGeom>
              <a:avLst/>
              <a:gdLst>
                <a:gd name="T0" fmla="*/ 74103520 w 619"/>
                <a:gd name="T1" fmla="*/ 75847405 h 634"/>
                <a:gd name="T2" fmla="*/ 74103520 w 619"/>
                <a:gd name="T3" fmla="*/ 75847405 h 634"/>
                <a:gd name="T4" fmla="*/ 61472750 w 619"/>
                <a:gd name="T5" fmla="*/ 87778426 h 634"/>
                <a:gd name="T6" fmla="*/ 74103520 w 619"/>
                <a:gd name="T7" fmla="*/ 100562258 h 634"/>
                <a:gd name="T8" fmla="*/ 99365980 w 619"/>
                <a:gd name="T9" fmla="*/ 87778426 h 634"/>
                <a:gd name="T10" fmla="*/ 74103520 w 619"/>
                <a:gd name="T11" fmla="*/ 75847405 h 634"/>
                <a:gd name="T12" fmla="*/ 458937587 w 619"/>
                <a:gd name="T13" fmla="*/ 0 h 634"/>
                <a:gd name="T14" fmla="*/ 458937587 w 619"/>
                <a:gd name="T15" fmla="*/ 0 h 634"/>
                <a:gd name="T16" fmla="*/ 61472750 w 619"/>
                <a:gd name="T17" fmla="*/ 0 h 634"/>
                <a:gd name="T18" fmla="*/ 0 w 619"/>
                <a:gd name="T19" fmla="*/ 75847405 h 634"/>
                <a:gd name="T20" fmla="*/ 0 w 619"/>
                <a:gd name="T21" fmla="*/ 477242702 h 634"/>
                <a:gd name="T22" fmla="*/ 61472750 w 619"/>
                <a:gd name="T23" fmla="*/ 539455314 h 634"/>
                <a:gd name="T24" fmla="*/ 458937587 w 619"/>
                <a:gd name="T25" fmla="*/ 539455314 h 634"/>
                <a:gd name="T26" fmla="*/ 520410336 w 619"/>
                <a:gd name="T27" fmla="*/ 477242702 h 634"/>
                <a:gd name="T28" fmla="*/ 520410336 w 619"/>
                <a:gd name="T29" fmla="*/ 75847405 h 634"/>
                <a:gd name="T30" fmla="*/ 458937587 w 619"/>
                <a:gd name="T31" fmla="*/ 0 h 634"/>
                <a:gd name="T32" fmla="*/ 495989806 w 619"/>
                <a:gd name="T33" fmla="*/ 477242702 h 634"/>
                <a:gd name="T34" fmla="*/ 495989806 w 619"/>
                <a:gd name="T35" fmla="*/ 477242702 h 634"/>
                <a:gd name="T36" fmla="*/ 458937587 w 619"/>
                <a:gd name="T37" fmla="*/ 501957554 h 634"/>
                <a:gd name="T38" fmla="*/ 61472750 w 619"/>
                <a:gd name="T39" fmla="*/ 501957554 h 634"/>
                <a:gd name="T40" fmla="*/ 24420530 w 619"/>
                <a:gd name="T41" fmla="*/ 477242702 h 634"/>
                <a:gd name="T42" fmla="*/ 24420530 w 619"/>
                <a:gd name="T43" fmla="*/ 175556853 h 634"/>
                <a:gd name="T44" fmla="*/ 495989806 w 619"/>
                <a:gd name="T45" fmla="*/ 175556853 h 634"/>
                <a:gd name="T46" fmla="*/ 495989806 w 619"/>
                <a:gd name="T47" fmla="*/ 477242702 h 634"/>
                <a:gd name="T48" fmla="*/ 495989806 w 619"/>
                <a:gd name="T49" fmla="*/ 138060017 h 634"/>
                <a:gd name="T50" fmla="*/ 495989806 w 619"/>
                <a:gd name="T51" fmla="*/ 138060017 h 634"/>
                <a:gd name="T52" fmla="*/ 24420530 w 619"/>
                <a:gd name="T53" fmla="*/ 138060017 h 634"/>
                <a:gd name="T54" fmla="*/ 24420530 w 619"/>
                <a:gd name="T55" fmla="*/ 75847405 h 634"/>
                <a:gd name="T56" fmla="*/ 61472750 w 619"/>
                <a:gd name="T57" fmla="*/ 37497760 h 634"/>
                <a:gd name="T58" fmla="*/ 458937587 w 619"/>
                <a:gd name="T59" fmla="*/ 37497760 h 634"/>
                <a:gd name="T60" fmla="*/ 495989806 w 619"/>
                <a:gd name="T61" fmla="*/ 75847405 h 634"/>
                <a:gd name="T62" fmla="*/ 495989806 w 619"/>
                <a:gd name="T63" fmla="*/ 138060017 h 634"/>
                <a:gd name="T64" fmla="*/ 210521719 w 619"/>
                <a:gd name="T65" fmla="*/ 75847405 h 634"/>
                <a:gd name="T66" fmla="*/ 210521719 w 619"/>
                <a:gd name="T67" fmla="*/ 75847405 h 634"/>
                <a:gd name="T68" fmla="*/ 197890949 w 619"/>
                <a:gd name="T69" fmla="*/ 87778426 h 634"/>
                <a:gd name="T70" fmla="*/ 210521719 w 619"/>
                <a:gd name="T71" fmla="*/ 100562258 h 634"/>
                <a:gd name="T72" fmla="*/ 223153408 w 619"/>
                <a:gd name="T73" fmla="*/ 87778426 h 634"/>
                <a:gd name="T74" fmla="*/ 210521719 w 619"/>
                <a:gd name="T75" fmla="*/ 75847405 h 634"/>
                <a:gd name="T76" fmla="*/ 149049888 w 619"/>
                <a:gd name="T77" fmla="*/ 75847405 h 634"/>
                <a:gd name="T78" fmla="*/ 149049888 w 619"/>
                <a:gd name="T79" fmla="*/ 75847405 h 634"/>
                <a:gd name="T80" fmla="*/ 123786510 w 619"/>
                <a:gd name="T81" fmla="*/ 87778426 h 634"/>
                <a:gd name="T82" fmla="*/ 149049888 w 619"/>
                <a:gd name="T83" fmla="*/ 100562258 h 634"/>
                <a:gd name="T84" fmla="*/ 160838729 w 619"/>
                <a:gd name="T85" fmla="*/ 87778426 h 634"/>
                <a:gd name="T86" fmla="*/ 149049888 w 619"/>
                <a:gd name="T87" fmla="*/ 75847405 h 63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19" h="634">
                  <a:moveTo>
                    <a:pt x="88" y="89"/>
                  </a:moveTo>
                  <a:lnTo>
                    <a:pt x="88" y="89"/>
                  </a:lnTo>
                  <a:cubicBezTo>
                    <a:pt x="88" y="89"/>
                    <a:pt x="73" y="89"/>
                    <a:pt x="73" y="103"/>
                  </a:cubicBezTo>
                  <a:cubicBezTo>
                    <a:pt x="73" y="118"/>
                    <a:pt x="88" y="118"/>
                    <a:pt x="88" y="118"/>
                  </a:cubicBezTo>
                  <a:cubicBezTo>
                    <a:pt x="103" y="118"/>
                    <a:pt x="118" y="118"/>
                    <a:pt x="118" y="103"/>
                  </a:cubicBezTo>
                  <a:cubicBezTo>
                    <a:pt x="118" y="89"/>
                    <a:pt x="103" y="89"/>
                    <a:pt x="88" y="89"/>
                  </a:cubicBezTo>
                  <a:close/>
                  <a:moveTo>
                    <a:pt x="545" y="0"/>
                  </a:moveTo>
                  <a:lnTo>
                    <a:pt x="545" y="0"/>
                  </a:lnTo>
                  <a:cubicBezTo>
                    <a:pt x="73" y="0"/>
                    <a:pt x="73" y="0"/>
                    <a:pt x="73" y="0"/>
                  </a:cubicBezTo>
                  <a:cubicBezTo>
                    <a:pt x="29" y="0"/>
                    <a:pt x="0" y="44"/>
                    <a:pt x="0" y="89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604"/>
                    <a:pt x="29" y="633"/>
                    <a:pt x="73" y="633"/>
                  </a:cubicBezTo>
                  <a:cubicBezTo>
                    <a:pt x="545" y="633"/>
                    <a:pt x="545" y="633"/>
                    <a:pt x="545" y="633"/>
                  </a:cubicBezTo>
                  <a:cubicBezTo>
                    <a:pt x="589" y="633"/>
                    <a:pt x="618" y="604"/>
                    <a:pt x="618" y="560"/>
                  </a:cubicBezTo>
                  <a:cubicBezTo>
                    <a:pt x="618" y="89"/>
                    <a:pt x="618" y="89"/>
                    <a:pt x="618" y="89"/>
                  </a:cubicBezTo>
                  <a:cubicBezTo>
                    <a:pt x="618" y="44"/>
                    <a:pt x="589" y="0"/>
                    <a:pt x="545" y="0"/>
                  </a:cubicBezTo>
                  <a:close/>
                  <a:moveTo>
                    <a:pt x="589" y="560"/>
                  </a:moveTo>
                  <a:lnTo>
                    <a:pt x="589" y="560"/>
                  </a:lnTo>
                  <a:cubicBezTo>
                    <a:pt x="589" y="574"/>
                    <a:pt x="559" y="589"/>
                    <a:pt x="545" y="589"/>
                  </a:cubicBezTo>
                  <a:cubicBezTo>
                    <a:pt x="73" y="589"/>
                    <a:pt x="73" y="589"/>
                    <a:pt x="73" y="589"/>
                  </a:cubicBezTo>
                  <a:cubicBezTo>
                    <a:pt x="59" y="589"/>
                    <a:pt x="29" y="574"/>
                    <a:pt x="29" y="560"/>
                  </a:cubicBezTo>
                  <a:cubicBezTo>
                    <a:pt x="29" y="206"/>
                    <a:pt x="29" y="206"/>
                    <a:pt x="29" y="206"/>
                  </a:cubicBezTo>
                  <a:cubicBezTo>
                    <a:pt x="589" y="206"/>
                    <a:pt x="589" y="206"/>
                    <a:pt x="589" y="206"/>
                  </a:cubicBezTo>
                  <a:lnTo>
                    <a:pt x="589" y="560"/>
                  </a:lnTo>
                  <a:close/>
                  <a:moveTo>
                    <a:pt x="589" y="162"/>
                  </a:moveTo>
                  <a:lnTo>
                    <a:pt x="589" y="162"/>
                  </a:lnTo>
                  <a:cubicBezTo>
                    <a:pt x="29" y="162"/>
                    <a:pt x="29" y="162"/>
                    <a:pt x="29" y="162"/>
                  </a:cubicBezTo>
                  <a:cubicBezTo>
                    <a:pt x="29" y="89"/>
                    <a:pt x="29" y="89"/>
                    <a:pt x="29" y="89"/>
                  </a:cubicBezTo>
                  <a:cubicBezTo>
                    <a:pt x="29" y="59"/>
                    <a:pt x="59" y="44"/>
                    <a:pt x="73" y="44"/>
                  </a:cubicBezTo>
                  <a:cubicBezTo>
                    <a:pt x="545" y="44"/>
                    <a:pt x="545" y="44"/>
                    <a:pt x="545" y="44"/>
                  </a:cubicBezTo>
                  <a:cubicBezTo>
                    <a:pt x="559" y="44"/>
                    <a:pt x="589" y="59"/>
                    <a:pt x="589" y="89"/>
                  </a:cubicBezTo>
                  <a:lnTo>
                    <a:pt x="589" y="162"/>
                  </a:lnTo>
                  <a:close/>
                  <a:moveTo>
                    <a:pt x="250" y="89"/>
                  </a:moveTo>
                  <a:lnTo>
                    <a:pt x="250" y="89"/>
                  </a:lnTo>
                  <a:cubicBezTo>
                    <a:pt x="235" y="89"/>
                    <a:pt x="235" y="89"/>
                    <a:pt x="235" y="103"/>
                  </a:cubicBezTo>
                  <a:cubicBezTo>
                    <a:pt x="235" y="118"/>
                    <a:pt x="235" y="118"/>
                    <a:pt x="250" y="118"/>
                  </a:cubicBezTo>
                  <a:cubicBezTo>
                    <a:pt x="265" y="118"/>
                    <a:pt x="265" y="118"/>
                    <a:pt x="265" y="103"/>
                  </a:cubicBezTo>
                  <a:cubicBezTo>
                    <a:pt x="265" y="89"/>
                    <a:pt x="265" y="89"/>
                    <a:pt x="250" y="89"/>
                  </a:cubicBezTo>
                  <a:close/>
                  <a:moveTo>
                    <a:pt x="177" y="89"/>
                  </a:moveTo>
                  <a:lnTo>
                    <a:pt x="177" y="89"/>
                  </a:lnTo>
                  <a:cubicBezTo>
                    <a:pt x="162" y="89"/>
                    <a:pt x="147" y="89"/>
                    <a:pt x="147" y="103"/>
                  </a:cubicBezTo>
                  <a:cubicBezTo>
                    <a:pt x="147" y="118"/>
                    <a:pt x="162" y="118"/>
                    <a:pt x="177" y="118"/>
                  </a:cubicBezTo>
                  <a:cubicBezTo>
                    <a:pt x="177" y="118"/>
                    <a:pt x="191" y="118"/>
                    <a:pt x="191" y="103"/>
                  </a:cubicBezTo>
                  <a:cubicBezTo>
                    <a:pt x="191" y="89"/>
                    <a:pt x="177" y="89"/>
                    <a:pt x="177" y="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D502376-37E9-491E-B342-4017E67F7476}"/>
              </a:ext>
            </a:extLst>
          </p:cNvPr>
          <p:cNvGrpSpPr/>
          <p:nvPr/>
        </p:nvGrpSpPr>
        <p:grpSpPr>
          <a:xfrm>
            <a:off x="4572988" y="2264090"/>
            <a:ext cx="702462" cy="1496698"/>
            <a:chOff x="4572988" y="2264090"/>
            <a:chExt cx="702462" cy="1496698"/>
          </a:xfrm>
        </p:grpSpPr>
        <p:sp>
          <p:nvSpPr>
            <p:cNvPr id="45" name="Freeform 75">
              <a:extLst>
                <a:ext uri="{FF2B5EF4-FFF2-40B4-BE49-F238E27FC236}">
                  <a16:creationId xmlns:a16="http://schemas.microsoft.com/office/drawing/2014/main" id="{7A61712F-7D2F-B84F-BA75-053048DF85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3125" y="2901950"/>
              <a:ext cx="241300" cy="723900"/>
            </a:xfrm>
            <a:custGeom>
              <a:avLst/>
              <a:gdLst>
                <a:gd name="T0" fmla="*/ 28 w 578"/>
                <a:gd name="T1" fmla="*/ 1722 h 1723"/>
                <a:gd name="T2" fmla="*/ 28 w 578"/>
                <a:gd name="T3" fmla="*/ 987 h 1723"/>
                <a:gd name="T4" fmla="*/ 577 w 578"/>
                <a:gd name="T5" fmla="*/ 987 h 1723"/>
                <a:gd name="T6" fmla="*/ 577 w 578"/>
                <a:gd name="T7" fmla="*/ 0 h 1723"/>
                <a:gd name="T8" fmla="*/ 549 w 578"/>
                <a:gd name="T9" fmla="*/ 0 h 1723"/>
                <a:gd name="T10" fmla="*/ 549 w 578"/>
                <a:gd name="T11" fmla="*/ 969 h 1723"/>
                <a:gd name="T12" fmla="*/ 0 w 578"/>
                <a:gd name="T13" fmla="*/ 969 h 1723"/>
                <a:gd name="T14" fmla="*/ 0 w 578"/>
                <a:gd name="T15" fmla="*/ 1722 h 1723"/>
                <a:gd name="T16" fmla="*/ 28 w 578"/>
                <a:gd name="T17" fmla="*/ 1722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8" h="1723">
                  <a:moveTo>
                    <a:pt x="28" y="1722"/>
                  </a:moveTo>
                  <a:lnTo>
                    <a:pt x="28" y="987"/>
                  </a:lnTo>
                  <a:lnTo>
                    <a:pt x="577" y="987"/>
                  </a:lnTo>
                  <a:lnTo>
                    <a:pt x="577" y="0"/>
                  </a:lnTo>
                  <a:lnTo>
                    <a:pt x="549" y="0"/>
                  </a:lnTo>
                  <a:lnTo>
                    <a:pt x="549" y="969"/>
                  </a:lnTo>
                  <a:lnTo>
                    <a:pt x="0" y="969"/>
                  </a:lnTo>
                  <a:lnTo>
                    <a:pt x="0" y="1722"/>
                  </a:lnTo>
                  <a:lnTo>
                    <a:pt x="28" y="1722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569" name="Freeform 100">
              <a:extLst>
                <a:ext uri="{FF2B5EF4-FFF2-40B4-BE49-F238E27FC236}">
                  <a16:creationId xmlns:a16="http://schemas.microsoft.com/office/drawing/2014/main" id="{24239553-BC0B-AF4B-A02D-60E517D899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557" y="3536157"/>
              <a:ext cx="220663" cy="223044"/>
            </a:xfrm>
            <a:custGeom>
              <a:avLst/>
              <a:gdLst>
                <a:gd name="T0" fmla="*/ 187278882 w 531"/>
                <a:gd name="T1" fmla="*/ 372652862 h 532"/>
                <a:gd name="T2" fmla="*/ 187278882 w 531"/>
                <a:gd name="T3" fmla="*/ 372652862 h 532"/>
                <a:gd name="T4" fmla="*/ 0 w 531"/>
                <a:gd name="T5" fmla="*/ 190186509 h 532"/>
                <a:gd name="T6" fmla="*/ 187278882 w 531"/>
                <a:gd name="T7" fmla="*/ 0 h 532"/>
                <a:gd name="T8" fmla="*/ 366265674 w 531"/>
                <a:gd name="T9" fmla="*/ 190186509 h 532"/>
                <a:gd name="T10" fmla="*/ 187278882 w 531"/>
                <a:gd name="T11" fmla="*/ 372652862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1" h="532">
                  <a:moveTo>
                    <a:pt x="271" y="531"/>
                  </a:moveTo>
                  <a:lnTo>
                    <a:pt x="271" y="531"/>
                  </a:lnTo>
                  <a:cubicBezTo>
                    <a:pt x="121" y="531"/>
                    <a:pt x="0" y="411"/>
                    <a:pt x="0" y="271"/>
                  </a:cubicBezTo>
                  <a:cubicBezTo>
                    <a:pt x="0" y="122"/>
                    <a:pt x="121" y="0"/>
                    <a:pt x="271" y="0"/>
                  </a:cubicBezTo>
                  <a:cubicBezTo>
                    <a:pt x="409" y="0"/>
                    <a:pt x="530" y="122"/>
                    <a:pt x="530" y="271"/>
                  </a:cubicBezTo>
                  <a:cubicBezTo>
                    <a:pt x="530" y="411"/>
                    <a:pt x="409" y="531"/>
                    <a:pt x="271" y="5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1" name="Freeform 101">
              <a:extLst>
                <a:ext uri="{FF2B5EF4-FFF2-40B4-BE49-F238E27FC236}">
                  <a16:creationId xmlns:a16="http://schemas.microsoft.com/office/drawing/2014/main" id="{A2963454-A269-8843-98D5-D646A18167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3588" y="3530600"/>
              <a:ext cx="230188" cy="230188"/>
            </a:xfrm>
            <a:custGeom>
              <a:avLst/>
              <a:gdLst>
                <a:gd name="T0" fmla="*/ 280 w 550"/>
                <a:gd name="T1" fmla="*/ 19 h 550"/>
                <a:gd name="T2" fmla="*/ 280 w 550"/>
                <a:gd name="T3" fmla="*/ 19 h 550"/>
                <a:gd name="T4" fmla="*/ 530 w 550"/>
                <a:gd name="T5" fmla="*/ 280 h 550"/>
                <a:gd name="T6" fmla="*/ 280 w 550"/>
                <a:gd name="T7" fmla="*/ 531 h 550"/>
                <a:gd name="T8" fmla="*/ 18 w 550"/>
                <a:gd name="T9" fmla="*/ 280 h 550"/>
                <a:gd name="T10" fmla="*/ 280 w 550"/>
                <a:gd name="T11" fmla="*/ 19 h 550"/>
                <a:gd name="T12" fmla="*/ 280 w 550"/>
                <a:gd name="T13" fmla="*/ 0 h 550"/>
                <a:gd name="T14" fmla="*/ 280 w 550"/>
                <a:gd name="T15" fmla="*/ 0 h 550"/>
                <a:gd name="T16" fmla="*/ 0 w 550"/>
                <a:gd name="T17" fmla="*/ 280 h 550"/>
                <a:gd name="T18" fmla="*/ 280 w 550"/>
                <a:gd name="T19" fmla="*/ 549 h 550"/>
                <a:gd name="T20" fmla="*/ 549 w 550"/>
                <a:gd name="T21" fmla="*/ 280 h 550"/>
                <a:gd name="T22" fmla="*/ 280 w 550"/>
                <a:gd name="T23" fmla="*/ 0 h 550"/>
                <a:gd name="T24" fmla="*/ 280 w 550"/>
                <a:gd name="T25" fmla="*/ 19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0" h="550">
                  <a:moveTo>
                    <a:pt x="280" y="19"/>
                  </a:moveTo>
                  <a:lnTo>
                    <a:pt x="280" y="19"/>
                  </a:lnTo>
                  <a:cubicBezTo>
                    <a:pt x="418" y="19"/>
                    <a:pt x="530" y="140"/>
                    <a:pt x="530" y="280"/>
                  </a:cubicBezTo>
                  <a:cubicBezTo>
                    <a:pt x="530" y="411"/>
                    <a:pt x="418" y="531"/>
                    <a:pt x="280" y="531"/>
                  </a:cubicBezTo>
                  <a:cubicBezTo>
                    <a:pt x="140" y="531"/>
                    <a:pt x="18" y="411"/>
                    <a:pt x="18" y="280"/>
                  </a:cubicBezTo>
                  <a:cubicBezTo>
                    <a:pt x="18" y="140"/>
                    <a:pt x="140" y="19"/>
                    <a:pt x="280" y="19"/>
                  </a:cubicBezTo>
                  <a:lnTo>
                    <a:pt x="280" y="0"/>
                  </a:lnTo>
                  <a:lnTo>
                    <a:pt x="280" y="0"/>
                  </a:lnTo>
                  <a:cubicBezTo>
                    <a:pt x="121" y="0"/>
                    <a:pt x="0" y="122"/>
                    <a:pt x="0" y="280"/>
                  </a:cubicBezTo>
                  <a:cubicBezTo>
                    <a:pt x="0" y="429"/>
                    <a:pt x="121" y="549"/>
                    <a:pt x="280" y="549"/>
                  </a:cubicBezTo>
                  <a:cubicBezTo>
                    <a:pt x="429" y="549"/>
                    <a:pt x="549" y="429"/>
                    <a:pt x="549" y="280"/>
                  </a:cubicBezTo>
                  <a:cubicBezTo>
                    <a:pt x="549" y="122"/>
                    <a:pt x="429" y="0"/>
                    <a:pt x="280" y="0"/>
                  </a:cubicBezTo>
                  <a:lnTo>
                    <a:pt x="280" y="1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4D1616AF-EBB7-404D-BB9C-384816553C00}"/>
                </a:ext>
              </a:extLst>
            </p:cNvPr>
            <p:cNvGrpSpPr/>
            <p:nvPr/>
          </p:nvGrpSpPr>
          <p:grpSpPr>
            <a:xfrm>
              <a:off x="4572988" y="2264090"/>
              <a:ext cx="702462" cy="647130"/>
              <a:chOff x="13296063" y="10607541"/>
              <a:chExt cx="1265763" cy="1166060"/>
            </a:xfrm>
            <a:solidFill>
              <a:schemeClr val="accent3"/>
            </a:solidFill>
          </p:grpSpPr>
          <p:sp>
            <p:nvSpPr>
              <p:cNvPr id="111" name="Freeform 269">
                <a:extLst>
                  <a:ext uri="{FF2B5EF4-FFF2-40B4-BE49-F238E27FC236}">
                    <a16:creationId xmlns:a16="http://schemas.microsoft.com/office/drawing/2014/main" id="{B1ED6334-079F-4A41-99CF-72BE02FBD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49333" y="10670914"/>
                <a:ext cx="1141470" cy="1039314"/>
              </a:xfrm>
              <a:custGeom>
                <a:avLst/>
                <a:gdLst>
                  <a:gd name="T0" fmla="*/ 994 w 1989"/>
                  <a:gd name="T1" fmla="*/ 0 h 1812"/>
                  <a:gd name="T2" fmla="*/ 994 w 1989"/>
                  <a:gd name="T3" fmla="*/ 0 h 1812"/>
                  <a:gd name="T4" fmla="*/ 354 w 1989"/>
                  <a:gd name="T5" fmla="*/ 268 h 1812"/>
                  <a:gd name="T6" fmla="*/ 354 w 1989"/>
                  <a:gd name="T7" fmla="*/ 1548 h 1812"/>
                  <a:gd name="T8" fmla="*/ 994 w 1989"/>
                  <a:gd name="T9" fmla="*/ 1811 h 1812"/>
                  <a:gd name="T10" fmla="*/ 1634 w 1989"/>
                  <a:gd name="T11" fmla="*/ 1548 h 1812"/>
                  <a:gd name="T12" fmla="*/ 1634 w 1989"/>
                  <a:gd name="T13" fmla="*/ 268 h 1812"/>
                  <a:gd name="T14" fmla="*/ 994 w 1989"/>
                  <a:gd name="T15" fmla="*/ 0 h 1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89" h="1812">
                    <a:moveTo>
                      <a:pt x="994" y="0"/>
                    </a:moveTo>
                    <a:lnTo>
                      <a:pt x="994" y="0"/>
                    </a:lnTo>
                    <a:cubicBezTo>
                      <a:pt x="766" y="0"/>
                      <a:pt x="532" y="91"/>
                      <a:pt x="354" y="268"/>
                    </a:cubicBezTo>
                    <a:cubicBezTo>
                      <a:pt x="0" y="622"/>
                      <a:pt x="0" y="1194"/>
                      <a:pt x="354" y="1548"/>
                    </a:cubicBezTo>
                    <a:cubicBezTo>
                      <a:pt x="532" y="1725"/>
                      <a:pt x="766" y="1811"/>
                      <a:pt x="994" y="1811"/>
                    </a:cubicBezTo>
                    <a:cubicBezTo>
                      <a:pt x="1229" y="1811"/>
                      <a:pt x="1457" y="1725"/>
                      <a:pt x="1634" y="1548"/>
                    </a:cubicBezTo>
                    <a:cubicBezTo>
                      <a:pt x="1988" y="1194"/>
                      <a:pt x="1988" y="622"/>
                      <a:pt x="1634" y="268"/>
                    </a:cubicBezTo>
                    <a:cubicBezTo>
                      <a:pt x="1457" y="91"/>
                      <a:pt x="1229" y="0"/>
                      <a:pt x="994" y="0"/>
                    </a:cubicBez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  <p:sp>
            <p:nvSpPr>
              <p:cNvPr id="112" name="Freeform 270">
                <a:extLst>
                  <a:ext uri="{FF2B5EF4-FFF2-40B4-BE49-F238E27FC236}">
                    <a16:creationId xmlns:a16="http://schemas.microsoft.com/office/drawing/2014/main" id="{EA5546F2-075C-6D4B-9E9D-88360C9B23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96063" y="10607541"/>
                <a:ext cx="1265763" cy="1166060"/>
              </a:xfrm>
              <a:custGeom>
                <a:avLst/>
                <a:gdLst>
                  <a:gd name="T0" fmla="*/ 1085 w 2206"/>
                  <a:gd name="T1" fmla="*/ 2005 h 2035"/>
                  <a:gd name="T2" fmla="*/ 1085 w 2206"/>
                  <a:gd name="T3" fmla="*/ 2005 h 2035"/>
                  <a:gd name="T4" fmla="*/ 383 w 2206"/>
                  <a:gd name="T5" fmla="*/ 1714 h 2035"/>
                  <a:gd name="T6" fmla="*/ 383 w 2206"/>
                  <a:gd name="T7" fmla="*/ 314 h 2035"/>
                  <a:gd name="T8" fmla="*/ 1085 w 2206"/>
                  <a:gd name="T9" fmla="*/ 23 h 2035"/>
                  <a:gd name="T10" fmla="*/ 1788 w 2206"/>
                  <a:gd name="T11" fmla="*/ 314 h 2035"/>
                  <a:gd name="T12" fmla="*/ 1788 w 2206"/>
                  <a:gd name="T13" fmla="*/ 1714 h 2035"/>
                  <a:gd name="T14" fmla="*/ 1085 w 2206"/>
                  <a:gd name="T15" fmla="*/ 2005 h 2035"/>
                  <a:gd name="T16" fmla="*/ 1085 w 2206"/>
                  <a:gd name="T17" fmla="*/ 0 h 2035"/>
                  <a:gd name="T18" fmla="*/ 1085 w 2206"/>
                  <a:gd name="T19" fmla="*/ 0 h 2035"/>
                  <a:gd name="T20" fmla="*/ 366 w 2206"/>
                  <a:gd name="T21" fmla="*/ 297 h 2035"/>
                  <a:gd name="T22" fmla="*/ 68 w 2206"/>
                  <a:gd name="T23" fmla="*/ 1017 h 2035"/>
                  <a:gd name="T24" fmla="*/ 366 w 2206"/>
                  <a:gd name="T25" fmla="*/ 1737 h 2035"/>
                  <a:gd name="T26" fmla="*/ 1085 w 2206"/>
                  <a:gd name="T27" fmla="*/ 2034 h 2035"/>
                  <a:gd name="T28" fmla="*/ 1085 w 2206"/>
                  <a:gd name="T29" fmla="*/ 2034 h 2035"/>
                  <a:gd name="T30" fmla="*/ 1805 w 2206"/>
                  <a:gd name="T31" fmla="*/ 1737 h 2035"/>
                  <a:gd name="T32" fmla="*/ 1805 w 2206"/>
                  <a:gd name="T33" fmla="*/ 297 h 2035"/>
                  <a:gd name="T34" fmla="*/ 1085 w 2206"/>
                  <a:gd name="T35" fmla="*/ 0 h 2035"/>
                  <a:gd name="T36" fmla="*/ 1085 w 2206"/>
                  <a:gd name="T37" fmla="*/ 2005 h 20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06" h="2035">
                    <a:moveTo>
                      <a:pt x="1085" y="2005"/>
                    </a:moveTo>
                    <a:lnTo>
                      <a:pt x="1085" y="2005"/>
                    </a:lnTo>
                    <a:cubicBezTo>
                      <a:pt x="823" y="2005"/>
                      <a:pt x="571" y="1902"/>
                      <a:pt x="383" y="1714"/>
                    </a:cubicBezTo>
                    <a:cubicBezTo>
                      <a:pt x="0" y="1331"/>
                      <a:pt x="0" y="703"/>
                      <a:pt x="383" y="314"/>
                    </a:cubicBezTo>
                    <a:cubicBezTo>
                      <a:pt x="571" y="126"/>
                      <a:pt x="823" y="23"/>
                      <a:pt x="1085" y="23"/>
                    </a:cubicBezTo>
                    <a:cubicBezTo>
                      <a:pt x="1354" y="23"/>
                      <a:pt x="1600" y="126"/>
                      <a:pt x="1788" y="314"/>
                    </a:cubicBezTo>
                    <a:cubicBezTo>
                      <a:pt x="2177" y="703"/>
                      <a:pt x="2177" y="1331"/>
                      <a:pt x="1788" y="1714"/>
                    </a:cubicBezTo>
                    <a:cubicBezTo>
                      <a:pt x="1600" y="1902"/>
                      <a:pt x="1354" y="2005"/>
                      <a:pt x="1085" y="2005"/>
                    </a:cubicBezTo>
                    <a:lnTo>
                      <a:pt x="1085" y="0"/>
                    </a:lnTo>
                    <a:lnTo>
                      <a:pt x="1085" y="0"/>
                    </a:lnTo>
                    <a:cubicBezTo>
                      <a:pt x="817" y="0"/>
                      <a:pt x="560" y="103"/>
                      <a:pt x="366" y="297"/>
                    </a:cubicBezTo>
                    <a:cubicBezTo>
                      <a:pt x="177" y="486"/>
                      <a:pt x="68" y="743"/>
                      <a:pt x="68" y="1017"/>
                    </a:cubicBezTo>
                    <a:cubicBezTo>
                      <a:pt x="68" y="1285"/>
                      <a:pt x="177" y="1542"/>
                      <a:pt x="366" y="1737"/>
                    </a:cubicBezTo>
                    <a:cubicBezTo>
                      <a:pt x="560" y="1925"/>
                      <a:pt x="817" y="2034"/>
                      <a:pt x="1085" y="2034"/>
                    </a:cubicBezTo>
                    <a:lnTo>
                      <a:pt x="1085" y="2034"/>
                    </a:lnTo>
                    <a:cubicBezTo>
                      <a:pt x="1360" y="2034"/>
                      <a:pt x="1611" y="1925"/>
                      <a:pt x="1805" y="1737"/>
                    </a:cubicBezTo>
                    <a:cubicBezTo>
                      <a:pt x="2205" y="1337"/>
                      <a:pt x="2205" y="691"/>
                      <a:pt x="1805" y="297"/>
                    </a:cubicBezTo>
                    <a:cubicBezTo>
                      <a:pt x="1611" y="103"/>
                      <a:pt x="1360" y="0"/>
                      <a:pt x="1085" y="0"/>
                    </a:cubicBezTo>
                    <a:lnTo>
                      <a:pt x="1085" y="2005"/>
                    </a:ln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</p:grpSp>
        <p:sp>
          <p:nvSpPr>
            <p:cNvPr id="23588" name="Freeform 142">
              <a:extLst>
                <a:ext uri="{FF2B5EF4-FFF2-40B4-BE49-F238E27FC236}">
                  <a16:creationId xmlns:a16="http://schemas.microsoft.com/office/drawing/2014/main" id="{CD5EF91B-9FD6-4E41-A035-BBBA25392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2344" y="2459832"/>
              <a:ext cx="278606" cy="293688"/>
            </a:xfrm>
            <a:custGeom>
              <a:avLst/>
              <a:gdLst>
                <a:gd name="T0" fmla="*/ 451376776 w 604"/>
                <a:gd name="T1" fmla="*/ 0 h 634"/>
                <a:gd name="T2" fmla="*/ 451376776 w 604"/>
                <a:gd name="T3" fmla="*/ 0 h 634"/>
                <a:gd name="T4" fmla="*/ 63022153 w 604"/>
                <a:gd name="T5" fmla="*/ 0 h 634"/>
                <a:gd name="T6" fmla="*/ 0 w 604"/>
                <a:gd name="T7" fmla="*/ 63600483 h 634"/>
                <a:gd name="T8" fmla="*/ 0 w 604"/>
                <a:gd name="T9" fmla="*/ 366994494 h 634"/>
                <a:gd name="T10" fmla="*/ 63022153 w 604"/>
                <a:gd name="T11" fmla="*/ 443487581 h 634"/>
                <a:gd name="T12" fmla="*/ 200990243 w 604"/>
                <a:gd name="T13" fmla="*/ 443487581 h 634"/>
                <a:gd name="T14" fmla="*/ 200990243 w 604"/>
                <a:gd name="T15" fmla="*/ 506229236 h 634"/>
                <a:gd name="T16" fmla="*/ 162666235 w 604"/>
                <a:gd name="T17" fmla="*/ 506229236 h 634"/>
                <a:gd name="T18" fmla="*/ 150742452 w 604"/>
                <a:gd name="T19" fmla="*/ 519120913 h 634"/>
                <a:gd name="T20" fmla="*/ 162666235 w 604"/>
                <a:gd name="T21" fmla="*/ 544045439 h 634"/>
                <a:gd name="T22" fmla="*/ 363656478 w 604"/>
                <a:gd name="T23" fmla="*/ 544045439 h 634"/>
                <a:gd name="T24" fmla="*/ 375579339 w 604"/>
                <a:gd name="T25" fmla="*/ 519120913 h 634"/>
                <a:gd name="T26" fmla="*/ 363656478 w 604"/>
                <a:gd name="T27" fmla="*/ 506229236 h 634"/>
                <a:gd name="T28" fmla="*/ 326183048 w 604"/>
                <a:gd name="T29" fmla="*/ 506229236 h 634"/>
                <a:gd name="T30" fmla="*/ 326183048 w 604"/>
                <a:gd name="T31" fmla="*/ 443487581 h 634"/>
                <a:gd name="T32" fmla="*/ 451376776 w 604"/>
                <a:gd name="T33" fmla="*/ 443487581 h 634"/>
                <a:gd name="T34" fmla="*/ 513547429 w 604"/>
                <a:gd name="T35" fmla="*/ 366994494 h 634"/>
                <a:gd name="T36" fmla="*/ 513547429 w 604"/>
                <a:gd name="T37" fmla="*/ 63600483 h 634"/>
                <a:gd name="T38" fmla="*/ 451376776 w 604"/>
                <a:gd name="T39" fmla="*/ 0 h 634"/>
                <a:gd name="T40" fmla="*/ 300633402 w 604"/>
                <a:gd name="T41" fmla="*/ 506229236 h 634"/>
                <a:gd name="T42" fmla="*/ 300633402 w 604"/>
                <a:gd name="T43" fmla="*/ 506229236 h 634"/>
                <a:gd name="T44" fmla="*/ 225688388 w 604"/>
                <a:gd name="T45" fmla="*/ 506229236 h 634"/>
                <a:gd name="T46" fmla="*/ 225688388 w 604"/>
                <a:gd name="T47" fmla="*/ 443487581 h 634"/>
                <a:gd name="T48" fmla="*/ 300633402 w 604"/>
                <a:gd name="T49" fmla="*/ 443487581 h 634"/>
                <a:gd name="T50" fmla="*/ 300633402 w 604"/>
                <a:gd name="T51" fmla="*/ 506229236 h 634"/>
                <a:gd name="T52" fmla="*/ 476074922 w 604"/>
                <a:gd name="T53" fmla="*/ 366994494 h 634"/>
                <a:gd name="T54" fmla="*/ 476074922 w 604"/>
                <a:gd name="T55" fmla="*/ 366994494 h 634"/>
                <a:gd name="T56" fmla="*/ 451376776 w 604"/>
                <a:gd name="T57" fmla="*/ 404811624 h 634"/>
                <a:gd name="T58" fmla="*/ 63022153 w 604"/>
                <a:gd name="T59" fmla="*/ 404811624 h 634"/>
                <a:gd name="T60" fmla="*/ 24698145 w 604"/>
                <a:gd name="T61" fmla="*/ 366994494 h 634"/>
                <a:gd name="T62" fmla="*/ 24698145 w 604"/>
                <a:gd name="T63" fmla="*/ 342069968 h 634"/>
                <a:gd name="T64" fmla="*/ 476074922 w 604"/>
                <a:gd name="T65" fmla="*/ 342069968 h 634"/>
                <a:gd name="T66" fmla="*/ 476074922 w 604"/>
                <a:gd name="T67" fmla="*/ 366994494 h 634"/>
                <a:gd name="T68" fmla="*/ 476074922 w 604"/>
                <a:gd name="T69" fmla="*/ 304252838 h 634"/>
                <a:gd name="T70" fmla="*/ 476074922 w 604"/>
                <a:gd name="T71" fmla="*/ 304252838 h 634"/>
                <a:gd name="T72" fmla="*/ 24698145 w 604"/>
                <a:gd name="T73" fmla="*/ 304252838 h 634"/>
                <a:gd name="T74" fmla="*/ 24698145 w 604"/>
                <a:gd name="T75" fmla="*/ 63600483 h 634"/>
                <a:gd name="T76" fmla="*/ 63022153 w 604"/>
                <a:gd name="T77" fmla="*/ 37817130 h 634"/>
                <a:gd name="T78" fmla="*/ 451376776 w 604"/>
                <a:gd name="T79" fmla="*/ 37817130 h 634"/>
                <a:gd name="T80" fmla="*/ 476074922 w 604"/>
                <a:gd name="T81" fmla="*/ 63600483 h 634"/>
                <a:gd name="T82" fmla="*/ 476074922 w 604"/>
                <a:gd name="T83" fmla="*/ 304252838 h 63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604" h="634">
                  <a:moveTo>
                    <a:pt x="530" y="0"/>
                  </a:moveTo>
                  <a:lnTo>
                    <a:pt x="530" y="0"/>
                  </a:lnTo>
                  <a:cubicBezTo>
                    <a:pt x="74" y="0"/>
                    <a:pt x="74" y="0"/>
                    <a:pt x="74" y="0"/>
                  </a:cubicBezTo>
                  <a:cubicBezTo>
                    <a:pt x="29" y="0"/>
                    <a:pt x="0" y="30"/>
                    <a:pt x="0" y="74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0" y="471"/>
                    <a:pt x="29" y="516"/>
                    <a:pt x="74" y="516"/>
                  </a:cubicBezTo>
                  <a:cubicBezTo>
                    <a:pt x="236" y="516"/>
                    <a:pt x="236" y="516"/>
                    <a:pt x="236" y="516"/>
                  </a:cubicBezTo>
                  <a:cubicBezTo>
                    <a:pt x="236" y="589"/>
                    <a:pt x="236" y="589"/>
                    <a:pt x="236" y="589"/>
                  </a:cubicBezTo>
                  <a:cubicBezTo>
                    <a:pt x="191" y="589"/>
                    <a:pt x="191" y="589"/>
                    <a:pt x="191" y="589"/>
                  </a:cubicBezTo>
                  <a:cubicBezTo>
                    <a:pt x="177" y="589"/>
                    <a:pt x="177" y="604"/>
                    <a:pt x="177" y="604"/>
                  </a:cubicBezTo>
                  <a:cubicBezTo>
                    <a:pt x="177" y="619"/>
                    <a:pt x="177" y="633"/>
                    <a:pt x="191" y="633"/>
                  </a:cubicBezTo>
                  <a:cubicBezTo>
                    <a:pt x="427" y="633"/>
                    <a:pt x="427" y="633"/>
                    <a:pt x="427" y="633"/>
                  </a:cubicBezTo>
                  <a:cubicBezTo>
                    <a:pt x="441" y="633"/>
                    <a:pt x="441" y="619"/>
                    <a:pt x="441" y="604"/>
                  </a:cubicBezTo>
                  <a:cubicBezTo>
                    <a:pt x="441" y="604"/>
                    <a:pt x="441" y="589"/>
                    <a:pt x="427" y="589"/>
                  </a:cubicBezTo>
                  <a:cubicBezTo>
                    <a:pt x="383" y="589"/>
                    <a:pt x="383" y="589"/>
                    <a:pt x="383" y="589"/>
                  </a:cubicBezTo>
                  <a:cubicBezTo>
                    <a:pt x="383" y="516"/>
                    <a:pt x="383" y="516"/>
                    <a:pt x="383" y="516"/>
                  </a:cubicBezTo>
                  <a:cubicBezTo>
                    <a:pt x="530" y="516"/>
                    <a:pt x="530" y="516"/>
                    <a:pt x="530" y="516"/>
                  </a:cubicBezTo>
                  <a:cubicBezTo>
                    <a:pt x="574" y="516"/>
                    <a:pt x="603" y="471"/>
                    <a:pt x="603" y="427"/>
                  </a:cubicBezTo>
                  <a:cubicBezTo>
                    <a:pt x="603" y="74"/>
                    <a:pt x="603" y="74"/>
                    <a:pt x="603" y="74"/>
                  </a:cubicBezTo>
                  <a:cubicBezTo>
                    <a:pt x="603" y="30"/>
                    <a:pt x="574" y="0"/>
                    <a:pt x="530" y="0"/>
                  </a:cubicBezTo>
                  <a:close/>
                  <a:moveTo>
                    <a:pt x="353" y="589"/>
                  </a:moveTo>
                  <a:lnTo>
                    <a:pt x="353" y="589"/>
                  </a:lnTo>
                  <a:cubicBezTo>
                    <a:pt x="265" y="589"/>
                    <a:pt x="265" y="589"/>
                    <a:pt x="265" y="589"/>
                  </a:cubicBezTo>
                  <a:cubicBezTo>
                    <a:pt x="265" y="516"/>
                    <a:pt x="265" y="516"/>
                    <a:pt x="265" y="516"/>
                  </a:cubicBezTo>
                  <a:cubicBezTo>
                    <a:pt x="353" y="516"/>
                    <a:pt x="353" y="516"/>
                    <a:pt x="353" y="516"/>
                  </a:cubicBezTo>
                  <a:lnTo>
                    <a:pt x="353" y="589"/>
                  </a:lnTo>
                  <a:close/>
                  <a:moveTo>
                    <a:pt x="559" y="427"/>
                  </a:moveTo>
                  <a:lnTo>
                    <a:pt x="559" y="427"/>
                  </a:lnTo>
                  <a:cubicBezTo>
                    <a:pt x="559" y="457"/>
                    <a:pt x="545" y="471"/>
                    <a:pt x="530" y="471"/>
                  </a:cubicBezTo>
                  <a:cubicBezTo>
                    <a:pt x="74" y="471"/>
                    <a:pt x="74" y="471"/>
                    <a:pt x="74" y="471"/>
                  </a:cubicBezTo>
                  <a:cubicBezTo>
                    <a:pt x="59" y="471"/>
                    <a:pt x="29" y="457"/>
                    <a:pt x="29" y="427"/>
                  </a:cubicBezTo>
                  <a:cubicBezTo>
                    <a:pt x="29" y="398"/>
                    <a:pt x="29" y="398"/>
                    <a:pt x="29" y="398"/>
                  </a:cubicBezTo>
                  <a:cubicBezTo>
                    <a:pt x="559" y="398"/>
                    <a:pt x="559" y="398"/>
                    <a:pt x="559" y="398"/>
                  </a:cubicBezTo>
                  <a:lnTo>
                    <a:pt x="559" y="427"/>
                  </a:lnTo>
                  <a:close/>
                  <a:moveTo>
                    <a:pt x="559" y="354"/>
                  </a:moveTo>
                  <a:lnTo>
                    <a:pt x="559" y="354"/>
                  </a:lnTo>
                  <a:cubicBezTo>
                    <a:pt x="29" y="354"/>
                    <a:pt x="29" y="354"/>
                    <a:pt x="29" y="35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59"/>
                    <a:pt x="59" y="44"/>
                    <a:pt x="74" y="44"/>
                  </a:cubicBezTo>
                  <a:cubicBezTo>
                    <a:pt x="530" y="44"/>
                    <a:pt x="530" y="44"/>
                    <a:pt x="530" y="44"/>
                  </a:cubicBezTo>
                  <a:cubicBezTo>
                    <a:pt x="545" y="44"/>
                    <a:pt x="559" y="59"/>
                    <a:pt x="559" y="74"/>
                  </a:cubicBezTo>
                  <a:lnTo>
                    <a:pt x="559" y="3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68E2B9-99B5-4513-8819-295DEE1604B5}"/>
              </a:ext>
            </a:extLst>
          </p:cNvPr>
          <p:cNvGrpSpPr/>
          <p:nvPr/>
        </p:nvGrpSpPr>
        <p:grpSpPr>
          <a:xfrm>
            <a:off x="2558844" y="2332680"/>
            <a:ext cx="702462" cy="1428108"/>
            <a:chOff x="2558844" y="2332680"/>
            <a:chExt cx="702462" cy="1428108"/>
          </a:xfrm>
        </p:grpSpPr>
        <p:sp>
          <p:nvSpPr>
            <p:cNvPr id="23563" name="Freeform 74">
              <a:extLst>
                <a:ext uri="{FF2B5EF4-FFF2-40B4-BE49-F238E27FC236}">
                  <a16:creationId xmlns:a16="http://schemas.microsoft.com/office/drawing/2014/main" id="{E301FD74-0127-E644-A7A9-B13AE51E2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750" y="2975769"/>
              <a:ext cx="211138" cy="673894"/>
            </a:xfrm>
            <a:custGeom>
              <a:avLst/>
              <a:gdLst>
                <a:gd name="T0" fmla="*/ 20927649 w 506"/>
                <a:gd name="T1" fmla="*/ 1131764406 h 1603"/>
                <a:gd name="T2" fmla="*/ 20927649 w 506"/>
                <a:gd name="T3" fmla="*/ 513603538 h 1603"/>
                <a:gd name="T4" fmla="*/ 352285005 w 506"/>
                <a:gd name="T5" fmla="*/ 513603538 h 1603"/>
                <a:gd name="T6" fmla="*/ 352285005 w 506"/>
                <a:gd name="T7" fmla="*/ 0 h 1603"/>
                <a:gd name="T8" fmla="*/ 332055028 w 506"/>
                <a:gd name="T9" fmla="*/ 0 h 1603"/>
                <a:gd name="T10" fmla="*/ 332055028 w 506"/>
                <a:gd name="T11" fmla="*/ 493115998 h 1603"/>
                <a:gd name="T12" fmla="*/ 0 w 506"/>
                <a:gd name="T13" fmla="*/ 493115998 h 1603"/>
                <a:gd name="T14" fmla="*/ 0 w 506"/>
                <a:gd name="T15" fmla="*/ 1131764406 h 1603"/>
                <a:gd name="T16" fmla="*/ 20927649 w 506"/>
                <a:gd name="T17" fmla="*/ 1131764406 h 1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6" h="1603">
                  <a:moveTo>
                    <a:pt x="30" y="1602"/>
                  </a:moveTo>
                  <a:lnTo>
                    <a:pt x="30" y="727"/>
                  </a:lnTo>
                  <a:lnTo>
                    <a:pt x="505" y="727"/>
                  </a:lnTo>
                  <a:lnTo>
                    <a:pt x="505" y="0"/>
                  </a:lnTo>
                  <a:lnTo>
                    <a:pt x="476" y="0"/>
                  </a:lnTo>
                  <a:lnTo>
                    <a:pt x="476" y="698"/>
                  </a:lnTo>
                  <a:lnTo>
                    <a:pt x="0" y="698"/>
                  </a:lnTo>
                  <a:lnTo>
                    <a:pt x="0" y="1602"/>
                  </a:lnTo>
                  <a:lnTo>
                    <a:pt x="30" y="1602"/>
                  </a:lnTo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565" name="Freeform 96">
              <a:extLst>
                <a:ext uri="{FF2B5EF4-FFF2-40B4-BE49-F238E27FC236}">
                  <a16:creationId xmlns:a16="http://schemas.microsoft.com/office/drawing/2014/main" id="{0B7421AC-9B10-8245-BBE7-79EDFDBE9A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182" y="3536157"/>
              <a:ext cx="220663" cy="223044"/>
            </a:xfrm>
            <a:custGeom>
              <a:avLst/>
              <a:gdLst>
                <a:gd name="T0" fmla="*/ 187278882 w 531"/>
                <a:gd name="T1" fmla="*/ 372652862 h 532"/>
                <a:gd name="T2" fmla="*/ 187278882 w 531"/>
                <a:gd name="T3" fmla="*/ 372652862 h 532"/>
                <a:gd name="T4" fmla="*/ 0 w 531"/>
                <a:gd name="T5" fmla="*/ 190186509 h 532"/>
                <a:gd name="T6" fmla="*/ 187278882 w 531"/>
                <a:gd name="T7" fmla="*/ 0 h 532"/>
                <a:gd name="T8" fmla="*/ 366265674 w 531"/>
                <a:gd name="T9" fmla="*/ 190186509 h 532"/>
                <a:gd name="T10" fmla="*/ 187278882 w 531"/>
                <a:gd name="T11" fmla="*/ 372652862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1" h="532">
                  <a:moveTo>
                    <a:pt x="271" y="531"/>
                  </a:moveTo>
                  <a:lnTo>
                    <a:pt x="271" y="531"/>
                  </a:lnTo>
                  <a:cubicBezTo>
                    <a:pt x="122" y="531"/>
                    <a:pt x="0" y="411"/>
                    <a:pt x="0" y="271"/>
                  </a:cubicBezTo>
                  <a:cubicBezTo>
                    <a:pt x="0" y="122"/>
                    <a:pt x="122" y="0"/>
                    <a:pt x="271" y="0"/>
                  </a:cubicBezTo>
                  <a:cubicBezTo>
                    <a:pt x="411" y="0"/>
                    <a:pt x="530" y="122"/>
                    <a:pt x="530" y="271"/>
                  </a:cubicBezTo>
                  <a:cubicBezTo>
                    <a:pt x="530" y="411"/>
                    <a:pt x="411" y="531"/>
                    <a:pt x="271" y="5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566" name="Freeform 97">
              <a:extLst>
                <a:ext uri="{FF2B5EF4-FFF2-40B4-BE49-F238E27FC236}">
                  <a16:creationId xmlns:a16="http://schemas.microsoft.com/office/drawing/2014/main" id="{73DD3D10-13E5-2745-8A99-E501427D9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9213" y="3530600"/>
              <a:ext cx="230188" cy="230188"/>
            </a:xfrm>
            <a:custGeom>
              <a:avLst/>
              <a:gdLst>
                <a:gd name="T0" fmla="*/ 196051112 w 550"/>
                <a:gd name="T1" fmla="*/ 13304000 h 550"/>
                <a:gd name="T2" fmla="*/ 196051112 w 550"/>
                <a:gd name="T3" fmla="*/ 13304000 h 550"/>
                <a:gd name="T4" fmla="*/ 371097406 w 550"/>
                <a:gd name="T5" fmla="*/ 196064505 h 550"/>
                <a:gd name="T6" fmla="*/ 196051112 w 550"/>
                <a:gd name="T7" fmla="*/ 371822287 h 550"/>
                <a:gd name="T8" fmla="*/ 18904672 w 550"/>
                <a:gd name="T9" fmla="*/ 196064505 h 550"/>
                <a:gd name="T10" fmla="*/ 196051112 w 550"/>
                <a:gd name="T11" fmla="*/ 13304000 h 550"/>
                <a:gd name="T12" fmla="*/ 196051112 w 550"/>
                <a:gd name="T13" fmla="*/ 0 h 550"/>
                <a:gd name="T14" fmla="*/ 196051112 w 550"/>
                <a:gd name="T15" fmla="*/ 0 h 550"/>
                <a:gd name="T16" fmla="*/ 0 w 550"/>
                <a:gd name="T17" fmla="*/ 196064505 h 550"/>
                <a:gd name="T18" fmla="*/ 196051112 w 550"/>
                <a:gd name="T19" fmla="*/ 384425681 h 550"/>
                <a:gd name="T20" fmla="*/ 384401406 w 550"/>
                <a:gd name="T21" fmla="*/ 196064505 h 550"/>
                <a:gd name="T22" fmla="*/ 196051112 w 550"/>
                <a:gd name="T23" fmla="*/ 0 h 550"/>
                <a:gd name="T24" fmla="*/ 196051112 w 550"/>
                <a:gd name="T25" fmla="*/ 13304000 h 5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50" h="550">
                  <a:moveTo>
                    <a:pt x="280" y="19"/>
                  </a:moveTo>
                  <a:lnTo>
                    <a:pt x="280" y="19"/>
                  </a:lnTo>
                  <a:cubicBezTo>
                    <a:pt x="420" y="19"/>
                    <a:pt x="530" y="140"/>
                    <a:pt x="530" y="280"/>
                  </a:cubicBezTo>
                  <a:cubicBezTo>
                    <a:pt x="530" y="411"/>
                    <a:pt x="420" y="531"/>
                    <a:pt x="280" y="531"/>
                  </a:cubicBezTo>
                  <a:cubicBezTo>
                    <a:pt x="140" y="531"/>
                    <a:pt x="27" y="411"/>
                    <a:pt x="27" y="280"/>
                  </a:cubicBezTo>
                  <a:cubicBezTo>
                    <a:pt x="27" y="140"/>
                    <a:pt x="140" y="19"/>
                    <a:pt x="280" y="19"/>
                  </a:cubicBezTo>
                  <a:lnTo>
                    <a:pt x="280" y="0"/>
                  </a:lnTo>
                  <a:cubicBezTo>
                    <a:pt x="121" y="0"/>
                    <a:pt x="0" y="122"/>
                    <a:pt x="0" y="280"/>
                  </a:cubicBezTo>
                  <a:cubicBezTo>
                    <a:pt x="0" y="429"/>
                    <a:pt x="121" y="549"/>
                    <a:pt x="280" y="549"/>
                  </a:cubicBezTo>
                  <a:cubicBezTo>
                    <a:pt x="429" y="549"/>
                    <a:pt x="549" y="429"/>
                    <a:pt x="549" y="280"/>
                  </a:cubicBezTo>
                  <a:cubicBezTo>
                    <a:pt x="549" y="122"/>
                    <a:pt x="429" y="0"/>
                    <a:pt x="280" y="0"/>
                  </a:cubicBezTo>
                  <a:lnTo>
                    <a:pt x="280" y="19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A8BF365C-F816-C041-8AB8-769C979824C7}"/>
                </a:ext>
              </a:extLst>
            </p:cNvPr>
            <p:cNvGrpSpPr/>
            <p:nvPr/>
          </p:nvGrpSpPr>
          <p:grpSpPr>
            <a:xfrm>
              <a:off x="2558844" y="2332680"/>
              <a:ext cx="702462" cy="647130"/>
              <a:chOff x="13296063" y="10607541"/>
              <a:chExt cx="1265763" cy="1166060"/>
            </a:xfrm>
            <a:solidFill>
              <a:schemeClr val="bg2">
                <a:lumMod val="60000"/>
                <a:lumOff val="40000"/>
              </a:schemeClr>
            </a:solidFill>
          </p:grpSpPr>
          <p:sp>
            <p:nvSpPr>
              <p:cNvPr id="115" name="Freeform 269">
                <a:extLst>
                  <a:ext uri="{FF2B5EF4-FFF2-40B4-BE49-F238E27FC236}">
                    <a16:creationId xmlns:a16="http://schemas.microsoft.com/office/drawing/2014/main" id="{EAEBB495-BB8D-BB49-9AFC-0016DFAE19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49333" y="10670914"/>
                <a:ext cx="1141470" cy="1039314"/>
              </a:xfrm>
              <a:custGeom>
                <a:avLst/>
                <a:gdLst>
                  <a:gd name="T0" fmla="*/ 994 w 1989"/>
                  <a:gd name="T1" fmla="*/ 0 h 1812"/>
                  <a:gd name="T2" fmla="*/ 994 w 1989"/>
                  <a:gd name="T3" fmla="*/ 0 h 1812"/>
                  <a:gd name="T4" fmla="*/ 354 w 1989"/>
                  <a:gd name="T5" fmla="*/ 268 h 1812"/>
                  <a:gd name="T6" fmla="*/ 354 w 1989"/>
                  <a:gd name="T7" fmla="*/ 1548 h 1812"/>
                  <a:gd name="T8" fmla="*/ 994 w 1989"/>
                  <a:gd name="T9" fmla="*/ 1811 h 1812"/>
                  <a:gd name="T10" fmla="*/ 1634 w 1989"/>
                  <a:gd name="T11" fmla="*/ 1548 h 1812"/>
                  <a:gd name="T12" fmla="*/ 1634 w 1989"/>
                  <a:gd name="T13" fmla="*/ 268 h 1812"/>
                  <a:gd name="T14" fmla="*/ 994 w 1989"/>
                  <a:gd name="T15" fmla="*/ 0 h 1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89" h="1812">
                    <a:moveTo>
                      <a:pt x="994" y="0"/>
                    </a:moveTo>
                    <a:lnTo>
                      <a:pt x="994" y="0"/>
                    </a:lnTo>
                    <a:cubicBezTo>
                      <a:pt x="766" y="0"/>
                      <a:pt x="532" y="91"/>
                      <a:pt x="354" y="268"/>
                    </a:cubicBezTo>
                    <a:cubicBezTo>
                      <a:pt x="0" y="622"/>
                      <a:pt x="0" y="1194"/>
                      <a:pt x="354" y="1548"/>
                    </a:cubicBezTo>
                    <a:cubicBezTo>
                      <a:pt x="532" y="1725"/>
                      <a:pt x="766" y="1811"/>
                      <a:pt x="994" y="1811"/>
                    </a:cubicBezTo>
                    <a:cubicBezTo>
                      <a:pt x="1229" y="1811"/>
                      <a:pt x="1457" y="1725"/>
                      <a:pt x="1634" y="1548"/>
                    </a:cubicBezTo>
                    <a:cubicBezTo>
                      <a:pt x="1988" y="1194"/>
                      <a:pt x="1988" y="622"/>
                      <a:pt x="1634" y="268"/>
                    </a:cubicBezTo>
                    <a:cubicBezTo>
                      <a:pt x="1457" y="91"/>
                      <a:pt x="1229" y="0"/>
                      <a:pt x="994" y="0"/>
                    </a:cubicBez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  <p:sp>
            <p:nvSpPr>
              <p:cNvPr id="116" name="Freeform 270">
                <a:extLst>
                  <a:ext uri="{FF2B5EF4-FFF2-40B4-BE49-F238E27FC236}">
                    <a16:creationId xmlns:a16="http://schemas.microsoft.com/office/drawing/2014/main" id="{9F2B01A8-0634-4C43-BCB7-20DD40A0F2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96063" y="10607541"/>
                <a:ext cx="1265763" cy="1166060"/>
              </a:xfrm>
              <a:custGeom>
                <a:avLst/>
                <a:gdLst>
                  <a:gd name="T0" fmla="*/ 1085 w 2206"/>
                  <a:gd name="T1" fmla="*/ 2005 h 2035"/>
                  <a:gd name="T2" fmla="*/ 1085 w 2206"/>
                  <a:gd name="T3" fmla="*/ 2005 h 2035"/>
                  <a:gd name="T4" fmla="*/ 383 w 2206"/>
                  <a:gd name="T5" fmla="*/ 1714 h 2035"/>
                  <a:gd name="T6" fmla="*/ 383 w 2206"/>
                  <a:gd name="T7" fmla="*/ 314 h 2035"/>
                  <a:gd name="T8" fmla="*/ 1085 w 2206"/>
                  <a:gd name="T9" fmla="*/ 23 h 2035"/>
                  <a:gd name="T10" fmla="*/ 1788 w 2206"/>
                  <a:gd name="T11" fmla="*/ 314 h 2035"/>
                  <a:gd name="T12" fmla="*/ 1788 w 2206"/>
                  <a:gd name="T13" fmla="*/ 1714 h 2035"/>
                  <a:gd name="T14" fmla="*/ 1085 w 2206"/>
                  <a:gd name="T15" fmla="*/ 2005 h 2035"/>
                  <a:gd name="T16" fmla="*/ 1085 w 2206"/>
                  <a:gd name="T17" fmla="*/ 0 h 2035"/>
                  <a:gd name="T18" fmla="*/ 1085 w 2206"/>
                  <a:gd name="T19" fmla="*/ 0 h 2035"/>
                  <a:gd name="T20" fmla="*/ 366 w 2206"/>
                  <a:gd name="T21" fmla="*/ 297 h 2035"/>
                  <a:gd name="T22" fmla="*/ 68 w 2206"/>
                  <a:gd name="T23" fmla="*/ 1017 h 2035"/>
                  <a:gd name="T24" fmla="*/ 366 w 2206"/>
                  <a:gd name="T25" fmla="*/ 1737 h 2035"/>
                  <a:gd name="T26" fmla="*/ 1085 w 2206"/>
                  <a:gd name="T27" fmla="*/ 2034 h 2035"/>
                  <a:gd name="T28" fmla="*/ 1085 w 2206"/>
                  <a:gd name="T29" fmla="*/ 2034 h 2035"/>
                  <a:gd name="T30" fmla="*/ 1805 w 2206"/>
                  <a:gd name="T31" fmla="*/ 1737 h 2035"/>
                  <a:gd name="T32" fmla="*/ 1805 w 2206"/>
                  <a:gd name="T33" fmla="*/ 297 h 2035"/>
                  <a:gd name="T34" fmla="*/ 1085 w 2206"/>
                  <a:gd name="T35" fmla="*/ 0 h 2035"/>
                  <a:gd name="T36" fmla="*/ 1085 w 2206"/>
                  <a:gd name="T37" fmla="*/ 2005 h 20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06" h="2035">
                    <a:moveTo>
                      <a:pt x="1085" y="2005"/>
                    </a:moveTo>
                    <a:lnTo>
                      <a:pt x="1085" y="2005"/>
                    </a:lnTo>
                    <a:cubicBezTo>
                      <a:pt x="823" y="2005"/>
                      <a:pt x="571" y="1902"/>
                      <a:pt x="383" y="1714"/>
                    </a:cubicBezTo>
                    <a:cubicBezTo>
                      <a:pt x="0" y="1331"/>
                      <a:pt x="0" y="703"/>
                      <a:pt x="383" y="314"/>
                    </a:cubicBezTo>
                    <a:cubicBezTo>
                      <a:pt x="571" y="126"/>
                      <a:pt x="823" y="23"/>
                      <a:pt x="1085" y="23"/>
                    </a:cubicBezTo>
                    <a:cubicBezTo>
                      <a:pt x="1354" y="23"/>
                      <a:pt x="1600" y="126"/>
                      <a:pt x="1788" y="314"/>
                    </a:cubicBezTo>
                    <a:cubicBezTo>
                      <a:pt x="2177" y="703"/>
                      <a:pt x="2177" y="1331"/>
                      <a:pt x="1788" y="1714"/>
                    </a:cubicBezTo>
                    <a:cubicBezTo>
                      <a:pt x="1600" y="1902"/>
                      <a:pt x="1354" y="2005"/>
                      <a:pt x="1085" y="2005"/>
                    </a:cubicBezTo>
                    <a:lnTo>
                      <a:pt x="1085" y="0"/>
                    </a:lnTo>
                    <a:lnTo>
                      <a:pt x="1085" y="0"/>
                    </a:lnTo>
                    <a:cubicBezTo>
                      <a:pt x="817" y="0"/>
                      <a:pt x="560" y="103"/>
                      <a:pt x="366" y="297"/>
                    </a:cubicBezTo>
                    <a:cubicBezTo>
                      <a:pt x="177" y="486"/>
                      <a:pt x="68" y="743"/>
                      <a:pt x="68" y="1017"/>
                    </a:cubicBezTo>
                    <a:cubicBezTo>
                      <a:pt x="68" y="1285"/>
                      <a:pt x="177" y="1542"/>
                      <a:pt x="366" y="1737"/>
                    </a:cubicBezTo>
                    <a:cubicBezTo>
                      <a:pt x="560" y="1925"/>
                      <a:pt x="817" y="2034"/>
                      <a:pt x="1085" y="2034"/>
                    </a:cubicBezTo>
                    <a:lnTo>
                      <a:pt x="1085" y="2034"/>
                    </a:lnTo>
                    <a:cubicBezTo>
                      <a:pt x="1360" y="2034"/>
                      <a:pt x="1611" y="1925"/>
                      <a:pt x="1805" y="1737"/>
                    </a:cubicBezTo>
                    <a:cubicBezTo>
                      <a:pt x="2205" y="1337"/>
                      <a:pt x="2205" y="691"/>
                      <a:pt x="1805" y="297"/>
                    </a:cubicBezTo>
                    <a:cubicBezTo>
                      <a:pt x="1611" y="103"/>
                      <a:pt x="1360" y="0"/>
                      <a:pt x="1085" y="0"/>
                    </a:cubicBezTo>
                    <a:lnTo>
                      <a:pt x="1085" y="2005"/>
                    </a:ln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</p:grpSp>
        <p:sp>
          <p:nvSpPr>
            <p:cNvPr id="23590" name="Freeform 116">
              <a:extLst>
                <a:ext uri="{FF2B5EF4-FFF2-40B4-BE49-F238E27FC236}">
                  <a16:creationId xmlns:a16="http://schemas.microsoft.com/office/drawing/2014/main" id="{5061DD81-F218-CD4D-80C5-DBB684A4E6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6694" y="2506663"/>
              <a:ext cx="292894" cy="285750"/>
            </a:xfrm>
            <a:custGeom>
              <a:avLst/>
              <a:gdLst>
                <a:gd name="T0" fmla="*/ 100536387 w 634"/>
                <a:gd name="T1" fmla="*/ 463516968 h 619"/>
                <a:gd name="T2" fmla="*/ 100536387 w 634"/>
                <a:gd name="T3" fmla="*/ 463516968 h 619"/>
                <a:gd name="T4" fmla="*/ 176364389 w 634"/>
                <a:gd name="T5" fmla="*/ 526568467 h 619"/>
                <a:gd name="T6" fmla="*/ 238560370 w 634"/>
                <a:gd name="T7" fmla="*/ 463516968 h 619"/>
                <a:gd name="T8" fmla="*/ 176364389 w 634"/>
                <a:gd name="T9" fmla="*/ 401316717 h 619"/>
                <a:gd name="T10" fmla="*/ 100536387 w 634"/>
                <a:gd name="T11" fmla="*/ 463516968 h 619"/>
                <a:gd name="T12" fmla="*/ 176364389 w 634"/>
                <a:gd name="T13" fmla="*/ 426026014 h 619"/>
                <a:gd name="T14" fmla="*/ 176364389 w 634"/>
                <a:gd name="T15" fmla="*/ 426026014 h 619"/>
                <a:gd name="T16" fmla="*/ 201071850 w 634"/>
                <a:gd name="T17" fmla="*/ 463516968 h 619"/>
                <a:gd name="T18" fmla="*/ 176364389 w 634"/>
                <a:gd name="T19" fmla="*/ 501859170 h 619"/>
                <a:gd name="T20" fmla="*/ 138023983 w 634"/>
                <a:gd name="T21" fmla="*/ 463516968 h 619"/>
                <a:gd name="T22" fmla="*/ 176364389 w 634"/>
                <a:gd name="T23" fmla="*/ 426026014 h 619"/>
                <a:gd name="T24" fmla="*/ 138023983 w 634"/>
                <a:gd name="T25" fmla="*/ 363826687 h 619"/>
                <a:gd name="T26" fmla="*/ 138023983 w 634"/>
                <a:gd name="T27" fmla="*/ 363826687 h 619"/>
                <a:gd name="T28" fmla="*/ 100536387 w 634"/>
                <a:gd name="T29" fmla="*/ 325484484 h 619"/>
                <a:gd name="T30" fmla="*/ 489900875 w 634"/>
                <a:gd name="T31" fmla="*/ 300774264 h 619"/>
                <a:gd name="T32" fmla="*/ 539316721 w 634"/>
                <a:gd name="T33" fmla="*/ 74980985 h 619"/>
                <a:gd name="T34" fmla="*/ 527388471 w 634"/>
                <a:gd name="T35" fmla="*/ 62200250 h 619"/>
                <a:gd name="T36" fmla="*/ 100536387 w 634"/>
                <a:gd name="T37" fmla="*/ 62200250 h 619"/>
                <a:gd name="T38" fmla="*/ 100536387 w 634"/>
                <a:gd name="T39" fmla="*/ 24709296 h 619"/>
                <a:gd name="T40" fmla="*/ 126095733 w 634"/>
                <a:gd name="T41" fmla="*/ 24709296 h 619"/>
                <a:gd name="T42" fmla="*/ 138023983 w 634"/>
                <a:gd name="T43" fmla="*/ 11928562 h 619"/>
                <a:gd name="T44" fmla="*/ 126095733 w 634"/>
                <a:gd name="T45" fmla="*/ 0 h 619"/>
                <a:gd name="T46" fmla="*/ 25560271 w 634"/>
                <a:gd name="T47" fmla="*/ 0 h 619"/>
                <a:gd name="T48" fmla="*/ 0 w 634"/>
                <a:gd name="T49" fmla="*/ 11928562 h 619"/>
                <a:gd name="T50" fmla="*/ 25560271 w 634"/>
                <a:gd name="T51" fmla="*/ 24709296 h 619"/>
                <a:gd name="T52" fmla="*/ 75828002 w 634"/>
                <a:gd name="T53" fmla="*/ 24709296 h 619"/>
                <a:gd name="T54" fmla="*/ 75828002 w 634"/>
                <a:gd name="T55" fmla="*/ 325484484 h 619"/>
                <a:gd name="T56" fmla="*/ 138023983 w 634"/>
                <a:gd name="T57" fmla="*/ 401316717 h 619"/>
                <a:gd name="T58" fmla="*/ 176364389 w 634"/>
                <a:gd name="T59" fmla="*/ 401316717 h 619"/>
                <a:gd name="T60" fmla="*/ 376584353 w 634"/>
                <a:gd name="T61" fmla="*/ 401316717 h 619"/>
                <a:gd name="T62" fmla="*/ 527388471 w 634"/>
                <a:gd name="T63" fmla="*/ 401316717 h 619"/>
                <a:gd name="T64" fmla="*/ 527388471 w 634"/>
                <a:gd name="T65" fmla="*/ 363826687 h 619"/>
                <a:gd name="T66" fmla="*/ 138023983 w 634"/>
                <a:gd name="T67" fmla="*/ 363826687 h 619"/>
                <a:gd name="T68" fmla="*/ 100536387 w 634"/>
                <a:gd name="T69" fmla="*/ 100542453 h 619"/>
                <a:gd name="T70" fmla="*/ 100536387 w 634"/>
                <a:gd name="T71" fmla="*/ 100542453 h 619"/>
                <a:gd name="T72" fmla="*/ 501828200 w 634"/>
                <a:gd name="T73" fmla="*/ 100542453 h 619"/>
                <a:gd name="T74" fmla="*/ 464340604 w 634"/>
                <a:gd name="T75" fmla="*/ 263284233 h 619"/>
                <a:gd name="T76" fmla="*/ 100536387 w 634"/>
                <a:gd name="T77" fmla="*/ 300774264 h 619"/>
                <a:gd name="T78" fmla="*/ 100536387 w 634"/>
                <a:gd name="T79" fmla="*/ 100542453 h 619"/>
                <a:gd name="T80" fmla="*/ 301608237 w 634"/>
                <a:gd name="T81" fmla="*/ 463516968 h 619"/>
                <a:gd name="T82" fmla="*/ 301608237 w 634"/>
                <a:gd name="T83" fmla="*/ 463516968 h 619"/>
                <a:gd name="T84" fmla="*/ 376584353 w 634"/>
                <a:gd name="T85" fmla="*/ 526568467 h 619"/>
                <a:gd name="T86" fmla="*/ 439632220 w 634"/>
                <a:gd name="T87" fmla="*/ 463516968 h 619"/>
                <a:gd name="T88" fmla="*/ 376584353 w 634"/>
                <a:gd name="T89" fmla="*/ 401316717 h 619"/>
                <a:gd name="T90" fmla="*/ 301608237 w 634"/>
                <a:gd name="T91" fmla="*/ 463516968 h 619"/>
                <a:gd name="T92" fmla="*/ 376584353 w 634"/>
                <a:gd name="T93" fmla="*/ 426026014 h 619"/>
                <a:gd name="T94" fmla="*/ 376584353 w 634"/>
                <a:gd name="T95" fmla="*/ 426026014 h 619"/>
                <a:gd name="T96" fmla="*/ 401292738 w 634"/>
                <a:gd name="T97" fmla="*/ 463516968 h 619"/>
                <a:gd name="T98" fmla="*/ 376584353 w 634"/>
                <a:gd name="T99" fmla="*/ 501859170 h 619"/>
                <a:gd name="T100" fmla="*/ 339096757 w 634"/>
                <a:gd name="T101" fmla="*/ 463516968 h 619"/>
                <a:gd name="T102" fmla="*/ 376584353 w 634"/>
                <a:gd name="T103" fmla="*/ 426026014 h 61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34" h="619">
                  <a:moveTo>
                    <a:pt x="118" y="544"/>
                  </a:moveTo>
                  <a:lnTo>
                    <a:pt x="118" y="544"/>
                  </a:lnTo>
                  <a:cubicBezTo>
                    <a:pt x="118" y="589"/>
                    <a:pt x="162" y="618"/>
                    <a:pt x="207" y="618"/>
                  </a:cubicBezTo>
                  <a:cubicBezTo>
                    <a:pt x="251" y="618"/>
                    <a:pt x="280" y="589"/>
                    <a:pt x="280" y="544"/>
                  </a:cubicBezTo>
                  <a:cubicBezTo>
                    <a:pt x="280" y="500"/>
                    <a:pt x="251" y="471"/>
                    <a:pt x="207" y="471"/>
                  </a:cubicBezTo>
                  <a:cubicBezTo>
                    <a:pt x="162" y="471"/>
                    <a:pt x="118" y="500"/>
                    <a:pt x="118" y="544"/>
                  </a:cubicBezTo>
                  <a:close/>
                  <a:moveTo>
                    <a:pt x="207" y="500"/>
                  </a:moveTo>
                  <a:lnTo>
                    <a:pt x="207" y="500"/>
                  </a:lnTo>
                  <a:cubicBezTo>
                    <a:pt x="221" y="500"/>
                    <a:pt x="236" y="530"/>
                    <a:pt x="236" y="544"/>
                  </a:cubicBezTo>
                  <a:cubicBezTo>
                    <a:pt x="236" y="559"/>
                    <a:pt x="221" y="589"/>
                    <a:pt x="207" y="589"/>
                  </a:cubicBezTo>
                  <a:cubicBezTo>
                    <a:pt x="177" y="589"/>
                    <a:pt x="162" y="559"/>
                    <a:pt x="162" y="544"/>
                  </a:cubicBezTo>
                  <a:cubicBezTo>
                    <a:pt x="162" y="530"/>
                    <a:pt x="177" y="500"/>
                    <a:pt x="207" y="500"/>
                  </a:cubicBezTo>
                  <a:close/>
                  <a:moveTo>
                    <a:pt x="162" y="427"/>
                  </a:moveTo>
                  <a:lnTo>
                    <a:pt x="162" y="427"/>
                  </a:lnTo>
                  <a:cubicBezTo>
                    <a:pt x="148" y="427"/>
                    <a:pt x="118" y="412"/>
                    <a:pt x="118" y="382"/>
                  </a:cubicBezTo>
                  <a:cubicBezTo>
                    <a:pt x="575" y="353"/>
                    <a:pt x="575" y="353"/>
                    <a:pt x="575" y="353"/>
                  </a:cubicBezTo>
                  <a:cubicBezTo>
                    <a:pt x="575" y="353"/>
                    <a:pt x="633" y="103"/>
                    <a:pt x="633" y="88"/>
                  </a:cubicBezTo>
                  <a:lnTo>
                    <a:pt x="619" y="73"/>
                  </a:lnTo>
                  <a:cubicBezTo>
                    <a:pt x="118" y="73"/>
                    <a:pt x="118" y="73"/>
                    <a:pt x="118" y="73"/>
                  </a:cubicBezTo>
                  <a:cubicBezTo>
                    <a:pt x="118" y="29"/>
                    <a:pt x="118" y="29"/>
                    <a:pt x="118" y="29"/>
                  </a:cubicBezTo>
                  <a:cubicBezTo>
                    <a:pt x="148" y="29"/>
                    <a:pt x="148" y="29"/>
                    <a:pt x="148" y="29"/>
                  </a:cubicBezTo>
                  <a:cubicBezTo>
                    <a:pt x="148" y="29"/>
                    <a:pt x="162" y="29"/>
                    <a:pt x="162" y="14"/>
                  </a:cubicBezTo>
                  <a:cubicBezTo>
                    <a:pt x="162" y="0"/>
                    <a:pt x="148" y="0"/>
                    <a:pt x="148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5" y="0"/>
                    <a:pt x="0" y="0"/>
                    <a:pt x="0" y="14"/>
                  </a:cubicBezTo>
                  <a:cubicBezTo>
                    <a:pt x="0" y="29"/>
                    <a:pt x="15" y="29"/>
                    <a:pt x="30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382"/>
                    <a:pt x="89" y="382"/>
                    <a:pt x="89" y="382"/>
                  </a:cubicBezTo>
                  <a:cubicBezTo>
                    <a:pt x="89" y="427"/>
                    <a:pt x="118" y="471"/>
                    <a:pt x="162" y="471"/>
                  </a:cubicBezTo>
                  <a:cubicBezTo>
                    <a:pt x="207" y="471"/>
                    <a:pt x="207" y="471"/>
                    <a:pt x="207" y="471"/>
                  </a:cubicBezTo>
                  <a:cubicBezTo>
                    <a:pt x="442" y="471"/>
                    <a:pt x="442" y="471"/>
                    <a:pt x="442" y="471"/>
                  </a:cubicBezTo>
                  <a:cubicBezTo>
                    <a:pt x="619" y="471"/>
                    <a:pt x="619" y="471"/>
                    <a:pt x="619" y="471"/>
                  </a:cubicBezTo>
                  <a:cubicBezTo>
                    <a:pt x="619" y="471"/>
                    <a:pt x="619" y="441"/>
                    <a:pt x="619" y="427"/>
                  </a:cubicBezTo>
                  <a:lnTo>
                    <a:pt x="162" y="427"/>
                  </a:lnTo>
                  <a:close/>
                  <a:moveTo>
                    <a:pt x="118" y="118"/>
                  </a:moveTo>
                  <a:lnTo>
                    <a:pt x="118" y="118"/>
                  </a:lnTo>
                  <a:cubicBezTo>
                    <a:pt x="589" y="118"/>
                    <a:pt x="589" y="118"/>
                    <a:pt x="589" y="118"/>
                  </a:cubicBezTo>
                  <a:cubicBezTo>
                    <a:pt x="545" y="309"/>
                    <a:pt x="545" y="309"/>
                    <a:pt x="545" y="309"/>
                  </a:cubicBezTo>
                  <a:cubicBezTo>
                    <a:pt x="118" y="353"/>
                    <a:pt x="118" y="353"/>
                    <a:pt x="118" y="353"/>
                  </a:cubicBezTo>
                  <a:lnTo>
                    <a:pt x="118" y="118"/>
                  </a:lnTo>
                  <a:close/>
                  <a:moveTo>
                    <a:pt x="354" y="544"/>
                  </a:moveTo>
                  <a:lnTo>
                    <a:pt x="354" y="544"/>
                  </a:lnTo>
                  <a:cubicBezTo>
                    <a:pt x="354" y="589"/>
                    <a:pt x="398" y="618"/>
                    <a:pt x="442" y="618"/>
                  </a:cubicBezTo>
                  <a:cubicBezTo>
                    <a:pt x="486" y="618"/>
                    <a:pt x="516" y="589"/>
                    <a:pt x="516" y="544"/>
                  </a:cubicBezTo>
                  <a:cubicBezTo>
                    <a:pt x="516" y="500"/>
                    <a:pt x="486" y="471"/>
                    <a:pt x="442" y="471"/>
                  </a:cubicBezTo>
                  <a:cubicBezTo>
                    <a:pt x="398" y="471"/>
                    <a:pt x="354" y="500"/>
                    <a:pt x="354" y="544"/>
                  </a:cubicBezTo>
                  <a:close/>
                  <a:moveTo>
                    <a:pt x="442" y="500"/>
                  </a:moveTo>
                  <a:lnTo>
                    <a:pt x="442" y="500"/>
                  </a:lnTo>
                  <a:cubicBezTo>
                    <a:pt x="457" y="500"/>
                    <a:pt x="471" y="530"/>
                    <a:pt x="471" y="544"/>
                  </a:cubicBezTo>
                  <a:cubicBezTo>
                    <a:pt x="471" y="559"/>
                    <a:pt x="457" y="589"/>
                    <a:pt x="442" y="589"/>
                  </a:cubicBezTo>
                  <a:cubicBezTo>
                    <a:pt x="412" y="589"/>
                    <a:pt x="398" y="559"/>
                    <a:pt x="398" y="544"/>
                  </a:cubicBezTo>
                  <a:cubicBezTo>
                    <a:pt x="398" y="530"/>
                    <a:pt x="412" y="500"/>
                    <a:pt x="442" y="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321F571-0742-4F08-820A-C05C81B14757}"/>
              </a:ext>
            </a:extLst>
          </p:cNvPr>
          <p:cNvGrpSpPr/>
          <p:nvPr/>
        </p:nvGrpSpPr>
        <p:grpSpPr>
          <a:xfrm>
            <a:off x="9541182" y="3530600"/>
            <a:ext cx="702462" cy="1456528"/>
            <a:chOff x="9541182" y="3530600"/>
            <a:chExt cx="702462" cy="1456528"/>
          </a:xfrm>
        </p:grpSpPr>
        <p:sp>
          <p:nvSpPr>
            <p:cNvPr id="40" name="Freeform 70">
              <a:extLst>
                <a:ext uri="{FF2B5EF4-FFF2-40B4-BE49-F238E27FC236}">
                  <a16:creationId xmlns:a16="http://schemas.microsoft.com/office/drawing/2014/main" id="{120200E5-E29D-3444-8748-1FB9691E9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0894" y="3649663"/>
              <a:ext cx="205581" cy="703263"/>
            </a:xfrm>
            <a:custGeom>
              <a:avLst/>
              <a:gdLst>
                <a:gd name="T0" fmla="*/ 0 w 494"/>
                <a:gd name="T1" fmla="*/ 0 h 1677"/>
                <a:gd name="T2" fmla="*/ 0 w 494"/>
                <a:gd name="T3" fmla="*/ 978 h 1677"/>
                <a:gd name="T4" fmla="*/ 466 w 494"/>
                <a:gd name="T5" fmla="*/ 978 h 1677"/>
                <a:gd name="T6" fmla="*/ 466 w 494"/>
                <a:gd name="T7" fmla="*/ 1676 h 1677"/>
                <a:gd name="T8" fmla="*/ 493 w 494"/>
                <a:gd name="T9" fmla="*/ 1676 h 1677"/>
                <a:gd name="T10" fmla="*/ 493 w 494"/>
                <a:gd name="T11" fmla="*/ 958 h 1677"/>
                <a:gd name="T12" fmla="*/ 18 w 494"/>
                <a:gd name="T13" fmla="*/ 958 h 1677"/>
                <a:gd name="T14" fmla="*/ 18 w 494"/>
                <a:gd name="T15" fmla="*/ 0 h 1677"/>
                <a:gd name="T16" fmla="*/ 0 w 494"/>
                <a:gd name="T17" fmla="*/ 0 h 1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1677">
                  <a:moveTo>
                    <a:pt x="0" y="0"/>
                  </a:moveTo>
                  <a:lnTo>
                    <a:pt x="0" y="978"/>
                  </a:lnTo>
                  <a:lnTo>
                    <a:pt x="466" y="978"/>
                  </a:lnTo>
                  <a:lnTo>
                    <a:pt x="466" y="1676"/>
                  </a:lnTo>
                  <a:lnTo>
                    <a:pt x="493" y="1676"/>
                  </a:lnTo>
                  <a:lnTo>
                    <a:pt x="493" y="958"/>
                  </a:lnTo>
                  <a:lnTo>
                    <a:pt x="18" y="958"/>
                  </a:lnTo>
                  <a:lnTo>
                    <a:pt x="18" y="0"/>
                  </a:lnTo>
                  <a:lnTo>
                    <a:pt x="0" y="0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1" name="Freeform 111">
              <a:extLst>
                <a:ext uri="{FF2B5EF4-FFF2-40B4-BE49-F238E27FC236}">
                  <a16:creationId xmlns:a16="http://schemas.microsoft.com/office/drawing/2014/main" id="{4375D0B9-F836-924D-8E3C-4C118EAF97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7388" y="3530600"/>
              <a:ext cx="230188" cy="230188"/>
            </a:xfrm>
            <a:custGeom>
              <a:avLst/>
              <a:gdLst>
                <a:gd name="T0" fmla="*/ 278 w 550"/>
                <a:gd name="T1" fmla="*/ 19 h 550"/>
                <a:gd name="T2" fmla="*/ 278 w 550"/>
                <a:gd name="T3" fmla="*/ 19 h 550"/>
                <a:gd name="T4" fmla="*/ 530 w 550"/>
                <a:gd name="T5" fmla="*/ 280 h 550"/>
                <a:gd name="T6" fmla="*/ 278 w 550"/>
                <a:gd name="T7" fmla="*/ 531 h 550"/>
                <a:gd name="T8" fmla="*/ 27 w 550"/>
                <a:gd name="T9" fmla="*/ 280 h 550"/>
                <a:gd name="T10" fmla="*/ 278 w 550"/>
                <a:gd name="T11" fmla="*/ 19 h 550"/>
                <a:gd name="T12" fmla="*/ 278 w 550"/>
                <a:gd name="T13" fmla="*/ 0 h 550"/>
                <a:gd name="T14" fmla="*/ 278 w 550"/>
                <a:gd name="T15" fmla="*/ 0 h 550"/>
                <a:gd name="T16" fmla="*/ 0 w 550"/>
                <a:gd name="T17" fmla="*/ 280 h 550"/>
                <a:gd name="T18" fmla="*/ 278 w 550"/>
                <a:gd name="T19" fmla="*/ 549 h 550"/>
                <a:gd name="T20" fmla="*/ 549 w 550"/>
                <a:gd name="T21" fmla="*/ 280 h 550"/>
                <a:gd name="T22" fmla="*/ 278 w 550"/>
                <a:gd name="T23" fmla="*/ 0 h 550"/>
                <a:gd name="T24" fmla="*/ 278 w 550"/>
                <a:gd name="T25" fmla="*/ 19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0" h="550">
                  <a:moveTo>
                    <a:pt x="278" y="19"/>
                  </a:moveTo>
                  <a:lnTo>
                    <a:pt x="278" y="19"/>
                  </a:lnTo>
                  <a:cubicBezTo>
                    <a:pt x="418" y="19"/>
                    <a:pt x="530" y="140"/>
                    <a:pt x="530" y="280"/>
                  </a:cubicBezTo>
                  <a:cubicBezTo>
                    <a:pt x="530" y="411"/>
                    <a:pt x="418" y="531"/>
                    <a:pt x="278" y="531"/>
                  </a:cubicBezTo>
                  <a:cubicBezTo>
                    <a:pt x="138" y="531"/>
                    <a:pt x="27" y="411"/>
                    <a:pt x="27" y="280"/>
                  </a:cubicBezTo>
                  <a:cubicBezTo>
                    <a:pt x="27" y="140"/>
                    <a:pt x="138" y="19"/>
                    <a:pt x="278" y="19"/>
                  </a:cubicBezTo>
                  <a:lnTo>
                    <a:pt x="278" y="0"/>
                  </a:lnTo>
                  <a:lnTo>
                    <a:pt x="278" y="0"/>
                  </a:lnTo>
                  <a:cubicBezTo>
                    <a:pt x="129" y="0"/>
                    <a:pt x="0" y="122"/>
                    <a:pt x="0" y="280"/>
                  </a:cubicBezTo>
                  <a:cubicBezTo>
                    <a:pt x="0" y="429"/>
                    <a:pt x="129" y="549"/>
                    <a:pt x="278" y="549"/>
                  </a:cubicBezTo>
                  <a:cubicBezTo>
                    <a:pt x="427" y="549"/>
                    <a:pt x="549" y="429"/>
                    <a:pt x="549" y="280"/>
                  </a:cubicBezTo>
                  <a:cubicBezTo>
                    <a:pt x="549" y="122"/>
                    <a:pt x="427" y="0"/>
                    <a:pt x="278" y="0"/>
                  </a:cubicBezTo>
                  <a:lnTo>
                    <a:pt x="278" y="1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7740447B-28FB-EF40-848E-7A73DBD77C3F}"/>
                </a:ext>
              </a:extLst>
            </p:cNvPr>
            <p:cNvGrpSpPr/>
            <p:nvPr/>
          </p:nvGrpSpPr>
          <p:grpSpPr>
            <a:xfrm>
              <a:off x="9541182" y="4339998"/>
              <a:ext cx="702462" cy="647130"/>
              <a:chOff x="13296064" y="10607541"/>
              <a:chExt cx="1265763" cy="1166060"/>
            </a:xfrm>
            <a:solidFill>
              <a:schemeClr val="accent6"/>
            </a:solidFill>
          </p:grpSpPr>
          <p:sp>
            <p:nvSpPr>
              <p:cNvPr id="83" name="Freeform 269">
                <a:extLst>
                  <a:ext uri="{FF2B5EF4-FFF2-40B4-BE49-F238E27FC236}">
                    <a16:creationId xmlns:a16="http://schemas.microsoft.com/office/drawing/2014/main" id="{152D74D2-FC46-F543-A128-8486A74DEC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49333" y="10670914"/>
                <a:ext cx="1141470" cy="1039314"/>
              </a:xfrm>
              <a:custGeom>
                <a:avLst/>
                <a:gdLst>
                  <a:gd name="T0" fmla="*/ 994 w 1989"/>
                  <a:gd name="T1" fmla="*/ 0 h 1812"/>
                  <a:gd name="T2" fmla="*/ 994 w 1989"/>
                  <a:gd name="T3" fmla="*/ 0 h 1812"/>
                  <a:gd name="T4" fmla="*/ 354 w 1989"/>
                  <a:gd name="T5" fmla="*/ 268 h 1812"/>
                  <a:gd name="T6" fmla="*/ 354 w 1989"/>
                  <a:gd name="T7" fmla="*/ 1548 h 1812"/>
                  <a:gd name="T8" fmla="*/ 994 w 1989"/>
                  <a:gd name="T9" fmla="*/ 1811 h 1812"/>
                  <a:gd name="T10" fmla="*/ 1634 w 1989"/>
                  <a:gd name="T11" fmla="*/ 1548 h 1812"/>
                  <a:gd name="T12" fmla="*/ 1634 w 1989"/>
                  <a:gd name="T13" fmla="*/ 268 h 1812"/>
                  <a:gd name="T14" fmla="*/ 994 w 1989"/>
                  <a:gd name="T15" fmla="*/ 0 h 1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89" h="1812">
                    <a:moveTo>
                      <a:pt x="994" y="0"/>
                    </a:moveTo>
                    <a:lnTo>
                      <a:pt x="994" y="0"/>
                    </a:lnTo>
                    <a:cubicBezTo>
                      <a:pt x="766" y="0"/>
                      <a:pt x="532" y="91"/>
                      <a:pt x="354" y="268"/>
                    </a:cubicBezTo>
                    <a:cubicBezTo>
                      <a:pt x="0" y="622"/>
                      <a:pt x="0" y="1194"/>
                      <a:pt x="354" y="1548"/>
                    </a:cubicBezTo>
                    <a:cubicBezTo>
                      <a:pt x="532" y="1725"/>
                      <a:pt x="766" y="1811"/>
                      <a:pt x="994" y="1811"/>
                    </a:cubicBezTo>
                    <a:cubicBezTo>
                      <a:pt x="1229" y="1811"/>
                      <a:pt x="1457" y="1725"/>
                      <a:pt x="1634" y="1548"/>
                    </a:cubicBezTo>
                    <a:cubicBezTo>
                      <a:pt x="1988" y="1194"/>
                      <a:pt x="1988" y="622"/>
                      <a:pt x="1634" y="268"/>
                    </a:cubicBezTo>
                    <a:cubicBezTo>
                      <a:pt x="1457" y="91"/>
                      <a:pt x="1229" y="0"/>
                      <a:pt x="994" y="0"/>
                    </a:cubicBez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  <p:sp>
            <p:nvSpPr>
              <p:cNvPr id="84" name="Freeform 270">
                <a:extLst>
                  <a:ext uri="{FF2B5EF4-FFF2-40B4-BE49-F238E27FC236}">
                    <a16:creationId xmlns:a16="http://schemas.microsoft.com/office/drawing/2014/main" id="{A8F8053C-5791-B142-91B9-DF61B3D644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96064" y="10607541"/>
                <a:ext cx="1265763" cy="1166060"/>
              </a:xfrm>
              <a:custGeom>
                <a:avLst/>
                <a:gdLst>
                  <a:gd name="T0" fmla="*/ 1085 w 2206"/>
                  <a:gd name="T1" fmla="*/ 2005 h 2035"/>
                  <a:gd name="T2" fmla="*/ 1085 w 2206"/>
                  <a:gd name="T3" fmla="*/ 2005 h 2035"/>
                  <a:gd name="T4" fmla="*/ 383 w 2206"/>
                  <a:gd name="T5" fmla="*/ 1714 h 2035"/>
                  <a:gd name="T6" fmla="*/ 383 w 2206"/>
                  <a:gd name="T7" fmla="*/ 314 h 2035"/>
                  <a:gd name="T8" fmla="*/ 1085 w 2206"/>
                  <a:gd name="T9" fmla="*/ 23 h 2035"/>
                  <a:gd name="T10" fmla="*/ 1788 w 2206"/>
                  <a:gd name="T11" fmla="*/ 314 h 2035"/>
                  <a:gd name="T12" fmla="*/ 1788 w 2206"/>
                  <a:gd name="T13" fmla="*/ 1714 h 2035"/>
                  <a:gd name="T14" fmla="*/ 1085 w 2206"/>
                  <a:gd name="T15" fmla="*/ 2005 h 2035"/>
                  <a:gd name="T16" fmla="*/ 1085 w 2206"/>
                  <a:gd name="T17" fmla="*/ 0 h 2035"/>
                  <a:gd name="T18" fmla="*/ 1085 w 2206"/>
                  <a:gd name="T19" fmla="*/ 0 h 2035"/>
                  <a:gd name="T20" fmla="*/ 366 w 2206"/>
                  <a:gd name="T21" fmla="*/ 297 h 2035"/>
                  <a:gd name="T22" fmla="*/ 68 w 2206"/>
                  <a:gd name="T23" fmla="*/ 1017 h 2035"/>
                  <a:gd name="T24" fmla="*/ 366 w 2206"/>
                  <a:gd name="T25" fmla="*/ 1737 h 2035"/>
                  <a:gd name="T26" fmla="*/ 1085 w 2206"/>
                  <a:gd name="T27" fmla="*/ 2034 h 2035"/>
                  <a:gd name="T28" fmla="*/ 1085 w 2206"/>
                  <a:gd name="T29" fmla="*/ 2034 h 2035"/>
                  <a:gd name="T30" fmla="*/ 1805 w 2206"/>
                  <a:gd name="T31" fmla="*/ 1737 h 2035"/>
                  <a:gd name="T32" fmla="*/ 1805 w 2206"/>
                  <a:gd name="T33" fmla="*/ 297 h 2035"/>
                  <a:gd name="T34" fmla="*/ 1085 w 2206"/>
                  <a:gd name="T35" fmla="*/ 0 h 2035"/>
                  <a:gd name="T36" fmla="*/ 1085 w 2206"/>
                  <a:gd name="T37" fmla="*/ 2005 h 20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06" h="2035">
                    <a:moveTo>
                      <a:pt x="1085" y="2005"/>
                    </a:moveTo>
                    <a:lnTo>
                      <a:pt x="1085" y="2005"/>
                    </a:lnTo>
                    <a:cubicBezTo>
                      <a:pt x="823" y="2005"/>
                      <a:pt x="571" y="1902"/>
                      <a:pt x="383" y="1714"/>
                    </a:cubicBezTo>
                    <a:cubicBezTo>
                      <a:pt x="0" y="1331"/>
                      <a:pt x="0" y="703"/>
                      <a:pt x="383" y="314"/>
                    </a:cubicBezTo>
                    <a:cubicBezTo>
                      <a:pt x="571" y="126"/>
                      <a:pt x="823" y="23"/>
                      <a:pt x="1085" y="23"/>
                    </a:cubicBezTo>
                    <a:cubicBezTo>
                      <a:pt x="1354" y="23"/>
                      <a:pt x="1600" y="126"/>
                      <a:pt x="1788" y="314"/>
                    </a:cubicBezTo>
                    <a:cubicBezTo>
                      <a:pt x="2177" y="703"/>
                      <a:pt x="2177" y="1331"/>
                      <a:pt x="1788" y="1714"/>
                    </a:cubicBezTo>
                    <a:cubicBezTo>
                      <a:pt x="1600" y="1902"/>
                      <a:pt x="1354" y="2005"/>
                      <a:pt x="1085" y="2005"/>
                    </a:cubicBezTo>
                    <a:lnTo>
                      <a:pt x="1085" y="0"/>
                    </a:lnTo>
                    <a:lnTo>
                      <a:pt x="1085" y="0"/>
                    </a:lnTo>
                    <a:cubicBezTo>
                      <a:pt x="817" y="0"/>
                      <a:pt x="560" y="103"/>
                      <a:pt x="366" y="297"/>
                    </a:cubicBezTo>
                    <a:cubicBezTo>
                      <a:pt x="177" y="486"/>
                      <a:pt x="68" y="743"/>
                      <a:pt x="68" y="1017"/>
                    </a:cubicBezTo>
                    <a:cubicBezTo>
                      <a:pt x="68" y="1285"/>
                      <a:pt x="177" y="1542"/>
                      <a:pt x="366" y="1737"/>
                    </a:cubicBezTo>
                    <a:cubicBezTo>
                      <a:pt x="560" y="1925"/>
                      <a:pt x="817" y="2034"/>
                      <a:pt x="1085" y="2034"/>
                    </a:cubicBezTo>
                    <a:lnTo>
                      <a:pt x="1085" y="2034"/>
                    </a:lnTo>
                    <a:cubicBezTo>
                      <a:pt x="1360" y="2034"/>
                      <a:pt x="1611" y="1925"/>
                      <a:pt x="1805" y="1737"/>
                    </a:cubicBezTo>
                    <a:cubicBezTo>
                      <a:pt x="2205" y="1337"/>
                      <a:pt x="2205" y="691"/>
                      <a:pt x="1805" y="297"/>
                    </a:cubicBezTo>
                    <a:cubicBezTo>
                      <a:pt x="1611" y="103"/>
                      <a:pt x="1360" y="0"/>
                      <a:pt x="1085" y="0"/>
                    </a:cubicBezTo>
                    <a:lnTo>
                      <a:pt x="1085" y="2005"/>
                    </a:ln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</p:grpSp>
        <p:sp>
          <p:nvSpPr>
            <p:cNvPr id="23578" name="Freeform 98">
              <a:extLst>
                <a:ext uri="{FF2B5EF4-FFF2-40B4-BE49-F238E27FC236}">
                  <a16:creationId xmlns:a16="http://schemas.microsoft.com/office/drawing/2014/main" id="{FD1AC33E-E555-CD42-9B0D-68ABC8F30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1219" y="4545013"/>
              <a:ext cx="272256" cy="238125"/>
            </a:xfrm>
            <a:custGeom>
              <a:avLst/>
              <a:gdLst>
                <a:gd name="T0" fmla="*/ 363785786 w 589"/>
                <a:gd name="T1" fmla="*/ 12787682 h 516"/>
                <a:gd name="T2" fmla="*/ 363785786 w 589"/>
                <a:gd name="T3" fmla="*/ 12787682 h 516"/>
                <a:gd name="T4" fmla="*/ 339020197 w 589"/>
                <a:gd name="T5" fmla="*/ 12787682 h 516"/>
                <a:gd name="T6" fmla="*/ 138341178 w 589"/>
                <a:gd name="T7" fmla="*/ 414320887 h 516"/>
                <a:gd name="T8" fmla="*/ 138341178 w 589"/>
                <a:gd name="T9" fmla="*/ 439043430 h 516"/>
                <a:gd name="T10" fmla="*/ 163105842 w 589"/>
                <a:gd name="T11" fmla="*/ 439043430 h 516"/>
                <a:gd name="T12" fmla="*/ 376594299 w 589"/>
                <a:gd name="T13" fmla="*/ 37510225 h 516"/>
                <a:gd name="T14" fmla="*/ 363785786 w 589"/>
                <a:gd name="T15" fmla="*/ 12787682 h 516"/>
                <a:gd name="T16" fmla="*/ 125531741 w 589"/>
                <a:gd name="T17" fmla="*/ 300936468 h 516"/>
                <a:gd name="T18" fmla="*/ 125531741 w 589"/>
                <a:gd name="T19" fmla="*/ 300936468 h 516"/>
                <a:gd name="T20" fmla="*/ 37574101 w 589"/>
                <a:gd name="T21" fmla="*/ 225916017 h 516"/>
                <a:gd name="T22" fmla="*/ 125531741 w 589"/>
                <a:gd name="T23" fmla="*/ 162829506 h 516"/>
                <a:gd name="T24" fmla="*/ 125531741 w 589"/>
                <a:gd name="T25" fmla="*/ 138106962 h 516"/>
                <a:gd name="T26" fmla="*/ 99912867 w 589"/>
                <a:gd name="T27" fmla="*/ 138106962 h 516"/>
                <a:gd name="T28" fmla="*/ 0 w 589"/>
                <a:gd name="T29" fmla="*/ 213128336 h 516"/>
                <a:gd name="T30" fmla="*/ 0 w 589"/>
                <a:gd name="T31" fmla="*/ 225916017 h 516"/>
                <a:gd name="T32" fmla="*/ 0 w 589"/>
                <a:gd name="T33" fmla="*/ 237850879 h 516"/>
                <a:gd name="T34" fmla="*/ 99912867 w 589"/>
                <a:gd name="T35" fmla="*/ 326511831 h 516"/>
                <a:gd name="T36" fmla="*/ 125531741 w 589"/>
                <a:gd name="T37" fmla="*/ 326511831 h 516"/>
                <a:gd name="T38" fmla="*/ 125531741 w 589"/>
                <a:gd name="T39" fmla="*/ 300936468 h 516"/>
                <a:gd name="T40" fmla="*/ 502126040 w 589"/>
                <a:gd name="T41" fmla="*/ 213128336 h 516"/>
                <a:gd name="T42" fmla="*/ 502126040 w 589"/>
                <a:gd name="T43" fmla="*/ 213128336 h 516"/>
                <a:gd name="T44" fmla="*/ 402213172 w 589"/>
                <a:gd name="T45" fmla="*/ 138106962 h 516"/>
                <a:gd name="T46" fmla="*/ 376594299 w 589"/>
                <a:gd name="T47" fmla="*/ 138106962 h 516"/>
                <a:gd name="T48" fmla="*/ 376594299 w 589"/>
                <a:gd name="T49" fmla="*/ 162829506 h 516"/>
                <a:gd name="T50" fmla="*/ 464551938 w 589"/>
                <a:gd name="T51" fmla="*/ 225916017 h 516"/>
                <a:gd name="T52" fmla="*/ 376594299 w 589"/>
                <a:gd name="T53" fmla="*/ 300936468 h 516"/>
                <a:gd name="T54" fmla="*/ 376594299 w 589"/>
                <a:gd name="T55" fmla="*/ 326511831 h 516"/>
                <a:gd name="T56" fmla="*/ 402213172 w 589"/>
                <a:gd name="T57" fmla="*/ 326511831 h 516"/>
                <a:gd name="T58" fmla="*/ 502126040 w 589"/>
                <a:gd name="T59" fmla="*/ 237850879 h 516"/>
                <a:gd name="T60" fmla="*/ 502126040 w 589"/>
                <a:gd name="T61" fmla="*/ 225916017 h 516"/>
                <a:gd name="T62" fmla="*/ 502126040 w 589"/>
                <a:gd name="T63" fmla="*/ 213128336 h 51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89" h="516">
                  <a:moveTo>
                    <a:pt x="426" y="15"/>
                  </a:moveTo>
                  <a:lnTo>
                    <a:pt x="426" y="15"/>
                  </a:lnTo>
                  <a:cubicBezTo>
                    <a:pt x="426" y="0"/>
                    <a:pt x="412" y="15"/>
                    <a:pt x="397" y="15"/>
                  </a:cubicBezTo>
                  <a:cubicBezTo>
                    <a:pt x="162" y="486"/>
                    <a:pt x="162" y="486"/>
                    <a:pt x="162" y="486"/>
                  </a:cubicBezTo>
                  <a:cubicBezTo>
                    <a:pt x="147" y="500"/>
                    <a:pt x="162" y="515"/>
                    <a:pt x="162" y="515"/>
                  </a:cubicBezTo>
                  <a:cubicBezTo>
                    <a:pt x="176" y="515"/>
                    <a:pt x="191" y="515"/>
                    <a:pt x="191" y="515"/>
                  </a:cubicBezTo>
                  <a:cubicBezTo>
                    <a:pt x="441" y="44"/>
                    <a:pt x="441" y="44"/>
                    <a:pt x="441" y="44"/>
                  </a:cubicBezTo>
                  <a:cubicBezTo>
                    <a:pt x="441" y="29"/>
                    <a:pt x="441" y="15"/>
                    <a:pt x="426" y="15"/>
                  </a:cubicBezTo>
                  <a:close/>
                  <a:moveTo>
                    <a:pt x="147" y="353"/>
                  </a:moveTo>
                  <a:lnTo>
                    <a:pt x="147" y="353"/>
                  </a:lnTo>
                  <a:cubicBezTo>
                    <a:pt x="44" y="265"/>
                    <a:pt x="44" y="265"/>
                    <a:pt x="44" y="265"/>
                  </a:cubicBezTo>
                  <a:cubicBezTo>
                    <a:pt x="147" y="191"/>
                    <a:pt x="147" y="191"/>
                    <a:pt x="147" y="191"/>
                  </a:cubicBezTo>
                  <a:cubicBezTo>
                    <a:pt x="162" y="177"/>
                    <a:pt x="162" y="162"/>
                    <a:pt x="147" y="162"/>
                  </a:cubicBezTo>
                  <a:cubicBezTo>
                    <a:pt x="147" y="147"/>
                    <a:pt x="132" y="147"/>
                    <a:pt x="117" y="162"/>
                  </a:cubicBezTo>
                  <a:cubicBezTo>
                    <a:pt x="0" y="250"/>
                    <a:pt x="0" y="250"/>
                    <a:pt x="0" y="25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17" y="383"/>
                    <a:pt x="117" y="383"/>
                    <a:pt x="117" y="383"/>
                  </a:cubicBezTo>
                  <a:cubicBezTo>
                    <a:pt x="132" y="383"/>
                    <a:pt x="147" y="383"/>
                    <a:pt x="147" y="383"/>
                  </a:cubicBezTo>
                  <a:cubicBezTo>
                    <a:pt x="162" y="368"/>
                    <a:pt x="162" y="353"/>
                    <a:pt x="147" y="353"/>
                  </a:cubicBezTo>
                  <a:close/>
                  <a:moveTo>
                    <a:pt x="588" y="250"/>
                  </a:moveTo>
                  <a:lnTo>
                    <a:pt x="588" y="250"/>
                  </a:lnTo>
                  <a:cubicBezTo>
                    <a:pt x="471" y="162"/>
                    <a:pt x="471" y="162"/>
                    <a:pt x="471" y="162"/>
                  </a:cubicBezTo>
                  <a:cubicBezTo>
                    <a:pt x="456" y="147"/>
                    <a:pt x="441" y="147"/>
                    <a:pt x="441" y="162"/>
                  </a:cubicBezTo>
                  <a:cubicBezTo>
                    <a:pt x="426" y="162"/>
                    <a:pt x="426" y="177"/>
                    <a:pt x="441" y="191"/>
                  </a:cubicBezTo>
                  <a:cubicBezTo>
                    <a:pt x="544" y="265"/>
                    <a:pt x="544" y="265"/>
                    <a:pt x="544" y="265"/>
                  </a:cubicBezTo>
                  <a:cubicBezTo>
                    <a:pt x="441" y="353"/>
                    <a:pt x="441" y="353"/>
                    <a:pt x="441" y="353"/>
                  </a:cubicBezTo>
                  <a:cubicBezTo>
                    <a:pt x="426" y="353"/>
                    <a:pt x="426" y="368"/>
                    <a:pt x="441" y="383"/>
                  </a:cubicBezTo>
                  <a:cubicBezTo>
                    <a:pt x="441" y="383"/>
                    <a:pt x="456" y="383"/>
                    <a:pt x="471" y="383"/>
                  </a:cubicBezTo>
                  <a:cubicBezTo>
                    <a:pt x="588" y="279"/>
                    <a:pt x="588" y="279"/>
                    <a:pt x="588" y="279"/>
                  </a:cubicBezTo>
                  <a:cubicBezTo>
                    <a:pt x="588" y="279"/>
                    <a:pt x="588" y="279"/>
                    <a:pt x="588" y="265"/>
                  </a:cubicBezTo>
                  <a:cubicBezTo>
                    <a:pt x="588" y="265"/>
                    <a:pt x="588" y="265"/>
                    <a:pt x="588" y="2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591" name="Freeform 110">
              <a:extLst>
                <a:ext uri="{FF2B5EF4-FFF2-40B4-BE49-F238E27FC236}">
                  <a16:creationId xmlns:a16="http://schemas.microsoft.com/office/drawing/2014/main" id="{65582FDB-01DD-F449-A7B4-1834986FE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96438" y="3547269"/>
              <a:ext cx="203200" cy="204788"/>
            </a:xfrm>
            <a:custGeom>
              <a:avLst/>
              <a:gdLst>
                <a:gd name="T0" fmla="*/ 157697214 w 522"/>
                <a:gd name="T1" fmla="*/ 314044711 h 532"/>
                <a:gd name="T2" fmla="*/ 157697214 w 522"/>
                <a:gd name="T3" fmla="*/ 314044711 h 532"/>
                <a:gd name="T4" fmla="*/ 0 w 522"/>
                <a:gd name="T5" fmla="*/ 160275474 h 532"/>
                <a:gd name="T6" fmla="*/ 157697214 w 522"/>
                <a:gd name="T7" fmla="*/ 0 h 532"/>
                <a:gd name="T8" fmla="*/ 316001692 w 522"/>
                <a:gd name="T9" fmla="*/ 160275474 h 532"/>
                <a:gd name="T10" fmla="*/ 157697214 w 522"/>
                <a:gd name="T11" fmla="*/ 314044711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22" h="532">
                  <a:moveTo>
                    <a:pt x="260" y="531"/>
                  </a:moveTo>
                  <a:lnTo>
                    <a:pt x="260" y="531"/>
                  </a:lnTo>
                  <a:cubicBezTo>
                    <a:pt x="111" y="531"/>
                    <a:pt x="0" y="411"/>
                    <a:pt x="0" y="271"/>
                  </a:cubicBezTo>
                  <a:cubicBezTo>
                    <a:pt x="0" y="122"/>
                    <a:pt x="111" y="0"/>
                    <a:pt x="260" y="0"/>
                  </a:cubicBezTo>
                  <a:cubicBezTo>
                    <a:pt x="409" y="0"/>
                    <a:pt x="521" y="122"/>
                    <a:pt x="521" y="271"/>
                  </a:cubicBezTo>
                  <a:cubicBezTo>
                    <a:pt x="521" y="411"/>
                    <a:pt x="409" y="531"/>
                    <a:pt x="260" y="5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9C73F26-0A14-4464-A44E-6679FE47FE3D}"/>
              </a:ext>
            </a:extLst>
          </p:cNvPr>
          <p:cNvGrpSpPr/>
          <p:nvPr/>
        </p:nvGrpSpPr>
        <p:grpSpPr>
          <a:xfrm>
            <a:off x="6743786" y="2343820"/>
            <a:ext cx="702462" cy="1417102"/>
            <a:chOff x="6743786" y="2343820"/>
            <a:chExt cx="702462" cy="141710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02A155A-CB51-2D40-A79B-12C4448F8B2C}"/>
                </a:ext>
              </a:extLst>
            </p:cNvPr>
            <p:cNvGrpSpPr/>
            <p:nvPr/>
          </p:nvGrpSpPr>
          <p:grpSpPr>
            <a:xfrm>
              <a:off x="6888482" y="2979861"/>
              <a:ext cx="230036" cy="781061"/>
              <a:chOff x="13212946" y="5870601"/>
              <a:chExt cx="460072" cy="1562121"/>
            </a:xfrm>
            <a:solidFill>
              <a:schemeClr val="accent5"/>
            </a:solidFill>
          </p:grpSpPr>
          <p:sp>
            <p:nvSpPr>
              <p:cNvPr id="46" name="Freeform 76">
                <a:extLst>
                  <a:ext uri="{FF2B5EF4-FFF2-40B4-BE49-F238E27FC236}">
                    <a16:creationId xmlns:a16="http://schemas.microsoft.com/office/drawing/2014/main" id="{93AEF9FC-F0B9-0C4C-A518-2E396C90C8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31850" y="5870601"/>
                <a:ext cx="207774" cy="1335780"/>
              </a:xfrm>
              <a:custGeom>
                <a:avLst/>
                <a:gdLst>
                  <a:gd name="T0" fmla="*/ 18 w 253"/>
                  <a:gd name="T1" fmla="*/ 1593 h 1594"/>
                  <a:gd name="T2" fmla="*/ 18 w 253"/>
                  <a:gd name="T3" fmla="*/ 689 h 1594"/>
                  <a:gd name="T4" fmla="*/ 252 w 253"/>
                  <a:gd name="T5" fmla="*/ 689 h 1594"/>
                  <a:gd name="T6" fmla="*/ 252 w 253"/>
                  <a:gd name="T7" fmla="*/ 0 h 1594"/>
                  <a:gd name="T8" fmla="*/ 234 w 253"/>
                  <a:gd name="T9" fmla="*/ 0 h 1594"/>
                  <a:gd name="T10" fmla="*/ 234 w 253"/>
                  <a:gd name="T11" fmla="*/ 670 h 1594"/>
                  <a:gd name="T12" fmla="*/ 0 w 253"/>
                  <a:gd name="T13" fmla="*/ 670 h 1594"/>
                  <a:gd name="T14" fmla="*/ 0 w 253"/>
                  <a:gd name="T15" fmla="*/ 1593 h 1594"/>
                  <a:gd name="T16" fmla="*/ 18 w 253"/>
                  <a:gd name="T17" fmla="*/ 1593 h 1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3" h="1594">
                    <a:moveTo>
                      <a:pt x="18" y="1593"/>
                    </a:moveTo>
                    <a:lnTo>
                      <a:pt x="18" y="689"/>
                    </a:lnTo>
                    <a:lnTo>
                      <a:pt x="252" y="689"/>
                    </a:lnTo>
                    <a:lnTo>
                      <a:pt x="252" y="0"/>
                    </a:lnTo>
                    <a:lnTo>
                      <a:pt x="234" y="0"/>
                    </a:lnTo>
                    <a:lnTo>
                      <a:pt x="234" y="670"/>
                    </a:lnTo>
                    <a:lnTo>
                      <a:pt x="0" y="670"/>
                    </a:lnTo>
                    <a:lnTo>
                      <a:pt x="0" y="1593"/>
                    </a:lnTo>
                    <a:lnTo>
                      <a:pt x="18" y="1593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75" name="Freeform 105">
                <a:extLst>
                  <a:ext uri="{FF2B5EF4-FFF2-40B4-BE49-F238E27FC236}">
                    <a16:creationId xmlns:a16="http://schemas.microsoft.com/office/drawing/2014/main" id="{0DB9046D-A3A4-1D4A-8F26-23AB054B32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12946" y="6972620"/>
                <a:ext cx="460072" cy="460102"/>
              </a:xfrm>
              <a:custGeom>
                <a:avLst/>
                <a:gdLst>
                  <a:gd name="T0" fmla="*/ 269 w 550"/>
                  <a:gd name="T1" fmla="*/ 19 h 550"/>
                  <a:gd name="T2" fmla="*/ 269 w 550"/>
                  <a:gd name="T3" fmla="*/ 19 h 550"/>
                  <a:gd name="T4" fmla="*/ 521 w 550"/>
                  <a:gd name="T5" fmla="*/ 280 h 550"/>
                  <a:gd name="T6" fmla="*/ 269 w 550"/>
                  <a:gd name="T7" fmla="*/ 531 h 550"/>
                  <a:gd name="T8" fmla="*/ 18 w 550"/>
                  <a:gd name="T9" fmla="*/ 280 h 550"/>
                  <a:gd name="T10" fmla="*/ 269 w 550"/>
                  <a:gd name="T11" fmla="*/ 19 h 550"/>
                  <a:gd name="T12" fmla="*/ 269 w 550"/>
                  <a:gd name="T13" fmla="*/ 0 h 550"/>
                  <a:gd name="T14" fmla="*/ 269 w 550"/>
                  <a:gd name="T15" fmla="*/ 0 h 550"/>
                  <a:gd name="T16" fmla="*/ 0 w 550"/>
                  <a:gd name="T17" fmla="*/ 280 h 550"/>
                  <a:gd name="T18" fmla="*/ 269 w 550"/>
                  <a:gd name="T19" fmla="*/ 549 h 550"/>
                  <a:gd name="T20" fmla="*/ 549 w 550"/>
                  <a:gd name="T21" fmla="*/ 280 h 550"/>
                  <a:gd name="T22" fmla="*/ 269 w 550"/>
                  <a:gd name="T23" fmla="*/ 0 h 550"/>
                  <a:gd name="T24" fmla="*/ 269 w 550"/>
                  <a:gd name="T25" fmla="*/ 19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50" h="550">
                    <a:moveTo>
                      <a:pt x="269" y="19"/>
                    </a:moveTo>
                    <a:lnTo>
                      <a:pt x="269" y="19"/>
                    </a:lnTo>
                    <a:cubicBezTo>
                      <a:pt x="409" y="19"/>
                      <a:pt x="521" y="140"/>
                      <a:pt x="521" y="280"/>
                    </a:cubicBezTo>
                    <a:cubicBezTo>
                      <a:pt x="521" y="411"/>
                      <a:pt x="409" y="531"/>
                      <a:pt x="269" y="531"/>
                    </a:cubicBezTo>
                    <a:cubicBezTo>
                      <a:pt x="129" y="531"/>
                      <a:pt x="18" y="411"/>
                      <a:pt x="18" y="280"/>
                    </a:cubicBezTo>
                    <a:cubicBezTo>
                      <a:pt x="18" y="140"/>
                      <a:pt x="129" y="19"/>
                      <a:pt x="269" y="19"/>
                    </a:cubicBezTo>
                    <a:lnTo>
                      <a:pt x="269" y="0"/>
                    </a:lnTo>
                    <a:lnTo>
                      <a:pt x="269" y="0"/>
                    </a:lnTo>
                    <a:cubicBezTo>
                      <a:pt x="120" y="0"/>
                      <a:pt x="0" y="122"/>
                      <a:pt x="0" y="280"/>
                    </a:cubicBezTo>
                    <a:cubicBezTo>
                      <a:pt x="0" y="429"/>
                      <a:pt x="120" y="549"/>
                      <a:pt x="269" y="549"/>
                    </a:cubicBezTo>
                    <a:cubicBezTo>
                      <a:pt x="427" y="549"/>
                      <a:pt x="549" y="429"/>
                      <a:pt x="549" y="280"/>
                    </a:cubicBezTo>
                    <a:cubicBezTo>
                      <a:pt x="549" y="122"/>
                      <a:pt x="427" y="0"/>
                      <a:pt x="269" y="0"/>
                    </a:cubicBezTo>
                    <a:lnTo>
                      <a:pt x="269" y="19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72B7225B-32F9-294E-9071-5E79B2FE14B0}"/>
                </a:ext>
              </a:extLst>
            </p:cNvPr>
            <p:cNvGrpSpPr/>
            <p:nvPr/>
          </p:nvGrpSpPr>
          <p:grpSpPr>
            <a:xfrm>
              <a:off x="6743786" y="2343820"/>
              <a:ext cx="702462" cy="647130"/>
              <a:chOff x="13296063" y="10607541"/>
              <a:chExt cx="1265763" cy="1166060"/>
            </a:xfrm>
            <a:solidFill>
              <a:schemeClr val="accent5"/>
            </a:solidFill>
          </p:grpSpPr>
          <p:sp>
            <p:nvSpPr>
              <p:cNvPr id="99" name="Freeform 269">
                <a:extLst>
                  <a:ext uri="{FF2B5EF4-FFF2-40B4-BE49-F238E27FC236}">
                    <a16:creationId xmlns:a16="http://schemas.microsoft.com/office/drawing/2014/main" id="{6EE526E9-31E7-D448-AD21-A6D2B826ED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49333" y="10670914"/>
                <a:ext cx="1141470" cy="1039314"/>
              </a:xfrm>
              <a:custGeom>
                <a:avLst/>
                <a:gdLst>
                  <a:gd name="T0" fmla="*/ 994 w 1989"/>
                  <a:gd name="T1" fmla="*/ 0 h 1812"/>
                  <a:gd name="T2" fmla="*/ 994 w 1989"/>
                  <a:gd name="T3" fmla="*/ 0 h 1812"/>
                  <a:gd name="T4" fmla="*/ 354 w 1989"/>
                  <a:gd name="T5" fmla="*/ 268 h 1812"/>
                  <a:gd name="T6" fmla="*/ 354 w 1989"/>
                  <a:gd name="T7" fmla="*/ 1548 h 1812"/>
                  <a:gd name="T8" fmla="*/ 994 w 1989"/>
                  <a:gd name="T9" fmla="*/ 1811 h 1812"/>
                  <a:gd name="T10" fmla="*/ 1634 w 1989"/>
                  <a:gd name="T11" fmla="*/ 1548 h 1812"/>
                  <a:gd name="T12" fmla="*/ 1634 w 1989"/>
                  <a:gd name="T13" fmla="*/ 268 h 1812"/>
                  <a:gd name="T14" fmla="*/ 994 w 1989"/>
                  <a:gd name="T15" fmla="*/ 0 h 1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89" h="1812">
                    <a:moveTo>
                      <a:pt x="994" y="0"/>
                    </a:moveTo>
                    <a:lnTo>
                      <a:pt x="994" y="0"/>
                    </a:lnTo>
                    <a:cubicBezTo>
                      <a:pt x="766" y="0"/>
                      <a:pt x="532" y="91"/>
                      <a:pt x="354" y="268"/>
                    </a:cubicBezTo>
                    <a:cubicBezTo>
                      <a:pt x="0" y="622"/>
                      <a:pt x="0" y="1194"/>
                      <a:pt x="354" y="1548"/>
                    </a:cubicBezTo>
                    <a:cubicBezTo>
                      <a:pt x="532" y="1725"/>
                      <a:pt x="766" y="1811"/>
                      <a:pt x="994" y="1811"/>
                    </a:cubicBezTo>
                    <a:cubicBezTo>
                      <a:pt x="1229" y="1811"/>
                      <a:pt x="1457" y="1725"/>
                      <a:pt x="1634" y="1548"/>
                    </a:cubicBezTo>
                    <a:cubicBezTo>
                      <a:pt x="1988" y="1194"/>
                      <a:pt x="1988" y="622"/>
                      <a:pt x="1634" y="268"/>
                    </a:cubicBezTo>
                    <a:cubicBezTo>
                      <a:pt x="1457" y="91"/>
                      <a:pt x="1229" y="0"/>
                      <a:pt x="994" y="0"/>
                    </a:cubicBez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  <p:sp>
            <p:nvSpPr>
              <p:cNvPr id="100" name="Freeform 270">
                <a:extLst>
                  <a:ext uri="{FF2B5EF4-FFF2-40B4-BE49-F238E27FC236}">
                    <a16:creationId xmlns:a16="http://schemas.microsoft.com/office/drawing/2014/main" id="{013069EB-CA01-5E4C-9CDE-D046B35BFA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96063" y="10607541"/>
                <a:ext cx="1265763" cy="1166060"/>
              </a:xfrm>
              <a:custGeom>
                <a:avLst/>
                <a:gdLst>
                  <a:gd name="T0" fmla="*/ 1085 w 2206"/>
                  <a:gd name="T1" fmla="*/ 2005 h 2035"/>
                  <a:gd name="T2" fmla="*/ 1085 w 2206"/>
                  <a:gd name="T3" fmla="*/ 2005 h 2035"/>
                  <a:gd name="T4" fmla="*/ 383 w 2206"/>
                  <a:gd name="T5" fmla="*/ 1714 h 2035"/>
                  <a:gd name="T6" fmla="*/ 383 w 2206"/>
                  <a:gd name="T7" fmla="*/ 314 h 2035"/>
                  <a:gd name="T8" fmla="*/ 1085 w 2206"/>
                  <a:gd name="T9" fmla="*/ 23 h 2035"/>
                  <a:gd name="T10" fmla="*/ 1788 w 2206"/>
                  <a:gd name="T11" fmla="*/ 314 h 2035"/>
                  <a:gd name="T12" fmla="*/ 1788 w 2206"/>
                  <a:gd name="T13" fmla="*/ 1714 h 2035"/>
                  <a:gd name="T14" fmla="*/ 1085 w 2206"/>
                  <a:gd name="T15" fmla="*/ 2005 h 2035"/>
                  <a:gd name="T16" fmla="*/ 1085 w 2206"/>
                  <a:gd name="T17" fmla="*/ 0 h 2035"/>
                  <a:gd name="T18" fmla="*/ 1085 w 2206"/>
                  <a:gd name="T19" fmla="*/ 0 h 2035"/>
                  <a:gd name="T20" fmla="*/ 366 w 2206"/>
                  <a:gd name="T21" fmla="*/ 297 h 2035"/>
                  <a:gd name="T22" fmla="*/ 68 w 2206"/>
                  <a:gd name="T23" fmla="*/ 1017 h 2035"/>
                  <a:gd name="T24" fmla="*/ 366 w 2206"/>
                  <a:gd name="T25" fmla="*/ 1737 h 2035"/>
                  <a:gd name="T26" fmla="*/ 1085 w 2206"/>
                  <a:gd name="T27" fmla="*/ 2034 h 2035"/>
                  <a:gd name="T28" fmla="*/ 1085 w 2206"/>
                  <a:gd name="T29" fmla="*/ 2034 h 2035"/>
                  <a:gd name="T30" fmla="*/ 1805 w 2206"/>
                  <a:gd name="T31" fmla="*/ 1737 h 2035"/>
                  <a:gd name="T32" fmla="*/ 1805 w 2206"/>
                  <a:gd name="T33" fmla="*/ 297 h 2035"/>
                  <a:gd name="T34" fmla="*/ 1085 w 2206"/>
                  <a:gd name="T35" fmla="*/ 0 h 2035"/>
                  <a:gd name="T36" fmla="*/ 1085 w 2206"/>
                  <a:gd name="T37" fmla="*/ 2005 h 20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06" h="2035">
                    <a:moveTo>
                      <a:pt x="1085" y="2005"/>
                    </a:moveTo>
                    <a:lnTo>
                      <a:pt x="1085" y="2005"/>
                    </a:lnTo>
                    <a:cubicBezTo>
                      <a:pt x="823" y="2005"/>
                      <a:pt x="571" y="1902"/>
                      <a:pt x="383" y="1714"/>
                    </a:cubicBezTo>
                    <a:cubicBezTo>
                      <a:pt x="0" y="1331"/>
                      <a:pt x="0" y="703"/>
                      <a:pt x="383" y="314"/>
                    </a:cubicBezTo>
                    <a:cubicBezTo>
                      <a:pt x="571" y="126"/>
                      <a:pt x="823" y="23"/>
                      <a:pt x="1085" y="23"/>
                    </a:cubicBezTo>
                    <a:cubicBezTo>
                      <a:pt x="1354" y="23"/>
                      <a:pt x="1600" y="126"/>
                      <a:pt x="1788" y="314"/>
                    </a:cubicBezTo>
                    <a:cubicBezTo>
                      <a:pt x="2177" y="703"/>
                      <a:pt x="2177" y="1331"/>
                      <a:pt x="1788" y="1714"/>
                    </a:cubicBezTo>
                    <a:cubicBezTo>
                      <a:pt x="1600" y="1902"/>
                      <a:pt x="1354" y="2005"/>
                      <a:pt x="1085" y="2005"/>
                    </a:cubicBezTo>
                    <a:lnTo>
                      <a:pt x="1085" y="0"/>
                    </a:lnTo>
                    <a:lnTo>
                      <a:pt x="1085" y="0"/>
                    </a:lnTo>
                    <a:cubicBezTo>
                      <a:pt x="817" y="0"/>
                      <a:pt x="560" y="103"/>
                      <a:pt x="366" y="297"/>
                    </a:cubicBezTo>
                    <a:cubicBezTo>
                      <a:pt x="177" y="486"/>
                      <a:pt x="68" y="743"/>
                      <a:pt x="68" y="1017"/>
                    </a:cubicBezTo>
                    <a:cubicBezTo>
                      <a:pt x="68" y="1285"/>
                      <a:pt x="177" y="1542"/>
                      <a:pt x="366" y="1737"/>
                    </a:cubicBezTo>
                    <a:cubicBezTo>
                      <a:pt x="560" y="1925"/>
                      <a:pt x="817" y="2034"/>
                      <a:pt x="1085" y="2034"/>
                    </a:cubicBezTo>
                    <a:lnTo>
                      <a:pt x="1085" y="2034"/>
                    </a:lnTo>
                    <a:cubicBezTo>
                      <a:pt x="1360" y="2034"/>
                      <a:pt x="1611" y="1925"/>
                      <a:pt x="1805" y="1737"/>
                    </a:cubicBezTo>
                    <a:cubicBezTo>
                      <a:pt x="2205" y="1337"/>
                      <a:pt x="2205" y="691"/>
                      <a:pt x="1805" y="297"/>
                    </a:cubicBezTo>
                    <a:cubicBezTo>
                      <a:pt x="1611" y="103"/>
                      <a:pt x="1360" y="0"/>
                      <a:pt x="1085" y="0"/>
                    </a:cubicBezTo>
                    <a:lnTo>
                      <a:pt x="1085" y="2005"/>
                    </a:ln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</p:grpSp>
        <p:sp>
          <p:nvSpPr>
            <p:cNvPr id="23582" name="Freeform 100">
              <a:extLst>
                <a:ext uri="{FF2B5EF4-FFF2-40B4-BE49-F238E27FC236}">
                  <a16:creationId xmlns:a16="http://schemas.microsoft.com/office/drawing/2014/main" id="{9A4DEE7E-BEFD-E24A-A479-43AE68059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2138" y="2517775"/>
              <a:ext cx="292100" cy="285750"/>
            </a:xfrm>
            <a:custGeom>
              <a:avLst/>
              <a:gdLst>
                <a:gd name="T0" fmla="*/ 100264016 w 634"/>
                <a:gd name="T1" fmla="*/ 463516968 h 619"/>
                <a:gd name="T2" fmla="*/ 100264016 w 634"/>
                <a:gd name="T3" fmla="*/ 463516968 h 619"/>
                <a:gd name="T4" fmla="*/ 175886587 w 634"/>
                <a:gd name="T5" fmla="*/ 526568467 h 619"/>
                <a:gd name="T6" fmla="*/ 237914068 w 634"/>
                <a:gd name="T7" fmla="*/ 463516968 h 619"/>
                <a:gd name="T8" fmla="*/ 175886587 w 634"/>
                <a:gd name="T9" fmla="*/ 401316717 h 619"/>
                <a:gd name="T10" fmla="*/ 100264016 w 634"/>
                <a:gd name="T11" fmla="*/ 463516968 h 619"/>
                <a:gd name="T12" fmla="*/ 175886587 w 634"/>
                <a:gd name="T13" fmla="*/ 426026014 h 619"/>
                <a:gd name="T14" fmla="*/ 175886587 w 634"/>
                <a:gd name="T15" fmla="*/ 426026014 h 619"/>
                <a:gd name="T16" fmla="*/ 200527111 w 634"/>
                <a:gd name="T17" fmla="*/ 463516968 h 619"/>
                <a:gd name="T18" fmla="*/ 175886587 w 634"/>
                <a:gd name="T19" fmla="*/ 501859170 h 619"/>
                <a:gd name="T20" fmla="*/ 137650052 w 634"/>
                <a:gd name="T21" fmla="*/ 463516968 h 619"/>
                <a:gd name="T22" fmla="*/ 175886587 w 634"/>
                <a:gd name="T23" fmla="*/ 426026014 h 619"/>
                <a:gd name="T24" fmla="*/ 137650052 w 634"/>
                <a:gd name="T25" fmla="*/ 363826687 h 619"/>
                <a:gd name="T26" fmla="*/ 137650052 w 634"/>
                <a:gd name="T27" fmla="*/ 363826687 h 619"/>
                <a:gd name="T28" fmla="*/ 100264016 w 634"/>
                <a:gd name="T29" fmla="*/ 325484484 h 619"/>
                <a:gd name="T30" fmla="*/ 488573647 w 634"/>
                <a:gd name="T31" fmla="*/ 300774264 h 619"/>
                <a:gd name="T32" fmla="*/ 537855617 w 634"/>
                <a:gd name="T33" fmla="*/ 74980985 h 619"/>
                <a:gd name="T34" fmla="*/ 525959683 w 634"/>
                <a:gd name="T35" fmla="*/ 62200250 h 619"/>
                <a:gd name="T36" fmla="*/ 100264016 w 634"/>
                <a:gd name="T37" fmla="*/ 62200250 h 619"/>
                <a:gd name="T38" fmla="*/ 100264016 w 634"/>
                <a:gd name="T39" fmla="*/ 24709296 h 619"/>
                <a:gd name="T40" fmla="*/ 125754118 w 634"/>
                <a:gd name="T41" fmla="*/ 24709296 h 619"/>
                <a:gd name="T42" fmla="*/ 137650052 w 634"/>
                <a:gd name="T43" fmla="*/ 11928562 h 619"/>
                <a:gd name="T44" fmla="*/ 125754118 w 634"/>
                <a:gd name="T45" fmla="*/ 0 h 619"/>
                <a:gd name="T46" fmla="*/ 25491023 w 634"/>
                <a:gd name="T47" fmla="*/ 0 h 619"/>
                <a:gd name="T48" fmla="*/ 0 w 634"/>
                <a:gd name="T49" fmla="*/ 11928562 h 619"/>
                <a:gd name="T50" fmla="*/ 25491023 w 634"/>
                <a:gd name="T51" fmla="*/ 24709296 h 619"/>
                <a:gd name="T52" fmla="*/ 75622571 w 634"/>
                <a:gd name="T53" fmla="*/ 24709296 h 619"/>
                <a:gd name="T54" fmla="*/ 75622571 w 634"/>
                <a:gd name="T55" fmla="*/ 325484484 h 619"/>
                <a:gd name="T56" fmla="*/ 137650052 w 634"/>
                <a:gd name="T57" fmla="*/ 401316717 h 619"/>
                <a:gd name="T58" fmla="*/ 175886587 w 634"/>
                <a:gd name="T59" fmla="*/ 401316717 h 619"/>
                <a:gd name="T60" fmla="*/ 375564120 w 634"/>
                <a:gd name="T61" fmla="*/ 401316717 h 619"/>
                <a:gd name="T62" fmla="*/ 525959683 w 634"/>
                <a:gd name="T63" fmla="*/ 401316717 h 619"/>
                <a:gd name="T64" fmla="*/ 525959683 w 634"/>
                <a:gd name="T65" fmla="*/ 363826687 h 619"/>
                <a:gd name="T66" fmla="*/ 137650052 w 634"/>
                <a:gd name="T67" fmla="*/ 363826687 h 619"/>
                <a:gd name="T68" fmla="*/ 100264016 w 634"/>
                <a:gd name="T69" fmla="*/ 100542453 h 619"/>
                <a:gd name="T70" fmla="*/ 100264016 w 634"/>
                <a:gd name="T71" fmla="*/ 100542453 h 619"/>
                <a:gd name="T72" fmla="*/ 500468660 w 634"/>
                <a:gd name="T73" fmla="*/ 100542453 h 619"/>
                <a:gd name="T74" fmla="*/ 463082624 w 634"/>
                <a:gd name="T75" fmla="*/ 263284233 h 619"/>
                <a:gd name="T76" fmla="*/ 100264016 w 634"/>
                <a:gd name="T77" fmla="*/ 300774264 h 619"/>
                <a:gd name="T78" fmla="*/ 100264016 w 634"/>
                <a:gd name="T79" fmla="*/ 100542453 h 619"/>
                <a:gd name="T80" fmla="*/ 300791127 w 634"/>
                <a:gd name="T81" fmla="*/ 463516968 h 619"/>
                <a:gd name="T82" fmla="*/ 300791127 w 634"/>
                <a:gd name="T83" fmla="*/ 463516968 h 619"/>
                <a:gd name="T84" fmla="*/ 375564120 w 634"/>
                <a:gd name="T85" fmla="*/ 526568467 h 619"/>
                <a:gd name="T86" fmla="*/ 438441179 w 634"/>
                <a:gd name="T87" fmla="*/ 463516968 h 619"/>
                <a:gd name="T88" fmla="*/ 375564120 w 634"/>
                <a:gd name="T89" fmla="*/ 401316717 h 619"/>
                <a:gd name="T90" fmla="*/ 300791127 w 634"/>
                <a:gd name="T91" fmla="*/ 463516968 h 619"/>
                <a:gd name="T92" fmla="*/ 375564120 w 634"/>
                <a:gd name="T93" fmla="*/ 426026014 h 619"/>
                <a:gd name="T94" fmla="*/ 375564120 w 634"/>
                <a:gd name="T95" fmla="*/ 426026014 h 619"/>
                <a:gd name="T96" fmla="*/ 400205565 w 634"/>
                <a:gd name="T97" fmla="*/ 463516968 h 619"/>
                <a:gd name="T98" fmla="*/ 375564120 w 634"/>
                <a:gd name="T99" fmla="*/ 501859170 h 619"/>
                <a:gd name="T100" fmla="*/ 338178084 w 634"/>
                <a:gd name="T101" fmla="*/ 463516968 h 619"/>
                <a:gd name="T102" fmla="*/ 375564120 w 634"/>
                <a:gd name="T103" fmla="*/ 426026014 h 61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34" h="619">
                  <a:moveTo>
                    <a:pt x="118" y="544"/>
                  </a:moveTo>
                  <a:lnTo>
                    <a:pt x="118" y="544"/>
                  </a:lnTo>
                  <a:cubicBezTo>
                    <a:pt x="118" y="589"/>
                    <a:pt x="162" y="618"/>
                    <a:pt x="207" y="618"/>
                  </a:cubicBezTo>
                  <a:cubicBezTo>
                    <a:pt x="251" y="618"/>
                    <a:pt x="280" y="589"/>
                    <a:pt x="280" y="544"/>
                  </a:cubicBezTo>
                  <a:cubicBezTo>
                    <a:pt x="280" y="500"/>
                    <a:pt x="251" y="471"/>
                    <a:pt x="207" y="471"/>
                  </a:cubicBezTo>
                  <a:cubicBezTo>
                    <a:pt x="162" y="471"/>
                    <a:pt x="118" y="500"/>
                    <a:pt x="118" y="544"/>
                  </a:cubicBezTo>
                  <a:close/>
                  <a:moveTo>
                    <a:pt x="207" y="500"/>
                  </a:moveTo>
                  <a:lnTo>
                    <a:pt x="207" y="500"/>
                  </a:lnTo>
                  <a:cubicBezTo>
                    <a:pt x="221" y="500"/>
                    <a:pt x="236" y="530"/>
                    <a:pt x="236" y="544"/>
                  </a:cubicBezTo>
                  <a:cubicBezTo>
                    <a:pt x="236" y="559"/>
                    <a:pt x="221" y="589"/>
                    <a:pt x="207" y="589"/>
                  </a:cubicBezTo>
                  <a:cubicBezTo>
                    <a:pt x="177" y="589"/>
                    <a:pt x="162" y="559"/>
                    <a:pt x="162" y="544"/>
                  </a:cubicBezTo>
                  <a:cubicBezTo>
                    <a:pt x="162" y="530"/>
                    <a:pt x="177" y="500"/>
                    <a:pt x="207" y="500"/>
                  </a:cubicBezTo>
                  <a:close/>
                  <a:moveTo>
                    <a:pt x="162" y="427"/>
                  </a:moveTo>
                  <a:lnTo>
                    <a:pt x="162" y="427"/>
                  </a:lnTo>
                  <a:cubicBezTo>
                    <a:pt x="148" y="427"/>
                    <a:pt x="118" y="412"/>
                    <a:pt x="118" y="382"/>
                  </a:cubicBezTo>
                  <a:cubicBezTo>
                    <a:pt x="575" y="353"/>
                    <a:pt x="575" y="353"/>
                    <a:pt x="575" y="353"/>
                  </a:cubicBezTo>
                  <a:cubicBezTo>
                    <a:pt x="575" y="353"/>
                    <a:pt x="633" y="103"/>
                    <a:pt x="633" y="88"/>
                  </a:cubicBezTo>
                  <a:lnTo>
                    <a:pt x="619" y="73"/>
                  </a:lnTo>
                  <a:cubicBezTo>
                    <a:pt x="118" y="73"/>
                    <a:pt x="118" y="73"/>
                    <a:pt x="118" y="73"/>
                  </a:cubicBezTo>
                  <a:cubicBezTo>
                    <a:pt x="118" y="29"/>
                    <a:pt x="118" y="29"/>
                    <a:pt x="118" y="29"/>
                  </a:cubicBezTo>
                  <a:cubicBezTo>
                    <a:pt x="148" y="29"/>
                    <a:pt x="148" y="29"/>
                    <a:pt x="148" y="29"/>
                  </a:cubicBezTo>
                  <a:cubicBezTo>
                    <a:pt x="148" y="29"/>
                    <a:pt x="162" y="29"/>
                    <a:pt x="162" y="14"/>
                  </a:cubicBezTo>
                  <a:cubicBezTo>
                    <a:pt x="162" y="0"/>
                    <a:pt x="148" y="0"/>
                    <a:pt x="148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5" y="0"/>
                    <a:pt x="0" y="0"/>
                    <a:pt x="0" y="14"/>
                  </a:cubicBezTo>
                  <a:cubicBezTo>
                    <a:pt x="0" y="29"/>
                    <a:pt x="15" y="29"/>
                    <a:pt x="30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382"/>
                    <a:pt x="89" y="382"/>
                    <a:pt x="89" y="382"/>
                  </a:cubicBezTo>
                  <a:cubicBezTo>
                    <a:pt x="89" y="427"/>
                    <a:pt x="118" y="471"/>
                    <a:pt x="162" y="471"/>
                  </a:cubicBezTo>
                  <a:cubicBezTo>
                    <a:pt x="207" y="471"/>
                    <a:pt x="207" y="471"/>
                    <a:pt x="207" y="471"/>
                  </a:cubicBezTo>
                  <a:cubicBezTo>
                    <a:pt x="442" y="471"/>
                    <a:pt x="442" y="471"/>
                    <a:pt x="442" y="471"/>
                  </a:cubicBezTo>
                  <a:cubicBezTo>
                    <a:pt x="619" y="471"/>
                    <a:pt x="619" y="471"/>
                    <a:pt x="619" y="471"/>
                  </a:cubicBezTo>
                  <a:cubicBezTo>
                    <a:pt x="619" y="471"/>
                    <a:pt x="619" y="441"/>
                    <a:pt x="619" y="427"/>
                  </a:cubicBezTo>
                  <a:lnTo>
                    <a:pt x="162" y="427"/>
                  </a:lnTo>
                  <a:close/>
                  <a:moveTo>
                    <a:pt x="118" y="118"/>
                  </a:moveTo>
                  <a:lnTo>
                    <a:pt x="118" y="118"/>
                  </a:lnTo>
                  <a:cubicBezTo>
                    <a:pt x="589" y="118"/>
                    <a:pt x="589" y="118"/>
                    <a:pt x="589" y="118"/>
                  </a:cubicBezTo>
                  <a:cubicBezTo>
                    <a:pt x="545" y="309"/>
                    <a:pt x="545" y="309"/>
                    <a:pt x="545" y="309"/>
                  </a:cubicBezTo>
                  <a:cubicBezTo>
                    <a:pt x="118" y="353"/>
                    <a:pt x="118" y="353"/>
                    <a:pt x="118" y="353"/>
                  </a:cubicBezTo>
                  <a:lnTo>
                    <a:pt x="118" y="118"/>
                  </a:lnTo>
                  <a:close/>
                  <a:moveTo>
                    <a:pt x="354" y="544"/>
                  </a:moveTo>
                  <a:lnTo>
                    <a:pt x="354" y="544"/>
                  </a:lnTo>
                  <a:cubicBezTo>
                    <a:pt x="354" y="589"/>
                    <a:pt x="398" y="618"/>
                    <a:pt x="442" y="618"/>
                  </a:cubicBezTo>
                  <a:cubicBezTo>
                    <a:pt x="486" y="618"/>
                    <a:pt x="516" y="589"/>
                    <a:pt x="516" y="544"/>
                  </a:cubicBezTo>
                  <a:cubicBezTo>
                    <a:pt x="516" y="500"/>
                    <a:pt x="486" y="471"/>
                    <a:pt x="442" y="471"/>
                  </a:cubicBezTo>
                  <a:cubicBezTo>
                    <a:pt x="398" y="471"/>
                    <a:pt x="354" y="500"/>
                    <a:pt x="354" y="544"/>
                  </a:cubicBezTo>
                  <a:close/>
                  <a:moveTo>
                    <a:pt x="442" y="500"/>
                  </a:moveTo>
                  <a:lnTo>
                    <a:pt x="442" y="500"/>
                  </a:lnTo>
                  <a:cubicBezTo>
                    <a:pt x="457" y="500"/>
                    <a:pt x="471" y="530"/>
                    <a:pt x="471" y="544"/>
                  </a:cubicBezTo>
                  <a:cubicBezTo>
                    <a:pt x="471" y="559"/>
                    <a:pt x="457" y="589"/>
                    <a:pt x="442" y="589"/>
                  </a:cubicBezTo>
                  <a:cubicBezTo>
                    <a:pt x="412" y="589"/>
                    <a:pt x="398" y="559"/>
                    <a:pt x="398" y="544"/>
                  </a:cubicBezTo>
                  <a:cubicBezTo>
                    <a:pt x="398" y="530"/>
                    <a:pt x="412" y="500"/>
                    <a:pt x="442" y="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592" name="Freeform 104">
              <a:extLst>
                <a:ext uri="{FF2B5EF4-FFF2-40B4-BE49-F238E27FC236}">
                  <a16:creationId xmlns:a16="http://schemas.microsoft.com/office/drawing/2014/main" id="{989F6AAD-3F11-1144-BB35-FA5B9B44A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3244" y="3547269"/>
              <a:ext cx="204788" cy="204788"/>
            </a:xfrm>
            <a:custGeom>
              <a:avLst/>
              <a:gdLst>
                <a:gd name="T0" fmla="*/ 153759228 w 532"/>
                <a:gd name="T1" fmla="*/ 314044711 h 532"/>
                <a:gd name="T2" fmla="*/ 153759228 w 532"/>
                <a:gd name="T3" fmla="*/ 314044711 h 532"/>
                <a:gd name="T4" fmla="*/ 0 w 532"/>
                <a:gd name="T5" fmla="*/ 160275474 h 532"/>
                <a:gd name="T6" fmla="*/ 153759228 w 532"/>
                <a:gd name="T7" fmla="*/ 0 h 532"/>
                <a:gd name="T8" fmla="*/ 314023924 w 532"/>
                <a:gd name="T9" fmla="*/ 160275474 h 532"/>
                <a:gd name="T10" fmla="*/ 153759228 w 532"/>
                <a:gd name="T11" fmla="*/ 314044711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2" h="532">
                  <a:moveTo>
                    <a:pt x="260" y="531"/>
                  </a:moveTo>
                  <a:lnTo>
                    <a:pt x="260" y="531"/>
                  </a:lnTo>
                  <a:cubicBezTo>
                    <a:pt x="120" y="531"/>
                    <a:pt x="0" y="411"/>
                    <a:pt x="0" y="271"/>
                  </a:cubicBezTo>
                  <a:cubicBezTo>
                    <a:pt x="0" y="122"/>
                    <a:pt x="120" y="0"/>
                    <a:pt x="260" y="0"/>
                  </a:cubicBezTo>
                  <a:cubicBezTo>
                    <a:pt x="409" y="0"/>
                    <a:pt x="531" y="122"/>
                    <a:pt x="531" y="271"/>
                  </a:cubicBezTo>
                  <a:cubicBezTo>
                    <a:pt x="531" y="411"/>
                    <a:pt x="409" y="531"/>
                    <a:pt x="260" y="5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0DAD223-D002-4412-9C26-5B9CD9ACDE4B}"/>
              </a:ext>
            </a:extLst>
          </p:cNvPr>
          <p:cNvGrpSpPr/>
          <p:nvPr/>
        </p:nvGrpSpPr>
        <p:grpSpPr>
          <a:xfrm>
            <a:off x="7307742" y="3530870"/>
            <a:ext cx="792751" cy="1465688"/>
            <a:chOff x="7307742" y="3530870"/>
            <a:chExt cx="792751" cy="146568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741E90C-7504-5C41-9E08-8E1C43A7031A}"/>
                </a:ext>
              </a:extLst>
            </p:cNvPr>
            <p:cNvGrpSpPr/>
            <p:nvPr/>
          </p:nvGrpSpPr>
          <p:grpSpPr>
            <a:xfrm>
              <a:off x="7307742" y="3530870"/>
              <a:ext cx="441521" cy="821876"/>
              <a:chOff x="14051465" y="6972620"/>
              <a:chExt cx="883041" cy="1643751"/>
            </a:xfrm>
            <a:solidFill>
              <a:schemeClr val="accent1"/>
            </a:solidFill>
          </p:grpSpPr>
          <p:sp>
            <p:nvSpPr>
              <p:cNvPr id="43" name="Freeform 73">
                <a:extLst>
                  <a:ext uri="{FF2B5EF4-FFF2-40B4-BE49-F238E27FC236}">
                    <a16:creationId xmlns:a16="http://schemas.microsoft.com/office/drawing/2014/main" id="{66116078-9677-234D-AE5D-8AA515A615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77791" y="7288012"/>
                <a:ext cx="656715" cy="1328359"/>
              </a:xfrm>
              <a:custGeom>
                <a:avLst/>
                <a:gdLst>
                  <a:gd name="T0" fmla="*/ 0 w 784"/>
                  <a:gd name="T1" fmla="*/ 0 h 1585"/>
                  <a:gd name="T2" fmla="*/ 0 w 784"/>
                  <a:gd name="T3" fmla="*/ 1015 h 1585"/>
                  <a:gd name="T4" fmla="*/ 756 w 784"/>
                  <a:gd name="T5" fmla="*/ 1015 h 1585"/>
                  <a:gd name="T6" fmla="*/ 756 w 784"/>
                  <a:gd name="T7" fmla="*/ 1584 h 1585"/>
                  <a:gd name="T8" fmla="*/ 783 w 784"/>
                  <a:gd name="T9" fmla="*/ 1584 h 1585"/>
                  <a:gd name="T10" fmla="*/ 783 w 784"/>
                  <a:gd name="T11" fmla="*/ 987 h 1585"/>
                  <a:gd name="T12" fmla="*/ 19 w 784"/>
                  <a:gd name="T13" fmla="*/ 987 h 1585"/>
                  <a:gd name="T14" fmla="*/ 19 w 784"/>
                  <a:gd name="T15" fmla="*/ 0 h 1585"/>
                  <a:gd name="T16" fmla="*/ 0 w 784"/>
                  <a:gd name="T17" fmla="*/ 0 h 1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4" h="1585">
                    <a:moveTo>
                      <a:pt x="0" y="0"/>
                    </a:moveTo>
                    <a:lnTo>
                      <a:pt x="0" y="1015"/>
                    </a:lnTo>
                    <a:lnTo>
                      <a:pt x="756" y="1015"/>
                    </a:lnTo>
                    <a:lnTo>
                      <a:pt x="756" y="1584"/>
                    </a:lnTo>
                    <a:lnTo>
                      <a:pt x="783" y="1584"/>
                    </a:lnTo>
                    <a:lnTo>
                      <a:pt x="783" y="987"/>
                    </a:lnTo>
                    <a:lnTo>
                      <a:pt x="19" y="987"/>
                    </a:lnTo>
                    <a:lnTo>
                      <a:pt x="19" y="0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77" name="Freeform 107">
                <a:extLst>
                  <a:ext uri="{FF2B5EF4-FFF2-40B4-BE49-F238E27FC236}">
                    <a16:creationId xmlns:a16="http://schemas.microsoft.com/office/drawing/2014/main" id="{8801F003-981C-F446-AF49-6C98A3DC7D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051465" y="6972620"/>
                <a:ext cx="460072" cy="460102"/>
              </a:xfrm>
              <a:custGeom>
                <a:avLst/>
                <a:gdLst>
                  <a:gd name="T0" fmla="*/ 279 w 550"/>
                  <a:gd name="T1" fmla="*/ 19 h 550"/>
                  <a:gd name="T2" fmla="*/ 279 w 550"/>
                  <a:gd name="T3" fmla="*/ 19 h 550"/>
                  <a:gd name="T4" fmla="*/ 531 w 550"/>
                  <a:gd name="T5" fmla="*/ 280 h 550"/>
                  <a:gd name="T6" fmla="*/ 279 w 550"/>
                  <a:gd name="T7" fmla="*/ 531 h 550"/>
                  <a:gd name="T8" fmla="*/ 28 w 550"/>
                  <a:gd name="T9" fmla="*/ 280 h 550"/>
                  <a:gd name="T10" fmla="*/ 279 w 550"/>
                  <a:gd name="T11" fmla="*/ 19 h 550"/>
                  <a:gd name="T12" fmla="*/ 279 w 550"/>
                  <a:gd name="T13" fmla="*/ 0 h 550"/>
                  <a:gd name="T14" fmla="*/ 279 w 550"/>
                  <a:gd name="T15" fmla="*/ 0 h 550"/>
                  <a:gd name="T16" fmla="*/ 0 w 550"/>
                  <a:gd name="T17" fmla="*/ 280 h 550"/>
                  <a:gd name="T18" fmla="*/ 279 w 550"/>
                  <a:gd name="T19" fmla="*/ 549 h 550"/>
                  <a:gd name="T20" fmla="*/ 549 w 550"/>
                  <a:gd name="T21" fmla="*/ 280 h 550"/>
                  <a:gd name="T22" fmla="*/ 279 w 550"/>
                  <a:gd name="T23" fmla="*/ 0 h 550"/>
                  <a:gd name="T24" fmla="*/ 279 w 550"/>
                  <a:gd name="T25" fmla="*/ 19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50" h="550">
                    <a:moveTo>
                      <a:pt x="279" y="19"/>
                    </a:moveTo>
                    <a:lnTo>
                      <a:pt x="279" y="19"/>
                    </a:lnTo>
                    <a:cubicBezTo>
                      <a:pt x="419" y="19"/>
                      <a:pt x="531" y="140"/>
                      <a:pt x="531" y="280"/>
                    </a:cubicBezTo>
                    <a:cubicBezTo>
                      <a:pt x="531" y="411"/>
                      <a:pt x="419" y="531"/>
                      <a:pt x="279" y="531"/>
                    </a:cubicBezTo>
                    <a:cubicBezTo>
                      <a:pt x="139" y="531"/>
                      <a:pt x="28" y="411"/>
                      <a:pt x="28" y="280"/>
                    </a:cubicBezTo>
                    <a:cubicBezTo>
                      <a:pt x="28" y="140"/>
                      <a:pt x="139" y="19"/>
                      <a:pt x="279" y="19"/>
                    </a:cubicBezTo>
                    <a:lnTo>
                      <a:pt x="279" y="0"/>
                    </a:lnTo>
                    <a:lnTo>
                      <a:pt x="279" y="0"/>
                    </a:lnTo>
                    <a:cubicBezTo>
                      <a:pt x="120" y="0"/>
                      <a:pt x="0" y="122"/>
                      <a:pt x="0" y="280"/>
                    </a:cubicBezTo>
                    <a:cubicBezTo>
                      <a:pt x="0" y="429"/>
                      <a:pt x="120" y="549"/>
                      <a:pt x="279" y="549"/>
                    </a:cubicBezTo>
                    <a:cubicBezTo>
                      <a:pt x="428" y="549"/>
                      <a:pt x="549" y="429"/>
                      <a:pt x="549" y="280"/>
                    </a:cubicBezTo>
                    <a:cubicBezTo>
                      <a:pt x="549" y="122"/>
                      <a:pt x="428" y="0"/>
                      <a:pt x="279" y="0"/>
                    </a:cubicBezTo>
                    <a:lnTo>
                      <a:pt x="279" y="19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A7F1433D-C6A2-824D-B6A6-4BACBD2FD4E3}"/>
                </a:ext>
              </a:extLst>
            </p:cNvPr>
            <p:cNvGrpSpPr/>
            <p:nvPr/>
          </p:nvGrpSpPr>
          <p:grpSpPr>
            <a:xfrm>
              <a:off x="7398031" y="4349428"/>
              <a:ext cx="702462" cy="647130"/>
              <a:chOff x="13296064" y="10607541"/>
              <a:chExt cx="1265763" cy="1166060"/>
            </a:xfrm>
            <a:solidFill>
              <a:schemeClr val="accent1"/>
            </a:solidFill>
          </p:grpSpPr>
          <p:sp>
            <p:nvSpPr>
              <p:cNvPr id="89" name="Freeform 269">
                <a:extLst>
                  <a:ext uri="{FF2B5EF4-FFF2-40B4-BE49-F238E27FC236}">
                    <a16:creationId xmlns:a16="http://schemas.microsoft.com/office/drawing/2014/main" id="{8F934663-D8D2-8946-ACDA-3EB0562139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49333" y="10670914"/>
                <a:ext cx="1141470" cy="1039314"/>
              </a:xfrm>
              <a:custGeom>
                <a:avLst/>
                <a:gdLst>
                  <a:gd name="T0" fmla="*/ 994 w 1989"/>
                  <a:gd name="T1" fmla="*/ 0 h 1812"/>
                  <a:gd name="T2" fmla="*/ 994 w 1989"/>
                  <a:gd name="T3" fmla="*/ 0 h 1812"/>
                  <a:gd name="T4" fmla="*/ 354 w 1989"/>
                  <a:gd name="T5" fmla="*/ 268 h 1812"/>
                  <a:gd name="T6" fmla="*/ 354 w 1989"/>
                  <a:gd name="T7" fmla="*/ 1548 h 1812"/>
                  <a:gd name="T8" fmla="*/ 994 w 1989"/>
                  <a:gd name="T9" fmla="*/ 1811 h 1812"/>
                  <a:gd name="T10" fmla="*/ 1634 w 1989"/>
                  <a:gd name="T11" fmla="*/ 1548 h 1812"/>
                  <a:gd name="T12" fmla="*/ 1634 w 1989"/>
                  <a:gd name="T13" fmla="*/ 268 h 1812"/>
                  <a:gd name="T14" fmla="*/ 994 w 1989"/>
                  <a:gd name="T15" fmla="*/ 0 h 1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89" h="1812">
                    <a:moveTo>
                      <a:pt x="994" y="0"/>
                    </a:moveTo>
                    <a:lnTo>
                      <a:pt x="994" y="0"/>
                    </a:lnTo>
                    <a:cubicBezTo>
                      <a:pt x="766" y="0"/>
                      <a:pt x="532" y="91"/>
                      <a:pt x="354" y="268"/>
                    </a:cubicBezTo>
                    <a:cubicBezTo>
                      <a:pt x="0" y="622"/>
                      <a:pt x="0" y="1194"/>
                      <a:pt x="354" y="1548"/>
                    </a:cubicBezTo>
                    <a:cubicBezTo>
                      <a:pt x="532" y="1725"/>
                      <a:pt x="766" y="1811"/>
                      <a:pt x="994" y="1811"/>
                    </a:cubicBezTo>
                    <a:cubicBezTo>
                      <a:pt x="1229" y="1811"/>
                      <a:pt x="1457" y="1725"/>
                      <a:pt x="1634" y="1548"/>
                    </a:cubicBezTo>
                    <a:cubicBezTo>
                      <a:pt x="1988" y="1194"/>
                      <a:pt x="1988" y="622"/>
                      <a:pt x="1634" y="268"/>
                    </a:cubicBezTo>
                    <a:cubicBezTo>
                      <a:pt x="1457" y="91"/>
                      <a:pt x="1229" y="0"/>
                      <a:pt x="994" y="0"/>
                    </a:cubicBez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  <p:sp>
            <p:nvSpPr>
              <p:cNvPr id="90" name="Freeform 270">
                <a:extLst>
                  <a:ext uri="{FF2B5EF4-FFF2-40B4-BE49-F238E27FC236}">
                    <a16:creationId xmlns:a16="http://schemas.microsoft.com/office/drawing/2014/main" id="{03111E3F-16F7-E64C-9B33-6FED10DAFB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96064" y="10607541"/>
                <a:ext cx="1265763" cy="1166060"/>
              </a:xfrm>
              <a:custGeom>
                <a:avLst/>
                <a:gdLst>
                  <a:gd name="T0" fmla="*/ 1085 w 2206"/>
                  <a:gd name="T1" fmla="*/ 2005 h 2035"/>
                  <a:gd name="T2" fmla="*/ 1085 w 2206"/>
                  <a:gd name="T3" fmla="*/ 2005 h 2035"/>
                  <a:gd name="T4" fmla="*/ 383 w 2206"/>
                  <a:gd name="T5" fmla="*/ 1714 h 2035"/>
                  <a:gd name="T6" fmla="*/ 383 w 2206"/>
                  <a:gd name="T7" fmla="*/ 314 h 2035"/>
                  <a:gd name="T8" fmla="*/ 1085 w 2206"/>
                  <a:gd name="T9" fmla="*/ 23 h 2035"/>
                  <a:gd name="T10" fmla="*/ 1788 w 2206"/>
                  <a:gd name="T11" fmla="*/ 314 h 2035"/>
                  <a:gd name="T12" fmla="*/ 1788 w 2206"/>
                  <a:gd name="T13" fmla="*/ 1714 h 2035"/>
                  <a:gd name="T14" fmla="*/ 1085 w 2206"/>
                  <a:gd name="T15" fmla="*/ 2005 h 2035"/>
                  <a:gd name="T16" fmla="*/ 1085 w 2206"/>
                  <a:gd name="T17" fmla="*/ 0 h 2035"/>
                  <a:gd name="T18" fmla="*/ 1085 w 2206"/>
                  <a:gd name="T19" fmla="*/ 0 h 2035"/>
                  <a:gd name="T20" fmla="*/ 366 w 2206"/>
                  <a:gd name="T21" fmla="*/ 297 h 2035"/>
                  <a:gd name="T22" fmla="*/ 68 w 2206"/>
                  <a:gd name="T23" fmla="*/ 1017 h 2035"/>
                  <a:gd name="T24" fmla="*/ 366 w 2206"/>
                  <a:gd name="T25" fmla="*/ 1737 h 2035"/>
                  <a:gd name="T26" fmla="*/ 1085 w 2206"/>
                  <a:gd name="T27" fmla="*/ 2034 h 2035"/>
                  <a:gd name="T28" fmla="*/ 1085 w 2206"/>
                  <a:gd name="T29" fmla="*/ 2034 h 2035"/>
                  <a:gd name="T30" fmla="*/ 1805 w 2206"/>
                  <a:gd name="T31" fmla="*/ 1737 h 2035"/>
                  <a:gd name="T32" fmla="*/ 1805 w 2206"/>
                  <a:gd name="T33" fmla="*/ 297 h 2035"/>
                  <a:gd name="T34" fmla="*/ 1085 w 2206"/>
                  <a:gd name="T35" fmla="*/ 0 h 2035"/>
                  <a:gd name="T36" fmla="*/ 1085 w 2206"/>
                  <a:gd name="T37" fmla="*/ 2005 h 20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06" h="2035">
                    <a:moveTo>
                      <a:pt x="1085" y="2005"/>
                    </a:moveTo>
                    <a:lnTo>
                      <a:pt x="1085" y="2005"/>
                    </a:lnTo>
                    <a:cubicBezTo>
                      <a:pt x="823" y="2005"/>
                      <a:pt x="571" y="1902"/>
                      <a:pt x="383" y="1714"/>
                    </a:cubicBezTo>
                    <a:cubicBezTo>
                      <a:pt x="0" y="1331"/>
                      <a:pt x="0" y="703"/>
                      <a:pt x="383" y="314"/>
                    </a:cubicBezTo>
                    <a:cubicBezTo>
                      <a:pt x="571" y="126"/>
                      <a:pt x="823" y="23"/>
                      <a:pt x="1085" y="23"/>
                    </a:cubicBezTo>
                    <a:cubicBezTo>
                      <a:pt x="1354" y="23"/>
                      <a:pt x="1600" y="126"/>
                      <a:pt x="1788" y="314"/>
                    </a:cubicBezTo>
                    <a:cubicBezTo>
                      <a:pt x="2177" y="703"/>
                      <a:pt x="2177" y="1331"/>
                      <a:pt x="1788" y="1714"/>
                    </a:cubicBezTo>
                    <a:cubicBezTo>
                      <a:pt x="1600" y="1902"/>
                      <a:pt x="1354" y="2005"/>
                      <a:pt x="1085" y="2005"/>
                    </a:cubicBezTo>
                    <a:lnTo>
                      <a:pt x="1085" y="0"/>
                    </a:lnTo>
                    <a:lnTo>
                      <a:pt x="1085" y="0"/>
                    </a:lnTo>
                    <a:cubicBezTo>
                      <a:pt x="817" y="0"/>
                      <a:pt x="560" y="103"/>
                      <a:pt x="366" y="297"/>
                    </a:cubicBezTo>
                    <a:cubicBezTo>
                      <a:pt x="177" y="486"/>
                      <a:pt x="68" y="743"/>
                      <a:pt x="68" y="1017"/>
                    </a:cubicBezTo>
                    <a:cubicBezTo>
                      <a:pt x="68" y="1285"/>
                      <a:pt x="177" y="1542"/>
                      <a:pt x="366" y="1737"/>
                    </a:cubicBezTo>
                    <a:cubicBezTo>
                      <a:pt x="560" y="1925"/>
                      <a:pt x="817" y="2034"/>
                      <a:pt x="1085" y="2034"/>
                    </a:cubicBezTo>
                    <a:lnTo>
                      <a:pt x="1085" y="2034"/>
                    </a:lnTo>
                    <a:cubicBezTo>
                      <a:pt x="1360" y="2034"/>
                      <a:pt x="1611" y="1925"/>
                      <a:pt x="1805" y="1737"/>
                    </a:cubicBezTo>
                    <a:cubicBezTo>
                      <a:pt x="2205" y="1337"/>
                      <a:pt x="2205" y="691"/>
                      <a:pt x="1805" y="297"/>
                    </a:cubicBezTo>
                    <a:cubicBezTo>
                      <a:pt x="1611" y="103"/>
                      <a:pt x="1360" y="0"/>
                      <a:pt x="1085" y="0"/>
                    </a:cubicBezTo>
                    <a:lnTo>
                      <a:pt x="1085" y="2005"/>
                    </a:ln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</p:grpSp>
        <p:sp>
          <p:nvSpPr>
            <p:cNvPr id="23579" name="Freeform 108">
              <a:extLst>
                <a:ext uri="{FF2B5EF4-FFF2-40B4-BE49-F238E27FC236}">
                  <a16:creationId xmlns:a16="http://schemas.microsoft.com/office/drawing/2014/main" id="{2F7F0EE2-5FEC-BF44-B47F-2E041C2A05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7300" y="4533107"/>
              <a:ext cx="284163" cy="292100"/>
            </a:xfrm>
            <a:custGeom>
              <a:avLst/>
              <a:gdLst>
                <a:gd name="T0" fmla="*/ 74103520 w 619"/>
                <a:gd name="T1" fmla="*/ 75641921 h 634"/>
                <a:gd name="T2" fmla="*/ 74103520 w 619"/>
                <a:gd name="T3" fmla="*/ 75641921 h 634"/>
                <a:gd name="T4" fmla="*/ 61472750 w 619"/>
                <a:gd name="T5" fmla="*/ 87540619 h 634"/>
                <a:gd name="T6" fmla="*/ 74103520 w 619"/>
                <a:gd name="T7" fmla="*/ 100289817 h 634"/>
                <a:gd name="T8" fmla="*/ 99365980 w 619"/>
                <a:gd name="T9" fmla="*/ 87540619 h 634"/>
                <a:gd name="T10" fmla="*/ 74103520 w 619"/>
                <a:gd name="T11" fmla="*/ 75641921 h 634"/>
                <a:gd name="T12" fmla="*/ 458937587 w 619"/>
                <a:gd name="T13" fmla="*/ 0 h 634"/>
                <a:gd name="T14" fmla="*/ 458937587 w 619"/>
                <a:gd name="T15" fmla="*/ 0 h 634"/>
                <a:gd name="T16" fmla="*/ 61472750 w 619"/>
                <a:gd name="T17" fmla="*/ 0 h 634"/>
                <a:gd name="T18" fmla="*/ 0 w 619"/>
                <a:gd name="T19" fmla="*/ 75641921 h 634"/>
                <a:gd name="T20" fmla="*/ 0 w 619"/>
                <a:gd name="T21" fmla="*/ 475949767 h 634"/>
                <a:gd name="T22" fmla="*/ 61472750 w 619"/>
                <a:gd name="T23" fmla="*/ 537993834 h 634"/>
                <a:gd name="T24" fmla="*/ 458937587 w 619"/>
                <a:gd name="T25" fmla="*/ 537993834 h 634"/>
                <a:gd name="T26" fmla="*/ 520410336 w 619"/>
                <a:gd name="T27" fmla="*/ 475949767 h 634"/>
                <a:gd name="T28" fmla="*/ 520410336 w 619"/>
                <a:gd name="T29" fmla="*/ 75641921 h 634"/>
                <a:gd name="T30" fmla="*/ 458937587 w 619"/>
                <a:gd name="T31" fmla="*/ 0 h 634"/>
                <a:gd name="T32" fmla="*/ 495989806 w 619"/>
                <a:gd name="T33" fmla="*/ 475949767 h 634"/>
                <a:gd name="T34" fmla="*/ 495989806 w 619"/>
                <a:gd name="T35" fmla="*/ 475949767 h 634"/>
                <a:gd name="T36" fmla="*/ 458937587 w 619"/>
                <a:gd name="T37" fmla="*/ 500597663 h 634"/>
                <a:gd name="T38" fmla="*/ 61472750 w 619"/>
                <a:gd name="T39" fmla="*/ 500597663 h 634"/>
                <a:gd name="T40" fmla="*/ 24420530 w 619"/>
                <a:gd name="T41" fmla="*/ 475949767 h 634"/>
                <a:gd name="T42" fmla="*/ 24420530 w 619"/>
                <a:gd name="T43" fmla="*/ 175081238 h 634"/>
                <a:gd name="T44" fmla="*/ 495989806 w 619"/>
                <a:gd name="T45" fmla="*/ 175081238 h 634"/>
                <a:gd name="T46" fmla="*/ 495989806 w 619"/>
                <a:gd name="T47" fmla="*/ 475949767 h 634"/>
                <a:gd name="T48" fmla="*/ 495989806 w 619"/>
                <a:gd name="T49" fmla="*/ 137685988 h 634"/>
                <a:gd name="T50" fmla="*/ 495989806 w 619"/>
                <a:gd name="T51" fmla="*/ 137685988 h 634"/>
                <a:gd name="T52" fmla="*/ 24420530 w 619"/>
                <a:gd name="T53" fmla="*/ 137685988 h 634"/>
                <a:gd name="T54" fmla="*/ 24420530 w 619"/>
                <a:gd name="T55" fmla="*/ 75641921 h 634"/>
                <a:gd name="T56" fmla="*/ 61472750 w 619"/>
                <a:gd name="T57" fmla="*/ 37396172 h 634"/>
                <a:gd name="T58" fmla="*/ 458937587 w 619"/>
                <a:gd name="T59" fmla="*/ 37396172 h 634"/>
                <a:gd name="T60" fmla="*/ 495989806 w 619"/>
                <a:gd name="T61" fmla="*/ 75641921 h 634"/>
                <a:gd name="T62" fmla="*/ 495989806 w 619"/>
                <a:gd name="T63" fmla="*/ 137685988 h 634"/>
                <a:gd name="T64" fmla="*/ 210521719 w 619"/>
                <a:gd name="T65" fmla="*/ 75641921 h 634"/>
                <a:gd name="T66" fmla="*/ 210521719 w 619"/>
                <a:gd name="T67" fmla="*/ 75641921 h 634"/>
                <a:gd name="T68" fmla="*/ 197890949 w 619"/>
                <a:gd name="T69" fmla="*/ 87540619 h 634"/>
                <a:gd name="T70" fmla="*/ 210521719 w 619"/>
                <a:gd name="T71" fmla="*/ 100289817 h 634"/>
                <a:gd name="T72" fmla="*/ 223153408 w 619"/>
                <a:gd name="T73" fmla="*/ 87540619 h 634"/>
                <a:gd name="T74" fmla="*/ 210521719 w 619"/>
                <a:gd name="T75" fmla="*/ 75641921 h 634"/>
                <a:gd name="T76" fmla="*/ 149049888 w 619"/>
                <a:gd name="T77" fmla="*/ 75641921 h 634"/>
                <a:gd name="T78" fmla="*/ 149049888 w 619"/>
                <a:gd name="T79" fmla="*/ 75641921 h 634"/>
                <a:gd name="T80" fmla="*/ 123786510 w 619"/>
                <a:gd name="T81" fmla="*/ 87540619 h 634"/>
                <a:gd name="T82" fmla="*/ 149049888 w 619"/>
                <a:gd name="T83" fmla="*/ 100289817 h 634"/>
                <a:gd name="T84" fmla="*/ 160838729 w 619"/>
                <a:gd name="T85" fmla="*/ 87540619 h 634"/>
                <a:gd name="T86" fmla="*/ 149049888 w 619"/>
                <a:gd name="T87" fmla="*/ 75641921 h 63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19" h="634">
                  <a:moveTo>
                    <a:pt x="88" y="89"/>
                  </a:moveTo>
                  <a:lnTo>
                    <a:pt x="88" y="89"/>
                  </a:lnTo>
                  <a:cubicBezTo>
                    <a:pt x="88" y="89"/>
                    <a:pt x="73" y="89"/>
                    <a:pt x="73" y="103"/>
                  </a:cubicBezTo>
                  <a:cubicBezTo>
                    <a:pt x="73" y="118"/>
                    <a:pt x="88" y="118"/>
                    <a:pt x="88" y="118"/>
                  </a:cubicBezTo>
                  <a:cubicBezTo>
                    <a:pt x="103" y="118"/>
                    <a:pt x="118" y="118"/>
                    <a:pt x="118" y="103"/>
                  </a:cubicBezTo>
                  <a:cubicBezTo>
                    <a:pt x="118" y="89"/>
                    <a:pt x="103" y="89"/>
                    <a:pt x="88" y="89"/>
                  </a:cubicBezTo>
                  <a:close/>
                  <a:moveTo>
                    <a:pt x="545" y="0"/>
                  </a:moveTo>
                  <a:lnTo>
                    <a:pt x="545" y="0"/>
                  </a:lnTo>
                  <a:cubicBezTo>
                    <a:pt x="73" y="0"/>
                    <a:pt x="73" y="0"/>
                    <a:pt x="73" y="0"/>
                  </a:cubicBezTo>
                  <a:cubicBezTo>
                    <a:pt x="29" y="0"/>
                    <a:pt x="0" y="44"/>
                    <a:pt x="0" y="89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604"/>
                    <a:pt x="29" y="633"/>
                    <a:pt x="73" y="633"/>
                  </a:cubicBezTo>
                  <a:cubicBezTo>
                    <a:pt x="545" y="633"/>
                    <a:pt x="545" y="633"/>
                    <a:pt x="545" y="633"/>
                  </a:cubicBezTo>
                  <a:cubicBezTo>
                    <a:pt x="589" y="633"/>
                    <a:pt x="618" y="604"/>
                    <a:pt x="618" y="560"/>
                  </a:cubicBezTo>
                  <a:cubicBezTo>
                    <a:pt x="618" y="89"/>
                    <a:pt x="618" y="89"/>
                    <a:pt x="618" y="89"/>
                  </a:cubicBezTo>
                  <a:cubicBezTo>
                    <a:pt x="618" y="44"/>
                    <a:pt x="589" y="0"/>
                    <a:pt x="545" y="0"/>
                  </a:cubicBezTo>
                  <a:close/>
                  <a:moveTo>
                    <a:pt x="589" y="560"/>
                  </a:moveTo>
                  <a:lnTo>
                    <a:pt x="589" y="560"/>
                  </a:lnTo>
                  <a:cubicBezTo>
                    <a:pt x="589" y="574"/>
                    <a:pt x="559" y="589"/>
                    <a:pt x="545" y="589"/>
                  </a:cubicBezTo>
                  <a:cubicBezTo>
                    <a:pt x="73" y="589"/>
                    <a:pt x="73" y="589"/>
                    <a:pt x="73" y="589"/>
                  </a:cubicBezTo>
                  <a:cubicBezTo>
                    <a:pt x="59" y="589"/>
                    <a:pt x="29" y="574"/>
                    <a:pt x="29" y="560"/>
                  </a:cubicBezTo>
                  <a:cubicBezTo>
                    <a:pt x="29" y="206"/>
                    <a:pt x="29" y="206"/>
                    <a:pt x="29" y="206"/>
                  </a:cubicBezTo>
                  <a:cubicBezTo>
                    <a:pt x="589" y="206"/>
                    <a:pt x="589" y="206"/>
                    <a:pt x="589" y="206"/>
                  </a:cubicBezTo>
                  <a:lnTo>
                    <a:pt x="589" y="560"/>
                  </a:lnTo>
                  <a:close/>
                  <a:moveTo>
                    <a:pt x="589" y="162"/>
                  </a:moveTo>
                  <a:lnTo>
                    <a:pt x="589" y="162"/>
                  </a:lnTo>
                  <a:cubicBezTo>
                    <a:pt x="29" y="162"/>
                    <a:pt x="29" y="162"/>
                    <a:pt x="29" y="162"/>
                  </a:cubicBezTo>
                  <a:cubicBezTo>
                    <a:pt x="29" y="89"/>
                    <a:pt x="29" y="89"/>
                    <a:pt x="29" y="89"/>
                  </a:cubicBezTo>
                  <a:cubicBezTo>
                    <a:pt x="29" y="59"/>
                    <a:pt x="59" y="44"/>
                    <a:pt x="73" y="44"/>
                  </a:cubicBezTo>
                  <a:cubicBezTo>
                    <a:pt x="545" y="44"/>
                    <a:pt x="545" y="44"/>
                    <a:pt x="545" y="44"/>
                  </a:cubicBezTo>
                  <a:cubicBezTo>
                    <a:pt x="559" y="44"/>
                    <a:pt x="589" y="59"/>
                    <a:pt x="589" y="89"/>
                  </a:cubicBezTo>
                  <a:lnTo>
                    <a:pt x="589" y="162"/>
                  </a:lnTo>
                  <a:close/>
                  <a:moveTo>
                    <a:pt x="250" y="89"/>
                  </a:moveTo>
                  <a:lnTo>
                    <a:pt x="250" y="89"/>
                  </a:lnTo>
                  <a:cubicBezTo>
                    <a:pt x="235" y="89"/>
                    <a:pt x="235" y="89"/>
                    <a:pt x="235" y="103"/>
                  </a:cubicBezTo>
                  <a:cubicBezTo>
                    <a:pt x="235" y="118"/>
                    <a:pt x="235" y="118"/>
                    <a:pt x="250" y="118"/>
                  </a:cubicBezTo>
                  <a:cubicBezTo>
                    <a:pt x="265" y="118"/>
                    <a:pt x="265" y="118"/>
                    <a:pt x="265" y="103"/>
                  </a:cubicBezTo>
                  <a:cubicBezTo>
                    <a:pt x="265" y="89"/>
                    <a:pt x="265" y="89"/>
                    <a:pt x="250" y="89"/>
                  </a:cubicBezTo>
                  <a:close/>
                  <a:moveTo>
                    <a:pt x="177" y="89"/>
                  </a:moveTo>
                  <a:lnTo>
                    <a:pt x="177" y="89"/>
                  </a:lnTo>
                  <a:cubicBezTo>
                    <a:pt x="162" y="89"/>
                    <a:pt x="147" y="89"/>
                    <a:pt x="147" y="103"/>
                  </a:cubicBezTo>
                  <a:cubicBezTo>
                    <a:pt x="147" y="118"/>
                    <a:pt x="162" y="118"/>
                    <a:pt x="177" y="118"/>
                  </a:cubicBezTo>
                  <a:cubicBezTo>
                    <a:pt x="177" y="118"/>
                    <a:pt x="191" y="118"/>
                    <a:pt x="191" y="103"/>
                  </a:cubicBezTo>
                  <a:cubicBezTo>
                    <a:pt x="191" y="89"/>
                    <a:pt x="177" y="89"/>
                    <a:pt x="177" y="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593" name="Freeform 106">
              <a:extLst>
                <a:ext uri="{FF2B5EF4-FFF2-40B4-BE49-F238E27FC236}">
                  <a16:creationId xmlns:a16="http://schemas.microsoft.com/office/drawing/2014/main" id="{AE7558A7-0240-BA4D-9C9E-97576645E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2344" y="3547269"/>
              <a:ext cx="202406" cy="204788"/>
            </a:xfrm>
            <a:custGeom>
              <a:avLst/>
              <a:gdLst>
                <a:gd name="T0" fmla="*/ 156390845 w 531"/>
                <a:gd name="T1" fmla="*/ 314044711 h 532"/>
                <a:gd name="T2" fmla="*/ 156390845 w 531"/>
                <a:gd name="T3" fmla="*/ 314044711 h 532"/>
                <a:gd name="T4" fmla="*/ 0 w 531"/>
                <a:gd name="T5" fmla="*/ 160275474 h 532"/>
                <a:gd name="T6" fmla="*/ 156390845 w 531"/>
                <a:gd name="T7" fmla="*/ 0 h 532"/>
                <a:gd name="T8" fmla="*/ 308130544 w 531"/>
                <a:gd name="T9" fmla="*/ 160275474 h 532"/>
                <a:gd name="T10" fmla="*/ 156390845 w 531"/>
                <a:gd name="T11" fmla="*/ 314044711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1" h="532">
                  <a:moveTo>
                    <a:pt x="269" y="531"/>
                  </a:moveTo>
                  <a:lnTo>
                    <a:pt x="269" y="531"/>
                  </a:lnTo>
                  <a:cubicBezTo>
                    <a:pt x="119" y="531"/>
                    <a:pt x="0" y="411"/>
                    <a:pt x="0" y="271"/>
                  </a:cubicBezTo>
                  <a:cubicBezTo>
                    <a:pt x="0" y="122"/>
                    <a:pt x="119" y="0"/>
                    <a:pt x="269" y="0"/>
                  </a:cubicBezTo>
                  <a:cubicBezTo>
                    <a:pt x="409" y="0"/>
                    <a:pt x="530" y="122"/>
                    <a:pt x="530" y="271"/>
                  </a:cubicBezTo>
                  <a:cubicBezTo>
                    <a:pt x="530" y="411"/>
                    <a:pt x="409" y="531"/>
                    <a:pt x="269" y="5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2B339EB-2165-4D44-B469-6A4F757AB391}"/>
              </a:ext>
            </a:extLst>
          </p:cNvPr>
          <p:cNvGrpSpPr/>
          <p:nvPr/>
        </p:nvGrpSpPr>
        <p:grpSpPr>
          <a:xfrm>
            <a:off x="8694718" y="2342070"/>
            <a:ext cx="702462" cy="1418718"/>
            <a:chOff x="8694718" y="2342070"/>
            <a:chExt cx="702462" cy="1418718"/>
          </a:xfrm>
        </p:grpSpPr>
        <p:sp>
          <p:nvSpPr>
            <p:cNvPr id="23556" name="Freeform 77">
              <a:extLst>
                <a:ext uri="{FF2B5EF4-FFF2-40B4-BE49-F238E27FC236}">
                  <a16:creationId xmlns:a16="http://schemas.microsoft.com/office/drawing/2014/main" id="{AF74843D-8DE9-F741-B613-03F28A231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0019" y="2979738"/>
              <a:ext cx="237331" cy="668338"/>
            </a:xfrm>
            <a:custGeom>
              <a:avLst/>
              <a:gdLst>
                <a:gd name="T0" fmla="*/ 396173964 w 568"/>
                <a:gd name="T1" fmla="*/ 1119437640 h 1594"/>
                <a:gd name="T2" fmla="*/ 396173964 w 568"/>
                <a:gd name="T3" fmla="*/ 470824062 h 1594"/>
                <a:gd name="T4" fmla="*/ 19563930 w 568"/>
                <a:gd name="T5" fmla="*/ 470824062 h 1594"/>
                <a:gd name="T6" fmla="*/ 19563930 w 568"/>
                <a:gd name="T7" fmla="*/ 0 h 1594"/>
                <a:gd name="T8" fmla="*/ 0 w 568"/>
                <a:gd name="T9" fmla="*/ 0 h 1594"/>
                <a:gd name="T10" fmla="*/ 0 w 568"/>
                <a:gd name="T11" fmla="*/ 484175718 h 1594"/>
                <a:gd name="T12" fmla="*/ 377308657 w 568"/>
                <a:gd name="T13" fmla="*/ 484175718 h 1594"/>
                <a:gd name="T14" fmla="*/ 377308657 w 568"/>
                <a:gd name="T15" fmla="*/ 1119437640 h 1594"/>
                <a:gd name="T16" fmla="*/ 396173964 w 568"/>
                <a:gd name="T17" fmla="*/ 1119437640 h 15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68" h="1594">
                  <a:moveTo>
                    <a:pt x="567" y="1593"/>
                  </a:moveTo>
                  <a:lnTo>
                    <a:pt x="567" y="670"/>
                  </a:lnTo>
                  <a:lnTo>
                    <a:pt x="28" y="67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89"/>
                  </a:lnTo>
                  <a:lnTo>
                    <a:pt x="540" y="689"/>
                  </a:lnTo>
                  <a:lnTo>
                    <a:pt x="540" y="1593"/>
                  </a:lnTo>
                  <a:lnTo>
                    <a:pt x="567" y="159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573" name="Freeform 109">
              <a:extLst>
                <a:ext uri="{FF2B5EF4-FFF2-40B4-BE49-F238E27FC236}">
                  <a16:creationId xmlns:a16="http://schemas.microsoft.com/office/drawing/2014/main" id="{01778754-6D2D-6341-80E3-D0340E0EC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8288" y="3530600"/>
              <a:ext cx="230188" cy="230188"/>
            </a:xfrm>
            <a:custGeom>
              <a:avLst/>
              <a:gdLst>
                <a:gd name="T0" fmla="*/ 188349457 w 550"/>
                <a:gd name="T1" fmla="*/ 13304000 h 550"/>
                <a:gd name="T2" fmla="*/ 188349457 w 550"/>
                <a:gd name="T3" fmla="*/ 13304000 h 550"/>
                <a:gd name="T4" fmla="*/ 371798013 w 550"/>
                <a:gd name="T5" fmla="*/ 196064505 h 550"/>
                <a:gd name="T6" fmla="*/ 188349457 w 550"/>
                <a:gd name="T7" fmla="*/ 371822287 h 550"/>
                <a:gd name="T8" fmla="*/ 13303163 w 550"/>
                <a:gd name="T9" fmla="*/ 196064505 h 550"/>
                <a:gd name="T10" fmla="*/ 188349457 w 550"/>
                <a:gd name="T11" fmla="*/ 13304000 h 550"/>
                <a:gd name="T12" fmla="*/ 188349457 w 550"/>
                <a:gd name="T13" fmla="*/ 0 h 550"/>
                <a:gd name="T14" fmla="*/ 188349457 w 550"/>
                <a:gd name="T15" fmla="*/ 0 h 550"/>
                <a:gd name="T16" fmla="*/ 0 w 550"/>
                <a:gd name="T17" fmla="*/ 196064505 h 550"/>
                <a:gd name="T18" fmla="*/ 188349457 w 550"/>
                <a:gd name="T19" fmla="*/ 384425681 h 550"/>
                <a:gd name="T20" fmla="*/ 384401406 w 550"/>
                <a:gd name="T21" fmla="*/ 196064505 h 550"/>
                <a:gd name="T22" fmla="*/ 188349457 w 550"/>
                <a:gd name="T23" fmla="*/ 0 h 550"/>
                <a:gd name="T24" fmla="*/ 188349457 w 550"/>
                <a:gd name="T25" fmla="*/ 13304000 h 5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50" h="550">
                  <a:moveTo>
                    <a:pt x="269" y="19"/>
                  </a:moveTo>
                  <a:lnTo>
                    <a:pt x="269" y="19"/>
                  </a:lnTo>
                  <a:cubicBezTo>
                    <a:pt x="409" y="19"/>
                    <a:pt x="531" y="140"/>
                    <a:pt x="531" y="280"/>
                  </a:cubicBezTo>
                  <a:cubicBezTo>
                    <a:pt x="531" y="411"/>
                    <a:pt x="409" y="531"/>
                    <a:pt x="269" y="531"/>
                  </a:cubicBezTo>
                  <a:cubicBezTo>
                    <a:pt x="129" y="531"/>
                    <a:pt x="19" y="411"/>
                    <a:pt x="19" y="280"/>
                  </a:cubicBezTo>
                  <a:cubicBezTo>
                    <a:pt x="19" y="140"/>
                    <a:pt x="129" y="19"/>
                    <a:pt x="269" y="19"/>
                  </a:cubicBezTo>
                  <a:lnTo>
                    <a:pt x="269" y="0"/>
                  </a:lnTo>
                  <a:cubicBezTo>
                    <a:pt x="120" y="0"/>
                    <a:pt x="0" y="122"/>
                    <a:pt x="0" y="280"/>
                  </a:cubicBezTo>
                  <a:cubicBezTo>
                    <a:pt x="0" y="429"/>
                    <a:pt x="120" y="549"/>
                    <a:pt x="269" y="549"/>
                  </a:cubicBezTo>
                  <a:cubicBezTo>
                    <a:pt x="427" y="549"/>
                    <a:pt x="549" y="429"/>
                    <a:pt x="549" y="280"/>
                  </a:cubicBezTo>
                  <a:cubicBezTo>
                    <a:pt x="549" y="122"/>
                    <a:pt x="427" y="0"/>
                    <a:pt x="269" y="0"/>
                  </a:cubicBezTo>
                  <a:lnTo>
                    <a:pt x="269" y="19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2740FD02-B2C6-164E-9EC0-39F8A7E4A799}"/>
                </a:ext>
              </a:extLst>
            </p:cNvPr>
            <p:cNvGrpSpPr/>
            <p:nvPr/>
          </p:nvGrpSpPr>
          <p:grpSpPr>
            <a:xfrm>
              <a:off x="8694718" y="2342070"/>
              <a:ext cx="702462" cy="647130"/>
              <a:chOff x="13296063" y="10607541"/>
              <a:chExt cx="1265763" cy="1166060"/>
            </a:xfrm>
            <a:solidFill>
              <a:schemeClr val="accent2"/>
            </a:solidFill>
          </p:grpSpPr>
          <p:sp>
            <p:nvSpPr>
              <p:cNvPr id="86" name="Freeform 269">
                <a:extLst>
                  <a:ext uri="{FF2B5EF4-FFF2-40B4-BE49-F238E27FC236}">
                    <a16:creationId xmlns:a16="http://schemas.microsoft.com/office/drawing/2014/main" id="{C32813BD-6EBA-3041-A2D4-05F796D87E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49333" y="10670914"/>
                <a:ext cx="1141470" cy="1039314"/>
              </a:xfrm>
              <a:custGeom>
                <a:avLst/>
                <a:gdLst>
                  <a:gd name="T0" fmla="*/ 994 w 1989"/>
                  <a:gd name="T1" fmla="*/ 0 h 1812"/>
                  <a:gd name="T2" fmla="*/ 994 w 1989"/>
                  <a:gd name="T3" fmla="*/ 0 h 1812"/>
                  <a:gd name="T4" fmla="*/ 354 w 1989"/>
                  <a:gd name="T5" fmla="*/ 268 h 1812"/>
                  <a:gd name="T6" fmla="*/ 354 w 1989"/>
                  <a:gd name="T7" fmla="*/ 1548 h 1812"/>
                  <a:gd name="T8" fmla="*/ 994 w 1989"/>
                  <a:gd name="T9" fmla="*/ 1811 h 1812"/>
                  <a:gd name="T10" fmla="*/ 1634 w 1989"/>
                  <a:gd name="T11" fmla="*/ 1548 h 1812"/>
                  <a:gd name="T12" fmla="*/ 1634 w 1989"/>
                  <a:gd name="T13" fmla="*/ 268 h 1812"/>
                  <a:gd name="T14" fmla="*/ 994 w 1989"/>
                  <a:gd name="T15" fmla="*/ 0 h 1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89" h="1812">
                    <a:moveTo>
                      <a:pt x="994" y="0"/>
                    </a:moveTo>
                    <a:lnTo>
                      <a:pt x="994" y="0"/>
                    </a:lnTo>
                    <a:cubicBezTo>
                      <a:pt x="766" y="0"/>
                      <a:pt x="532" y="91"/>
                      <a:pt x="354" y="268"/>
                    </a:cubicBezTo>
                    <a:cubicBezTo>
                      <a:pt x="0" y="622"/>
                      <a:pt x="0" y="1194"/>
                      <a:pt x="354" y="1548"/>
                    </a:cubicBezTo>
                    <a:cubicBezTo>
                      <a:pt x="532" y="1725"/>
                      <a:pt x="766" y="1811"/>
                      <a:pt x="994" y="1811"/>
                    </a:cubicBezTo>
                    <a:cubicBezTo>
                      <a:pt x="1229" y="1811"/>
                      <a:pt x="1457" y="1725"/>
                      <a:pt x="1634" y="1548"/>
                    </a:cubicBezTo>
                    <a:cubicBezTo>
                      <a:pt x="1988" y="1194"/>
                      <a:pt x="1988" y="622"/>
                      <a:pt x="1634" y="268"/>
                    </a:cubicBezTo>
                    <a:cubicBezTo>
                      <a:pt x="1457" y="91"/>
                      <a:pt x="1229" y="0"/>
                      <a:pt x="994" y="0"/>
                    </a:cubicBez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  <p:sp>
            <p:nvSpPr>
              <p:cNvPr id="87" name="Freeform 270">
                <a:extLst>
                  <a:ext uri="{FF2B5EF4-FFF2-40B4-BE49-F238E27FC236}">
                    <a16:creationId xmlns:a16="http://schemas.microsoft.com/office/drawing/2014/main" id="{3E97F560-6BD3-3A4D-99DA-E310B3CBF6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96063" y="10607541"/>
                <a:ext cx="1265763" cy="1166060"/>
              </a:xfrm>
              <a:custGeom>
                <a:avLst/>
                <a:gdLst>
                  <a:gd name="T0" fmla="*/ 1085 w 2206"/>
                  <a:gd name="T1" fmla="*/ 2005 h 2035"/>
                  <a:gd name="T2" fmla="*/ 1085 w 2206"/>
                  <a:gd name="T3" fmla="*/ 2005 h 2035"/>
                  <a:gd name="T4" fmla="*/ 383 w 2206"/>
                  <a:gd name="T5" fmla="*/ 1714 h 2035"/>
                  <a:gd name="T6" fmla="*/ 383 w 2206"/>
                  <a:gd name="T7" fmla="*/ 314 h 2035"/>
                  <a:gd name="T8" fmla="*/ 1085 w 2206"/>
                  <a:gd name="T9" fmla="*/ 23 h 2035"/>
                  <a:gd name="T10" fmla="*/ 1788 w 2206"/>
                  <a:gd name="T11" fmla="*/ 314 h 2035"/>
                  <a:gd name="T12" fmla="*/ 1788 w 2206"/>
                  <a:gd name="T13" fmla="*/ 1714 h 2035"/>
                  <a:gd name="T14" fmla="*/ 1085 w 2206"/>
                  <a:gd name="T15" fmla="*/ 2005 h 2035"/>
                  <a:gd name="T16" fmla="*/ 1085 w 2206"/>
                  <a:gd name="T17" fmla="*/ 0 h 2035"/>
                  <a:gd name="T18" fmla="*/ 1085 w 2206"/>
                  <a:gd name="T19" fmla="*/ 0 h 2035"/>
                  <a:gd name="T20" fmla="*/ 366 w 2206"/>
                  <a:gd name="T21" fmla="*/ 297 h 2035"/>
                  <a:gd name="T22" fmla="*/ 68 w 2206"/>
                  <a:gd name="T23" fmla="*/ 1017 h 2035"/>
                  <a:gd name="T24" fmla="*/ 366 w 2206"/>
                  <a:gd name="T25" fmla="*/ 1737 h 2035"/>
                  <a:gd name="T26" fmla="*/ 1085 w 2206"/>
                  <a:gd name="T27" fmla="*/ 2034 h 2035"/>
                  <a:gd name="T28" fmla="*/ 1085 w 2206"/>
                  <a:gd name="T29" fmla="*/ 2034 h 2035"/>
                  <a:gd name="T30" fmla="*/ 1805 w 2206"/>
                  <a:gd name="T31" fmla="*/ 1737 h 2035"/>
                  <a:gd name="T32" fmla="*/ 1805 w 2206"/>
                  <a:gd name="T33" fmla="*/ 297 h 2035"/>
                  <a:gd name="T34" fmla="*/ 1085 w 2206"/>
                  <a:gd name="T35" fmla="*/ 0 h 2035"/>
                  <a:gd name="T36" fmla="*/ 1085 w 2206"/>
                  <a:gd name="T37" fmla="*/ 2005 h 20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06" h="2035">
                    <a:moveTo>
                      <a:pt x="1085" y="2005"/>
                    </a:moveTo>
                    <a:lnTo>
                      <a:pt x="1085" y="2005"/>
                    </a:lnTo>
                    <a:cubicBezTo>
                      <a:pt x="823" y="2005"/>
                      <a:pt x="571" y="1902"/>
                      <a:pt x="383" y="1714"/>
                    </a:cubicBezTo>
                    <a:cubicBezTo>
                      <a:pt x="0" y="1331"/>
                      <a:pt x="0" y="703"/>
                      <a:pt x="383" y="314"/>
                    </a:cubicBezTo>
                    <a:cubicBezTo>
                      <a:pt x="571" y="126"/>
                      <a:pt x="823" y="23"/>
                      <a:pt x="1085" y="23"/>
                    </a:cubicBezTo>
                    <a:cubicBezTo>
                      <a:pt x="1354" y="23"/>
                      <a:pt x="1600" y="126"/>
                      <a:pt x="1788" y="314"/>
                    </a:cubicBezTo>
                    <a:cubicBezTo>
                      <a:pt x="2177" y="703"/>
                      <a:pt x="2177" y="1331"/>
                      <a:pt x="1788" y="1714"/>
                    </a:cubicBezTo>
                    <a:cubicBezTo>
                      <a:pt x="1600" y="1902"/>
                      <a:pt x="1354" y="2005"/>
                      <a:pt x="1085" y="2005"/>
                    </a:cubicBezTo>
                    <a:lnTo>
                      <a:pt x="1085" y="0"/>
                    </a:lnTo>
                    <a:lnTo>
                      <a:pt x="1085" y="0"/>
                    </a:lnTo>
                    <a:cubicBezTo>
                      <a:pt x="817" y="0"/>
                      <a:pt x="560" y="103"/>
                      <a:pt x="366" y="297"/>
                    </a:cubicBezTo>
                    <a:cubicBezTo>
                      <a:pt x="177" y="486"/>
                      <a:pt x="68" y="743"/>
                      <a:pt x="68" y="1017"/>
                    </a:cubicBezTo>
                    <a:cubicBezTo>
                      <a:pt x="68" y="1285"/>
                      <a:pt x="177" y="1542"/>
                      <a:pt x="366" y="1737"/>
                    </a:cubicBezTo>
                    <a:cubicBezTo>
                      <a:pt x="560" y="1925"/>
                      <a:pt x="817" y="2034"/>
                      <a:pt x="1085" y="2034"/>
                    </a:cubicBezTo>
                    <a:lnTo>
                      <a:pt x="1085" y="2034"/>
                    </a:lnTo>
                    <a:cubicBezTo>
                      <a:pt x="1360" y="2034"/>
                      <a:pt x="1611" y="1925"/>
                      <a:pt x="1805" y="1737"/>
                    </a:cubicBezTo>
                    <a:cubicBezTo>
                      <a:pt x="2205" y="1337"/>
                      <a:pt x="2205" y="691"/>
                      <a:pt x="1805" y="297"/>
                    </a:cubicBezTo>
                    <a:cubicBezTo>
                      <a:pt x="1611" y="103"/>
                      <a:pt x="1360" y="0"/>
                      <a:pt x="1085" y="0"/>
                    </a:cubicBezTo>
                    <a:lnTo>
                      <a:pt x="1085" y="2005"/>
                    </a:lnTo>
                  </a:path>
                </a:pathLst>
              </a:custGeom>
              <a:grpFill/>
              <a:ln w="9525" cap="flat">
                <a:noFill/>
                <a:bevel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914217">
                  <a:defRPr/>
                </a:pPr>
                <a:endParaRPr lang="en-US" sz="9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Light"/>
                </a:endParaRPr>
              </a:p>
            </p:txBody>
          </p:sp>
        </p:grpSp>
        <p:sp>
          <p:nvSpPr>
            <p:cNvPr id="23580" name="Freeform 142">
              <a:extLst>
                <a:ext uri="{FF2B5EF4-FFF2-40B4-BE49-F238E27FC236}">
                  <a16:creationId xmlns:a16="http://schemas.microsoft.com/office/drawing/2014/main" id="{86A61145-1779-8246-9F17-89B8F035E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4288" y="2537619"/>
              <a:ext cx="278607" cy="293688"/>
            </a:xfrm>
            <a:custGeom>
              <a:avLst/>
              <a:gdLst>
                <a:gd name="T0" fmla="*/ 451377586 w 604"/>
                <a:gd name="T1" fmla="*/ 0 h 634"/>
                <a:gd name="T2" fmla="*/ 451377586 w 604"/>
                <a:gd name="T3" fmla="*/ 0 h 634"/>
                <a:gd name="T4" fmla="*/ 63022266 w 604"/>
                <a:gd name="T5" fmla="*/ 0 h 634"/>
                <a:gd name="T6" fmla="*/ 0 w 604"/>
                <a:gd name="T7" fmla="*/ 63600483 h 634"/>
                <a:gd name="T8" fmla="*/ 0 w 604"/>
                <a:gd name="T9" fmla="*/ 366994494 h 634"/>
                <a:gd name="T10" fmla="*/ 63022266 w 604"/>
                <a:gd name="T11" fmla="*/ 443487581 h 634"/>
                <a:gd name="T12" fmla="*/ 200990604 w 604"/>
                <a:gd name="T13" fmla="*/ 443487581 h 634"/>
                <a:gd name="T14" fmla="*/ 200990604 w 604"/>
                <a:gd name="T15" fmla="*/ 506229236 h 634"/>
                <a:gd name="T16" fmla="*/ 162666527 w 604"/>
                <a:gd name="T17" fmla="*/ 506229236 h 634"/>
                <a:gd name="T18" fmla="*/ 150742722 w 604"/>
                <a:gd name="T19" fmla="*/ 519120913 h 634"/>
                <a:gd name="T20" fmla="*/ 162666527 w 604"/>
                <a:gd name="T21" fmla="*/ 544045439 h 634"/>
                <a:gd name="T22" fmla="*/ 363657131 w 604"/>
                <a:gd name="T23" fmla="*/ 544045439 h 634"/>
                <a:gd name="T24" fmla="*/ 375580013 w 604"/>
                <a:gd name="T25" fmla="*/ 519120913 h 634"/>
                <a:gd name="T26" fmla="*/ 363657131 w 604"/>
                <a:gd name="T27" fmla="*/ 506229236 h 634"/>
                <a:gd name="T28" fmla="*/ 326183634 w 604"/>
                <a:gd name="T29" fmla="*/ 506229236 h 634"/>
                <a:gd name="T30" fmla="*/ 326183634 w 604"/>
                <a:gd name="T31" fmla="*/ 443487581 h 634"/>
                <a:gd name="T32" fmla="*/ 451377586 w 604"/>
                <a:gd name="T33" fmla="*/ 443487581 h 634"/>
                <a:gd name="T34" fmla="*/ 513548350 w 604"/>
                <a:gd name="T35" fmla="*/ 366994494 h 634"/>
                <a:gd name="T36" fmla="*/ 513548350 w 604"/>
                <a:gd name="T37" fmla="*/ 63600483 h 634"/>
                <a:gd name="T38" fmla="*/ 451377586 w 604"/>
                <a:gd name="T39" fmla="*/ 0 h 634"/>
                <a:gd name="T40" fmla="*/ 300633942 w 604"/>
                <a:gd name="T41" fmla="*/ 506229236 h 634"/>
                <a:gd name="T42" fmla="*/ 300633942 w 604"/>
                <a:gd name="T43" fmla="*/ 506229236 h 634"/>
                <a:gd name="T44" fmla="*/ 225688793 w 604"/>
                <a:gd name="T45" fmla="*/ 506229236 h 634"/>
                <a:gd name="T46" fmla="*/ 225688793 w 604"/>
                <a:gd name="T47" fmla="*/ 443487581 h 634"/>
                <a:gd name="T48" fmla="*/ 300633942 w 604"/>
                <a:gd name="T49" fmla="*/ 443487581 h 634"/>
                <a:gd name="T50" fmla="*/ 300633942 w 604"/>
                <a:gd name="T51" fmla="*/ 506229236 h 634"/>
                <a:gd name="T52" fmla="*/ 476075776 w 604"/>
                <a:gd name="T53" fmla="*/ 366994494 h 634"/>
                <a:gd name="T54" fmla="*/ 476075776 w 604"/>
                <a:gd name="T55" fmla="*/ 366994494 h 634"/>
                <a:gd name="T56" fmla="*/ 451377586 w 604"/>
                <a:gd name="T57" fmla="*/ 404811624 h 634"/>
                <a:gd name="T58" fmla="*/ 63022266 w 604"/>
                <a:gd name="T59" fmla="*/ 404811624 h 634"/>
                <a:gd name="T60" fmla="*/ 24698189 w 604"/>
                <a:gd name="T61" fmla="*/ 366994494 h 634"/>
                <a:gd name="T62" fmla="*/ 24698189 w 604"/>
                <a:gd name="T63" fmla="*/ 342069968 h 634"/>
                <a:gd name="T64" fmla="*/ 476075776 w 604"/>
                <a:gd name="T65" fmla="*/ 342069968 h 634"/>
                <a:gd name="T66" fmla="*/ 476075776 w 604"/>
                <a:gd name="T67" fmla="*/ 366994494 h 634"/>
                <a:gd name="T68" fmla="*/ 476075776 w 604"/>
                <a:gd name="T69" fmla="*/ 304252838 h 634"/>
                <a:gd name="T70" fmla="*/ 476075776 w 604"/>
                <a:gd name="T71" fmla="*/ 304252838 h 634"/>
                <a:gd name="T72" fmla="*/ 24698189 w 604"/>
                <a:gd name="T73" fmla="*/ 304252838 h 634"/>
                <a:gd name="T74" fmla="*/ 24698189 w 604"/>
                <a:gd name="T75" fmla="*/ 63600483 h 634"/>
                <a:gd name="T76" fmla="*/ 63022266 w 604"/>
                <a:gd name="T77" fmla="*/ 37817130 h 634"/>
                <a:gd name="T78" fmla="*/ 451377586 w 604"/>
                <a:gd name="T79" fmla="*/ 37817130 h 634"/>
                <a:gd name="T80" fmla="*/ 476075776 w 604"/>
                <a:gd name="T81" fmla="*/ 63600483 h 634"/>
                <a:gd name="T82" fmla="*/ 476075776 w 604"/>
                <a:gd name="T83" fmla="*/ 304252838 h 63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604" h="634">
                  <a:moveTo>
                    <a:pt x="530" y="0"/>
                  </a:moveTo>
                  <a:lnTo>
                    <a:pt x="530" y="0"/>
                  </a:lnTo>
                  <a:cubicBezTo>
                    <a:pt x="74" y="0"/>
                    <a:pt x="74" y="0"/>
                    <a:pt x="74" y="0"/>
                  </a:cubicBezTo>
                  <a:cubicBezTo>
                    <a:pt x="29" y="0"/>
                    <a:pt x="0" y="30"/>
                    <a:pt x="0" y="74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0" y="471"/>
                    <a:pt x="29" y="516"/>
                    <a:pt x="74" y="516"/>
                  </a:cubicBezTo>
                  <a:cubicBezTo>
                    <a:pt x="236" y="516"/>
                    <a:pt x="236" y="516"/>
                    <a:pt x="236" y="516"/>
                  </a:cubicBezTo>
                  <a:cubicBezTo>
                    <a:pt x="236" y="589"/>
                    <a:pt x="236" y="589"/>
                    <a:pt x="236" y="589"/>
                  </a:cubicBezTo>
                  <a:cubicBezTo>
                    <a:pt x="191" y="589"/>
                    <a:pt x="191" y="589"/>
                    <a:pt x="191" y="589"/>
                  </a:cubicBezTo>
                  <a:cubicBezTo>
                    <a:pt x="177" y="589"/>
                    <a:pt x="177" y="604"/>
                    <a:pt x="177" y="604"/>
                  </a:cubicBezTo>
                  <a:cubicBezTo>
                    <a:pt x="177" y="619"/>
                    <a:pt x="177" y="633"/>
                    <a:pt x="191" y="633"/>
                  </a:cubicBezTo>
                  <a:cubicBezTo>
                    <a:pt x="427" y="633"/>
                    <a:pt x="427" y="633"/>
                    <a:pt x="427" y="633"/>
                  </a:cubicBezTo>
                  <a:cubicBezTo>
                    <a:pt x="441" y="633"/>
                    <a:pt x="441" y="619"/>
                    <a:pt x="441" y="604"/>
                  </a:cubicBezTo>
                  <a:cubicBezTo>
                    <a:pt x="441" y="604"/>
                    <a:pt x="441" y="589"/>
                    <a:pt x="427" y="589"/>
                  </a:cubicBezTo>
                  <a:cubicBezTo>
                    <a:pt x="383" y="589"/>
                    <a:pt x="383" y="589"/>
                    <a:pt x="383" y="589"/>
                  </a:cubicBezTo>
                  <a:cubicBezTo>
                    <a:pt x="383" y="516"/>
                    <a:pt x="383" y="516"/>
                    <a:pt x="383" y="516"/>
                  </a:cubicBezTo>
                  <a:cubicBezTo>
                    <a:pt x="530" y="516"/>
                    <a:pt x="530" y="516"/>
                    <a:pt x="530" y="516"/>
                  </a:cubicBezTo>
                  <a:cubicBezTo>
                    <a:pt x="574" y="516"/>
                    <a:pt x="603" y="471"/>
                    <a:pt x="603" y="427"/>
                  </a:cubicBezTo>
                  <a:cubicBezTo>
                    <a:pt x="603" y="74"/>
                    <a:pt x="603" y="74"/>
                    <a:pt x="603" y="74"/>
                  </a:cubicBezTo>
                  <a:cubicBezTo>
                    <a:pt x="603" y="30"/>
                    <a:pt x="574" y="0"/>
                    <a:pt x="530" y="0"/>
                  </a:cubicBezTo>
                  <a:close/>
                  <a:moveTo>
                    <a:pt x="353" y="589"/>
                  </a:moveTo>
                  <a:lnTo>
                    <a:pt x="353" y="589"/>
                  </a:lnTo>
                  <a:cubicBezTo>
                    <a:pt x="265" y="589"/>
                    <a:pt x="265" y="589"/>
                    <a:pt x="265" y="589"/>
                  </a:cubicBezTo>
                  <a:cubicBezTo>
                    <a:pt x="265" y="516"/>
                    <a:pt x="265" y="516"/>
                    <a:pt x="265" y="516"/>
                  </a:cubicBezTo>
                  <a:cubicBezTo>
                    <a:pt x="353" y="516"/>
                    <a:pt x="353" y="516"/>
                    <a:pt x="353" y="516"/>
                  </a:cubicBezTo>
                  <a:lnTo>
                    <a:pt x="353" y="589"/>
                  </a:lnTo>
                  <a:close/>
                  <a:moveTo>
                    <a:pt x="559" y="427"/>
                  </a:moveTo>
                  <a:lnTo>
                    <a:pt x="559" y="427"/>
                  </a:lnTo>
                  <a:cubicBezTo>
                    <a:pt x="559" y="457"/>
                    <a:pt x="545" y="471"/>
                    <a:pt x="530" y="471"/>
                  </a:cubicBezTo>
                  <a:cubicBezTo>
                    <a:pt x="74" y="471"/>
                    <a:pt x="74" y="471"/>
                    <a:pt x="74" y="471"/>
                  </a:cubicBezTo>
                  <a:cubicBezTo>
                    <a:pt x="59" y="471"/>
                    <a:pt x="29" y="457"/>
                    <a:pt x="29" y="427"/>
                  </a:cubicBezTo>
                  <a:cubicBezTo>
                    <a:pt x="29" y="398"/>
                    <a:pt x="29" y="398"/>
                    <a:pt x="29" y="398"/>
                  </a:cubicBezTo>
                  <a:cubicBezTo>
                    <a:pt x="559" y="398"/>
                    <a:pt x="559" y="398"/>
                    <a:pt x="559" y="398"/>
                  </a:cubicBezTo>
                  <a:lnTo>
                    <a:pt x="559" y="427"/>
                  </a:lnTo>
                  <a:close/>
                  <a:moveTo>
                    <a:pt x="559" y="354"/>
                  </a:moveTo>
                  <a:lnTo>
                    <a:pt x="559" y="354"/>
                  </a:lnTo>
                  <a:cubicBezTo>
                    <a:pt x="29" y="354"/>
                    <a:pt x="29" y="354"/>
                    <a:pt x="29" y="35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59"/>
                    <a:pt x="59" y="44"/>
                    <a:pt x="74" y="44"/>
                  </a:cubicBezTo>
                  <a:cubicBezTo>
                    <a:pt x="530" y="44"/>
                    <a:pt x="530" y="44"/>
                    <a:pt x="530" y="44"/>
                  </a:cubicBezTo>
                  <a:cubicBezTo>
                    <a:pt x="545" y="44"/>
                    <a:pt x="559" y="59"/>
                    <a:pt x="559" y="74"/>
                  </a:cubicBezTo>
                  <a:lnTo>
                    <a:pt x="559" y="3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1899" tIns="60950" rIns="121899" bIns="60950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3594" name="Freeform 108">
              <a:extLst>
                <a:ext uri="{FF2B5EF4-FFF2-40B4-BE49-F238E27FC236}">
                  <a16:creationId xmlns:a16="http://schemas.microsoft.com/office/drawing/2014/main" id="{F846F9BF-C33D-CF47-969D-E063F40EE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3369" y="3536157"/>
              <a:ext cx="203994" cy="204788"/>
            </a:xfrm>
            <a:custGeom>
              <a:avLst/>
              <a:gdLst>
                <a:gd name="T0" fmla="*/ 153163075 w 532"/>
                <a:gd name="T1" fmla="*/ 314044711 h 532"/>
                <a:gd name="T2" fmla="*/ 153163075 w 532"/>
                <a:gd name="T3" fmla="*/ 314044711 h 532"/>
                <a:gd name="T4" fmla="*/ 0 w 532"/>
                <a:gd name="T5" fmla="*/ 160275474 h 532"/>
                <a:gd name="T6" fmla="*/ 153163075 w 532"/>
                <a:gd name="T7" fmla="*/ 0 h 532"/>
                <a:gd name="T8" fmla="*/ 312806394 w 532"/>
                <a:gd name="T9" fmla="*/ 160275474 h 532"/>
                <a:gd name="T10" fmla="*/ 153163075 w 532"/>
                <a:gd name="T11" fmla="*/ 314044711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2" h="532">
                  <a:moveTo>
                    <a:pt x="260" y="531"/>
                  </a:moveTo>
                  <a:lnTo>
                    <a:pt x="260" y="531"/>
                  </a:lnTo>
                  <a:cubicBezTo>
                    <a:pt x="120" y="531"/>
                    <a:pt x="0" y="411"/>
                    <a:pt x="0" y="271"/>
                  </a:cubicBezTo>
                  <a:cubicBezTo>
                    <a:pt x="0" y="122"/>
                    <a:pt x="120" y="0"/>
                    <a:pt x="260" y="0"/>
                  </a:cubicBezTo>
                  <a:cubicBezTo>
                    <a:pt x="409" y="0"/>
                    <a:pt x="531" y="122"/>
                    <a:pt x="531" y="271"/>
                  </a:cubicBezTo>
                  <a:cubicBezTo>
                    <a:pt x="531" y="411"/>
                    <a:pt x="409" y="531"/>
                    <a:pt x="260" y="5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9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746A031-CFE2-4151-B2C2-FF3E715F2B78}"/>
              </a:ext>
            </a:extLst>
          </p:cNvPr>
          <p:cNvGrpSpPr/>
          <p:nvPr/>
        </p:nvGrpSpPr>
        <p:grpSpPr>
          <a:xfrm>
            <a:off x="3979069" y="1570832"/>
            <a:ext cx="1878013" cy="737618"/>
            <a:chOff x="3979069" y="1570832"/>
            <a:chExt cx="1878013" cy="737618"/>
          </a:xfrm>
        </p:grpSpPr>
        <p:sp>
          <p:nvSpPr>
            <p:cNvPr id="23595" name="TextBox 79">
              <a:extLst>
                <a:ext uri="{FF2B5EF4-FFF2-40B4-BE49-F238E27FC236}">
                  <a16:creationId xmlns:a16="http://schemas.microsoft.com/office/drawing/2014/main" id="{3EBAF4C2-17E9-5E44-BC5F-0D1C769BA2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9069" y="1807369"/>
              <a:ext cx="1878013" cy="50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</a:t>
              </a:r>
            </a:p>
          </p:txBody>
        </p:sp>
        <p:sp>
          <p:nvSpPr>
            <p:cNvPr id="23596" name="TextBox 90">
              <a:extLst>
                <a:ext uri="{FF2B5EF4-FFF2-40B4-BE49-F238E27FC236}">
                  <a16:creationId xmlns:a16="http://schemas.microsoft.com/office/drawing/2014/main" id="{AE866C23-77C8-9D4C-AB21-78B98BDA69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0756" y="1570832"/>
              <a:ext cx="885271" cy="33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Desktop</a:t>
              </a:r>
              <a:endParaRPr lang="id-ID" alt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DAFCAA3-776E-44AA-AA96-15E993F286A1}"/>
              </a:ext>
            </a:extLst>
          </p:cNvPr>
          <p:cNvGrpSpPr/>
          <p:nvPr/>
        </p:nvGrpSpPr>
        <p:grpSpPr>
          <a:xfrm>
            <a:off x="4756944" y="5056982"/>
            <a:ext cx="1878013" cy="737618"/>
            <a:chOff x="4756944" y="5056982"/>
            <a:chExt cx="1878013" cy="737618"/>
          </a:xfrm>
        </p:grpSpPr>
        <p:sp>
          <p:nvSpPr>
            <p:cNvPr id="23597" name="TextBox 91">
              <a:extLst>
                <a:ext uri="{FF2B5EF4-FFF2-40B4-BE49-F238E27FC236}">
                  <a16:creationId xmlns:a16="http://schemas.microsoft.com/office/drawing/2014/main" id="{E7CABCBB-DDB6-DD41-A07C-879BCDF654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6944" y="5293519"/>
              <a:ext cx="1878013" cy="50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</a:t>
              </a:r>
            </a:p>
          </p:txBody>
        </p:sp>
        <p:sp>
          <p:nvSpPr>
            <p:cNvPr id="23598" name="TextBox 92">
              <a:extLst>
                <a:ext uri="{FF2B5EF4-FFF2-40B4-BE49-F238E27FC236}">
                  <a16:creationId xmlns:a16="http://schemas.microsoft.com/office/drawing/2014/main" id="{518401FE-1A1C-044E-952A-4AD543B1E1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40883" y="5056982"/>
              <a:ext cx="681560" cy="33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HTML</a:t>
              </a:r>
              <a:endParaRPr lang="id-ID" alt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DA754F-1001-4524-94F2-4C1EC4CB5DF4}"/>
              </a:ext>
            </a:extLst>
          </p:cNvPr>
          <p:cNvGrpSpPr/>
          <p:nvPr/>
        </p:nvGrpSpPr>
        <p:grpSpPr>
          <a:xfrm>
            <a:off x="6810375" y="5056982"/>
            <a:ext cx="1878013" cy="737618"/>
            <a:chOff x="6810375" y="5056982"/>
            <a:chExt cx="1878013" cy="737618"/>
          </a:xfrm>
        </p:grpSpPr>
        <p:sp>
          <p:nvSpPr>
            <p:cNvPr id="23599" name="TextBox 93">
              <a:extLst>
                <a:ext uri="{FF2B5EF4-FFF2-40B4-BE49-F238E27FC236}">
                  <a16:creationId xmlns:a16="http://schemas.microsoft.com/office/drawing/2014/main" id="{A11A67FC-9FEF-6345-997B-88ED695F1F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0375" y="5293519"/>
              <a:ext cx="1878013" cy="50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</a:t>
              </a:r>
            </a:p>
          </p:txBody>
        </p:sp>
        <p:sp>
          <p:nvSpPr>
            <p:cNvPr id="23600" name="TextBox 117">
              <a:extLst>
                <a:ext uri="{FF2B5EF4-FFF2-40B4-BE49-F238E27FC236}">
                  <a16:creationId xmlns:a16="http://schemas.microsoft.com/office/drawing/2014/main" id="{CCB40EBF-2E5A-C64A-940D-E7FF693ED6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97481" y="5056982"/>
              <a:ext cx="874434" cy="33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Internet</a:t>
              </a:r>
              <a:endParaRPr lang="id-ID" altLang="en-US" sz="1600" b="1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E2F5981-A13C-4B2A-9362-25E59532CDE2}"/>
              </a:ext>
            </a:extLst>
          </p:cNvPr>
          <p:cNvGrpSpPr/>
          <p:nvPr/>
        </p:nvGrpSpPr>
        <p:grpSpPr>
          <a:xfrm>
            <a:off x="8957469" y="5056982"/>
            <a:ext cx="1878013" cy="737618"/>
            <a:chOff x="8957469" y="5056982"/>
            <a:chExt cx="1878013" cy="737618"/>
          </a:xfrm>
        </p:grpSpPr>
        <p:sp>
          <p:nvSpPr>
            <p:cNvPr id="23601" name="TextBox 118">
              <a:extLst>
                <a:ext uri="{FF2B5EF4-FFF2-40B4-BE49-F238E27FC236}">
                  <a16:creationId xmlns:a16="http://schemas.microsoft.com/office/drawing/2014/main" id="{632CA44B-6F7F-4D4B-8415-2DB4209CE6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57469" y="5293519"/>
              <a:ext cx="1878013" cy="50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</a:t>
              </a:r>
            </a:p>
          </p:txBody>
        </p:sp>
        <p:sp>
          <p:nvSpPr>
            <p:cNvPr id="23602" name="TextBox 119">
              <a:extLst>
                <a:ext uri="{FF2B5EF4-FFF2-40B4-BE49-F238E27FC236}">
                  <a16:creationId xmlns:a16="http://schemas.microsoft.com/office/drawing/2014/main" id="{958A0A8D-55D8-774D-BAF5-F030C72FBF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73468" y="5056982"/>
              <a:ext cx="617440" cy="33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Code</a:t>
              </a:r>
              <a:endParaRPr lang="id-ID" altLang="en-US" sz="1600" b="1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3658333-4112-4EBD-A0C9-6432C1ACEB47}"/>
              </a:ext>
            </a:extLst>
          </p:cNvPr>
          <p:cNvGrpSpPr/>
          <p:nvPr/>
        </p:nvGrpSpPr>
        <p:grpSpPr>
          <a:xfrm>
            <a:off x="2411413" y="5056982"/>
            <a:ext cx="1878013" cy="737618"/>
            <a:chOff x="2411413" y="5056982"/>
            <a:chExt cx="1878013" cy="737618"/>
          </a:xfrm>
        </p:grpSpPr>
        <p:sp>
          <p:nvSpPr>
            <p:cNvPr id="23603" name="TextBox 120">
              <a:extLst>
                <a:ext uri="{FF2B5EF4-FFF2-40B4-BE49-F238E27FC236}">
                  <a16:creationId xmlns:a16="http://schemas.microsoft.com/office/drawing/2014/main" id="{8EFCB66D-0FDB-1F46-B199-83566C1161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1413" y="5293519"/>
              <a:ext cx="1878013" cy="50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</a:t>
              </a:r>
            </a:p>
          </p:txBody>
        </p:sp>
        <p:sp>
          <p:nvSpPr>
            <p:cNvPr id="23604" name="TextBox 121">
              <a:extLst>
                <a:ext uri="{FF2B5EF4-FFF2-40B4-BE49-F238E27FC236}">
                  <a16:creationId xmlns:a16="http://schemas.microsoft.com/office/drawing/2014/main" id="{FA20799C-01E0-7744-ACAF-5C417757F5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8217" y="5056982"/>
              <a:ext cx="1195035" cy="33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Web Design</a:t>
              </a:r>
              <a:endParaRPr lang="id-ID" altLang="en-US" sz="1600" b="1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5BE42EF-6FA2-4329-9780-C29B665844CB}"/>
              </a:ext>
            </a:extLst>
          </p:cNvPr>
          <p:cNvGrpSpPr/>
          <p:nvPr/>
        </p:nvGrpSpPr>
        <p:grpSpPr>
          <a:xfrm>
            <a:off x="6147594" y="1570832"/>
            <a:ext cx="1878013" cy="737618"/>
            <a:chOff x="6147594" y="1570832"/>
            <a:chExt cx="1878013" cy="737618"/>
          </a:xfrm>
        </p:grpSpPr>
        <p:sp>
          <p:nvSpPr>
            <p:cNvPr id="23605" name="TextBox 122">
              <a:extLst>
                <a:ext uri="{FF2B5EF4-FFF2-40B4-BE49-F238E27FC236}">
                  <a16:creationId xmlns:a16="http://schemas.microsoft.com/office/drawing/2014/main" id="{BBFA8DFA-7EEC-2E41-8F42-3D508B8B58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7594" y="1807369"/>
              <a:ext cx="1878013" cy="50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</a:t>
              </a:r>
            </a:p>
          </p:txBody>
        </p:sp>
        <p:sp>
          <p:nvSpPr>
            <p:cNvPr id="23606" name="TextBox 123">
              <a:extLst>
                <a:ext uri="{FF2B5EF4-FFF2-40B4-BE49-F238E27FC236}">
                  <a16:creationId xmlns:a16="http://schemas.microsoft.com/office/drawing/2014/main" id="{D071E36A-2FCD-0C4A-8EDB-9DCEBBBC78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2469" y="1570832"/>
              <a:ext cx="538894" cy="33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Cart</a:t>
              </a:r>
              <a:endParaRPr lang="id-ID" alt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B5F50CC-858C-46D5-9421-158122FB06EC}"/>
              </a:ext>
            </a:extLst>
          </p:cNvPr>
          <p:cNvGrpSpPr/>
          <p:nvPr/>
        </p:nvGrpSpPr>
        <p:grpSpPr>
          <a:xfrm>
            <a:off x="8100219" y="1570832"/>
            <a:ext cx="1878806" cy="737618"/>
            <a:chOff x="8100219" y="1570832"/>
            <a:chExt cx="1878806" cy="737618"/>
          </a:xfrm>
        </p:grpSpPr>
        <p:sp>
          <p:nvSpPr>
            <p:cNvPr id="23607" name="TextBox 124">
              <a:extLst>
                <a:ext uri="{FF2B5EF4-FFF2-40B4-BE49-F238E27FC236}">
                  <a16:creationId xmlns:a16="http://schemas.microsoft.com/office/drawing/2014/main" id="{0963EFC2-07C4-1947-8EED-F0A4BFE607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00219" y="1807369"/>
              <a:ext cx="1878806" cy="50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en-US" altLang="en-US" sz="12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</a:t>
              </a:r>
            </a:p>
          </p:txBody>
        </p:sp>
        <p:sp>
          <p:nvSpPr>
            <p:cNvPr id="23608" name="TextBox 125">
              <a:extLst>
                <a:ext uri="{FF2B5EF4-FFF2-40B4-BE49-F238E27FC236}">
                  <a16:creationId xmlns:a16="http://schemas.microsoft.com/office/drawing/2014/main" id="{919189EC-E091-8543-A69A-894CD472B4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1258" y="1570832"/>
              <a:ext cx="787360" cy="33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Mobile</a:t>
              </a:r>
              <a:endParaRPr lang="id-ID" alt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E9A0F70-DA53-4ABD-AB1C-7CDE66F16045}"/>
              </a:ext>
            </a:extLst>
          </p:cNvPr>
          <p:cNvGrpSpPr/>
          <p:nvPr/>
        </p:nvGrpSpPr>
        <p:grpSpPr>
          <a:xfrm>
            <a:off x="1988344" y="1570832"/>
            <a:ext cx="1878806" cy="737618"/>
            <a:chOff x="1988344" y="1570832"/>
            <a:chExt cx="1878806" cy="737618"/>
          </a:xfrm>
        </p:grpSpPr>
        <p:sp>
          <p:nvSpPr>
            <p:cNvPr id="23609" name="TextBox 126">
              <a:extLst>
                <a:ext uri="{FF2B5EF4-FFF2-40B4-BE49-F238E27FC236}">
                  <a16:creationId xmlns:a16="http://schemas.microsoft.com/office/drawing/2014/main" id="{D806BE51-0F55-0E48-83F7-DBBAD546A5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8344" y="1807369"/>
              <a:ext cx="1878806" cy="50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710" tIns="54855" rIns="109710" bIns="54855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en-US" alt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Creativity is the key to success</a:t>
              </a:r>
            </a:p>
          </p:txBody>
        </p:sp>
        <p:sp>
          <p:nvSpPr>
            <p:cNvPr id="23610" name="TextBox 127">
              <a:extLst>
                <a:ext uri="{FF2B5EF4-FFF2-40B4-BE49-F238E27FC236}">
                  <a16:creationId xmlns:a16="http://schemas.microsoft.com/office/drawing/2014/main" id="{F6DE96FA-9C5D-AF42-9478-DA50241836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3485" y="1570832"/>
              <a:ext cx="1499157" cy="338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2" tIns="45711" rIns="91422" bIns="45711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Lato Regular" charset="0"/>
                </a:rPr>
                <a:t>WooCommerce</a:t>
              </a:r>
              <a:endParaRPr lang="id-ID" altLang="en-US" sz="1600" b="1">
                <a:solidFill>
                  <a:schemeClr val="tx2">
                    <a:lumMod val="60000"/>
                    <a:lumOff val="40000"/>
                  </a:schemeClr>
                </a:solidFill>
                <a:latin typeface="Lato Regular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629382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</TotalTime>
  <Words>2972</Words>
  <Application>Microsoft Office PowerPoint</Application>
  <PresentationFormat>Widescreen</PresentationFormat>
  <Paragraphs>577</Paragraphs>
  <Slides>43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60" baseType="lpstr">
      <vt:lpstr>Arial</vt:lpstr>
      <vt:lpstr>Arial Black</vt:lpstr>
      <vt:lpstr>Arimo</vt:lpstr>
      <vt:lpstr>Calibri</vt:lpstr>
      <vt:lpstr>Calibri Light</vt:lpstr>
      <vt:lpstr>Days</vt:lpstr>
      <vt:lpstr>Gill Sans</vt:lpstr>
      <vt:lpstr>Lato</vt:lpstr>
      <vt:lpstr>Lato Light</vt:lpstr>
      <vt:lpstr>Lato Regular</vt:lpstr>
      <vt:lpstr>linea-basic-10</vt:lpstr>
      <vt:lpstr>Montserrat Light</vt:lpstr>
      <vt:lpstr>Raleway</vt:lpstr>
      <vt:lpstr>Raleway bold</vt:lpstr>
      <vt:lpstr>Source Sans Pro</vt:lpstr>
      <vt:lpstr>Source Sans Pro Black</vt:lpstr>
      <vt:lpstr>Office Theme</vt:lpstr>
      <vt:lpstr>OUR TIMELINE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SMART TIMELINE VERTICAL</vt:lpstr>
      <vt:lpstr>SMART TIMELINE VERTICAL</vt:lpstr>
      <vt:lpstr>SMART TIMELINE VERTICAL</vt:lpstr>
      <vt:lpstr>SMART TIMELINE HORZ</vt:lpstr>
      <vt:lpstr>SMART TIMELINE HORZ</vt:lpstr>
      <vt:lpstr>SMART TIMELINE HORZ</vt:lpstr>
      <vt:lpstr>SMART TIMELINE NUMERO DOS</vt:lpstr>
      <vt:lpstr>SMART TIMELINE</vt:lpstr>
      <vt:lpstr>SMART TIMELINE</vt:lpstr>
      <vt:lpstr>SMART TIMELINE</vt:lpstr>
      <vt:lpstr>SMART TIMELINE</vt:lpstr>
      <vt:lpstr>PowerPoint Presentation</vt:lpstr>
      <vt:lpstr>PowerPoint Presentation</vt:lpstr>
      <vt:lpstr>SMART TIME LINE</vt:lpstr>
      <vt:lpstr>PowerPoint Presentation</vt:lpstr>
      <vt:lpstr>SMART TIMELINE</vt:lpstr>
      <vt:lpstr>PowerPoint Presentation</vt:lpstr>
      <vt:lpstr>PowerPoint Presentation</vt:lpstr>
      <vt:lpstr>SMART TIMELINE</vt:lpstr>
      <vt:lpstr>PowerPoint Presentation</vt:lpstr>
      <vt:lpstr>PowerPoint Presentation</vt:lpstr>
      <vt:lpstr>SMART TIMELINE</vt:lpstr>
      <vt:lpstr>PowerPoint Presentation</vt:lpstr>
      <vt:lpstr>PowerPoint Presentation</vt:lpstr>
      <vt:lpstr>SMART TIMELINE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48</cp:revision>
  <dcterms:created xsi:type="dcterms:W3CDTF">2021-01-20T17:19:36Z</dcterms:created>
  <dcterms:modified xsi:type="dcterms:W3CDTF">2021-02-19T06:22:38Z</dcterms:modified>
</cp:coreProperties>
</file>