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olors1.xml" ContentType="application/vnd.ms-office.chartcolorstyle+xml"/>
  <Override PartName="/ppt/charts/colors2.xml" ContentType="application/vnd.ms-office.chartcolorstyle+xml"/>
  <Override PartName="/ppt/charts/colors3.xml" ContentType="application/vnd.ms-office.chartcolorstyle+xml"/>
  <Override PartName="/ppt/charts/style1.xml" ContentType="application/vnd.ms-office.chartstyle+xml"/>
  <Override PartName="/ppt/charts/style2.xml" ContentType="application/vnd.ms-office.chartstyle+xml"/>
  <Override PartName="/ppt/charts/style3.xml" ContentType="application/vnd.ms-office.chartstyle+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1"/>
  </p:notesMasterIdLst>
  <p:handoutMasterIdLst>
    <p:handoutMasterId r:id="rId22"/>
  </p:handoutMasterIdLst>
  <p:sldIdLst>
    <p:sldId id="290" r:id="rId3"/>
    <p:sldId id="288" r:id="rId4"/>
    <p:sldId id="283" r:id="rId5"/>
    <p:sldId id="293" r:id="rId6"/>
    <p:sldId id="284" r:id="rId7"/>
    <p:sldId id="291" r:id="rId8"/>
    <p:sldId id="295" r:id="rId9"/>
    <p:sldId id="297" r:id="rId10"/>
    <p:sldId id="302" r:id="rId11"/>
    <p:sldId id="296" r:id="rId12"/>
    <p:sldId id="300" r:id="rId13"/>
    <p:sldId id="301" r:id="rId14"/>
    <p:sldId id="289" r:id="rId15"/>
    <p:sldId id="299" r:id="rId16"/>
    <p:sldId id="294" r:id="rId17"/>
    <p:sldId id="304" r:id="rId18"/>
    <p:sldId id="305" r:id="rId19"/>
    <p:sldId id="298" r:id="rId20"/>
  </p:sldIdLst>
  <p:sldSz cx="12192000" cy="6858000"/>
  <p:notesSz cx="6858000" cy="9144000"/>
  <p:embeddedFontLst>
    <p:embeddedFont>
      <p:font typeface="SimSun" panose="02010600030101010101" pitchFamily="2" charset="-122"/>
      <p:regular r:id="rId26"/>
    </p:embeddedFont>
    <p:embeddedFont>
      <p:font typeface="Roboto" panose="02000000000000000000" charset="0"/>
      <p:regular r:id="rId27"/>
      <p:bold r:id="rId28"/>
    </p:embeddedFont>
    <p:embeddedFont>
      <p:font typeface="Bahnschrift SemiBold" panose="020B0502040204020203" pitchFamily="34" charset="0"/>
      <p:bold r:id="rId29"/>
    </p:embeddedFont>
    <p:embeddedFont>
      <p:font typeface="WDBTH" panose="02010600040101010101" charset="-122"/>
      <p:regular r:id="rId30"/>
    </p:embeddedFont>
    <p:embeddedFont>
      <p:font typeface="Calibri" panose="020F0502020204030204" charset="0"/>
      <p:regular r:id="rId31"/>
      <p:bold r:id="rId32"/>
      <p:italic r:id="rId33"/>
      <p:boldItalic r:id="rId34"/>
    </p:embeddedFont>
  </p:embeddedFontLst>
  <p:custDataLst>
    <p:tags r:id="rId3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161EC"/>
    <a:srgbClr val="1B56E7"/>
    <a:srgbClr val="8767EF"/>
    <a:srgbClr val="82A2F2"/>
    <a:srgbClr val="BACCF8"/>
    <a:srgbClr val="9D82F2"/>
    <a:srgbClr val="3ACBE3"/>
    <a:srgbClr val="071841"/>
    <a:srgbClr val="FFFFFF"/>
    <a:srgbClr val="36B8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29" autoAdjust="0"/>
    <p:restoredTop sz="94660"/>
  </p:normalViewPr>
  <p:slideViewPr>
    <p:cSldViewPr snapToGrid="0" showGuides="1">
      <p:cViewPr varScale="1">
        <p:scale>
          <a:sx n="56" d="100"/>
          <a:sy n="56" d="100"/>
        </p:scale>
        <p:origin x="57" y="549"/>
      </p:cViewPr>
      <p:guideLst>
        <p:guide pos="461"/>
        <p:guide pos="7216"/>
        <p:guide orient="horz" pos="388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5" Type="http://schemas.openxmlformats.org/officeDocument/2006/relationships/tags" Target="tags/tag2.xml"/><Relationship Id="rId34" Type="http://schemas.openxmlformats.org/officeDocument/2006/relationships/font" Target="fonts/font9.fntdata"/><Relationship Id="rId33" Type="http://schemas.openxmlformats.org/officeDocument/2006/relationships/font" Target="fonts/font8.fntdata"/><Relationship Id="rId32" Type="http://schemas.openxmlformats.org/officeDocument/2006/relationships/font" Target="fonts/font7.fntdata"/><Relationship Id="rId31" Type="http://schemas.openxmlformats.org/officeDocument/2006/relationships/font" Target="fonts/font6.fntdata"/><Relationship Id="rId30" Type="http://schemas.openxmlformats.org/officeDocument/2006/relationships/font" Target="fonts/font5.fntdata"/><Relationship Id="rId3" Type="http://schemas.openxmlformats.org/officeDocument/2006/relationships/slide" Target="slides/slide1.xml"/><Relationship Id="rId29" Type="http://schemas.openxmlformats.org/officeDocument/2006/relationships/font" Target="fonts/font4.fntdata"/><Relationship Id="rId28" Type="http://schemas.openxmlformats.org/officeDocument/2006/relationships/font" Target="fonts/font3.fntdata"/><Relationship Id="rId27" Type="http://schemas.openxmlformats.org/officeDocument/2006/relationships/font" Target="fonts/font2.fntdata"/><Relationship Id="rId26" Type="http://schemas.openxmlformats.org/officeDocument/2006/relationships/font" Target="fonts/font1.fntdata"/><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handoutMaster" Target="handoutMasters/handoutMaster1.xml"/><Relationship Id="rId21" Type="http://schemas.openxmlformats.org/officeDocument/2006/relationships/notesMaster" Target="notesMasters/notesMaster1.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Workbook2.xlsx"/></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package" Target="../embeddings/Workbook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系列 1</c:v>
                </c:pt>
              </c:strCache>
            </c:strRef>
          </c:tx>
          <c:spPr>
            <a:gradFill>
              <a:gsLst>
                <a:gs pos="0">
                  <a:srgbClr val="BACCF8"/>
                </a:gs>
                <a:gs pos="100000">
                  <a:srgbClr val="BACCF8">
                    <a:alpha val="0"/>
                  </a:srgbClr>
                </a:gs>
              </a:gsLst>
              <a:lin ang="5400000" scaled="0"/>
            </a:gradFill>
            <a:ln>
              <a:noFill/>
            </a:ln>
            <a:effectLst/>
          </c:spPr>
          <c:invertIfNegative val="0"/>
          <c:dLbls>
            <c:delete val="1"/>
          </c:dLbls>
          <c:cat>
            <c:strRef>
              <c:f>Sheet1!$A$2:$A$5</c:f>
              <c:strCache>
                <c:ptCount val="4"/>
                <c:pt idx="0">
                  <c:v>类别 1</c:v>
                </c:pt>
                <c:pt idx="1">
                  <c:v>类别 2</c:v>
                </c:pt>
                <c:pt idx="2">
                  <c:v>类别 3</c:v>
                </c:pt>
                <c:pt idx="3">
                  <c:v>类别 4</c:v>
                </c:pt>
              </c:strCache>
            </c:strRef>
          </c:cat>
          <c:val>
            <c:numRef>
              <c:f>Sheet1!$B$2:$B$5</c:f>
              <c:numCache>
                <c:formatCode>General</c:formatCode>
                <c:ptCount val="4"/>
                <c:pt idx="0">
                  <c:v>4.3</c:v>
                </c:pt>
                <c:pt idx="1">
                  <c:v>2.5</c:v>
                </c:pt>
                <c:pt idx="2">
                  <c:v>3.5</c:v>
                </c:pt>
                <c:pt idx="3">
                  <c:v>4.5</c:v>
                </c:pt>
              </c:numCache>
            </c:numRef>
          </c:val>
        </c:ser>
        <c:ser>
          <c:idx val="1"/>
          <c:order val="1"/>
          <c:tx>
            <c:strRef>
              <c:f>Sheet1!$C$1</c:f>
              <c:strCache>
                <c:ptCount val="1"/>
                <c:pt idx="0">
                  <c:v>系列 2</c:v>
                </c:pt>
              </c:strCache>
            </c:strRef>
          </c:tx>
          <c:spPr>
            <a:gradFill>
              <a:gsLst>
                <a:gs pos="0">
                  <a:srgbClr val="1B56E7"/>
                </a:gs>
                <a:gs pos="100000">
                  <a:srgbClr val="1B56E7">
                    <a:alpha val="0"/>
                  </a:srgbClr>
                </a:gs>
              </a:gsLst>
              <a:lin ang="5400000" scaled="0"/>
            </a:gradFill>
            <a:ln>
              <a:noFill/>
            </a:ln>
            <a:effectLst/>
          </c:spPr>
          <c:invertIfNegative val="0"/>
          <c:dLbls>
            <c:delete val="1"/>
          </c:dLbls>
          <c:cat>
            <c:strRef>
              <c:f>Sheet1!$A$2:$A$5</c:f>
              <c:strCache>
                <c:ptCount val="4"/>
                <c:pt idx="0">
                  <c:v>类别 1</c:v>
                </c:pt>
                <c:pt idx="1">
                  <c:v>类别 2</c:v>
                </c:pt>
                <c:pt idx="2">
                  <c:v>类别 3</c:v>
                </c:pt>
                <c:pt idx="3">
                  <c:v>类别 4</c:v>
                </c:pt>
              </c:strCache>
            </c:strRef>
          </c:cat>
          <c:val>
            <c:numRef>
              <c:f>Sheet1!$C$2:$C$5</c:f>
              <c:numCache>
                <c:formatCode>General</c:formatCode>
                <c:ptCount val="4"/>
                <c:pt idx="0">
                  <c:v>2.4</c:v>
                </c:pt>
                <c:pt idx="1">
                  <c:v>4.4</c:v>
                </c:pt>
                <c:pt idx="2">
                  <c:v>1.8</c:v>
                </c:pt>
                <c:pt idx="3">
                  <c:v>2.8</c:v>
                </c:pt>
              </c:numCache>
            </c:numRef>
          </c:val>
        </c:ser>
        <c:ser>
          <c:idx val="2"/>
          <c:order val="2"/>
          <c:tx>
            <c:strRef>
              <c:f>Sheet1!$D$1</c:f>
              <c:strCache>
                <c:ptCount val="1"/>
                <c:pt idx="0">
                  <c:v>系列 3</c:v>
                </c:pt>
              </c:strCache>
            </c:strRef>
          </c:tx>
          <c:spPr>
            <a:gradFill>
              <a:gsLst>
                <a:gs pos="0">
                  <a:srgbClr val="8767EF"/>
                </a:gs>
                <a:gs pos="100000">
                  <a:srgbClr val="6161EC">
                    <a:alpha val="0"/>
                  </a:srgbClr>
                </a:gs>
              </a:gsLst>
              <a:lin ang="5400000" scaled="0"/>
            </a:gradFill>
            <a:ln>
              <a:noFill/>
            </a:ln>
            <a:effectLst/>
          </c:spPr>
          <c:invertIfNegative val="0"/>
          <c:dLbls>
            <c:delete val="1"/>
          </c:dLbls>
          <c:cat>
            <c:strRef>
              <c:f>Sheet1!$A$2:$A$5</c:f>
              <c:strCache>
                <c:ptCount val="4"/>
                <c:pt idx="0">
                  <c:v>类别 1</c:v>
                </c:pt>
                <c:pt idx="1">
                  <c:v>类别 2</c:v>
                </c:pt>
                <c:pt idx="2">
                  <c:v>类别 3</c:v>
                </c:pt>
                <c:pt idx="3">
                  <c:v>类别 4</c:v>
                </c:pt>
              </c:strCache>
            </c:strRef>
          </c:cat>
          <c:val>
            <c:numRef>
              <c:f>Sheet1!$D$2:$D$5</c:f>
              <c:numCache>
                <c:formatCode>General</c:formatCode>
                <c:ptCount val="4"/>
                <c:pt idx="0">
                  <c:v>2</c:v>
                </c:pt>
                <c:pt idx="1">
                  <c:v>2</c:v>
                </c:pt>
                <c:pt idx="2">
                  <c:v>3</c:v>
                </c:pt>
                <c:pt idx="3">
                  <c:v>5</c:v>
                </c:pt>
              </c:numCache>
            </c:numRef>
          </c:val>
        </c:ser>
        <c:dLbls>
          <c:showLegendKey val="0"/>
          <c:showVal val="0"/>
          <c:showCatName val="0"/>
          <c:showSerName val="0"/>
          <c:showPercent val="0"/>
          <c:showBubbleSize val="0"/>
        </c:dLbls>
        <c:gapWidth val="219"/>
        <c:overlap val="-27"/>
        <c:axId val="421141632"/>
        <c:axId val="421149120"/>
      </c:barChart>
      <c:catAx>
        <c:axId val="421141632"/>
        <c:scaling>
          <c:orientation val="minMax"/>
        </c:scaling>
        <c:delete val="0"/>
        <c:axPos val="b"/>
        <c:numFmt formatCode="General" sourceLinked="1"/>
        <c:majorTickMark val="none"/>
        <c:minorTickMark val="none"/>
        <c:tickLblPos val="nextTo"/>
        <c:spPr>
          <a:noFill/>
          <a:ln w="9525" cap="flat" cmpd="sng" algn="ctr">
            <a:solidFill>
              <a:schemeClr val="accent1">
                <a:alpha val="10000"/>
              </a:schemeClr>
            </a:solidFill>
            <a:round/>
          </a:ln>
          <a:effectLst/>
        </c:spPr>
        <c:txPr>
          <a:bodyPr rot="-60000000" spcFirstLastPara="1" vertOverflow="ellipsis" vert="horz" wrap="square" anchor="ctr" anchorCtr="1"/>
          <a:lstStyle/>
          <a:p>
            <a:pPr>
              <a:defRPr lang="zh-CN" sz="1400" b="0" i="0" u="none" strike="noStrike" kern="1200" baseline="0">
                <a:solidFill>
                  <a:schemeClr val="bg1">
                    <a:alpha val="50000"/>
                  </a:schemeClr>
                </a:solidFill>
                <a:latin typeface="思源黑体 CN Heavy" panose="020B0A00000000000000" charset="-122"/>
                <a:ea typeface="思源黑体 CN Heavy" panose="020B0A00000000000000" charset="-122"/>
                <a:cs typeface="思源黑体 CN Heavy" panose="020B0A00000000000000" charset="-122"/>
                <a:sym typeface="思源黑体 CN Heavy" panose="020B0A00000000000000" charset="-122"/>
              </a:defRPr>
            </a:pPr>
          </a:p>
        </c:txPr>
        <c:crossAx val="421149120"/>
        <c:crosses val="autoZero"/>
        <c:auto val="1"/>
        <c:lblAlgn val="ctr"/>
        <c:lblOffset val="100"/>
        <c:noMultiLvlLbl val="0"/>
      </c:catAx>
      <c:valAx>
        <c:axId val="421149120"/>
        <c:scaling>
          <c:orientation val="minMax"/>
        </c:scaling>
        <c:delete val="0"/>
        <c:axPos val="l"/>
        <c:majorGridlines>
          <c:spPr>
            <a:ln w="9525" cap="flat" cmpd="sng" algn="ctr">
              <a:solidFill>
                <a:schemeClr val="accent1">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zh-CN" sz="1195" b="0" i="0" u="none" strike="noStrike" kern="1200" baseline="0">
                <a:solidFill>
                  <a:schemeClr val="bg1">
                    <a:lumMod val="95000"/>
                    <a:alpha val="50000"/>
                  </a:schemeClr>
                </a:solidFill>
                <a:latin typeface="思源黑体 CN Heavy" panose="020B0A00000000000000" charset="-122"/>
                <a:ea typeface="思源黑体 CN Heavy" panose="020B0A00000000000000" charset="-122"/>
                <a:cs typeface="思源黑体 CN Heavy" panose="020B0A00000000000000" charset="-122"/>
                <a:sym typeface="思源黑体 CN Heavy" panose="020B0A00000000000000" charset="-122"/>
              </a:defRPr>
            </a:pPr>
          </a:p>
        </c:txPr>
        <c:crossAx val="421141632"/>
        <c:crosses val="autoZero"/>
        <c:crossBetween val="between"/>
      </c:valAx>
      <c:spPr>
        <a:noFill/>
        <a:ln>
          <a:noFill/>
        </a:ln>
        <a:effectLst/>
      </c:spPr>
    </c:plotArea>
    <c:plotVisOnly val="1"/>
    <c:dispBlanksAs val="gap"/>
    <c:showDLblsOverMax val="0"/>
  </c:chart>
  <c:spPr>
    <a:noFill/>
    <a:ln>
      <a:noFill/>
    </a:ln>
    <a:effectLst/>
  </c:spPr>
  <c:txPr>
    <a:bodyPr/>
    <a:lstStyle/>
    <a:p>
      <a:pPr>
        <a:defRPr lang="zh-CN">
          <a:latin typeface="思源黑体 CN Heavy" panose="020B0A00000000000000" charset="-122"/>
          <a:ea typeface="思源黑体 CN Heavy" panose="020B0A00000000000000" charset="-122"/>
          <a:cs typeface="思源黑体 CN Heavy" panose="020B0A00000000000000" charset="-122"/>
          <a:sym typeface="思源黑体 CN Heavy" panose="020B0A00000000000000" charset="-122"/>
        </a:defRPr>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系列 1</c:v>
                </c:pt>
              </c:strCache>
            </c:strRef>
          </c:tx>
          <c:spPr>
            <a:gradFill>
              <a:gsLst>
                <a:gs pos="0">
                  <a:srgbClr val="1B56E7"/>
                </a:gs>
                <a:gs pos="100000">
                  <a:srgbClr val="1B56E7">
                    <a:alpha val="0"/>
                  </a:srgbClr>
                </a:gs>
              </a:gsLst>
              <a:lin ang="5400000" scaled="1"/>
            </a:gradFill>
            <a:ln w="25400">
              <a:gradFill>
                <a:gsLst>
                  <a:gs pos="0">
                    <a:srgbClr val="1B56E7">
                      <a:lumMod val="50000"/>
                      <a:lumOff val="50000"/>
                    </a:srgbClr>
                  </a:gs>
                  <a:gs pos="90000">
                    <a:srgbClr val="1B56E7">
                      <a:alpha val="0"/>
                    </a:srgbClr>
                  </a:gs>
                </a:gsLst>
                <a:lin ang="5400000" scaled="1"/>
              </a:gradFill>
            </a:ln>
            <a:effectLst>
              <a:outerShdw blurRad="889000" dist="50800" dir="5400000" algn="ctr" rotWithShape="0">
                <a:srgbClr val="1B56E7">
                  <a:alpha val="50000"/>
                </a:srgbClr>
              </a:outerShdw>
            </a:effectLst>
          </c:spPr>
          <c:dLbls>
            <c:delete val="1"/>
          </c:dLbls>
          <c:cat>
            <c:numRef>
              <c:f>Sheet1!$A$2:$A$6</c:f>
              <c:numCache>
                <c:formatCode>yyyy/m/d</c:formatCode>
                <c:ptCount val="5"/>
                <c:pt idx="0" c:formatCode="yyyy/m/d">
                  <c:v>37261</c:v>
                </c:pt>
                <c:pt idx="1" c:formatCode="yyyy/m/d">
                  <c:v>37262</c:v>
                </c:pt>
                <c:pt idx="2" c:formatCode="yyyy/m/d">
                  <c:v>37263</c:v>
                </c:pt>
                <c:pt idx="3" c:formatCode="yyyy/m/d">
                  <c:v>37264</c:v>
                </c:pt>
                <c:pt idx="4" c:formatCode="yyyy/m/d">
                  <c:v>37265</c:v>
                </c:pt>
              </c:numCache>
            </c:numRef>
          </c:cat>
          <c:val>
            <c:numRef>
              <c:f>Sheet1!$B$2:$B$6</c:f>
              <c:numCache>
                <c:formatCode>General</c:formatCode>
                <c:ptCount val="5"/>
                <c:pt idx="0">
                  <c:v>23</c:v>
                </c:pt>
                <c:pt idx="1">
                  <c:v>20</c:v>
                </c:pt>
                <c:pt idx="2">
                  <c:v>21</c:v>
                </c:pt>
                <c:pt idx="3">
                  <c:v>23</c:v>
                </c:pt>
                <c:pt idx="4">
                  <c:v>30</c:v>
                </c:pt>
              </c:numCache>
            </c:numRef>
          </c:val>
        </c:ser>
        <c:ser>
          <c:idx val="1"/>
          <c:order val="1"/>
          <c:tx>
            <c:strRef>
              <c:f>Sheet1!$C$1</c:f>
              <c:strCache>
                <c:ptCount val="1"/>
                <c:pt idx="0">
                  <c:v>系列 2</c:v>
                </c:pt>
              </c:strCache>
            </c:strRef>
          </c:tx>
          <c:spPr>
            <a:gradFill>
              <a:gsLst>
                <a:gs pos="0">
                  <a:srgbClr val="8767EF"/>
                </a:gs>
                <a:gs pos="100000">
                  <a:srgbClr val="8767EF">
                    <a:alpha val="0"/>
                  </a:srgbClr>
                </a:gs>
              </a:gsLst>
              <a:lin ang="5400000" scaled="1"/>
            </a:gradFill>
            <a:ln w="25400">
              <a:gradFill>
                <a:gsLst>
                  <a:gs pos="0">
                    <a:srgbClr val="8767EF">
                      <a:lumMod val="50000"/>
                      <a:lumOff val="50000"/>
                    </a:srgbClr>
                  </a:gs>
                  <a:gs pos="90000">
                    <a:srgbClr val="8767EF">
                      <a:alpha val="0"/>
                    </a:srgbClr>
                  </a:gs>
                </a:gsLst>
                <a:lin ang="5400000" scaled="1"/>
              </a:gradFill>
            </a:ln>
            <a:effectLst>
              <a:outerShdw blurRad="508000" sx="104000" sy="104000" algn="ctr" rotWithShape="0">
                <a:srgbClr val="9D82F2">
                  <a:alpha val="50000"/>
                </a:srgbClr>
              </a:outerShdw>
            </a:effectLst>
          </c:spPr>
          <c:dLbls>
            <c:delete val="1"/>
          </c:dLbls>
          <c:cat>
            <c:numRef>
              <c:f>Sheet1!$A$2:$A$6</c:f>
              <c:numCache>
                <c:formatCode>yyyy/m/d</c:formatCode>
                <c:ptCount val="5"/>
                <c:pt idx="0" c:formatCode="yyyy/m/d">
                  <c:v>37261</c:v>
                </c:pt>
                <c:pt idx="1" c:formatCode="yyyy/m/d">
                  <c:v>37262</c:v>
                </c:pt>
                <c:pt idx="2" c:formatCode="yyyy/m/d">
                  <c:v>37263</c:v>
                </c:pt>
                <c:pt idx="3" c:formatCode="yyyy/m/d">
                  <c:v>37264</c:v>
                </c:pt>
                <c:pt idx="4" c:formatCode="yyyy/m/d">
                  <c:v>37265</c:v>
                </c:pt>
              </c:numCache>
            </c:numRef>
          </c:cat>
          <c:val>
            <c:numRef>
              <c:f>Sheet1!$C$2:$C$6</c:f>
              <c:numCache>
                <c:formatCode>General</c:formatCode>
                <c:ptCount val="5"/>
                <c:pt idx="0">
                  <c:v>10</c:v>
                </c:pt>
                <c:pt idx="1">
                  <c:v>18</c:v>
                </c:pt>
                <c:pt idx="2">
                  <c:v>12</c:v>
                </c:pt>
                <c:pt idx="3">
                  <c:v>15</c:v>
                </c:pt>
                <c:pt idx="4">
                  <c:v>20</c:v>
                </c:pt>
              </c:numCache>
            </c:numRef>
          </c:val>
        </c:ser>
        <c:dLbls>
          <c:showLegendKey val="0"/>
          <c:showVal val="0"/>
          <c:showCatName val="0"/>
          <c:showSerName val="0"/>
          <c:showPercent val="0"/>
          <c:showBubbleSize val="0"/>
        </c:dLbls>
        <c:axId val="1833047808"/>
        <c:axId val="1833068192"/>
      </c:areaChart>
      <c:dateAx>
        <c:axId val="1833047808"/>
        <c:scaling>
          <c:orientation val="minMax"/>
        </c:scaling>
        <c:delete val="0"/>
        <c:axPos val="b"/>
        <c:numFmt formatCode="m/d/yyyy" sourceLinked="1"/>
        <c:majorTickMark val="out"/>
        <c:minorTickMark val="none"/>
        <c:tickLblPos val="nextTo"/>
        <c:spPr>
          <a:noFill/>
          <a:ln w="9525" cap="flat" cmpd="sng" algn="ctr">
            <a:solidFill>
              <a:schemeClr val="accent1">
                <a:alpha val="10000"/>
              </a:schemeClr>
            </a:solidFill>
            <a:round/>
          </a:ln>
          <a:effectLst/>
        </c:spPr>
        <c:txPr>
          <a:bodyPr rot="-60000000" spcFirstLastPara="1" vertOverflow="ellipsis" vert="horz" wrap="square" anchor="ctr" anchorCtr="1"/>
          <a:lstStyle/>
          <a:p>
            <a:pPr>
              <a:defRPr lang="zh-CN" sz="1400" b="0" i="0" u="none" strike="noStrike" kern="1200" baseline="0">
                <a:solidFill>
                  <a:schemeClr val="bg1">
                    <a:alpha val="50000"/>
                  </a:schemeClr>
                </a:solidFill>
                <a:latin typeface="思源黑体 CN Heavy" panose="020B0A00000000000000" charset="-122"/>
                <a:ea typeface="思源黑体 CN Heavy" panose="020B0A00000000000000" charset="-122"/>
                <a:cs typeface="思源黑体 CN Heavy" panose="020B0A00000000000000" charset="-122"/>
                <a:sym typeface="思源黑体 CN Heavy" panose="020B0A00000000000000" charset="-122"/>
              </a:defRPr>
            </a:pPr>
          </a:p>
        </c:txPr>
        <c:crossAx val="1833068192"/>
        <c:crosses val="autoZero"/>
        <c:auto val="1"/>
        <c:lblOffset val="100"/>
        <c:baseTimeUnit val="days"/>
      </c:dateAx>
      <c:valAx>
        <c:axId val="1833068192"/>
        <c:scaling>
          <c:orientation val="minMax"/>
          <c:max val="30"/>
        </c:scaling>
        <c:delete val="0"/>
        <c:axPos val="l"/>
        <c:majorGridlines>
          <c:spPr>
            <a:ln w="9525" cap="flat" cmpd="sng" algn="ctr">
              <a:solidFill>
                <a:schemeClr val="accent1">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zh-CN" sz="1195" b="0" i="0" u="none" strike="noStrike" kern="1200" baseline="0">
                <a:solidFill>
                  <a:schemeClr val="bg1">
                    <a:alpha val="10000"/>
                  </a:schemeClr>
                </a:solidFill>
                <a:latin typeface="思源黑体 CN Heavy" panose="020B0A00000000000000" charset="-122"/>
                <a:ea typeface="思源黑体 CN Heavy" panose="020B0A00000000000000" charset="-122"/>
                <a:cs typeface="思源黑体 CN Heavy" panose="020B0A00000000000000" charset="-122"/>
                <a:sym typeface="思源黑体 CN Heavy" panose="020B0A00000000000000" charset="-122"/>
              </a:defRPr>
            </a:pPr>
          </a:p>
        </c:txPr>
        <c:crossAx val="1833047808"/>
        <c:crosses val="autoZero"/>
        <c:crossBetween val="midCat"/>
      </c:valAx>
      <c:spPr>
        <a:noFill/>
        <a:ln>
          <a:solidFill>
            <a:schemeClr val="accent1">
              <a:alpha val="10000"/>
            </a:schemeClr>
          </a:solidFill>
        </a:ln>
        <a:effectLst/>
      </c:spPr>
    </c:plotArea>
    <c:plotVisOnly val="1"/>
    <c:dispBlanksAs val="zero"/>
    <c:showDLblsOverMax val="0"/>
  </c:chart>
  <c:spPr>
    <a:noFill/>
    <a:ln>
      <a:noFill/>
    </a:ln>
    <a:effectLst/>
  </c:spPr>
  <c:txPr>
    <a:bodyPr/>
    <a:lstStyle/>
    <a:p>
      <a:pPr>
        <a:defRPr lang="zh-CN">
          <a:latin typeface="思源黑体 CN Heavy" panose="020B0A00000000000000" charset="-122"/>
          <a:ea typeface="思源黑体 CN Heavy" panose="020B0A00000000000000" charset="-122"/>
          <a:cs typeface="思源黑体 CN Heavy" panose="020B0A00000000000000" charset="-122"/>
          <a:sym typeface="思源黑体 CN Heavy" panose="020B0A00000000000000" charset="-122"/>
        </a:defRPr>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系列 1</c:v>
                </c:pt>
              </c:strCache>
            </c:strRef>
          </c:tx>
          <c:spPr>
            <a:gradFill>
              <a:gsLst>
                <a:gs pos="100000">
                  <a:srgbClr val="6161EC"/>
                </a:gs>
                <a:gs pos="0">
                  <a:srgbClr val="1B56E7">
                    <a:alpha val="0"/>
                  </a:srgbClr>
                </a:gs>
              </a:gsLst>
              <a:lin ang="0" scaled="0"/>
            </a:gradFill>
            <a:ln>
              <a:noFill/>
            </a:ln>
            <a:effectLst/>
          </c:spPr>
          <c:invertIfNegative val="0"/>
          <c:dLbls>
            <c:delete val="1"/>
          </c:dLbls>
          <c:cat>
            <c:strRef>
              <c:f>Sheet1!$A$2:$A$5</c:f>
              <c:strCache>
                <c:ptCount val="4"/>
                <c:pt idx="0">
                  <c:v>类别 1</c:v>
                </c:pt>
                <c:pt idx="1">
                  <c:v>类别 2</c:v>
                </c:pt>
                <c:pt idx="2">
                  <c:v>类别 3</c:v>
                </c:pt>
                <c:pt idx="3">
                  <c:v>类别 4</c:v>
                </c:pt>
              </c:strCache>
            </c:strRef>
          </c:cat>
          <c:val>
            <c:numRef>
              <c:f>Sheet1!$B$2:$B$5</c:f>
              <c:numCache>
                <c:formatCode>General</c:formatCode>
                <c:ptCount val="4"/>
                <c:pt idx="0">
                  <c:v>4.3</c:v>
                </c:pt>
                <c:pt idx="1">
                  <c:v>2.5</c:v>
                </c:pt>
                <c:pt idx="2">
                  <c:v>3.5</c:v>
                </c:pt>
                <c:pt idx="3">
                  <c:v>4.5</c:v>
                </c:pt>
              </c:numCache>
            </c:numRef>
          </c:val>
        </c:ser>
        <c:ser>
          <c:idx val="1"/>
          <c:order val="1"/>
          <c:tx>
            <c:strRef>
              <c:f>Sheet1!$C$1</c:f>
              <c:strCache>
                <c:ptCount val="1"/>
                <c:pt idx="0">
                  <c:v>系列 2</c:v>
                </c:pt>
              </c:strCache>
            </c:strRef>
          </c:tx>
          <c:spPr>
            <a:gradFill>
              <a:gsLst>
                <a:gs pos="100000">
                  <a:srgbClr val="1B56E7"/>
                </a:gs>
                <a:gs pos="0">
                  <a:srgbClr val="1B56E7">
                    <a:alpha val="0"/>
                  </a:srgbClr>
                </a:gs>
              </a:gsLst>
              <a:lin ang="0" scaled="0"/>
            </a:gradFill>
            <a:ln>
              <a:noFill/>
            </a:ln>
            <a:effectLst/>
          </c:spPr>
          <c:invertIfNegative val="0"/>
          <c:dLbls>
            <c:delete val="1"/>
          </c:dLbls>
          <c:cat>
            <c:strRef>
              <c:f>Sheet1!$A$2:$A$5</c:f>
              <c:strCache>
                <c:ptCount val="4"/>
                <c:pt idx="0">
                  <c:v>类别 1</c:v>
                </c:pt>
                <c:pt idx="1">
                  <c:v>类别 2</c:v>
                </c:pt>
                <c:pt idx="2">
                  <c:v>类别 3</c:v>
                </c:pt>
                <c:pt idx="3">
                  <c:v>类别 4</c:v>
                </c:pt>
              </c:strCache>
            </c:strRef>
          </c:cat>
          <c:val>
            <c:numRef>
              <c:f>Sheet1!$C$2:$C$5</c:f>
              <c:numCache>
                <c:formatCode>General</c:formatCode>
                <c:ptCount val="4"/>
                <c:pt idx="0">
                  <c:v>2.4</c:v>
                </c:pt>
                <c:pt idx="1">
                  <c:v>4.4</c:v>
                </c:pt>
                <c:pt idx="2">
                  <c:v>1.8</c:v>
                </c:pt>
                <c:pt idx="3">
                  <c:v>2.8</c:v>
                </c:pt>
              </c:numCache>
            </c:numRef>
          </c:val>
        </c:ser>
        <c:ser>
          <c:idx val="2"/>
          <c:order val="2"/>
          <c:tx>
            <c:strRef>
              <c:f>Sheet1!$D$1</c:f>
              <c:strCache>
                <c:ptCount val="1"/>
                <c:pt idx="0">
                  <c:v>系列 3</c:v>
                </c:pt>
              </c:strCache>
            </c:strRef>
          </c:tx>
          <c:spPr>
            <a:gradFill>
              <a:gsLst>
                <a:gs pos="0">
                  <a:srgbClr val="8767EF">
                    <a:alpha val="0"/>
                  </a:srgbClr>
                </a:gs>
                <a:gs pos="100000">
                  <a:srgbClr val="8767EF"/>
                </a:gs>
              </a:gsLst>
              <a:lin ang="0" scaled="0"/>
            </a:gradFill>
            <a:ln>
              <a:noFill/>
            </a:ln>
            <a:effectLst/>
          </c:spPr>
          <c:invertIfNegative val="0"/>
          <c:dLbls>
            <c:delete val="1"/>
          </c:dLbls>
          <c:cat>
            <c:strRef>
              <c:f>Sheet1!$A$2:$A$5</c:f>
              <c:strCache>
                <c:ptCount val="4"/>
                <c:pt idx="0">
                  <c:v>类别 1</c:v>
                </c:pt>
                <c:pt idx="1">
                  <c:v>类别 2</c:v>
                </c:pt>
                <c:pt idx="2">
                  <c:v>类别 3</c:v>
                </c:pt>
                <c:pt idx="3">
                  <c:v>类别 4</c:v>
                </c:pt>
              </c:strCache>
            </c:strRef>
          </c:cat>
          <c:val>
            <c:numRef>
              <c:f>Sheet1!$D$2:$D$5</c:f>
              <c:numCache>
                <c:formatCode>General</c:formatCode>
                <c:ptCount val="4"/>
                <c:pt idx="0">
                  <c:v>2</c:v>
                </c:pt>
                <c:pt idx="1">
                  <c:v>2</c:v>
                </c:pt>
                <c:pt idx="2">
                  <c:v>3</c:v>
                </c:pt>
                <c:pt idx="3">
                  <c:v>5</c:v>
                </c:pt>
              </c:numCache>
            </c:numRef>
          </c:val>
        </c:ser>
        <c:dLbls>
          <c:showLegendKey val="0"/>
          <c:showVal val="0"/>
          <c:showCatName val="0"/>
          <c:showSerName val="0"/>
          <c:showPercent val="0"/>
          <c:showBubbleSize val="0"/>
        </c:dLbls>
        <c:gapWidth val="182"/>
        <c:overlap val="100"/>
        <c:axId val="98428847"/>
        <c:axId val="98429263"/>
      </c:barChart>
      <c:catAx>
        <c:axId val="98428847"/>
        <c:scaling>
          <c:orientation val="minMax"/>
        </c:scaling>
        <c:delete val="0"/>
        <c:axPos val="l"/>
        <c:numFmt formatCode="General" sourceLinked="1"/>
        <c:majorTickMark val="none"/>
        <c:minorTickMark val="none"/>
        <c:tickLblPos val="nextTo"/>
        <c:spPr>
          <a:noFill/>
          <a:ln w="9525" cap="flat" cmpd="sng" algn="ctr">
            <a:solidFill>
              <a:schemeClr val="bg1">
                <a:alpha val="10000"/>
              </a:schemeClr>
            </a:solidFill>
            <a:round/>
          </a:ln>
          <a:effectLst/>
        </c:spPr>
        <c:txPr>
          <a:bodyPr rot="-60000000" spcFirstLastPara="1" vertOverflow="ellipsis" vert="horz" wrap="square" anchor="ctr" anchorCtr="1"/>
          <a:lstStyle/>
          <a:p>
            <a:pPr>
              <a:defRPr lang="zh-CN" sz="1195" b="0" i="0" u="none" strike="noStrike" kern="1200" baseline="0">
                <a:solidFill>
                  <a:schemeClr val="bg1"/>
                </a:solidFill>
                <a:latin typeface="思源黑体 CN Heavy" panose="020B0A00000000000000" charset="-122"/>
                <a:ea typeface="思源黑体 CN Heavy" panose="020B0A00000000000000" charset="-122"/>
                <a:cs typeface="思源黑体 CN Heavy" panose="020B0A00000000000000" charset="-122"/>
                <a:sym typeface="思源黑体 CN Heavy" panose="020B0A00000000000000" charset="-122"/>
              </a:defRPr>
            </a:pPr>
          </a:p>
        </c:txPr>
        <c:crossAx val="98429263"/>
        <c:crosses val="autoZero"/>
        <c:auto val="1"/>
        <c:lblAlgn val="ctr"/>
        <c:lblOffset val="100"/>
        <c:noMultiLvlLbl val="0"/>
      </c:catAx>
      <c:valAx>
        <c:axId val="98429263"/>
        <c:scaling>
          <c:orientation val="minMax"/>
        </c:scaling>
        <c:delete val="0"/>
        <c:axPos val="b"/>
        <c:majorGridlines>
          <c:spPr>
            <a:ln w="9525" cap="flat" cmpd="sng" algn="ctr">
              <a:solidFill>
                <a:schemeClr val="bg1">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zh-CN" sz="1195" b="0" i="0" u="none" strike="noStrike" kern="1200" baseline="0">
                <a:solidFill>
                  <a:schemeClr val="tx1">
                    <a:lumMod val="65000"/>
                    <a:lumOff val="35000"/>
                  </a:schemeClr>
                </a:solidFill>
                <a:latin typeface="思源黑体 CN Heavy" panose="020B0A00000000000000" charset="-122"/>
                <a:ea typeface="思源黑体 CN Heavy" panose="020B0A00000000000000" charset="-122"/>
                <a:cs typeface="思源黑体 CN Heavy" panose="020B0A00000000000000" charset="-122"/>
                <a:sym typeface="思源黑体 CN Heavy" panose="020B0A00000000000000" charset="-122"/>
              </a:defRPr>
            </a:pPr>
          </a:p>
        </c:txPr>
        <c:crossAx val="98428847"/>
        <c:crosses val="autoZero"/>
        <c:crossBetween val="between"/>
      </c:valAx>
      <c:spPr>
        <a:noFill/>
        <a:ln>
          <a:noFill/>
        </a:ln>
        <a:effectLst/>
      </c:spPr>
    </c:plotArea>
    <c:plotVisOnly val="1"/>
    <c:dispBlanksAs val="gap"/>
    <c:showDLblsOverMax val="0"/>
  </c:chart>
  <c:spPr>
    <a:noFill/>
    <a:ln>
      <a:noFill/>
    </a:ln>
    <a:effectLst/>
  </c:spPr>
  <c:txPr>
    <a:bodyPr/>
    <a:lstStyle/>
    <a:p>
      <a:pPr>
        <a:defRPr lang="zh-CN">
          <a:latin typeface="思源黑体 CN Heavy" panose="020B0A00000000000000" charset="-122"/>
          <a:ea typeface="思源黑体 CN Heavy" panose="020B0A00000000000000" charset="-122"/>
          <a:cs typeface="思源黑体 CN Heavy" panose="020B0A00000000000000" charset="-122"/>
          <a:sym typeface="思源黑体 CN Heavy" panose="020B0A00000000000000" charset="-122"/>
        </a:defRPr>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EED81480-BF7C-44A8-9496-535B4C9B059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F11600F-72EF-4A68-89E9-FF5ACC9D64A4}"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EED81480-BF7C-44A8-9496-535B4C9B059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F11600F-72EF-4A68-89E9-FF5ACC9D64A4}"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EED81480-BF7C-44A8-9496-535B4C9B059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F11600F-72EF-4A68-89E9-FF5ACC9D64A4}"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EED81480-BF7C-44A8-9496-535B4C9B059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F11600F-72EF-4A68-89E9-FF5ACC9D64A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EED81480-BF7C-44A8-9496-535B4C9B059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F11600F-72EF-4A68-89E9-FF5ACC9D64A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EED81480-BF7C-44A8-9496-535B4C9B059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F11600F-72EF-4A68-89E9-FF5ACC9D64A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EED81480-BF7C-44A8-9496-535B4C9B0599}"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F11600F-72EF-4A68-89E9-FF5ACC9D64A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EED81480-BF7C-44A8-9496-535B4C9B0599}"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F11600F-72EF-4A68-89E9-FF5ACC9D64A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EED81480-BF7C-44A8-9496-535B4C9B0599}"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F11600F-72EF-4A68-89E9-FF5ACC9D64A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EED81480-BF7C-44A8-9496-535B4C9B059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F11600F-72EF-4A68-89E9-FF5ACC9D64A4}"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EED81480-BF7C-44A8-9496-535B4C9B059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F11600F-72EF-4A68-89E9-FF5ACC9D64A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Roboto" panose="02000000000000000000" charset="0"/>
              </a:defRPr>
            </a:lvl1pPr>
          </a:lstStyle>
          <a:p>
            <a:fld id="{EED81480-BF7C-44A8-9496-535B4C9B0599}"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Roboto" panose="02000000000000000000" charset="0"/>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Roboto" panose="02000000000000000000" charset="0"/>
              </a:defRPr>
            </a:lvl1pPr>
          </a:lstStyle>
          <a:p>
            <a:fld id="{4F11600F-72EF-4A68-89E9-FF5ACC9D64A4}"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Roboto" panose="0200000000000000000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8.png"/><Relationship Id="rId7" Type="http://schemas.openxmlformats.org/officeDocument/2006/relationships/image" Target="../media/image7.png"/><Relationship Id="rId6" Type="http://schemas.microsoft.com/office/2007/relationships/hdphoto" Target="../media/image6.wdp"/><Relationship Id="rId5" Type="http://schemas.openxmlformats.org/officeDocument/2006/relationships/image" Target="../media/image5.png"/><Relationship Id="rId4" Type="http://schemas.microsoft.com/office/2007/relationships/hdphoto" Target="../media/image4.wdp"/><Relationship Id="rId3" Type="http://schemas.openxmlformats.org/officeDocument/2006/relationships/image" Target="../media/image3.png"/><Relationship Id="rId2" Type="http://schemas.openxmlformats.org/officeDocument/2006/relationships/image" Target="../media/image2.png"/><Relationship Id="rId16" Type="http://schemas.openxmlformats.org/officeDocument/2006/relationships/slideLayout" Target="../slideLayouts/slideLayout1.xml"/><Relationship Id="rId15" Type="http://schemas.openxmlformats.org/officeDocument/2006/relationships/image" Target="../media/image15.png"/><Relationship Id="rId14" Type="http://schemas.openxmlformats.org/officeDocument/2006/relationships/image" Target="../media/image14.png"/><Relationship Id="rId13" Type="http://schemas.openxmlformats.org/officeDocument/2006/relationships/image" Target="../media/image13.png"/><Relationship Id="rId12" Type="http://schemas.openxmlformats.org/officeDocument/2006/relationships/image" Target="../media/image12.png"/><Relationship Id="rId11" Type="http://schemas.openxmlformats.org/officeDocument/2006/relationships/image" Target="../media/image11.png"/><Relationship Id="rId10" Type="http://schemas.openxmlformats.org/officeDocument/2006/relationships/image" Target="../media/image10.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microsoft.com/office/2007/relationships/hdphoto" Target="../media/image6.wdp"/><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image" Target="../media/image2.png"/><Relationship Id="rId3" Type="http://schemas.openxmlformats.org/officeDocument/2006/relationships/image" Target="../media/image13.png"/><Relationship Id="rId2" Type="http://schemas.openxmlformats.org/officeDocument/2006/relationships/image" Target="../media/image16.png"/><Relationship Id="rId1" Type="http://schemas.openxmlformats.org/officeDocument/2006/relationships/image" Target="../media/image1.png"/></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1.png"/><Relationship Id="rId3" Type="http://schemas.openxmlformats.org/officeDocument/2006/relationships/image" Target="../media/image13.png"/><Relationship Id="rId2" Type="http://schemas.openxmlformats.org/officeDocument/2006/relationships/image" Target="../media/image16.png"/><Relationship Id="rId1" Type="http://schemas.openxmlformats.org/officeDocument/2006/relationships/chart" Target="../charts/chart1.xml"/></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1.png"/><Relationship Id="rId3" Type="http://schemas.openxmlformats.org/officeDocument/2006/relationships/image" Target="../media/image13.png"/><Relationship Id="rId2" Type="http://schemas.openxmlformats.org/officeDocument/2006/relationships/image" Target="../media/image16.png"/><Relationship Id="rId1" Type="http://schemas.openxmlformats.org/officeDocument/2006/relationships/chart" Target="../charts/chart2.xml"/></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microsoft.com/office/2007/relationships/hdphoto" Target="../media/image6.wdp"/><Relationship Id="rId4" Type="http://schemas.openxmlformats.org/officeDocument/2006/relationships/image" Target="../media/image5.png"/><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image" Target="../media/image16.png"/></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microsoft.com/office/2007/relationships/hdphoto" Target="../media/image6.wdp"/><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image" Target="../media/image2.png"/><Relationship Id="rId3" Type="http://schemas.openxmlformats.org/officeDocument/2006/relationships/image" Target="../media/image13.png"/><Relationship Id="rId2" Type="http://schemas.openxmlformats.org/officeDocument/2006/relationships/image" Target="../media/image16.png"/><Relationship Id="rId1" Type="http://schemas.openxmlformats.org/officeDocument/2006/relationships/image" Target="../media/image1.png"/></Relationships>
</file>

<file path=ppt/slides/_rels/slide15.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22.png"/><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image" Target="../media/image16.png"/></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23.png"/><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image" Target="../media/image16.png"/></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1.png"/><Relationship Id="rId3" Type="http://schemas.openxmlformats.org/officeDocument/2006/relationships/image" Target="../media/image13.png"/><Relationship Id="rId2" Type="http://schemas.openxmlformats.org/officeDocument/2006/relationships/image" Target="../media/image16.png"/><Relationship Id="rId1" Type="http://schemas.openxmlformats.org/officeDocument/2006/relationships/chart" Target="../charts/chart3.xml"/></Relationships>
</file>

<file path=ppt/slides/_rels/slide18.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8.png"/><Relationship Id="rId7" Type="http://schemas.openxmlformats.org/officeDocument/2006/relationships/image" Target="../media/image7.png"/><Relationship Id="rId6" Type="http://schemas.microsoft.com/office/2007/relationships/hdphoto" Target="../media/image6.wdp"/><Relationship Id="rId5" Type="http://schemas.openxmlformats.org/officeDocument/2006/relationships/image" Target="../media/image5.png"/><Relationship Id="rId4" Type="http://schemas.microsoft.com/office/2007/relationships/hdphoto" Target="../media/image4.wdp"/><Relationship Id="rId3" Type="http://schemas.openxmlformats.org/officeDocument/2006/relationships/image" Target="../media/image3.png"/><Relationship Id="rId2" Type="http://schemas.openxmlformats.org/officeDocument/2006/relationships/image" Target="../media/image2.png"/><Relationship Id="rId16" Type="http://schemas.openxmlformats.org/officeDocument/2006/relationships/slideLayout" Target="../slideLayouts/slideLayout1.xml"/><Relationship Id="rId15" Type="http://schemas.openxmlformats.org/officeDocument/2006/relationships/image" Target="../media/image15.png"/><Relationship Id="rId14" Type="http://schemas.openxmlformats.org/officeDocument/2006/relationships/image" Target="../media/image14.png"/><Relationship Id="rId13" Type="http://schemas.openxmlformats.org/officeDocument/2006/relationships/image" Target="../media/image13.png"/><Relationship Id="rId12" Type="http://schemas.openxmlformats.org/officeDocument/2006/relationships/image" Target="../media/image12.png"/><Relationship Id="rId11" Type="http://schemas.openxmlformats.org/officeDocument/2006/relationships/image" Target="../media/image11.png"/><Relationship Id="rId10" Type="http://schemas.openxmlformats.org/officeDocument/2006/relationships/image" Target="../media/image10.pn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15.png"/><Relationship Id="rId7" Type="http://schemas.openxmlformats.org/officeDocument/2006/relationships/image" Target="../media/image18.png"/><Relationship Id="rId6" Type="http://schemas.openxmlformats.org/officeDocument/2006/relationships/image" Target="../media/image17.png"/><Relationship Id="rId5" Type="http://schemas.microsoft.com/office/2007/relationships/hdphoto" Target="../media/image6.wdp"/><Relationship Id="rId4" Type="http://schemas.openxmlformats.org/officeDocument/2006/relationships/image" Target="../media/image5.png"/><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image" Target="../media/image16.png"/></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microsoft.com/office/2007/relationships/hdphoto" Target="../media/image6.wdp"/><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image" Target="../media/image2.png"/><Relationship Id="rId3" Type="http://schemas.openxmlformats.org/officeDocument/2006/relationships/image" Target="../media/image13.png"/><Relationship Id="rId2" Type="http://schemas.openxmlformats.org/officeDocument/2006/relationships/image" Target="../media/image16.png"/><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9.png"/><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image" Target="../media/image16.png"/></Relationships>
</file>

<file path=ppt/slides/_rels/slide5.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8.png"/><Relationship Id="rId5" Type="http://schemas.microsoft.com/office/2007/relationships/hdphoto" Target="../media/image6.wdp"/><Relationship Id="rId4" Type="http://schemas.openxmlformats.org/officeDocument/2006/relationships/image" Target="../media/image5.png"/><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image" Target="../media/image16.png"/></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1.xml"/><Relationship Id="rId4" Type="http://schemas.openxmlformats.org/officeDocument/2006/relationships/image" Target="../media/image20.jpeg"/><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microsoft.com/office/2007/relationships/hdphoto" Target="../media/image6.wdp"/><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image" Target="../media/image2.png"/><Relationship Id="rId3" Type="http://schemas.openxmlformats.org/officeDocument/2006/relationships/image" Target="../media/image13.png"/><Relationship Id="rId2" Type="http://schemas.openxmlformats.org/officeDocument/2006/relationships/image" Target="../media/image16.png"/><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microsoft.com/office/2007/relationships/hdphoto" Target="../media/image6.wdp"/><Relationship Id="rId5" Type="http://schemas.openxmlformats.org/officeDocument/2006/relationships/image" Target="../media/image5.png"/><Relationship Id="rId4" Type="http://schemas.openxmlformats.org/officeDocument/2006/relationships/image" Target="../media/image21.jpeg"/><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image" Target="../media/image16.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B579E5">
                <a:lumMod val="25000"/>
              </a:srgbClr>
            </a:gs>
            <a:gs pos="100000">
              <a:srgbClr val="5C4B9E">
                <a:lumMod val="25000"/>
              </a:srgbClr>
            </a:gs>
          </a:gsLst>
          <a:lin ang="2700000" scaled="0"/>
        </a:gradFill>
        <a:effectLst/>
      </p:bgPr>
    </p:bg>
    <p:spTree>
      <p:nvGrpSpPr>
        <p:cNvPr id="1" name=""/>
        <p:cNvGrpSpPr/>
        <p:nvPr/>
      </p:nvGrpSpPr>
      <p:grpSpPr>
        <a:xfrm>
          <a:off x="0" y="0"/>
          <a:ext cx="0" cy="0"/>
          <a:chOff x="0" y="0"/>
          <a:chExt cx="0" cy="0"/>
        </a:xfrm>
      </p:grpSpPr>
      <p:pic>
        <p:nvPicPr>
          <p:cNvPr id="5" name="图片 4"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754745" y="-8129"/>
            <a:ext cx="4668002" cy="2277533"/>
          </a:xfrm>
          <a:prstGeom prst="rect">
            <a:avLst/>
          </a:prstGeom>
        </p:spPr>
      </p:pic>
      <p:pic>
        <p:nvPicPr>
          <p:cNvPr id="23" name="图片 22"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3913257" y="-8129"/>
            <a:ext cx="4668002" cy="2277533"/>
          </a:xfrm>
          <a:prstGeom prst="rect">
            <a:avLst/>
          </a:prstGeom>
        </p:spPr>
      </p:pic>
      <p:pic>
        <p:nvPicPr>
          <p:cNvPr id="24" name="图片 23"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8581258" y="-8129"/>
            <a:ext cx="4668002" cy="2277533"/>
          </a:xfrm>
          <a:prstGeom prst="rect">
            <a:avLst/>
          </a:prstGeom>
        </p:spPr>
      </p:pic>
      <p:grpSp>
        <p:nvGrpSpPr>
          <p:cNvPr id="25" name="组合 24"/>
          <p:cNvGrpSpPr/>
          <p:nvPr/>
        </p:nvGrpSpPr>
        <p:grpSpPr>
          <a:xfrm>
            <a:off x="-754745" y="2269404"/>
            <a:ext cx="14004005" cy="2277533"/>
            <a:chOff x="-2" y="-8129"/>
            <a:chExt cx="14004005" cy="2277533"/>
          </a:xfrm>
        </p:grpSpPr>
        <p:pic>
          <p:nvPicPr>
            <p:cNvPr id="26" name="图片 25"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2" y="-8129"/>
              <a:ext cx="4668002" cy="2277533"/>
            </a:xfrm>
            <a:prstGeom prst="rect">
              <a:avLst/>
            </a:prstGeom>
          </p:spPr>
        </p:pic>
        <p:pic>
          <p:nvPicPr>
            <p:cNvPr id="27" name="图片 26"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4668000" y="-8129"/>
              <a:ext cx="4668002" cy="2277533"/>
            </a:xfrm>
            <a:prstGeom prst="rect">
              <a:avLst/>
            </a:prstGeom>
          </p:spPr>
        </p:pic>
        <p:pic>
          <p:nvPicPr>
            <p:cNvPr id="30" name="图片 29"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9336001" y="-8129"/>
              <a:ext cx="4668002" cy="2277533"/>
            </a:xfrm>
            <a:prstGeom prst="rect">
              <a:avLst/>
            </a:prstGeom>
          </p:spPr>
        </p:pic>
      </p:grpSp>
      <p:grpSp>
        <p:nvGrpSpPr>
          <p:cNvPr id="35" name="组合 34"/>
          <p:cNvGrpSpPr/>
          <p:nvPr/>
        </p:nvGrpSpPr>
        <p:grpSpPr>
          <a:xfrm>
            <a:off x="-754745" y="4546937"/>
            <a:ext cx="14004005" cy="2277533"/>
            <a:chOff x="-2" y="-8129"/>
            <a:chExt cx="14004005" cy="2277533"/>
          </a:xfrm>
        </p:grpSpPr>
        <p:pic>
          <p:nvPicPr>
            <p:cNvPr id="37" name="图片 36"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2" y="-8129"/>
              <a:ext cx="4668002" cy="2277533"/>
            </a:xfrm>
            <a:prstGeom prst="rect">
              <a:avLst/>
            </a:prstGeom>
          </p:spPr>
        </p:pic>
        <p:pic>
          <p:nvPicPr>
            <p:cNvPr id="39" name="图片 38"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4668000" y="-8129"/>
              <a:ext cx="4668002" cy="2277533"/>
            </a:xfrm>
            <a:prstGeom prst="rect">
              <a:avLst/>
            </a:prstGeom>
          </p:spPr>
        </p:pic>
        <p:pic>
          <p:nvPicPr>
            <p:cNvPr id="41" name="图片 40"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9336001" y="-8129"/>
              <a:ext cx="4668002" cy="2277533"/>
            </a:xfrm>
            <a:prstGeom prst="rect">
              <a:avLst/>
            </a:prstGeom>
          </p:spPr>
        </p:pic>
      </p:grpSp>
      <p:sp>
        <p:nvSpPr>
          <p:cNvPr id="4" name="矩形 3"/>
          <p:cNvSpPr/>
          <p:nvPr/>
        </p:nvSpPr>
        <p:spPr>
          <a:xfrm>
            <a:off x="0" y="0"/>
            <a:ext cx="12192000" cy="6858000"/>
          </a:xfrm>
          <a:prstGeom prst="rect">
            <a:avLst/>
          </a:prstGeom>
          <a:gradFill>
            <a:gsLst>
              <a:gs pos="26000">
                <a:srgbClr val="071841"/>
              </a:gs>
              <a:gs pos="100000">
                <a:srgbClr val="071841">
                  <a:alpha val="31000"/>
                </a:srgbClr>
              </a:gs>
            </a:gsLst>
            <a:lin ang="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6" name="图片 55"/>
          <p:cNvPicPr>
            <a:picLocks noChangeAspect="1"/>
          </p:cNvPicPr>
          <p:nvPr/>
        </p:nvPicPr>
        <p:blipFill>
          <a:blip r:embed="rId2"/>
          <a:srcRect l="4887" t="2113" r="34224"/>
          <a:stretch>
            <a:fillRect/>
          </a:stretch>
        </p:blipFill>
        <p:spPr>
          <a:xfrm>
            <a:off x="0" y="0"/>
            <a:ext cx="12192000" cy="6713070"/>
          </a:xfrm>
          <a:custGeom>
            <a:avLst/>
            <a:gdLst>
              <a:gd name="connsiteX0" fmla="*/ 0 w 12192000"/>
              <a:gd name="connsiteY0" fmla="*/ 0 h 6713070"/>
              <a:gd name="connsiteX1" fmla="*/ 12192000 w 12192000"/>
              <a:gd name="connsiteY1" fmla="*/ 0 h 6713070"/>
              <a:gd name="connsiteX2" fmla="*/ 12192000 w 12192000"/>
              <a:gd name="connsiteY2" fmla="*/ 6713070 h 6713070"/>
              <a:gd name="connsiteX3" fmla="*/ 0 w 12192000"/>
              <a:gd name="connsiteY3" fmla="*/ 6713070 h 6713070"/>
            </a:gdLst>
            <a:ahLst/>
            <a:cxnLst>
              <a:cxn ang="0">
                <a:pos x="connsiteX0" y="connsiteY0"/>
              </a:cxn>
              <a:cxn ang="0">
                <a:pos x="connsiteX1" y="connsiteY1"/>
              </a:cxn>
              <a:cxn ang="0">
                <a:pos x="connsiteX2" y="connsiteY2"/>
              </a:cxn>
              <a:cxn ang="0">
                <a:pos x="connsiteX3" y="connsiteY3"/>
              </a:cxn>
            </a:cxnLst>
            <a:rect l="l" t="t" r="r" b="b"/>
            <a:pathLst>
              <a:path w="12192000" h="6713070">
                <a:moveTo>
                  <a:pt x="0" y="0"/>
                </a:moveTo>
                <a:lnTo>
                  <a:pt x="12192000" y="0"/>
                </a:lnTo>
                <a:lnTo>
                  <a:pt x="12192000" y="6713070"/>
                </a:lnTo>
                <a:lnTo>
                  <a:pt x="0" y="6713070"/>
                </a:lnTo>
                <a:close/>
              </a:path>
            </a:pathLst>
          </a:custGeom>
        </p:spPr>
      </p:pic>
      <p:pic>
        <p:nvPicPr>
          <p:cNvPr id="33" name="图片 32"/>
          <p:cNvPicPr/>
          <p:nvPr/>
        </p:nvPicPr>
        <p:blipFill>
          <a:blip r:embed="rId3">
            <a:alphaModFix amt="91000"/>
            <a:extLst>
              <a:ext uri="{BEBA8EAE-BF5A-486C-A8C5-ECC9F3942E4B}">
                <a14:imgProps xmlns:a14="http://schemas.microsoft.com/office/drawing/2010/main">
                  <a14:imgLayer r:embed="rId4">
                    <a14:imgEffect>
                      <a14:artisticBlur radius="11"/>
                    </a14:imgEffect>
                  </a14:imgLayer>
                </a14:imgProps>
              </a:ext>
              <a:ext uri="{28A0092B-C50C-407E-A947-70E740481C1C}">
                <a14:useLocalDpi xmlns:a14="http://schemas.microsoft.com/office/drawing/2010/main" val="0"/>
              </a:ext>
            </a:extLst>
          </a:blip>
          <a:srcRect l="2659" t="54668" r="59573" b="5025"/>
          <a:stretch>
            <a:fillRect/>
          </a:stretch>
        </p:blipFill>
        <p:spPr>
          <a:xfrm flipH="1">
            <a:off x="11186027" y="-754960"/>
            <a:ext cx="2110200" cy="1576979"/>
          </a:xfrm>
          <a:custGeom>
            <a:avLst/>
            <a:gdLst>
              <a:gd name="connsiteX0" fmla="*/ 0 w 2192000"/>
              <a:gd name="connsiteY0" fmla="*/ 0 h 1638109"/>
              <a:gd name="connsiteX1" fmla="*/ 2192000 w 2192000"/>
              <a:gd name="connsiteY1" fmla="*/ 0 h 1638109"/>
              <a:gd name="connsiteX2" fmla="*/ 2192000 w 2192000"/>
              <a:gd name="connsiteY2" fmla="*/ 1638109 h 1638109"/>
              <a:gd name="connsiteX3" fmla="*/ 0 w 2192000"/>
              <a:gd name="connsiteY3" fmla="*/ 1638109 h 1638109"/>
            </a:gdLst>
            <a:ahLst/>
            <a:cxnLst>
              <a:cxn ang="0">
                <a:pos x="connsiteX0" y="connsiteY0"/>
              </a:cxn>
              <a:cxn ang="0">
                <a:pos x="connsiteX1" y="connsiteY1"/>
              </a:cxn>
              <a:cxn ang="0">
                <a:pos x="connsiteX2" y="connsiteY2"/>
              </a:cxn>
              <a:cxn ang="0">
                <a:pos x="connsiteX3" y="connsiteY3"/>
              </a:cxn>
            </a:cxnLst>
            <a:rect l="l" t="t" r="r" b="b"/>
            <a:pathLst>
              <a:path w="2192000" h="1638109">
                <a:moveTo>
                  <a:pt x="0" y="0"/>
                </a:moveTo>
                <a:lnTo>
                  <a:pt x="2192000" y="0"/>
                </a:lnTo>
                <a:lnTo>
                  <a:pt x="2192000" y="1638109"/>
                </a:lnTo>
                <a:lnTo>
                  <a:pt x="0" y="1638109"/>
                </a:lnTo>
                <a:close/>
              </a:path>
            </a:pathLst>
          </a:custGeom>
          <a:effectLst>
            <a:outerShdw blurRad="584200" dist="38100" dir="5400000" algn="t" rotWithShape="0">
              <a:srgbClr val="EA9597">
                <a:alpha val="46000"/>
              </a:srgbClr>
            </a:outerShdw>
          </a:effectLst>
        </p:spPr>
      </p:pic>
      <p:pic>
        <p:nvPicPr>
          <p:cNvPr id="12" name="图片 11" descr="桌子上的碗&#10;&#10;低可信度描述已自动生成"/>
          <p:cNvPicPr>
            <a:picLocks noChangeAspect="1"/>
          </p:cNvPicPr>
          <p:nvPr/>
        </p:nvPicPr>
        <p:blipFill>
          <a:blip r:embed="rId5">
            <a:extLst>
              <a:ext uri="{BEBA8EAE-BF5A-486C-A8C5-ECC9F3942E4B}">
                <a14:imgProps xmlns:a14="http://schemas.microsoft.com/office/drawing/2010/main">
                  <a14:imgLayer r:embed="rId6">
                    <a14:imgEffect>
                      <a14:artisticFilmGrain/>
                    </a14:imgEffect>
                  </a14:imgLayer>
                </a14:imgProps>
              </a:ext>
              <a:ext uri="{28A0092B-C50C-407E-A947-70E740481C1C}">
                <a14:useLocalDpi xmlns:a14="http://schemas.microsoft.com/office/drawing/2010/main" val="0"/>
              </a:ext>
            </a:extLst>
          </a:blip>
          <a:stretch>
            <a:fillRect/>
          </a:stretch>
        </p:blipFill>
        <p:spPr>
          <a:xfrm>
            <a:off x="7276599" y="1484278"/>
            <a:ext cx="3513114" cy="3513114"/>
          </a:xfrm>
          <a:prstGeom prst="rect">
            <a:avLst/>
          </a:prstGeom>
          <a:effectLst>
            <a:outerShdw blurRad="952500" dist="38100" dir="5400000" sx="103000" sy="103000" algn="t" rotWithShape="0">
              <a:srgbClr val="EDCBF1">
                <a:alpha val="11000"/>
              </a:srgbClr>
            </a:outerShdw>
          </a:effectLst>
        </p:spPr>
      </p:pic>
      <p:pic>
        <p:nvPicPr>
          <p:cNvPr id="28" name="图片 27"/>
          <p:cNvPicPr/>
          <p:nvPr/>
        </p:nvPicPr>
        <p:blipFill>
          <a:blip r:embed="rId7">
            <a:alphaModFix amt="78000"/>
            <a:extLst>
              <a:ext uri="{BEBA8EAE-BF5A-486C-A8C5-ECC9F3942E4B}">
                <a14:imgProps xmlns:a14="http://schemas.microsoft.com/office/drawing/2010/main">
                  <a14:imgLayer r:embed="rId4">
                    <a14:imgEffect>
                      <a14:artisticBlur radius="46"/>
                    </a14:imgEffect>
                  </a14:imgLayer>
                </a14:imgProps>
              </a:ext>
              <a:ext uri="{28A0092B-C50C-407E-A947-70E740481C1C}">
                <a14:useLocalDpi xmlns:a14="http://schemas.microsoft.com/office/drawing/2010/main" val="0"/>
              </a:ext>
            </a:extLst>
          </a:blip>
          <a:srcRect l="55703" t="6533" r="7209" b="40501"/>
          <a:stretch>
            <a:fillRect/>
          </a:stretch>
        </p:blipFill>
        <p:spPr>
          <a:xfrm>
            <a:off x="10962181" y="2586034"/>
            <a:ext cx="257476" cy="257476"/>
          </a:xfrm>
          <a:custGeom>
            <a:avLst/>
            <a:gdLst>
              <a:gd name="connsiteX0" fmla="*/ 1076262 w 2152524"/>
              <a:gd name="connsiteY0" fmla="*/ 0 h 2152524"/>
              <a:gd name="connsiteX1" fmla="*/ 2152524 w 2152524"/>
              <a:gd name="connsiteY1" fmla="*/ 1076262 h 2152524"/>
              <a:gd name="connsiteX2" fmla="*/ 1076262 w 2152524"/>
              <a:gd name="connsiteY2" fmla="*/ 2152524 h 2152524"/>
              <a:gd name="connsiteX3" fmla="*/ 0 w 2152524"/>
              <a:gd name="connsiteY3" fmla="*/ 1076262 h 2152524"/>
              <a:gd name="connsiteX4" fmla="*/ 1076262 w 2152524"/>
              <a:gd name="connsiteY4" fmla="*/ 0 h 2152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2524" h="2152524">
                <a:moveTo>
                  <a:pt x="1076262" y="0"/>
                </a:moveTo>
                <a:cubicBezTo>
                  <a:pt x="1670665" y="0"/>
                  <a:pt x="2152524" y="481859"/>
                  <a:pt x="2152524" y="1076262"/>
                </a:cubicBezTo>
                <a:cubicBezTo>
                  <a:pt x="2152524" y="1670665"/>
                  <a:pt x="1670665" y="2152524"/>
                  <a:pt x="1076262" y="2152524"/>
                </a:cubicBezTo>
                <a:cubicBezTo>
                  <a:pt x="481859" y="2152524"/>
                  <a:pt x="0" y="1670665"/>
                  <a:pt x="0" y="1076262"/>
                </a:cubicBezTo>
                <a:cubicBezTo>
                  <a:pt x="0" y="481859"/>
                  <a:pt x="481859" y="0"/>
                  <a:pt x="1076262" y="0"/>
                </a:cubicBezTo>
                <a:close/>
              </a:path>
            </a:pathLst>
          </a:custGeom>
        </p:spPr>
      </p:pic>
      <p:pic>
        <p:nvPicPr>
          <p:cNvPr id="29" name="图片 28"/>
          <p:cNvPicPr/>
          <p:nvPr/>
        </p:nvPicPr>
        <p:blipFill>
          <a:blip r:embed="rId8">
            <a:alphaModFix amt="49000"/>
            <a:extLst>
              <a:ext uri="{BEBA8EAE-BF5A-486C-A8C5-ECC9F3942E4B}">
                <a14:imgProps xmlns:a14="http://schemas.microsoft.com/office/drawing/2010/main">
                  <a14:imgLayer r:embed="rId4">
                    <a14:imgEffect>
                      <a14:artisticBlur radius="0"/>
                    </a14:imgEffect>
                  </a14:imgLayer>
                </a14:imgProps>
              </a:ext>
              <a:ext uri="{28A0092B-C50C-407E-A947-70E740481C1C}">
                <a14:useLocalDpi xmlns:a14="http://schemas.microsoft.com/office/drawing/2010/main" val="0"/>
              </a:ext>
            </a:extLst>
          </a:blip>
          <a:srcRect l="55703" t="6533" r="7209" b="40501"/>
          <a:stretch>
            <a:fillRect/>
          </a:stretch>
        </p:blipFill>
        <p:spPr>
          <a:xfrm>
            <a:off x="10659988" y="4299636"/>
            <a:ext cx="697756" cy="697756"/>
          </a:xfrm>
          <a:custGeom>
            <a:avLst/>
            <a:gdLst>
              <a:gd name="connsiteX0" fmla="*/ 1076262 w 2152524"/>
              <a:gd name="connsiteY0" fmla="*/ 0 h 2152524"/>
              <a:gd name="connsiteX1" fmla="*/ 2152524 w 2152524"/>
              <a:gd name="connsiteY1" fmla="*/ 1076262 h 2152524"/>
              <a:gd name="connsiteX2" fmla="*/ 1076262 w 2152524"/>
              <a:gd name="connsiteY2" fmla="*/ 2152524 h 2152524"/>
              <a:gd name="connsiteX3" fmla="*/ 0 w 2152524"/>
              <a:gd name="connsiteY3" fmla="*/ 1076262 h 2152524"/>
              <a:gd name="connsiteX4" fmla="*/ 1076262 w 2152524"/>
              <a:gd name="connsiteY4" fmla="*/ 0 h 2152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2524" h="2152524">
                <a:moveTo>
                  <a:pt x="1076262" y="0"/>
                </a:moveTo>
                <a:cubicBezTo>
                  <a:pt x="1670665" y="0"/>
                  <a:pt x="2152524" y="481859"/>
                  <a:pt x="2152524" y="1076262"/>
                </a:cubicBezTo>
                <a:cubicBezTo>
                  <a:pt x="2152524" y="1670665"/>
                  <a:pt x="1670665" y="2152524"/>
                  <a:pt x="1076262" y="2152524"/>
                </a:cubicBezTo>
                <a:cubicBezTo>
                  <a:pt x="481859" y="2152524"/>
                  <a:pt x="0" y="1670665"/>
                  <a:pt x="0" y="1076262"/>
                </a:cubicBezTo>
                <a:cubicBezTo>
                  <a:pt x="0" y="481859"/>
                  <a:pt x="481859" y="0"/>
                  <a:pt x="1076262" y="0"/>
                </a:cubicBezTo>
                <a:close/>
              </a:path>
            </a:pathLst>
          </a:custGeom>
        </p:spPr>
      </p:pic>
      <p:pic>
        <p:nvPicPr>
          <p:cNvPr id="20" name="图片 19"/>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a:xfrm>
            <a:off x="7713747" y="4615760"/>
            <a:ext cx="560732" cy="693906"/>
          </a:xfrm>
          <a:custGeom>
            <a:avLst/>
            <a:gdLst>
              <a:gd name="connsiteX0" fmla="*/ 896980 w 1537195"/>
              <a:gd name="connsiteY0" fmla="*/ 1637256 h 1902279"/>
              <a:gd name="connsiteX1" fmla="*/ 896980 w 1537195"/>
              <a:gd name="connsiteY1" fmla="*/ 1789656 h 1902279"/>
              <a:gd name="connsiteX2" fmla="*/ 1452605 w 1537195"/>
              <a:gd name="connsiteY2" fmla="*/ 1789656 h 1902279"/>
              <a:gd name="connsiteX3" fmla="*/ 1452605 w 1537195"/>
              <a:gd name="connsiteY3" fmla="*/ 1637256 h 1902279"/>
              <a:gd name="connsiteX4" fmla="*/ 0 w 1537195"/>
              <a:gd name="connsiteY4" fmla="*/ 0 h 1902279"/>
              <a:gd name="connsiteX5" fmla="*/ 1537195 w 1537195"/>
              <a:gd name="connsiteY5" fmla="*/ 0 h 1902279"/>
              <a:gd name="connsiteX6" fmla="*/ 1537195 w 1537195"/>
              <a:gd name="connsiteY6" fmla="*/ 1902279 h 1902279"/>
              <a:gd name="connsiteX7" fmla="*/ 0 w 1537195"/>
              <a:gd name="connsiteY7" fmla="*/ 1902279 h 1902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37195" h="1902279">
                <a:moveTo>
                  <a:pt x="896980" y="1637256"/>
                </a:moveTo>
                <a:lnTo>
                  <a:pt x="896980" y="1789656"/>
                </a:lnTo>
                <a:lnTo>
                  <a:pt x="1452605" y="1789656"/>
                </a:lnTo>
                <a:lnTo>
                  <a:pt x="1452605" y="1637256"/>
                </a:lnTo>
                <a:close/>
                <a:moveTo>
                  <a:pt x="0" y="0"/>
                </a:moveTo>
                <a:lnTo>
                  <a:pt x="1537195" y="0"/>
                </a:lnTo>
                <a:lnTo>
                  <a:pt x="1537195" y="1902279"/>
                </a:lnTo>
                <a:lnTo>
                  <a:pt x="0" y="1902279"/>
                </a:lnTo>
                <a:close/>
              </a:path>
            </a:pathLst>
          </a:custGeom>
        </p:spPr>
      </p:pic>
      <p:pic>
        <p:nvPicPr>
          <p:cNvPr id="31" name="图片 30"/>
          <p:cNvPicPr/>
          <p:nvPr/>
        </p:nvPicPr>
        <p:blipFill>
          <a:blip r:embed="rId10">
            <a:alphaModFix amt="91000"/>
            <a:extLst>
              <a:ext uri="{BEBA8EAE-BF5A-486C-A8C5-ECC9F3942E4B}">
                <a14:imgProps xmlns:a14="http://schemas.microsoft.com/office/drawing/2010/main">
                  <a14:imgLayer r:embed="rId4">
                    <a14:imgEffect>
                      <a14:artisticBlur radius="50"/>
                    </a14:imgEffect>
                  </a14:imgLayer>
                </a14:imgProps>
              </a:ext>
              <a:ext uri="{28A0092B-C50C-407E-A947-70E740481C1C}">
                <a14:useLocalDpi xmlns:a14="http://schemas.microsoft.com/office/drawing/2010/main" val="0"/>
              </a:ext>
            </a:extLst>
          </a:blip>
          <a:srcRect l="2659" t="54668" r="59573" b="5025"/>
          <a:stretch>
            <a:fillRect/>
          </a:stretch>
        </p:blipFill>
        <p:spPr>
          <a:xfrm>
            <a:off x="7520009" y="1553418"/>
            <a:ext cx="750835" cy="561109"/>
          </a:xfrm>
          <a:custGeom>
            <a:avLst/>
            <a:gdLst>
              <a:gd name="connsiteX0" fmla="*/ 0 w 2192000"/>
              <a:gd name="connsiteY0" fmla="*/ 0 h 1638109"/>
              <a:gd name="connsiteX1" fmla="*/ 2192000 w 2192000"/>
              <a:gd name="connsiteY1" fmla="*/ 0 h 1638109"/>
              <a:gd name="connsiteX2" fmla="*/ 2192000 w 2192000"/>
              <a:gd name="connsiteY2" fmla="*/ 1638109 h 1638109"/>
              <a:gd name="connsiteX3" fmla="*/ 0 w 2192000"/>
              <a:gd name="connsiteY3" fmla="*/ 1638109 h 1638109"/>
            </a:gdLst>
            <a:ahLst/>
            <a:cxnLst>
              <a:cxn ang="0">
                <a:pos x="connsiteX0" y="connsiteY0"/>
              </a:cxn>
              <a:cxn ang="0">
                <a:pos x="connsiteX1" y="connsiteY1"/>
              </a:cxn>
              <a:cxn ang="0">
                <a:pos x="connsiteX2" y="connsiteY2"/>
              </a:cxn>
              <a:cxn ang="0">
                <a:pos x="connsiteX3" y="connsiteY3"/>
              </a:cxn>
            </a:cxnLst>
            <a:rect l="l" t="t" r="r" b="b"/>
            <a:pathLst>
              <a:path w="2192000" h="1638109">
                <a:moveTo>
                  <a:pt x="0" y="0"/>
                </a:moveTo>
                <a:lnTo>
                  <a:pt x="2192000" y="0"/>
                </a:lnTo>
                <a:lnTo>
                  <a:pt x="2192000" y="1638109"/>
                </a:lnTo>
                <a:lnTo>
                  <a:pt x="0" y="1638109"/>
                </a:lnTo>
                <a:close/>
              </a:path>
            </a:pathLst>
          </a:custGeom>
        </p:spPr>
      </p:pic>
      <p:sp>
        <p:nvSpPr>
          <p:cNvPr id="10" name="矩形 9"/>
          <p:cNvSpPr/>
          <p:nvPr/>
        </p:nvSpPr>
        <p:spPr>
          <a:xfrm>
            <a:off x="0" y="43764"/>
            <a:ext cx="3649808" cy="3649808"/>
          </a:xfrm>
          <a:prstGeom prst="rect">
            <a:avLst/>
          </a:prstGeom>
          <a:gradFill flip="none" rotWithShape="1">
            <a:gsLst>
              <a:gs pos="1000">
                <a:srgbClr val="1B56E7">
                  <a:alpha val="56000"/>
                </a:srgbClr>
              </a:gs>
              <a:gs pos="100000">
                <a:srgbClr val="1B56E7">
                  <a:alpha val="0"/>
                </a:srgb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文本框 35"/>
          <p:cNvSpPr txBox="1"/>
          <p:nvPr/>
        </p:nvSpPr>
        <p:spPr>
          <a:xfrm>
            <a:off x="1193618" y="1623701"/>
            <a:ext cx="2235200" cy="1353820"/>
          </a:xfrm>
          <a:prstGeom prst="rect">
            <a:avLst/>
          </a:prstGeom>
          <a:noFill/>
        </p:spPr>
        <p:txBody>
          <a:bodyPr wrap="none" lIns="0" tIns="0" rIns="0" bIns="0" rtlCol="0">
            <a:spAutoFit/>
          </a:bodyPr>
          <a:lstStyle/>
          <a:p>
            <a:r>
              <a:rPr lang="zh-CN" altLang="en-US" sz="8800" dirty="0">
                <a:gradFill>
                  <a:gsLst>
                    <a:gs pos="0">
                      <a:srgbClr val="5983ED"/>
                    </a:gs>
                    <a:gs pos="100000">
                      <a:schemeClr val="bg1"/>
                    </a:gs>
                  </a:gsLst>
                  <a:lin ang="16200000" scaled="0"/>
                </a:gradFill>
                <a:effectLst>
                  <a:outerShdw blurRad="495300" dist="38100" dir="5400000" algn="t" rotWithShape="0">
                    <a:srgbClr val="82A2F2">
                      <a:alpha val="40000"/>
                    </a:srgbClr>
                  </a:outerShdw>
                </a:effectLst>
                <a:latin typeface="思源黑体 CN Bold" panose="020B0800000000000000" pitchFamily="34" charset="-122"/>
                <a:ea typeface="思源黑体 CN Heavy" panose="020B0A00000000000000" charset="-122"/>
              </a:rPr>
              <a:t>星空</a:t>
            </a:r>
            <a:endParaRPr lang="zh-CN" altLang="en-US" sz="8800" dirty="0">
              <a:gradFill>
                <a:gsLst>
                  <a:gs pos="0">
                    <a:srgbClr val="5983ED"/>
                  </a:gs>
                  <a:gs pos="100000">
                    <a:schemeClr val="bg1"/>
                  </a:gs>
                </a:gsLst>
                <a:lin ang="16200000" scaled="0"/>
              </a:gradFill>
              <a:effectLst>
                <a:outerShdw blurRad="495300" dist="38100" dir="5400000" algn="t" rotWithShape="0">
                  <a:srgbClr val="82A2F2">
                    <a:alpha val="40000"/>
                  </a:srgbClr>
                </a:outerShdw>
              </a:effectLst>
              <a:latin typeface="思源黑体 CN Bold" panose="020B0800000000000000" pitchFamily="34" charset="-122"/>
              <a:ea typeface="思源黑体 CN Heavy" panose="020B0A00000000000000" charset="-122"/>
            </a:endParaRPr>
          </a:p>
        </p:txBody>
      </p:sp>
      <p:pic>
        <p:nvPicPr>
          <p:cNvPr id="42" name="图片 41"/>
          <p:cNvPicPr/>
          <p:nvPr/>
        </p:nvPicPr>
        <p:blipFill>
          <a:blip r:embed="rId10">
            <a:alphaModFix amt="91000"/>
            <a:duotone>
              <a:schemeClr val="accent2">
                <a:shade val="45000"/>
                <a:satMod val="135000"/>
              </a:schemeClr>
              <a:prstClr val="white"/>
            </a:duotone>
            <a:extLst>
              <a:ext uri="{BEBA8EAE-BF5A-486C-A8C5-ECC9F3942E4B}">
                <a14:imgProps xmlns:a14="http://schemas.microsoft.com/office/drawing/2010/main">
                  <a14:imgLayer r:embed="rId4">
                    <a14:imgEffect>
                      <a14:artisticBlur radius="50"/>
                    </a14:imgEffect>
                  </a14:imgLayer>
                </a14:imgProps>
              </a:ext>
              <a:ext uri="{28A0092B-C50C-407E-A947-70E740481C1C}">
                <a14:useLocalDpi xmlns:a14="http://schemas.microsoft.com/office/drawing/2010/main" val="0"/>
              </a:ext>
            </a:extLst>
          </a:blip>
          <a:srcRect l="2659" t="54668" r="59573" b="5025"/>
          <a:stretch>
            <a:fillRect/>
          </a:stretch>
        </p:blipFill>
        <p:spPr>
          <a:xfrm rot="4137295">
            <a:off x="10558681" y="3126260"/>
            <a:ext cx="422339" cy="315620"/>
          </a:xfrm>
          <a:custGeom>
            <a:avLst/>
            <a:gdLst>
              <a:gd name="connsiteX0" fmla="*/ 0 w 2192000"/>
              <a:gd name="connsiteY0" fmla="*/ 0 h 1638109"/>
              <a:gd name="connsiteX1" fmla="*/ 2192000 w 2192000"/>
              <a:gd name="connsiteY1" fmla="*/ 0 h 1638109"/>
              <a:gd name="connsiteX2" fmla="*/ 2192000 w 2192000"/>
              <a:gd name="connsiteY2" fmla="*/ 1638109 h 1638109"/>
              <a:gd name="connsiteX3" fmla="*/ 0 w 2192000"/>
              <a:gd name="connsiteY3" fmla="*/ 1638109 h 1638109"/>
            </a:gdLst>
            <a:ahLst/>
            <a:cxnLst>
              <a:cxn ang="0">
                <a:pos x="connsiteX0" y="connsiteY0"/>
              </a:cxn>
              <a:cxn ang="0">
                <a:pos x="connsiteX1" y="connsiteY1"/>
              </a:cxn>
              <a:cxn ang="0">
                <a:pos x="connsiteX2" y="connsiteY2"/>
              </a:cxn>
              <a:cxn ang="0">
                <a:pos x="connsiteX3" y="connsiteY3"/>
              </a:cxn>
            </a:cxnLst>
            <a:rect l="l" t="t" r="r" b="b"/>
            <a:pathLst>
              <a:path w="2192000" h="1638109">
                <a:moveTo>
                  <a:pt x="0" y="0"/>
                </a:moveTo>
                <a:lnTo>
                  <a:pt x="2192000" y="0"/>
                </a:lnTo>
                <a:lnTo>
                  <a:pt x="2192000" y="1638109"/>
                </a:lnTo>
                <a:lnTo>
                  <a:pt x="0" y="1638109"/>
                </a:lnTo>
                <a:close/>
              </a:path>
            </a:pathLst>
          </a:custGeom>
        </p:spPr>
      </p:pic>
      <p:pic>
        <p:nvPicPr>
          <p:cNvPr id="44" name="图片 43"/>
          <p:cNvPicPr/>
          <p:nvPr/>
        </p:nvPicPr>
        <p:blipFill>
          <a:blip r:embed="rId3">
            <a:alphaModFix amt="48000"/>
            <a:duotone>
              <a:schemeClr val="accent5">
                <a:shade val="45000"/>
                <a:satMod val="135000"/>
              </a:schemeClr>
              <a:prstClr val="white"/>
            </a:duotone>
            <a:extLst>
              <a:ext uri="{BEBA8EAE-BF5A-486C-A8C5-ECC9F3942E4B}">
                <a14:imgProps xmlns:a14="http://schemas.microsoft.com/office/drawing/2010/main">
                  <a14:imgLayer r:embed="rId4">
                    <a14:imgEffect>
                      <a14:artisticBlur radius="11"/>
                    </a14:imgEffect>
                  </a14:imgLayer>
                </a14:imgProps>
              </a:ext>
              <a:ext uri="{28A0092B-C50C-407E-A947-70E740481C1C}">
                <a14:useLocalDpi xmlns:a14="http://schemas.microsoft.com/office/drawing/2010/main" val="0"/>
              </a:ext>
            </a:extLst>
          </a:blip>
          <a:srcRect l="2659" t="54668" r="59573" b="5025"/>
          <a:stretch>
            <a:fillRect/>
          </a:stretch>
        </p:blipFill>
        <p:spPr>
          <a:xfrm rot="6977742" flipH="1">
            <a:off x="9236950" y="4616391"/>
            <a:ext cx="557298" cy="416476"/>
          </a:xfrm>
          <a:custGeom>
            <a:avLst/>
            <a:gdLst>
              <a:gd name="connsiteX0" fmla="*/ 0 w 2192000"/>
              <a:gd name="connsiteY0" fmla="*/ 0 h 1638109"/>
              <a:gd name="connsiteX1" fmla="*/ 2192000 w 2192000"/>
              <a:gd name="connsiteY1" fmla="*/ 0 h 1638109"/>
              <a:gd name="connsiteX2" fmla="*/ 2192000 w 2192000"/>
              <a:gd name="connsiteY2" fmla="*/ 1638109 h 1638109"/>
              <a:gd name="connsiteX3" fmla="*/ 0 w 2192000"/>
              <a:gd name="connsiteY3" fmla="*/ 1638109 h 1638109"/>
            </a:gdLst>
            <a:ahLst/>
            <a:cxnLst>
              <a:cxn ang="0">
                <a:pos x="connsiteX0" y="connsiteY0"/>
              </a:cxn>
              <a:cxn ang="0">
                <a:pos x="connsiteX1" y="connsiteY1"/>
              </a:cxn>
              <a:cxn ang="0">
                <a:pos x="connsiteX2" y="connsiteY2"/>
              </a:cxn>
              <a:cxn ang="0">
                <a:pos x="connsiteX3" y="connsiteY3"/>
              </a:cxn>
            </a:cxnLst>
            <a:rect l="l" t="t" r="r" b="b"/>
            <a:pathLst>
              <a:path w="2192000" h="1638109">
                <a:moveTo>
                  <a:pt x="0" y="0"/>
                </a:moveTo>
                <a:lnTo>
                  <a:pt x="2192000" y="0"/>
                </a:lnTo>
                <a:lnTo>
                  <a:pt x="2192000" y="1638109"/>
                </a:lnTo>
                <a:lnTo>
                  <a:pt x="0" y="1638109"/>
                </a:lnTo>
                <a:close/>
              </a:path>
            </a:pathLst>
          </a:custGeom>
          <a:effectLst/>
        </p:spPr>
      </p:pic>
      <p:sp>
        <p:nvSpPr>
          <p:cNvPr id="45" name="文本框 44"/>
          <p:cNvSpPr txBox="1"/>
          <p:nvPr/>
        </p:nvSpPr>
        <p:spPr>
          <a:xfrm>
            <a:off x="1663388" y="2685180"/>
            <a:ext cx="4470400" cy="1353820"/>
          </a:xfrm>
          <a:prstGeom prst="rect">
            <a:avLst/>
          </a:prstGeom>
          <a:noFill/>
        </p:spPr>
        <p:txBody>
          <a:bodyPr wrap="none" lIns="0" tIns="0" rIns="0" bIns="0" rtlCol="0">
            <a:spAutoFit/>
          </a:bodyPr>
          <a:lstStyle/>
          <a:p>
            <a:r>
              <a:rPr lang="zh-CN" altLang="en-US" sz="8800" dirty="0">
                <a:gradFill>
                  <a:gsLst>
                    <a:gs pos="0">
                      <a:srgbClr val="5983ED"/>
                    </a:gs>
                    <a:gs pos="100000">
                      <a:schemeClr val="bg1"/>
                    </a:gs>
                  </a:gsLst>
                  <a:lin ang="16200000" scaled="0"/>
                </a:gradFill>
                <a:effectLst>
                  <a:outerShdw blurRad="495300" dist="38100" dir="5400000" algn="t" rotWithShape="0">
                    <a:srgbClr val="82A2F2">
                      <a:alpha val="40000"/>
                    </a:srgbClr>
                  </a:outerShdw>
                </a:effectLst>
                <a:latin typeface="思源黑体 CN Bold" panose="020B0800000000000000" pitchFamily="34" charset="-122"/>
                <a:ea typeface="思源黑体 CN Heavy" panose="020B0A00000000000000" charset="-122"/>
              </a:rPr>
              <a:t>科技風格</a:t>
            </a:r>
            <a:endParaRPr lang="zh-CN" altLang="en-US" sz="8800" dirty="0">
              <a:gradFill>
                <a:gsLst>
                  <a:gs pos="0">
                    <a:srgbClr val="5983ED"/>
                  </a:gs>
                  <a:gs pos="100000">
                    <a:schemeClr val="bg1"/>
                  </a:gs>
                </a:gsLst>
                <a:lin ang="16200000" scaled="0"/>
              </a:gradFill>
              <a:effectLst>
                <a:outerShdw blurRad="495300" dist="38100" dir="5400000" algn="t" rotWithShape="0">
                  <a:srgbClr val="82A2F2">
                    <a:alpha val="40000"/>
                  </a:srgbClr>
                </a:outerShdw>
              </a:effectLst>
              <a:latin typeface="思源黑体 CN Bold" panose="020B0800000000000000" pitchFamily="34" charset="-122"/>
              <a:ea typeface="思源黑体 CN Heavy" panose="020B0A00000000000000" charset="-122"/>
            </a:endParaRPr>
          </a:p>
        </p:txBody>
      </p:sp>
      <p:sp>
        <p:nvSpPr>
          <p:cNvPr id="47" name="L 形 46"/>
          <p:cNvSpPr/>
          <p:nvPr/>
        </p:nvSpPr>
        <p:spPr>
          <a:xfrm rot="5400000" flipH="1" flipV="1">
            <a:off x="5500225" y="3415094"/>
            <a:ext cx="748174" cy="717535"/>
          </a:xfrm>
          <a:prstGeom prst="corner">
            <a:avLst>
              <a:gd name="adj1" fmla="val 18500"/>
              <a:gd name="adj2" fmla="val 18500"/>
            </a:avLst>
          </a:prstGeom>
          <a:gradFill>
            <a:gsLst>
              <a:gs pos="0">
                <a:srgbClr val="1B56E7">
                  <a:lumMod val="100000"/>
                  <a:alpha val="5000"/>
                </a:srgbClr>
              </a:gs>
              <a:gs pos="100000">
                <a:srgbClr val="8767EF">
                  <a:alpha val="66000"/>
                </a:srgbClr>
              </a:gs>
            </a:gsLst>
            <a:lin ang="2700000" scaled="0"/>
          </a:gradFill>
          <a:ln>
            <a:gradFill>
              <a:gsLst>
                <a:gs pos="0">
                  <a:srgbClr val="1B56E7"/>
                </a:gs>
                <a:gs pos="100000">
                  <a:srgbClr val="8767EF"/>
                </a:gs>
              </a:gsLst>
              <a:lin ang="5400000" scaled="1"/>
            </a:gradFill>
          </a:ln>
          <a:effectLst>
            <a:outerShdw blurRad="266700" dir="5400000" algn="t" rotWithShape="0">
              <a:srgbClr val="8767EF">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5" name="组合 64"/>
          <p:cNvGrpSpPr/>
          <p:nvPr/>
        </p:nvGrpSpPr>
        <p:grpSpPr>
          <a:xfrm>
            <a:off x="3289049" y="1959755"/>
            <a:ext cx="2482658" cy="682108"/>
            <a:chOff x="3289049" y="2157936"/>
            <a:chExt cx="2482658" cy="682108"/>
          </a:xfrm>
        </p:grpSpPr>
        <p:cxnSp>
          <p:nvCxnSpPr>
            <p:cNvPr id="11" name="直接连接符 10"/>
            <p:cNvCxnSpPr/>
            <p:nvPr/>
          </p:nvCxnSpPr>
          <p:spPr>
            <a:xfrm>
              <a:off x="3289049" y="2157936"/>
              <a:ext cx="2482658" cy="0"/>
            </a:xfrm>
            <a:prstGeom prst="line">
              <a:avLst/>
            </a:prstGeom>
            <a:ln w="19050">
              <a:gradFill>
                <a:gsLst>
                  <a:gs pos="20000">
                    <a:srgbClr val="8767EF"/>
                  </a:gs>
                  <a:gs pos="0">
                    <a:srgbClr val="174FDB">
                      <a:alpha val="0"/>
                    </a:srgbClr>
                  </a:gs>
                  <a:gs pos="100000">
                    <a:srgbClr val="174FDB">
                      <a:alpha val="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a:off x="3289049" y="2840044"/>
              <a:ext cx="2482658" cy="0"/>
            </a:xfrm>
            <a:prstGeom prst="line">
              <a:avLst/>
            </a:prstGeom>
            <a:ln w="19050">
              <a:gradFill>
                <a:gsLst>
                  <a:gs pos="80000">
                    <a:srgbClr val="8767EF"/>
                  </a:gs>
                  <a:gs pos="0">
                    <a:srgbClr val="174FDB">
                      <a:alpha val="0"/>
                    </a:srgbClr>
                  </a:gs>
                  <a:gs pos="100000">
                    <a:srgbClr val="174FDB">
                      <a:alpha val="0"/>
                    </a:srgbClr>
                  </a:gs>
                </a:gsLst>
                <a:lin ang="0" scaled="0"/>
              </a:gradFill>
            </a:ln>
          </p:spPr>
          <p:style>
            <a:lnRef idx="1">
              <a:schemeClr val="accent1"/>
            </a:lnRef>
            <a:fillRef idx="0">
              <a:schemeClr val="accent1"/>
            </a:fillRef>
            <a:effectRef idx="0">
              <a:schemeClr val="accent1"/>
            </a:effectRef>
            <a:fontRef idx="minor">
              <a:schemeClr val="tx1"/>
            </a:fontRef>
          </p:style>
        </p:cxnSp>
      </p:grpSp>
      <p:sp>
        <p:nvSpPr>
          <p:cNvPr id="14" name="文本框 13"/>
          <p:cNvSpPr txBox="1"/>
          <p:nvPr/>
        </p:nvSpPr>
        <p:spPr>
          <a:xfrm>
            <a:off x="3323125" y="2039199"/>
            <a:ext cx="2468880" cy="521970"/>
          </a:xfrm>
          <a:prstGeom prst="rect">
            <a:avLst/>
          </a:prstGeom>
          <a:noFill/>
        </p:spPr>
        <p:txBody>
          <a:bodyPr wrap="none" rtlCol="0">
            <a:spAutoFit/>
          </a:bodyPr>
          <a:lstStyle/>
          <a:p>
            <a:r>
              <a:rPr lang="en-US" altLang="zh-CN" sz="1400" dirty="0">
                <a:solidFill>
                  <a:schemeClr val="bg1">
                    <a:alpha val="80000"/>
                  </a:schemeClr>
                </a:solidFill>
                <a:latin typeface="思源黑体 CN Bold" panose="020B0800000000000000" pitchFamily="34" charset="-122"/>
                <a:ea typeface="思源黑体 CN Heavy" panose="020B0A00000000000000" charset="-122"/>
              </a:rPr>
              <a:t>STARRY SKY TECHNOLOGY</a:t>
            </a:r>
            <a:endParaRPr lang="en-US" altLang="zh-CN" sz="1400" dirty="0">
              <a:solidFill>
                <a:schemeClr val="bg1">
                  <a:alpha val="80000"/>
                </a:schemeClr>
              </a:solidFill>
              <a:latin typeface="思源黑体 CN Bold" panose="020B0800000000000000" pitchFamily="34" charset="-122"/>
              <a:ea typeface="思源黑体 CN Heavy" panose="020B0A00000000000000" charset="-122"/>
            </a:endParaRPr>
          </a:p>
          <a:p>
            <a:r>
              <a:rPr lang="en-US" altLang="zh-CN" sz="1400" dirty="0">
                <a:solidFill>
                  <a:schemeClr val="bg1">
                    <a:alpha val="80000"/>
                  </a:schemeClr>
                </a:solidFill>
                <a:latin typeface="思源黑体 CN Bold" panose="020B0800000000000000" pitchFamily="34" charset="-122"/>
                <a:ea typeface="思源黑体 CN Heavy" panose="020B0A00000000000000" charset="-122"/>
              </a:rPr>
              <a:t>TEMPLATE</a:t>
            </a:r>
            <a:endParaRPr lang="zh-CN" altLang="en-US" sz="1400" dirty="0">
              <a:solidFill>
                <a:schemeClr val="bg1">
                  <a:alpha val="80000"/>
                </a:schemeClr>
              </a:solidFill>
              <a:latin typeface="思源黑体 CN Bold" panose="020B0800000000000000" pitchFamily="34" charset="-122"/>
              <a:ea typeface="思源黑体 CN Heavy" panose="020B0A00000000000000" charset="-122"/>
            </a:endParaRPr>
          </a:p>
        </p:txBody>
      </p:sp>
      <p:pic>
        <p:nvPicPr>
          <p:cNvPr id="68" name="Picture 65"/>
          <p:cNvPicPr/>
          <p:nvPr/>
        </p:nvPicPr>
        <p:blipFill>
          <a:blip r:embed="rId11">
            <a:extLst>
              <a:ext uri="{28A0092B-C50C-407E-A947-70E740481C1C}">
                <a14:useLocalDpi xmlns:a14="http://schemas.microsoft.com/office/drawing/2010/main" val="0"/>
              </a:ext>
            </a:extLst>
          </a:blip>
          <a:stretch>
            <a:fillRect/>
          </a:stretch>
        </p:blipFill>
        <p:spPr>
          <a:xfrm>
            <a:off x="4338512" y="2342104"/>
            <a:ext cx="211323" cy="180398"/>
          </a:xfrm>
          <a:prstGeom prst="rect">
            <a:avLst/>
          </a:prstGeom>
        </p:spPr>
      </p:pic>
      <p:grpSp>
        <p:nvGrpSpPr>
          <p:cNvPr id="6" name="组合 5"/>
          <p:cNvGrpSpPr/>
          <p:nvPr/>
        </p:nvGrpSpPr>
        <p:grpSpPr>
          <a:xfrm>
            <a:off x="806651" y="4817419"/>
            <a:ext cx="555394" cy="187694"/>
            <a:chOff x="1626710" y="4741041"/>
            <a:chExt cx="1106942" cy="374087"/>
          </a:xfrm>
        </p:grpSpPr>
        <p:sp>
          <p:nvSpPr>
            <p:cNvPr id="43" name="L 形 42"/>
            <p:cNvSpPr/>
            <p:nvPr/>
          </p:nvSpPr>
          <p:spPr>
            <a:xfrm rot="2700000" flipH="1" flipV="1">
              <a:off x="1619050" y="4748701"/>
              <a:ext cx="374087" cy="358768"/>
            </a:xfrm>
            <a:prstGeom prst="corner">
              <a:avLst>
                <a:gd name="adj1" fmla="val 18500"/>
                <a:gd name="adj2" fmla="val 18500"/>
              </a:avLst>
            </a:prstGeom>
            <a:noFill/>
            <a:ln w="19050">
              <a:gradFill>
                <a:gsLst>
                  <a:gs pos="0">
                    <a:srgbClr val="8767EF">
                      <a:alpha val="50000"/>
                    </a:srgbClr>
                  </a:gs>
                  <a:gs pos="100000">
                    <a:srgbClr val="174F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L 形 45"/>
            <p:cNvSpPr/>
            <p:nvPr/>
          </p:nvSpPr>
          <p:spPr>
            <a:xfrm rot="2700000" flipH="1" flipV="1">
              <a:off x="1993137" y="4748701"/>
              <a:ext cx="374087" cy="358768"/>
            </a:xfrm>
            <a:prstGeom prst="corner">
              <a:avLst>
                <a:gd name="adj1" fmla="val 18500"/>
                <a:gd name="adj2" fmla="val 18500"/>
              </a:avLst>
            </a:prstGeom>
            <a:noFill/>
            <a:ln w="19050">
              <a:gradFill>
                <a:gsLst>
                  <a:gs pos="0">
                    <a:srgbClr val="8767EF">
                      <a:alpha val="50000"/>
                    </a:srgbClr>
                  </a:gs>
                  <a:gs pos="100000">
                    <a:srgbClr val="174F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L 形 48"/>
            <p:cNvSpPr/>
            <p:nvPr/>
          </p:nvSpPr>
          <p:spPr>
            <a:xfrm rot="2700000" flipH="1" flipV="1">
              <a:off x="2367224" y="4748701"/>
              <a:ext cx="374087" cy="358768"/>
            </a:xfrm>
            <a:prstGeom prst="corner">
              <a:avLst>
                <a:gd name="adj1" fmla="val 18500"/>
                <a:gd name="adj2" fmla="val 18500"/>
              </a:avLst>
            </a:prstGeom>
            <a:noFill/>
            <a:ln w="19050">
              <a:gradFill>
                <a:gsLst>
                  <a:gs pos="0">
                    <a:srgbClr val="8767EF">
                      <a:alpha val="50000"/>
                    </a:srgbClr>
                  </a:gs>
                  <a:gs pos="100000">
                    <a:srgbClr val="174F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0" name="组合 49"/>
          <p:cNvGrpSpPr/>
          <p:nvPr/>
        </p:nvGrpSpPr>
        <p:grpSpPr>
          <a:xfrm flipH="1">
            <a:off x="2526231" y="4817419"/>
            <a:ext cx="555394" cy="187694"/>
            <a:chOff x="1626710" y="4741041"/>
            <a:chExt cx="1106942" cy="374087"/>
          </a:xfrm>
        </p:grpSpPr>
        <p:sp>
          <p:nvSpPr>
            <p:cNvPr id="51" name="L 形 50"/>
            <p:cNvSpPr/>
            <p:nvPr/>
          </p:nvSpPr>
          <p:spPr>
            <a:xfrm rot="2700000" flipH="1" flipV="1">
              <a:off x="1619050" y="4748701"/>
              <a:ext cx="374087" cy="358768"/>
            </a:xfrm>
            <a:prstGeom prst="corner">
              <a:avLst>
                <a:gd name="adj1" fmla="val 18500"/>
                <a:gd name="adj2" fmla="val 18500"/>
              </a:avLst>
            </a:prstGeom>
            <a:noFill/>
            <a:ln w="19050">
              <a:gradFill>
                <a:gsLst>
                  <a:gs pos="0">
                    <a:srgbClr val="8767EF">
                      <a:alpha val="50000"/>
                    </a:srgbClr>
                  </a:gs>
                  <a:gs pos="100000">
                    <a:srgbClr val="174F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L 形 51"/>
            <p:cNvSpPr/>
            <p:nvPr/>
          </p:nvSpPr>
          <p:spPr>
            <a:xfrm rot="2700000" flipH="1" flipV="1">
              <a:off x="1993137" y="4748701"/>
              <a:ext cx="374087" cy="358768"/>
            </a:xfrm>
            <a:prstGeom prst="corner">
              <a:avLst>
                <a:gd name="adj1" fmla="val 18500"/>
                <a:gd name="adj2" fmla="val 18500"/>
              </a:avLst>
            </a:prstGeom>
            <a:noFill/>
            <a:ln w="19050">
              <a:gradFill>
                <a:gsLst>
                  <a:gs pos="0">
                    <a:srgbClr val="8767EF">
                      <a:alpha val="50000"/>
                    </a:srgbClr>
                  </a:gs>
                  <a:gs pos="100000">
                    <a:srgbClr val="174F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L 形 52"/>
            <p:cNvSpPr/>
            <p:nvPr/>
          </p:nvSpPr>
          <p:spPr>
            <a:xfrm rot="2700000" flipH="1" flipV="1">
              <a:off x="2367224" y="4748701"/>
              <a:ext cx="374087" cy="358768"/>
            </a:xfrm>
            <a:prstGeom prst="corner">
              <a:avLst>
                <a:gd name="adj1" fmla="val 18500"/>
                <a:gd name="adj2" fmla="val 18500"/>
              </a:avLst>
            </a:prstGeom>
            <a:noFill/>
            <a:ln w="19050">
              <a:gradFill>
                <a:gsLst>
                  <a:gs pos="0">
                    <a:srgbClr val="8767EF">
                      <a:alpha val="50000"/>
                    </a:srgbClr>
                  </a:gs>
                  <a:gs pos="100000">
                    <a:srgbClr val="174F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60" name="图片 59" descr="桌子上的碗&#10;&#10;低可信度描述已自动生成"/>
          <p:cNvPicPr>
            <a:picLocks noChangeAspect="1"/>
          </p:cNvPicPr>
          <p:nvPr/>
        </p:nvPicPr>
        <p:blipFill>
          <a:blip r:embed="rId5">
            <a:alphaModFix amt="42000"/>
            <a:duotone>
              <a:schemeClr val="accent2">
                <a:shade val="45000"/>
                <a:satMod val="135000"/>
              </a:schemeClr>
              <a:prstClr val="white"/>
            </a:duotone>
            <a:extLst>
              <a:ext uri="{BEBA8EAE-BF5A-486C-A8C5-ECC9F3942E4B}">
                <a14:imgProps xmlns:a14="http://schemas.microsoft.com/office/drawing/2010/main">
                  <a14:imgLayer r:embed="rId6">
                    <a14:imgEffect>
                      <a14:artisticFilmGrain/>
                    </a14:imgEffect>
                  </a14:imgLayer>
                </a14:imgProps>
              </a:ext>
              <a:ext uri="{28A0092B-C50C-407E-A947-70E740481C1C}">
                <a14:useLocalDpi xmlns:a14="http://schemas.microsoft.com/office/drawing/2010/main" val="0"/>
              </a:ext>
            </a:extLst>
          </a:blip>
          <a:stretch>
            <a:fillRect/>
          </a:stretch>
        </p:blipFill>
        <p:spPr>
          <a:xfrm rot="18285033">
            <a:off x="6960022" y="2558629"/>
            <a:ext cx="579449" cy="579449"/>
          </a:xfrm>
          <a:prstGeom prst="rect">
            <a:avLst/>
          </a:prstGeom>
          <a:effectLst>
            <a:outerShdw blurRad="952500" dist="38100" dir="5400000" sx="103000" sy="103000" algn="t" rotWithShape="0">
              <a:srgbClr val="EDCBF1">
                <a:alpha val="52000"/>
              </a:srgbClr>
            </a:outerShdw>
          </a:effectLst>
        </p:spPr>
      </p:pic>
      <p:pic>
        <p:nvPicPr>
          <p:cNvPr id="62" name="图片 61" descr="图片包含 屏幕截图&#10;&#10;描述已自动生成"/>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062737" y="3418374"/>
            <a:ext cx="962989" cy="112145"/>
          </a:xfrm>
          <a:prstGeom prst="rect">
            <a:avLst/>
          </a:prstGeom>
        </p:spPr>
      </p:pic>
      <p:pic>
        <p:nvPicPr>
          <p:cNvPr id="66" name="Picture 12"/>
          <p:cNvPicPr>
            <a:picLocks noChangeAspect="1"/>
          </p:cNvPicPr>
          <p:nvPr/>
        </p:nvPicPr>
        <p:blipFill>
          <a:blip r:embed="rId13"/>
          <a:stretch>
            <a:fillRect/>
          </a:stretch>
        </p:blipFill>
        <p:spPr>
          <a:xfrm flipH="1" flipV="1">
            <a:off x="-1257300" y="-2569"/>
            <a:ext cx="5346077" cy="2280102"/>
          </a:xfrm>
          <a:prstGeom prst="rect">
            <a:avLst/>
          </a:prstGeom>
        </p:spPr>
      </p:pic>
      <p:grpSp>
        <p:nvGrpSpPr>
          <p:cNvPr id="78" name="组合 77"/>
          <p:cNvGrpSpPr/>
          <p:nvPr/>
        </p:nvGrpSpPr>
        <p:grpSpPr>
          <a:xfrm>
            <a:off x="3408826" y="4817419"/>
            <a:ext cx="555394" cy="187694"/>
            <a:chOff x="1626710" y="4741041"/>
            <a:chExt cx="1106942" cy="374087"/>
          </a:xfrm>
        </p:grpSpPr>
        <p:sp>
          <p:nvSpPr>
            <p:cNvPr id="79" name="L 形 78"/>
            <p:cNvSpPr/>
            <p:nvPr/>
          </p:nvSpPr>
          <p:spPr>
            <a:xfrm rot="2700000" flipH="1" flipV="1">
              <a:off x="1619050" y="4748701"/>
              <a:ext cx="374087" cy="358768"/>
            </a:xfrm>
            <a:prstGeom prst="corner">
              <a:avLst>
                <a:gd name="adj1" fmla="val 18500"/>
                <a:gd name="adj2" fmla="val 18500"/>
              </a:avLst>
            </a:prstGeom>
            <a:noFill/>
            <a:ln w="19050">
              <a:gradFill>
                <a:gsLst>
                  <a:gs pos="0">
                    <a:srgbClr val="8767EF">
                      <a:alpha val="50000"/>
                    </a:srgbClr>
                  </a:gs>
                  <a:gs pos="100000">
                    <a:srgbClr val="174F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L 形 79"/>
            <p:cNvSpPr/>
            <p:nvPr/>
          </p:nvSpPr>
          <p:spPr>
            <a:xfrm rot="2700000" flipH="1" flipV="1">
              <a:off x="1993137" y="4748701"/>
              <a:ext cx="374087" cy="358768"/>
            </a:xfrm>
            <a:prstGeom prst="corner">
              <a:avLst>
                <a:gd name="adj1" fmla="val 18500"/>
                <a:gd name="adj2" fmla="val 18500"/>
              </a:avLst>
            </a:prstGeom>
            <a:noFill/>
            <a:ln w="19050">
              <a:gradFill>
                <a:gsLst>
                  <a:gs pos="0">
                    <a:srgbClr val="8767EF">
                      <a:alpha val="50000"/>
                    </a:srgbClr>
                  </a:gs>
                  <a:gs pos="100000">
                    <a:srgbClr val="174F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L 形 80"/>
            <p:cNvSpPr/>
            <p:nvPr/>
          </p:nvSpPr>
          <p:spPr>
            <a:xfrm rot="2700000" flipH="1" flipV="1">
              <a:off x="2367224" y="4748701"/>
              <a:ext cx="374087" cy="358768"/>
            </a:xfrm>
            <a:prstGeom prst="corner">
              <a:avLst>
                <a:gd name="adj1" fmla="val 18500"/>
                <a:gd name="adj2" fmla="val 18500"/>
              </a:avLst>
            </a:prstGeom>
            <a:noFill/>
            <a:ln w="19050">
              <a:gradFill>
                <a:gsLst>
                  <a:gs pos="0">
                    <a:srgbClr val="8767EF">
                      <a:alpha val="50000"/>
                    </a:srgbClr>
                  </a:gs>
                  <a:gs pos="100000">
                    <a:srgbClr val="174F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2" name="组合 81"/>
          <p:cNvGrpSpPr/>
          <p:nvPr/>
        </p:nvGrpSpPr>
        <p:grpSpPr>
          <a:xfrm flipH="1">
            <a:off x="5769029" y="4817419"/>
            <a:ext cx="555394" cy="187694"/>
            <a:chOff x="1626710" y="4741041"/>
            <a:chExt cx="1106942" cy="374087"/>
          </a:xfrm>
        </p:grpSpPr>
        <p:sp>
          <p:nvSpPr>
            <p:cNvPr id="83" name="L 形 82"/>
            <p:cNvSpPr/>
            <p:nvPr/>
          </p:nvSpPr>
          <p:spPr>
            <a:xfrm rot="2700000" flipH="1" flipV="1">
              <a:off x="1619050" y="4748701"/>
              <a:ext cx="374087" cy="358768"/>
            </a:xfrm>
            <a:prstGeom prst="corner">
              <a:avLst>
                <a:gd name="adj1" fmla="val 18500"/>
                <a:gd name="adj2" fmla="val 18500"/>
              </a:avLst>
            </a:prstGeom>
            <a:noFill/>
            <a:ln w="19050">
              <a:gradFill>
                <a:gsLst>
                  <a:gs pos="0">
                    <a:srgbClr val="8767EF">
                      <a:alpha val="50000"/>
                    </a:srgbClr>
                  </a:gs>
                  <a:gs pos="100000">
                    <a:srgbClr val="174F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4" name="L 形 83"/>
            <p:cNvSpPr/>
            <p:nvPr/>
          </p:nvSpPr>
          <p:spPr>
            <a:xfrm rot="2700000" flipH="1" flipV="1">
              <a:off x="1993137" y="4748701"/>
              <a:ext cx="374087" cy="358768"/>
            </a:xfrm>
            <a:prstGeom prst="corner">
              <a:avLst>
                <a:gd name="adj1" fmla="val 18500"/>
                <a:gd name="adj2" fmla="val 18500"/>
              </a:avLst>
            </a:prstGeom>
            <a:noFill/>
            <a:ln w="19050">
              <a:gradFill>
                <a:gsLst>
                  <a:gs pos="0">
                    <a:srgbClr val="8767EF">
                      <a:alpha val="50000"/>
                    </a:srgbClr>
                  </a:gs>
                  <a:gs pos="100000">
                    <a:srgbClr val="174F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5" name="L 形 84"/>
            <p:cNvSpPr/>
            <p:nvPr/>
          </p:nvSpPr>
          <p:spPr>
            <a:xfrm rot="2700000" flipH="1" flipV="1">
              <a:off x="2367224" y="4748701"/>
              <a:ext cx="374087" cy="358768"/>
            </a:xfrm>
            <a:prstGeom prst="corner">
              <a:avLst>
                <a:gd name="adj1" fmla="val 18500"/>
                <a:gd name="adj2" fmla="val 18500"/>
              </a:avLst>
            </a:prstGeom>
            <a:noFill/>
            <a:ln w="19050">
              <a:gradFill>
                <a:gsLst>
                  <a:gs pos="0">
                    <a:srgbClr val="8767EF">
                      <a:alpha val="50000"/>
                    </a:srgbClr>
                  </a:gs>
                  <a:gs pos="100000">
                    <a:srgbClr val="174F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32" name="图片 31"/>
          <p:cNvPicPr/>
          <p:nvPr/>
        </p:nvPicPr>
        <p:blipFill>
          <a:blip r:embed="rId8">
            <a:alphaModFix amt="89000"/>
            <a:extLst>
              <a:ext uri="{BEBA8EAE-BF5A-486C-A8C5-ECC9F3942E4B}">
                <a14:imgProps xmlns:a14="http://schemas.microsoft.com/office/drawing/2010/main">
                  <a14:imgLayer r:embed="rId4">
                    <a14:imgEffect>
                      <a14:artisticBlur radius="0"/>
                    </a14:imgEffect>
                  </a14:imgLayer>
                </a14:imgProps>
              </a:ext>
              <a:ext uri="{28A0092B-C50C-407E-A947-70E740481C1C}">
                <a14:useLocalDpi xmlns:a14="http://schemas.microsoft.com/office/drawing/2010/main" val="0"/>
              </a:ext>
            </a:extLst>
          </a:blip>
          <a:srcRect l="55703" t="6533" r="7209" b="40501"/>
          <a:stretch>
            <a:fillRect/>
          </a:stretch>
        </p:blipFill>
        <p:spPr>
          <a:xfrm>
            <a:off x="8088040" y="5850175"/>
            <a:ext cx="1497898" cy="1497898"/>
          </a:xfrm>
          <a:custGeom>
            <a:avLst/>
            <a:gdLst>
              <a:gd name="connsiteX0" fmla="*/ 1076262 w 2152524"/>
              <a:gd name="connsiteY0" fmla="*/ 0 h 2152524"/>
              <a:gd name="connsiteX1" fmla="*/ 2152524 w 2152524"/>
              <a:gd name="connsiteY1" fmla="*/ 1076262 h 2152524"/>
              <a:gd name="connsiteX2" fmla="*/ 1076262 w 2152524"/>
              <a:gd name="connsiteY2" fmla="*/ 2152524 h 2152524"/>
              <a:gd name="connsiteX3" fmla="*/ 0 w 2152524"/>
              <a:gd name="connsiteY3" fmla="*/ 1076262 h 2152524"/>
              <a:gd name="connsiteX4" fmla="*/ 1076262 w 2152524"/>
              <a:gd name="connsiteY4" fmla="*/ 0 h 2152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2524" h="2152524">
                <a:moveTo>
                  <a:pt x="1076262" y="0"/>
                </a:moveTo>
                <a:cubicBezTo>
                  <a:pt x="1670665" y="0"/>
                  <a:pt x="2152524" y="481859"/>
                  <a:pt x="2152524" y="1076262"/>
                </a:cubicBezTo>
                <a:cubicBezTo>
                  <a:pt x="2152524" y="1670665"/>
                  <a:pt x="1670665" y="2152524"/>
                  <a:pt x="1076262" y="2152524"/>
                </a:cubicBezTo>
                <a:cubicBezTo>
                  <a:pt x="481859" y="2152524"/>
                  <a:pt x="0" y="1670665"/>
                  <a:pt x="0" y="1076262"/>
                </a:cubicBezTo>
                <a:cubicBezTo>
                  <a:pt x="0" y="481859"/>
                  <a:pt x="481859" y="0"/>
                  <a:pt x="1076262" y="0"/>
                </a:cubicBezTo>
                <a:close/>
              </a:path>
            </a:pathLst>
          </a:custGeom>
        </p:spPr>
      </p:pic>
      <p:pic>
        <p:nvPicPr>
          <p:cNvPr id="59" name="图片 58"/>
          <p:cNvPicPr/>
          <p:nvPr/>
        </p:nvPicPr>
        <p:blipFill>
          <a:blip r:embed="rId14">
            <a:extLst>
              <a:ext uri="{BEBA8EAE-BF5A-486C-A8C5-ECC9F3942E4B}">
                <a14:imgProps xmlns:a14="http://schemas.microsoft.com/office/drawing/2010/main">
                  <a14:imgLayer r:embed="rId4">
                    <a14:imgEffect>
                      <a14:artisticBlur radius="25"/>
                    </a14:imgEffect>
                  </a14:imgLayer>
                </a14:imgProps>
              </a:ext>
              <a:ext uri="{28A0092B-C50C-407E-A947-70E740481C1C}">
                <a14:useLocalDpi xmlns:a14="http://schemas.microsoft.com/office/drawing/2010/main" val="0"/>
              </a:ext>
            </a:extLst>
          </a:blip>
          <a:srcRect l="2659" t="54668" r="59573" b="5025"/>
          <a:stretch>
            <a:fillRect/>
          </a:stretch>
        </p:blipFill>
        <p:spPr>
          <a:xfrm rot="18420455" flipH="1">
            <a:off x="-1666748" y="5234219"/>
            <a:ext cx="3339035" cy="2495304"/>
          </a:xfrm>
          <a:custGeom>
            <a:avLst/>
            <a:gdLst>
              <a:gd name="connsiteX0" fmla="*/ 0 w 2192000"/>
              <a:gd name="connsiteY0" fmla="*/ 0 h 1638109"/>
              <a:gd name="connsiteX1" fmla="*/ 2192000 w 2192000"/>
              <a:gd name="connsiteY1" fmla="*/ 0 h 1638109"/>
              <a:gd name="connsiteX2" fmla="*/ 2192000 w 2192000"/>
              <a:gd name="connsiteY2" fmla="*/ 1638109 h 1638109"/>
              <a:gd name="connsiteX3" fmla="*/ 0 w 2192000"/>
              <a:gd name="connsiteY3" fmla="*/ 1638109 h 1638109"/>
            </a:gdLst>
            <a:ahLst/>
            <a:cxnLst>
              <a:cxn ang="0">
                <a:pos x="connsiteX0" y="connsiteY0"/>
              </a:cxn>
              <a:cxn ang="0">
                <a:pos x="connsiteX1" y="connsiteY1"/>
              </a:cxn>
              <a:cxn ang="0">
                <a:pos x="connsiteX2" y="connsiteY2"/>
              </a:cxn>
              <a:cxn ang="0">
                <a:pos x="connsiteX3" y="connsiteY3"/>
              </a:cxn>
            </a:cxnLst>
            <a:rect l="l" t="t" r="r" b="b"/>
            <a:pathLst>
              <a:path w="2192000" h="1638109">
                <a:moveTo>
                  <a:pt x="0" y="0"/>
                </a:moveTo>
                <a:lnTo>
                  <a:pt x="2192000" y="0"/>
                </a:lnTo>
                <a:lnTo>
                  <a:pt x="2192000" y="1638109"/>
                </a:lnTo>
                <a:lnTo>
                  <a:pt x="0" y="1638109"/>
                </a:lnTo>
                <a:close/>
              </a:path>
            </a:pathLst>
          </a:custGeom>
          <a:effectLst/>
        </p:spPr>
      </p:pic>
      <p:pic>
        <p:nvPicPr>
          <p:cNvPr id="63" name="Picture 101"/>
          <p:cNvPicPr>
            <a:picLocks noChangeAspect="1"/>
          </p:cNvPicPr>
          <p:nvPr/>
        </p:nvPicPr>
        <p:blipFill rotWithShape="1">
          <a:blip r:embed="rId15">
            <a:extLst>
              <a:ext uri="{28A0092B-C50C-407E-A947-70E740481C1C}">
                <a14:useLocalDpi xmlns:a14="http://schemas.microsoft.com/office/drawing/2010/main" val="0"/>
              </a:ext>
            </a:extLst>
          </a:blip>
          <a:srcRect l="5464" b="20093"/>
          <a:stretch>
            <a:fillRect/>
          </a:stretch>
        </p:blipFill>
        <p:spPr>
          <a:xfrm rot="3212896">
            <a:off x="8682575" y="4578451"/>
            <a:ext cx="268677" cy="211958"/>
          </a:xfrm>
          <a:prstGeom prst="rect">
            <a:avLst/>
          </a:prstGeom>
        </p:spPr>
      </p:pic>
      <p:sp>
        <p:nvSpPr>
          <p:cNvPr id="64" name="梯形 63"/>
          <p:cNvSpPr/>
          <p:nvPr/>
        </p:nvSpPr>
        <p:spPr>
          <a:xfrm>
            <a:off x="1518302" y="4962713"/>
            <a:ext cx="856186" cy="149289"/>
          </a:xfrm>
          <a:prstGeom prst="trapezoid">
            <a:avLst>
              <a:gd name="adj" fmla="val 99967"/>
            </a:avLst>
          </a:prstGeom>
          <a:gradFill flip="none" rotWithShape="1">
            <a:gsLst>
              <a:gs pos="100000">
                <a:srgbClr val="1B56E7">
                  <a:lumMod val="100000"/>
                  <a:alpha val="20000"/>
                </a:srgbClr>
              </a:gs>
              <a:gs pos="25000">
                <a:srgbClr val="8767EF">
                  <a:alpha val="0"/>
                </a:srgbClr>
              </a:gs>
            </a:gsLst>
            <a:lin ang="5400000" scaled="1"/>
            <a:tileRect/>
          </a:gradFill>
          <a:ln>
            <a:gradFill>
              <a:gsLst>
                <a:gs pos="32000">
                  <a:srgbClr val="1B56E7">
                    <a:alpha val="0"/>
                  </a:srgbClr>
                </a:gs>
                <a:gs pos="100000">
                  <a:srgbClr val="8767EF"/>
                </a:gs>
              </a:gsLst>
              <a:lin ang="5400000" scaled="1"/>
            </a:gradFill>
          </a:ln>
          <a:effectLst>
            <a:outerShdw blurRad="266700" dir="5400000" algn="t" rotWithShape="0">
              <a:srgbClr val="8767EF">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文本框 66"/>
          <p:cNvSpPr txBox="1"/>
          <p:nvPr/>
        </p:nvSpPr>
        <p:spPr>
          <a:xfrm>
            <a:off x="1384703" y="4788156"/>
            <a:ext cx="1118870" cy="245745"/>
          </a:xfrm>
          <a:prstGeom prst="rect">
            <a:avLst/>
          </a:prstGeom>
          <a:noFill/>
        </p:spPr>
        <p:txBody>
          <a:bodyPr wrap="none" lIns="0" tIns="0" rIns="0" bIns="0" rtlCol="0">
            <a:spAutoFit/>
          </a:bodyPr>
          <a:lstStyle/>
          <a:p>
            <a:pPr algn="ctr"/>
            <a:r>
              <a:rPr lang="en-US" altLang="zh-CN" sz="1600" dirty="0">
                <a:gradFill>
                  <a:gsLst>
                    <a:gs pos="0">
                      <a:schemeClr val="bg1"/>
                    </a:gs>
                    <a:gs pos="100000">
                      <a:srgbClr val="82A2F2"/>
                    </a:gs>
                  </a:gsLst>
                  <a:lin ang="5400000" scaled="1"/>
                </a:gradFill>
                <a:latin typeface="思源黑体 CN Bold" panose="020B0800000000000000" pitchFamily="34" charset="-122"/>
                <a:ea typeface="思源黑体 CN Heavy" panose="020B0A00000000000000" charset="-122"/>
                <a:sym typeface="思源黑体 CN Medium" panose="020B0600000000000000" pitchFamily="34" charset="-122"/>
              </a:rPr>
              <a:t>MKTGTOOL</a:t>
            </a:r>
            <a:endParaRPr lang="en-US" altLang="zh-CN" sz="1600" dirty="0">
              <a:gradFill>
                <a:gsLst>
                  <a:gs pos="0">
                    <a:schemeClr val="bg1"/>
                  </a:gs>
                  <a:gs pos="100000">
                    <a:srgbClr val="82A2F2"/>
                  </a:gs>
                </a:gsLst>
                <a:lin ang="5400000" scaled="1"/>
              </a:gra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70" name="文本框 69"/>
          <p:cNvSpPr txBox="1"/>
          <p:nvPr/>
        </p:nvSpPr>
        <p:spPr>
          <a:xfrm>
            <a:off x="4285600" y="4788156"/>
            <a:ext cx="1162050" cy="245745"/>
          </a:xfrm>
          <a:prstGeom prst="rect">
            <a:avLst/>
          </a:prstGeom>
          <a:noFill/>
        </p:spPr>
        <p:txBody>
          <a:bodyPr wrap="none" lIns="0" tIns="0" rIns="0" bIns="0" rtlCol="0">
            <a:spAutoFit/>
          </a:bodyPr>
          <a:lstStyle/>
          <a:p>
            <a:pPr algn="ctr"/>
            <a:r>
              <a:rPr lang="en-US" altLang="zh-CN" sz="1600" dirty="0">
                <a:gradFill>
                  <a:gsLst>
                    <a:gs pos="0">
                      <a:schemeClr val="bg1"/>
                    </a:gs>
                    <a:gs pos="100000">
                      <a:srgbClr val="82A2F2"/>
                    </a:gs>
                  </a:gsLst>
                  <a:lin ang="5400000" scaled="1"/>
                </a:gradFill>
                <a:latin typeface="思源黑体 CN Bold" panose="020B0800000000000000" pitchFamily="34" charset="-122"/>
                <a:ea typeface="思源黑体 CN Heavy" panose="020B0A00000000000000" charset="-122"/>
                <a:sym typeface="思源黑体 CN Medium" panose="020B0600000000000000" pitchFamily="34" charset="-122"/>
              </a:rPr>
              <a:t>20XX/XX/XX</a:t>
            </a:r>
            <a:endParaRPr lang="en-US" altLang="zh-CN" sz="1600" dirty="0">
              <a:gradFill>
                <a:gsLst>
                  <a:gs pos="0">
                    <a:schemeClr val="bg1"/>
                  </a:gs>
                  <a:gs pos="100000">
                    <a:srgbClr val="82A2F2"/>
                  </a:gs>
                </a:gsLst>
                <a:lin ang="5400000" scaled="1"/>
              </a:gra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2" name="L 形 1"/>
          <p:cNvSpPr/>
          <p:nvPr/>
        </p:nvSpPr>
        <p:spPr>
          <a:xfrm rot="5400000">
            <a:off x="753044" y="1439371"/>
            <a:ext cx="748174" cy="717535"/>
          </a:xfrm>
          <a:prstGeom prst="corner">
            <a:avLst>
              <a:gd name="adj1" fmla="val 18500"/>
              <a:gd name="adj2" fmla="val 18500"/>
            </a:avLst>
          </a:prstGeom>
          <a:gradFill>
            <a:gsLst>
              <a:gs pos="0">
                <a:srgbClr val="1B56E7">
                  <a:lumMod val="100000"/>
                  <a:alpha val="5000"/>
                </a:srgbClr>
              </a:gs>
              <a:gs pos="100000">
                <a:srgbClr val="8767EF">
                  <a:alpha val="66000"/>
                </a:srgbClr>
              </a:gs>
            </a:gsLst>
            <a:lin ang="2700000" scaled="0"/>
          </a:gradFill>
          <a:ln>
            <a:gradFill>
              <a:gsLst>
                <a:gs pos="0">
                  <a:srgbClr val="1B56E7"/>
                </a:gs>
                <a:gs pos="100000">
                  <a:srgbClr val="8767EF"/>
                </a:gs>
              </a:gsLst>
              <a:lin ang="5400000" scaled="1"/>
            </a:gradFill>
          </a:ln>
          <a:effectLst>
            <a:outerShdw blurRad="266700" dir="5400000" algn="t" rotWithShape="0">
              <a:srgbClr val="8767EF">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梯形 60"/>
          <p:cNvSpPr/>
          <p:nvPr/>
        </p:nvSpPr>
        <p:spPr>
          <a:xfrm>
            <a:off x="4209172" y="4962713"/>
            <a:ext cx="1306372" cy="149289"/>
          </a:xfrm>
          <a:prstGeom prst="trapezoid">
            <a:avLst>
              <a:gd name="adj" fmla="val 99967"/>
            </a:avLst>
          </a:prstGeom>
          <a:gradFill flip="none" rotWithShape="1">
            <a:gsLst>
              <a:gs pos="100000">
                <a:srgbClr val="1B56E7">
                  <a:lumMod val="100000"/>
                  <a:alpha val="20000"/>
                </a:srgbClr>
              </a:gs>
              <a:gs pos="25000">
                <a:srgbClr val="8767EF">
                  <a:alpha val="0"/>
                </a:srgbClr>
              </a:gs>
            </a:gsLst>
            <a:lin ang="5400000" scaled="1"/>
            <a:tileRect/>
          </a:gradFill>
          <a:ln>
            <a:gradFill>
              <a:gsLst>
                <a:gs pos="32000">
                  <a:srgbClr val="1B56E7">
                    <a:alpha val="0"/>
                  </a:srgbClr>
                </a:gs>
                <a:gs pos="100000">
                  <a:srgbClr val="8767EF"/>
                </a:gs>
              </a:gsLst>
              <a:lin ang="5400000" scaled="1"/>
            </a:gradFill>
          </a:ln>
          <a:effectLst>
            <a:outerShdw blurRad="266700" dir="5400000" algn="t" rotWithShape="0">
              <a:srgbClr val="8767EF">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B579E5">
                <a:lumMod val="25000"/>
              </a:srgbClr>
            </a:gs>
            <a:gs pos="100000">
              <a:srgbClr val="5C4B9E">
                <a:lumMod val="25000"/>
              </a:srgbClr>
            </a:gs>
          </a:gsLst>
          <a:lin ang="2700000" scaled="0"/>
        </a:gradFill>
        <a:effectLst/>
      </p:bgPr>
    </p:bg>
    <p:spTree>
      <p:nvGrpSpPr>
        <p:cNvPr id="1" name=""/>
        <p:cNvGrpSpPr/>
        <p:nvPr/>
      </p:nvGrpSpPr>
      <p:grpSpPr>
        <a:xfrm>
          <a:off x="0" y="0"/>
          <a:ext cx="0" cy="0"/>
          <a:chOff x="0" y="0"/>
          <a:chExt cx="0" cy="0"/>
        </a:xfrm>
      </p:grpSpPr>
      <p:grpSp>
        <p:nvGrpSpPr>
          <p:cNvPr id="3" name="组合 2"/>
          <p:cNvGrpSpPr/>
          <p:nvPr/>
        </p:nvGrpSpPr>
        <p:grpSpPr>
          <a:xfrm>
            <a:off x="-754745" y="-8129"/>
            <a:ext cx="14004005" cy="6832599"/>
            <a:chOff x="-754745" y="-8129"/>
            <a:chExt cx="14004005" cy="6832599"/>
          </a:xfrm>
        </p:grpSpPr>
        <p:pic>
          <p:nvPicPr>
            <p:cNvPr id="5" name="图片 4"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754745" y="-8129"/>
              <a:ext cx="4668002" cy="2277533"/>
            </a:xfrm>
            <a:prstGeom prst="rect">
              <a:avLst/>
            </a:prstGeom>
          </p:spPr>
        </p:pic>
        <p:pic>
          <p:nvPicPr>
            <p:cNvPr id="23" name="图片 22"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3913257" y="-8129"/>
              <a:ext cx="4668002" cy="2277533"/>
            </a:xfrm>
            <a:prstGeom prst="rect">
              <a:avLst/>
            </a:prstGeom>
          </p:spPr>
        </p:pic>
        <p:pic>
          <p:nvPicPr>
            <p:cNvPr id="24" name="图片 23"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8581258" y="-8129"/>
              <a:ext cx="4668002" cy="2277533"/>
            </a:xfrm>
            <a:prstGeom prst="rect">
              <a:avLst/>
            </a:prstGeom>
          </p:spPr>
        </p:pic>
        <p:grpSp>
          <p:nvGrpSpPr>
            <p:cNvPr id="25" name="组合 24"/>
            <p:cNvGrpSpPr/>
            <p:nvPr/>
          </p:nvGrpSpPr>
          <p:grpSpPr>
            <a:xfrm>
              <a:off x="-754745" y="2269404"/>
              <a:ext cx="14004005" cy="2277533"/>
              <a:chOff x="-2" y="-8129"/>
              <a:chExt cx="14004005" cy="2277533"/>
            </a:xfrm>
          </p:grpSpPr>
          <p:pic>
            <p:nvPicPr>
              <p:cNvPr id="26" name="图片 25"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2" y="-8129"/>
                <a:ext cx="4668002" cy="2277533"/>
              </a:xfrm>
              <a:prstGeom prst="rect">
                <a:avLst/>
              </a:prstGeom>
            </p:spPr>
          </p:pic>
          <p:pic>
            <p:nvPicPr>
              <p:cNvPr id="27" name="图片 26"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4668000" y="-8129"/>
                <a:ext cx="4668002" cy="2277533"/>
              </a:xfrm>
              <a:prstGeom prst="rect">
                <a:avLst/>
              </a:prstGeom>
            </p:spPr>
          </p:pic>
          <p:pic>
            <p:nvPicPr>
              <p:cNvPr id="30" name="图片 29"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9336001" y="-8129"/>
                <a:ext cx="4668002" cy="2277533"/>
              </a:xfrm>
              <a:prstGeom prst="rect">
                <a:avLst/>
              </a:prstGeom>
            </p:spPr>
          </p:pic>
        </p:grpSp>
        <p:grpSp>
          <p:nvGrpSpPr>
            <p:cNvPr id="35" name="组合 34"/>
            <p:cNvGrpSpPr/>
            <p:nvPr/>
          </p:nvGrpSpPr>
          <p:grpSpPr>
            <a:xfrm>
              <a:off x="-754745" y="4546937"/>
              <a:ext cx="14004005" cy="2277533"/>
              <a:chOff x="-2" y="-8129"/>
              <a:chExt cx="14004005" cy="2277533"/>
            </a:xfrm>
          </p:grpSpPr>
          <p:pic>
            <p:nvPicPr>
              <p:cNvPr id="37" name="图片 36"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2" y="-8129"/>
                <a:ext cx="4668002" cy="2277533"/>
              </a:xfrm>
              <a:prstGeom prst="rect">
                <a:avLst/>
              </a:prstGeom>
            </p:spPr>
          </p:pic>
          <p:pic>
            <p:nvPicPr>
              <p:cNvPr id="39" name="图片 38"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4668000" y="-8129"/>
                <a:ext cx="4668002" cy="2277533"/>
              </a:xfrm>
              <a:prstGeom prst="rect">
                <a:avLst/>
              </a:prstGeom>
            </p:spPr>
          </p:pic>
          <p:pic>
            <p:nvPicPr>
              <p:cNvPr id="41" name="图片 40"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9336001" y="-8129"/>
                <a:ext cx="4668002" cy="2277533"/>
              </a:xfrm>
              <a:prstGeom prst="rect">
                <a:avLst/>
              </a:prstGeom>
            </p:spPr>
          </p:pic>
        </p:grpSp>
      </p:grpSp>
      <p:pic>
        <p:nvPicPr>
          <p:cNvPr id="7" name="图片 6" descr="夜晚的星空&#10;&#10;描述已自动生成"/>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7" name="Picture 12"/>
          <p:cNvPicPr>
            <a:picLocks noChangeAspect="1"/>
          </p:cNvPicPr>
          <p:nvPr/>
        </p:nvPicPr>
        <p:blipFill>
          <a:blip r:embed="rId3"/>
          <a:stretch>
            <a:fillRect/>
          </a:stretch>
        </p:blipFill>
        <p:spPr>
          <a:xfrm flipH="1" flipV="1">
            <a:off x="-1257300" y="-2569"/>
            <a:ext cx="5346077" cy="2280102"/>
          </a:xfrm>
          <a:prstGeom prst="rect">
            <a:avLst/>
          </a:prstGeom>
        </p:spPr>
      </p:pic>
      <p:sp>
        <p:nvSpPr>
          <p:cNvPr id="4" name="矩形 3"/>
          <p:cNvSpPr/>
          <p:nvPr/>
        </p:nvSpPr>
        <p:spPr>
          <a:xfrm>
            <a:off x="0" y="15219"/>
            <a:ext cx="12192000" cy="6858000"/>
          </a:xfrm>
          <a:prstGeom prst="rect">
            <a:avLst/>
          </a:prstGeom>
          <a:gradFill>
            <a:gsLst>
              <a:gs pos="50400">
                <a:srgbClr val="071841">
                  <a:alpha val="90000"/>
                </a:srgbClr>
              </a:gs>
              <a:gs pos="0">
                <a:srgbClr val="071841">
                  <a:alpha val="80000"/>
                </a:srgbClr>
              </a:gs>
              <a:gs pos="100000">
                <a:srgbClr val="071841">
                  <a:alpha val="90000"/>
                </a:srgbClr>
              </a:gs>
            </a:gsLst>
            <a:lin ang="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0" y="43764"/>
            <a:ext cx="3649808" cy="3649808"/>
          </a:xfrm>
          <a:prstGeom prst="rect">
            <a:avLst/>
          </a:prstGeom>
          <a:gradFill flip="none" rotWithShape="1">
            <a:gsLst>
              <a:gs pos="1000">
                <a:srgbClr val="1B56E7">
                  <a:alpha val="56000"/>
                </a:srgbClr>
              </a:gs>
              <a:gs pos="100000">
                <a:srgbClr val="1B56E7">
                  <a:alpha val="0"/>
                </a:srgb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矩形 81"/>
          <p:cNvSpPr/>
          <p:nvPr/>
        </p:nvSpPr>
        <p:spPr>
          <a:xfrm flipV="1">
            <a:off x="-1" y="957953"/>
            <a:ext cx="5900047" cy="5900047"/>
          </a:xfrm>
          <a:prstGeom prst="rect">
            <a:avLst/>
          </a:prstGeom>
          <a:gradFill flip="none" rotWithShape="1">
            <a:gsLst>
              <a:gs pos="1000">
                <a:srgbClr val="1B56E7">
                  <a:alpha val="56000"/>
                </a:srgbClr>
              </a:gs>
              <a:gs pos="100000">
                <a:srgbClr val="1B56E7">
                  <a:alpha val="0"/>
                </a:srgb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55" name="Picture 12"/>
          <p:cNvPicPr>
            <a:picLocks noChangeAspect="1"/>
          </p:cNvPicPr>
          <p:nvPr/>
        </p:nvPicPr>
        <p:blipFill>
          <a:blip r:embed="rId3"/>
          <a:stretch>
            <a:fillRect/>
          </a:stretch>
        </p:blipFill>
        <p:spPr>
          <a:xfrm flipH="1" flipV="1">
            <a:off x="-1104900" y="149831"/>
            <a:ext cx="5346077" cy="2280102"/>
          </a:xfrm>
          <a:prstGeom prst="rect">
            <a:avLst/>
          </a:prstGeom>
        </p:spPr>
      </p:pic>
      <p:pic>
        <p:nvPicPr>
          <p:cNvPr id="47" name="图片 46"/>
          <p:cNvPicPr>
            <a:picLocks noChangeAspect="1"/>
          </p:cNvPicPr>
          <p:nvPr/>
        </p:nvPicPr>
        <p:blipFill rotWithShape="1">
          <a:blip r:embed="rId4">
            <a:alphaModFix amt="20000"/>
          </a:blip>
          <a:srcRect l="4886" t="2113" r="19963"/>
          <a:stretch>
            <a:fillRect/>
          </a:stretch>
        </p:blipFill>
        <p:spPr>
          <a:xfrm>
            <a:off x="-2880269" y="-144397"/>
            <a:ext cx="15047764" cy="6713070"/>
          </a:xfrm>
          <a:custGeom>
            <a:avLst/>
            <a:gdLst>
              <a:gd name="connsiteX0" fmla="*/ 0 w 12192000"/>
              <a:gd name="connsiteY0" fmla="*/ 0 h 6713070"/>
              <a:gd name="connsiteX1" fmla="*/ 12192000 w 12192000"/>
              <a:gd name="connsiteY1" fmla="*/ 0 h 6713070"/>
              <a:gd name="connsiteX2" fmla="*/ 12192000 w 12192000"/>
              <a:gd name="connsiteY2" fmla="*/ 6713070 h 6713070"/>
              <a:gd name="connsiteX3" fmla="*/ 0 w 12192000"/>
              <a:gd name="connsiteY3" fmla="*/ 6713070 h 6713070"/>
            </a:gdLst>
            <a:ahLst/>
            <a:cxnLst>
              <a:cxn ang="0">
                <a:pos x="connsiteX0" y="connsiteY0"/>
              </a:cxn>
              <a:cxn ang="0">
                <a:pos x="connsiteX1" y="connsiteY1"/>
              </a:cxn>
              <a:cxn ang="0">
                <a:pos x="connsiteX2" y="connsiteY2"/>
              </a:cxn>
              <a:cxn ang="0">
                <a:pos x="connsiteX3" y="connsiteY3"/>
              </a:cxn>
            </a:cxnLst>
            <a:rect l="l" t="t" r="r" b="b"/>
            <a:pathLst>
              <a:path w="12192000" h="6713070">
                <a:moveTo>
                  <a:pt x="0" y="0"/>
                </a:moveTo>
                <a:lnTo>
                  <a:pt x="12192000" y="0"/>
                </a:lnTo>
                <a:lnTo>
                  <a:pt x="12192000" y="6713070"/>
                </a:lnTo>
                <a:lnTo>
                  <a:pt x="0" y="6713070"/>
                </a:lnTo>
                <a:close/>
              </a:path>
            </a:pathLst>
          </a:custGeom>
        </p:spPr>
      </p:pic>
      <p:sp>
        <p:nvSpPr>
          <p:cNvPr id="85" name="矩形 84"/>
          <p:cNvSpPr/>
          <p:nvPr/>
        </p:nvSpPr>
        <p:spPr>
          <a:xfrm flipH="1">
            <a:off x="9692949" y="-10813"/>
            <a:ext cx="2474546" cy="2474546"/>
          </a:xfrm>
          <a:prstGeom prst="rect">
            <a:avLst/>
          </a:prstGeom>
          <a:gradFill flip="none" rotWithShape="1">
            <a:gsLst>
              <a:gs pos="1000">
                <a:srgbClr val="1B56E7">
                  <a:alpha val="56000"/>
                </a:srgbClr>
              </a:gs>
              <a:gs pos="100000">
                <a:srgbClr val="1B56E7">
                  <a:alpha val="0"/>
                </a:srgb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6" name="矩形 85"/>
          <p:cNvSpPr/>
          <p:nvPr/>
        </p:nvSpPr>
        <p:spPr>
          <a:xfrm flipH="1" flipV="1">
            <a:off x="6291953" y="957953"/>
            <a:ext cx="5900047" cy="5900047"/>
          </a:xfrm>
          <a:prstGeom prst="rect">
            <a:avLst/>
          </a:prstGeom>
          <a:gradFill flip="none" rotWithShape="1">
            <a:gsLst>
              <a:gs pos="1000">
                <a:srgbClr val="1B56E7">
                  <a:alpha val="56000"/>
                </a:srgbClr>
              </a:gs>
              <a:gs pos="100000">
                <a:srgbClr val="1B56E7">
                  <a:alpha val="0"/>
                </a:srgb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87" name="Picture 12"/>
          <p:cNvPicPr>
            <a:picLocks noChangeAspect="1"/>
          </p:cNvPicPr>
          <p:nvPr/>
        </p:nvPicPr>
        <p:blipFill>
          <a:blip r:embed="rId3"/>
          <a:stretch>
            <a:fillRect/>
          </a:stretch>
        </p:blipFill>
        <p:spPr>
          <a:xfrm flipV="1">
            <a:off x="7880162" y="4543465"/>
            <a:ext cx="4513057" cy="1924819"/>
          </a:xfrm>
          <a:prstGeom prst="rect">
            <a:avLst/>
          </a:prstGeom>
        </p:spPr>
      </p:pic>
      <p:grpSp>
        <p:nvGrpSpPr>
          <p:cNvPr id="52" name="组合 51"/>
          <p:cNvGrpSpPr/>
          <p:nvPr/>
        </p:nvGrpSpPr>
        <p:grpSpPr>
          <a:xfrm>
            <a:off x="3286000" y="2000901"/>
            <a:ext cx="5620001" cy="1691700"/>
            <a:chOff x="3289049" y="2157936"/>
            <a:chExt cx="2482658" cy="682108"/>
          </a:xfrm>
        </p:grpSpPr>
        <p:cxnSp>
          <p:nvCxnSpPr>
            <p:cNvPr id="53" name="直接连接符 52"/>
            <p:cNvCxnSpPr/>
            <p:nvPr/>
          </p:nvCxnSpPr>
          <p:spPr>
            <a:xfrm>
              <a:off x="3289049" y="2157936"/>
              <a:ext cx="2482658" cy="0"/>
            </a:xfrm>
            <a:prstGeom prst="line">
              <a:avLst/>
            </a:prstGeom>
            <a:ln w="19050">
              <a:gradFill>
                <a:gsLst>
                  <a:gs pos="20000">
                    <a:srgbClr val="8767EF"/>
                  </a:gs>
                  <a:gs pos="0">
                    <a:srgbClr val="174FDB">
                      <a:alpha val="0"/>
                    </a:srgbClr>
                  </a:gs>
                  <a:gs pos="100000">
                    <a:srgbClr val="174FDB">
                      <a:alpha val="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nvCxnSpPr>
          <p:spPr>
            <a:xfrm>
              <a:off x="3289049" y="2840044"/>
              <a:ext cx="2482658" cy="0"/>
            </a:xfrm>
            <a:prstGeom prst="line">
              <a:avLst/>
            </a:prstGeom>
            <a:ln w="19050">
              <a:gradFill>
                <a:gsLst>
                  <a:gs pos="80000">
                    <a:srgbClr val="8767EF"/>
                  </a:gs>
                  <a:gs pos="0">
                    <a:srgbClr val="174FDB">
                      <a:alpha val="0"/>
                    </a:srgbClr>
                  </a:gs>
                  <a:gs pos="100000">
                    <a:srgbClr val="174FDB">
                      <a:alpha val="0"/>
                    </a:srgbClr>
                  </a:gs>
                </a:gsLst>
                <a:lin ang="0" scaled="0"/>
              </a:gradFill>
            </a:ln>
          </p:spPr>
          <p:style>
            <a:lnRef idx="1">
              <a:schemeClr val="accent1"/>
            </a:lnRef>
            <a:fillRef idx="0">
              <a:schemeClr val="accent1"/>
            </a:fillRef>
            <a:effectRef idx="0">
              <a:schemeClr val="accent1"/>
            </a:effectRef>
            <a:fontRef idx="minor">
              <a:schemeClr val="tx1"/>
            </a:fontRef>
          </p:style>
        </p:cxnSp>
      </p:grpSp>
      <p:sp>
        <p:nvSpPr>
          <p:cNvPr id="55" name="文本框 54"/>
          <p:cNvSpPr txBox="1"/>
          <p:nvPr/>
        </p:nvSpPr>
        <p:spPr>
          <a:xfrm>
            <a:off x="3850193" y="2280474"/>
            <a:ext cx="3657600" cy="738505"/>
          </a:xfrm>
          <a:prstGeom prst="rect">
            <a:avLst/>
          </a:prstGeom>
          <a:noFill/>
        </p:spPr>
        <p:txBody>
          <a:bodyPr wrap="none" lIns="0" tIns="0" rIns="0" bIns="0" rtlCol="0">
            <a:spAutoFit/>
          </a:bodyPr>
          <a:lstStyle/>
          <a:p>
            <a:r>
              <a:rPr lang="zh-CN" altLang="en-US" sz="4800" dirty="0">
                <a:gradFill>
                  <a:gsLst>
                    <a:gs pos="0">
                      <a:schemeClr val="bg1"/>
                    </a:gs>
                    <a:gs pos="100000">
                      <a:srgbClr val="82A2F2"/>
                    </a:gs>
                  </a:gsLst>
                  <a:lin ang="2700000" scaled="0"/>
                </a:gradFill>
                <a:latin typeface="思源黑体 CN Bold" panose="020B0800000000000000" pitchFamily="34" charset="-122"/>
                <a:ea typeface="思源黑体 CN Heavy" panose="020B0A00000000000000" charset="-122"/>
                <a:sym typeface="思源黑体 CN Bold" panose="020B0800000000000000" pitchFamily="34" charset="-122"/>
              </a:rPr>
              <a:t>這裏是小標題</a:t>
            </a:r>
            <a:endParaRPr lang="zh-CN" altLang="en-US" sz="4800" dirty="0">
              <a:gradFill>
                <a:gsLst>
                  <a:gs pos="0">
                    <a:schemeClr val="bg1"/>
                  </a:gs>
                  <a:gs pos="100000">
                    <a:srgbClr val="82A2F2"/>
                  </a:gs>
                </a:gsLst>
                <a:lin ang="2700000" scaled="0"/>
              </a:gradFill>
              <a:latin typeface="思源黑体 CN Bold" panose="020B0800000000000000" pitchFamily="34" charset="-122"/>
              <a:ea typeface="思源黑体 CN Heavy" panose="020B0A00000000000000" charset="-122"/>
              <a:sym typeface="思源黑体 CN Bold" panose="020B0800000000000000" pitchFamily="34" charset="-122"/>
            </a:endParaRPr>
          </a:p>
        </p:txBody>
      </p:sp>
      <p:pic>
        <p:nvPicPr>
          <p:cNvPr id="56" name="Picture 65"/>
          <p:cNvPicPr/>
          <p:nvPr/>
        </p:nvPicPr>
        <p:blipFill>
          <a:blip r:embed="rId5">
            <a:extLst>
              <a:ext uri="{28A0092B-C50C-407E-A947-70E740481C1C}">
                <a14:useLocalDpi xmlns:a14="http://schemas.microsoft.com/office/drawing/2010/main" val="0"/>
              </a:ext>
            </a:extLst>
          </a:blip>
          <a:stretch>
            <a:fillRect/>
          </a:stretch>
        </p:blipFill>
        <p:spPr>
          <a:xfrm>
            <a:off x="7613989" y="2363852"/>
            <a:ext cx="657340" cy="561145"/>
          </a:xfrm>
          <a:prstGeom prst="rect">
            <a:avLst/>
          </a:prstGeom>
        </p:spPr>
      </p:pic>
      <p:sp>
        <p:nvSpPr>
          <p:cNvPr id="58" name="文本框 57"/>
          <p:cNvSpPr txBox="1"/>
          <p:nvPr/>
        </p:nvSpPr>
        <p:spPr>
          <a:xfrm>
            <a:off x="3850193" y="3019620"/>
            <a:ext cx="4659630" cy="492125"/>
          </a:xfrm>
          <a:prstGeom prst="rect">
            <a:avLst/>
          </a:prstGeom>
          <a:noFill/>
        </p:spPr>
        <p:txBody>
          <a:bodyPr wrap="none" lIns="0" tIns="0" rIns="0" bIns="0" rtlCol="0">
            <a:spAutoFit/>
          </a:bodyPr>
          <a:lstStyle/>
          <a:p>
            <a:r>
              <a:rPr lang="en-US" altLang="zh-CN" sz="3200" dirty="0">
                <a:solidFill>
                  <a:schemeClr val="bg1">
                    <a:alpha val="50000"/>
                  </a:schemeClr>
                </a:solidFill>
                <a:latin typeface="思源黑体 CN Bold" panose="020B0800000000000000" pitchFamily="34" charset="-122"/>
                <a:ea typeface="思源黑体 CN Heavy" panose="020B0A00000000000000" charset="-122"/>
                <a:sym typeface="思源黑体 CN Medium" panose="020B0600000000000000" pitchFamily="34" charset="-122"/>
              </a:rPr>
              <a:t>HERE IS SUBHEADING 3</a:t>
            </a:r>
            <a:endParaRPr lang="en-US" altLang="zh-CN" sz="3200" dirty="0">
              <a:solidFill>
                <a:schemeClr val="bg1">
                  <a:alpha val="50000"/>
                </a:schemeClr>
              </a:soli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2" name="任意多边形: 形状 1"/>
          <p:cNvSpPr/>
          <p:nvPr/>
        </p:nvSpPr>
        <p:spPr>
          <a:xfrm>
            <a:off x="-150361" y="5438955"/>
            <a:ext cx="12492722" cy="1452051"/>
          </a:xfrm>
          <a:custGeom>
            <a:avLst/>
            <a:gdLst>
              <a:gd name="connsiteX0" fmla="*/ 124693 w 12208746"/>
              <a:gd name="connsiteY0" fmla="*/ 370528 h 1419044"/>
              <a:gd name="connsiteX1" fmla="*/ 4804646 w 12208746"/>
              <a:gd name="connsiteY1" fmla="*/ 399094 h 1419044"/>
              <a:gd name="connsiteX2" fmla="*/ 5049078 w 12208746"/>
              <a:gd name="connsiteY2" fmla="*/ 351514 h 1419044"/>
              <a:gd name="connsiteX3" fmla="*/ 5785760 w 12208746"/>
              <a:gd name="connsiteY3" fmla="*/ 48174 h 1419044"/>
              <a:gd name="connsiteX4" fmla="*/ 6030194 w 12208746"/>
              <a:gd name="connsiteY4" fmla="*/ 0 h 1419044"/>
              <a:gd name="connsiteX5" fmla="*/ 11376125 w 12208746"/>
              <a:gd name="connsiteY5" fmla="*/ 7622 h 1419044"/>
              <a:gd name="connsiteX6" fmla="*/ 11630125 w 12208746"/>
              <a:gd name="connsiteY6" fmla="*/ 7803 h 1419044"/>
              <a:gd name="connsiteX7" fmla="*/ 11982631 w 12208746"/>
              <a:gd name="connsiteY7" fmla="*/ 97606 h 1419044"/>
              <a:gd name="connsiteX8" fmla="*/ 12208746 w 12208746"/>
              <a:gd name="connsiteY8" fmla="*/ 450720 h 1419044"/>
              <a:gd name="connsiteX9" fmla="*/ 12208746 w 12208746"/>
              <a:gd name="connsiteY9" fmla="*/ 840424 h 1419044"/>
              <a:gd name="connsiteX10" fmla="*/ 12208746 w 12208746"/>
              <a:gd name="connsiteY10" fmla="*/ 1075631 h 1419044"/>
              <a:gd name="connsiteX11" fmla="*/ 12208745 w 12208746"/>
              <a:gd name="connsiteY11" fmla="*/ 1310837 h 1419044"/>
              <a:gd name="connsiteX12" fmla="*/ 12081745 w 12208746"/>
              <a:gd name="connsiteY12" fmla="*/ 1419044 h 1419044"/>
              <a:gd name="connsiteX13" fmla="*/ 143745 w 12208746"/>
              <a:gd name="connsiteY13" fmla="*/ 1419044 h 1419044"/>
              <a:gd name="connsiteX14" fmla="*/ 14440 w 12208746"/>
              <a:gd name="connsiteY14" fmla="*/ 1292065 h 1419044"/>
              <a:gd name="connsiteX15" fmla="*/ 0 w 12208746"/>
              <a:gd name="connsiteY15" fmla="*/ 496732 h 1419044"/>
              <a:gd name="connsiteX16" fmla="*/ 124693 w 12208746"/>
              <a:gd name="connsiteY16" fmla="*/ 370528 h 141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208746" h="1419044">
                <a:moveTo>
                  <a:pt x="124693" y="370528"/>
                </a:moveTo>
                <a:lnTo>
                  <a:pt x="4804646" y="399094"/>
                </a:lnTo>
                <a:cubicBezTo>
                  <a:pt x="4804646" y="399094"/>
                  <a:pt x="4930687" y="394956"/>
                  <a:pt x="5049078" y="351514"/>
                </a:cubicBezTo>
                <a:lnTo>
                  <a:pt x="5785760" y="48174"/>
                </a:lnTo>
                <a:cubicBezTo>
                  <a:pt x="5785760" y="48174"/>
                  <a:pt x="5904151" y="4673"/>
                  <a:pt x="6030194" y="0"/>
                </a:cubicBezTo>
                <a:lnTo>
                  <a:pt x="11376125" y="7622"/>
                </a:lnTo>
                <a:cubicBezTo>
                  <a:pt x="11376125" y="7622"/>
                  <a:pt x="11503125" y="7785"/>
                  <a:pt x="11630125" y="7803"/>
                </a:cubicBezTo>
                <a:cubicBezTo>
                  <a:pt x="11765829" y="7803"/>
                  <a:pt x="11889109" y="16783"/>
                  <a:pt x="11982631" y="97606"/>
                </a:cubicBezTo>
                <a:cubicBezTo>
                  <a:pt x="12118944" y="233918"/>
                  <a:pt x="12199766" y="327440"/>
                  <a:pt x="12208746" y="450720"/>
                </a:cubicBezTo>
                <a:cubicBezTo>
                  <a:pt x="12208746" y="586424"/>
                  <a:pt x="12208746" y="713424"/>
                  <a:pt x="12208746" y="840424"/>
                </a:cubicBezTo>
                <a:cubicBezTo>
                  <a:pt x="12208746" y="821631"/>
                  <a:pt x="12208746" y="948631"/>
                  <a:pt x="12208746" y="1075631"/>
                </a:cubicBezTo>
                <a:cubicBezTo>
                  <a:pt x="12208746" y="1056837"/>
                  <a:pt x="12208745" y="1183837"/>
                  <a:pt x="12208745" y="1310837"/>
                </a:cubicBezTo>
                <a:cubicBezTo>
                  <a:pt x="12208745" y="1292044"/>
                  <a:pt x="12196045" y="1406344"/>
                  <a:pt x="12081745" y="1419044"/>
                </a:cubicBezTo>
                <a:lnTo>
                  <a:pt x="143745" y="1419044"/>
                </a:lnTo>
                <a:cubicBezTo>
                  <a:pt x="143745" y="1419044"/>
                  <a:pt x="29214" y="1406346"/>
                  <a:pt x="14440" y="1292065"/>
                </a:cubicBezTo>
                <a:lnTo>
                  <a:pt x="0" y="496732"/>
                </a:lnTo>
                <a:cubicBezTo>
                  <a:pt x="0" y="496732"/>
                  <a:pt x="10625" y="382529"/>
                  <a:pt x="124693" y="370528"/>
                </a:cubicBezTo>
              </a:path>
            </a:pathLst>
          </a:custGeom>
          <a:gradFill>
            <a:gsLst>
              <a:gs pos="100000">
                <a:srgbClr val="1B56E7">
                  <a:lumMod val="100000"/>
                  <a:alpha val="80000"/>
                </a:srgbClr>
              </a:gs>
              <a:gs pos="0">
                <a:srgbClr val="8767EF">
                  <a:alpha val="0"/>
                </a:srgbClr>
              </a:gs>
            </a:gsLst>
            <a:lin ang="2700000" scaled="0"/>
          </a:gradFill>
          <a:ln w="19050">
            <a:gradFill>
              <a:gsLst>
                <a:gs pos="55000">
                  <a:srgbClr val="1B56E7">
                    <a:alpha val="0"/>
                  </a:srgbClr>
                </a:gs>
                <a:gs pos="100000">
                  <a:srgbClr val="8767EF">
                    <a:lumMod val="50000"/>
                    <a:lumOff val="50000"/>
                  </a:srgbClr>
                </a:gs>
              </a:gsLst>
              <a:lin ang="16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9" name="图片 58" descr="桌子上的碗&#10;&#10;低可信度描述已自动生成"/>
          <p:cNvPicPr>
            <a:picLocks noChangeAspect="1"/>
          </p:cNvPicPr>
          <p:nvPr/>
        </p:nvPicPr>
        <p:blipFill rotWithShape="1">
          <a:blip r:embed="rId6">
            <a:extLst>
              <a:ext uri="{BEBA8EAE-BF5A-486C-A8C5-ECC9F3942E4B}">
                <a14:imgProps xmlns:a14="http://schemas.microsoft.com/office/drawing/2010/main">
                  <a14:imgLayer r:embed="rId7">
                    <a14:imgEffect>
                      <a14:artisticFilmGrain/>
                    </a14:imgEffect>
                  </a14:imgLayer>
                </a14:imgProps>
              </a:ext>
              <a:ext uri="{28A0092B-C50C-407E-A947-70E740481C1C}">
                <a14:useLocalDpi xmlns:a14="http://schemas.microsoft.com/office/drawing/2010/main" val="0"/>
              </a:ext>
            </a:extLst>
          </a:blip>
          <a:srcRect t="3277" r="2616"/>
          <a:stretch>
            <a:fillRect/>
          </a:stretch>
        </p:blipFill>
        <p:spPr>
          <a:xfrm rot="19165901">
            <a:off x="3205196" y="3626970"/>
            <a:ext cx="5690421" cy="5651842"/>
          </a:xfrm>
          <a:custGeom>
            <a:avLst/>
            <a:gdLst>
              <a:gd name="connsiteX0" fmla="*/ 3281075 w 5690421"/>
              <a:gd name="connsiteY0" fmla="*/ 5651842 h 5651842"/>
              <a:gd name="connsiteX1" fmla="*/ 0 w 5690421"/>
              <a:gd name="connsiteY1" fmla="*/ 2842766 h 5651842"/>
              <a:gd name="connsiteX2" fmla="*/ 0 w 5690421"/>
              <a:gd name="connsiteY2" fmla="*/ 0 h 5651842"/>
              <a:gd name="connsiteX3" fmla="*/ 3280782 w 5690421"/>
              <a:gd name="connsiteY3" fmla="*/ 0 h 5651842"/>
              <a:gd name="connsiteX4" fmla="*/ 5690421 w 5690421"/>
              <a:gd name="connsiteY4" fmla="*/ 2063000 h 5651842"/>
              <a:gd name="connsiteX5" fmla="*/ 5690421 w 5690421"/>
              <a:gd name="connsiteY5" fmla="*/ 5651842 h 5651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0421" h="5651842">
                <a:moveTo>
                  <a:pt x="3281075" y="5651842"/>
                </a:moveTo>
                <a:lnTo>
                  <a:pt x="0" y="2842766"/>
                </a:lnTo>
                <a:lnTo>
                  <a:pt x="0" y="0"/>
                </a:lnTo>
                <a:lnTo>
                  <a:pt x="3280782" y="0"/>
                </a:lnTo>
                <a:lnTo>
                  <a:pt x="5690421" y="2063000"/>
                </a:lnTo>
                <a:lnTo>
                  <a:pt x="5690421" y="5651842"/>
                </a:lnTo>
                <a:close/>
              </a:path>
            </a:pathLst>
          </a:custGeom>
          <a:effectLst>
            <a:outerShdw blurRad="355600" dist="304800" dir="5400000" algn="t" rotWithShape="0">
              <a:srgbClr val="512876">
                <a:alpha val="62000"/>
              </a:srgbClr>
            </a:outerShdw>
          </a:effectLst>
        </p:spPr>
      </p:pic>
      <p:sp>
        <p:nvSpPr>
          <p:cNvPr id="88" name="文本框 87"/>
          <p:cNvSpPr txBox="1"/>
          <p:nvPr/>
        </p:nvSpPr>
        <p:spPr>
          <a:xfrm>
            <a:off x="8768117" y="5898410"/>
            <a:ext cx="3423920" cy="738505"/>
          </a:xfrm>
          <a:prstGeom prst="rect">
            <a:avLst/>
          </a:prstGeom>
          <a:noFill/>
        </p:spPr>
        <p:txBody>
          <a:bodyPr wrap="none" lIns="0" tIns="0" rIns="0" bIns="0" rtlCol="0">
            <a:spAutoFit/>
          </a:bodyPr>
          <a:lstStyle>
            <a:defPPr>
              <a:defRPr lang="zh-CN"/>
            </a:defPPr>
            <a:lvl1pPr>
              <a:defRPr sz="1600">
                <a:solidFill>
                  <a:srgbClr val="174FDB">
                    <a:alpha val="80000"/>
                  </a:srgbClr>
                </a:solidFill>
                <a:latin typeface="+mn-ea"/>
              </a:defRPr>
            </a:lvl1pPr>
          </a:lstStyle>
          <a:p>
            <a:pPr algn="ctr"/>
            <a:r>
              <a:rPr lang="en-US" altLang="zh-CN" sz="4800" dirty="0">
                <a:ln w="15875">
                  <a:gradFill>
                    <a:gsLst>
                      <a:gs pos="30000">
                        <a:schemeClr val="bg1">
                          <a:alpha val="10000"/>
                        </a:schemeClr>
                      </a:gs>
                      <a:gs pos="30000">
                        <a:schemeClr val="bg1">
                          <a:alpha val="0"/>
                        </a:schemeClr>
                      </a:gs>
                    </a:gsLst>
                    <a:lin ang="16200000" scaled="0"/>
                  </a:gradFill>
                </a:ln>
                <a:noFill/>
                <a:latin typeface="思源黑体 CN Bold" panose="020B0800000000000000" pitchFamily="34" charset="-122"/>
                <a:ea typeface="思源黑体 CN Heavy" panose="020B0A00000000000000" charset="-122"/>
                <a:sym typeface="思源黑体 CN Medium" panose="020B0600000000000000" pitchFamily="34" charset="-122"/>
              </a:rPr>
              <a:t>PART Three</a:t>
            </a:r>
            <a:endParaRPr lang="en-US" altLang="zh-CN" sz="4800" dirty="0">
              <a:ln w="15875">
                <a:gradFill>
                  <a:gsLst>
                    <a:gs pos="30000">
                      <a:schemeClr val="bg1">
                        <a:alpha val="10000"/>
                      </a:schemeClr>
                    </a:gs>
                    <a:gs pos="30000">
                      <a:schemeClr val="bg1">
                        <a:alpha val="0"/>
                      </a:schemeClr>
                    </a:gs>
                  </a:gsLst>
                  <a:lin ang="16200000" scaled="0"/>
                </a:gradFill>
              </a:ln>
              <a:no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89" name="文本框 88"/>
          <p:cNvSpPr txBox="1"/>
          <p:nvPr/>
        </p:nvSpPr>
        <p:spPr>
          <a:xfrm>
            <a:off x="8768117" y="5449530"/>
            <a:ext cx="3423920" cy="738505"/>
          </a:xfrm>
          <a:prstGeom prst="rect">
            <a:avLst/>
          </a:prstGeom>
          <a:noFill/>
        </p:spPr>
        <p:txBody>
          <a:bodyPr wrap="none" lIns="0" tIns="0" rIns="0" bIns="0" rtlCol="0">
            <a:spAutoFit/>
          </a:bodyPr>
          <a:lstStyle>
            <a:defPPr>
              <a:defRPr lang="zh-CN"/>
            </a:defPPr>
            <a:lvl1pPr>
              <a:defRPr sz="1600">
                <a:solidFill>
                  <a:srgbClr val="174FDB">
                    <a:alpha val="80000"/>
                  </a:srgbClr>
                </a:solidFill>
                <a:latin typeface="+mn-ea"/>
              </a:defRPr>
            </a:lvl1pPr>
          </a:lstStyle>
          <a:p>
            <a:pPr algn="ctr"/>
            <a:r>
              <a:rPr lang="en-US" altLang="zh-CN" sz="4800" dirty="0">
                <a:ln w="15875">
                  <a:solidFill>
                    <a:schemeClr val="bg1">
                      <a:alpha val="50000"/>
                    </a:schemeClr>
                  </a:solidFill>
                </a:ln>
                <a:noFill/>
                <a:latin typeface="思源黑体 CN Bold" panose="020B0800000000000000" pitchFamily="34" charset="-122"/>
                <a:ea typeface="思源黑体 CN Heavy" panose="020B0A00000000000000" charset="-122"/>
                <a:sym typeface="思源黑体 CN Medium" panose="020B0600000000000000" pitchFamily="34" charset="-122"/>
              </a:rPr>
              <a:t>PART Three</a:t>
            </a:r>
            <a:endParaRPr lang="en-US" altLang="zh-CN" sz="4800" dirty="0">
              <a:ln w="15875">
                <a:solidFill>
                  <a:schemeClr val="bg1">
                    <a:alpha val="50000"/>
                  </a:schemeClr>
                </a:solidFill>
              </a:ln>
              <a:no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90" name="文本框 89"/>
          <p:cNvSpPr txBox="1"/>
          <p:nvPr/>
        </p:nvSpPr>
        <p:spPr>
          <a:xfrm>
            <a:off x="8768117" y="5745753"/>
            <a:ext cx="3423920" cy="738505"/>
          </a:xfrm>
          <a:prstGeom prst="rect">
            <a:avLst/>
          </a:prstGeom>
          <a:noFill/>
        </p:spPr>
        <p:txBody>
          <a:bodyPr wrap="none" lIns="0" tIns="0" rIns="0" bIns="0" rtlCol="0">
            <a:spAutoFit/>
          </a:bodyPr>
          <a:lstStyle>
            <a:defPPr>
              <a:defRPr lang="zh-CN"/>
            </a:defPPr>
            <a:lvl1pPr>
              <a:defRPr sz="1600">
                <a:solidFill>
                  <a:srgbClr val="174FDB">
                    <a:alpha val="80000"/>
                  </a:srgbClr>
                </a:solidFill>
                <a:latin typeface="+mn-ea"/>
              </a:defRPr>
            </a:lvl1pPr>
          </a:lstStyle>
          <a:p>
            <a:pPr algn="ctr"/>
            <a:r>
              <a:rPr lang="en-US" altLang="zh-CN" sz="4800" dirty="0">
                <a:ln w="15875">
                  <a:gradFill>
                    <a:gsLst>
                      <a:gs pos="50000">
                        <a:schemeClr val="bg1">
                          <a:alpha val="20000"/>
                        </a:schemeClr>
                      </a:gs>
                      <a:gs pos="50000">
                        <a:schemeClr val="bg1">
                          <a:alpha val="0"/>
                        </a:schemeClr>
                      </a:gs>
                    </a:gsLst>
                    <a:lin ang="16200000" scaled="0"/>
                  </a:gradFill>
                </a:ln>
                <a:noFill/>
                <a:latin typeface="思源黑体 CN Bold" panose="020B0800000000000000" pitchFamily="34" charset="-122"/>
                <a:ea typeface="思源黑体 CN Heavy" panose="020B0A00000000000000" charset="-122"/>
                <a:sym typeface="思源黑体 CN Medium" panose="020B0600000000000000" pitchFamily="34" charset="-122"/>
              </a:rPr>
              <a:t>PART Three</a:t>
            </a:r>
            <a:endParaRPr lang="en-US" altLang="zh-CN" sz="4800" dirty="0">
              <a:ln w="15875">
                <a:gradFill>
                  <a:gsLst>
                    <a:gs pos="50000">
                      <a:schemeClr val="bg1">
                        <a:alpha val="20000"/>
                      </a:schemeClr>
                    </a:gs>
                    <a:gs pos="50000">
                      <a:schemeClr val="bg1">
                        <a:alpha val="0"/>
                      </a:schemeClr>
                    </a:gs>
                  </a:gsLst>
                  <a:lin ang="16200000" scaled="0"/>
                </a:gradFill>
              </a:ln>
              <a:no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cxnSp>
        <p:nvCxnSpPr>
          <p:cNvPr id="156" name="直接连接符 155"/>
          <p:cNvCxnSpPr/>
          <p:nvPr/>
        </p:nvCxnSpPr>
        <p:spPr>
          <a:xfrm>
            <a:off x="1938508" y="689448"/>
            <a:ext cx="8627892" cy="0"/>
          </a:xfrm>
          <a:prstGeom prst="line">
            <a:avLst/>
          </a:prstGeom>
          <a:ln w="22225" cap="rnd">
            <a:solidFill>
              <a:srgbClr val="174FDB"/>
            </a:solidFill>
            <a:round/>
          </a:ln>
        </p:spPr>
        <p:style>
          <a:lnRef idx="1">
            <a:schemeClr val="accent1"/>
          </a:lnRef>
          <a:fillRef idx="0">
            <a:schemeClr val="accent1"/>
          </a:fillRef>
          <a:effectRef idx="0">
            <a:schemeClr val="accent1"/>
          </a:effectRef>
          <a:fontRef idx="minor">
            <a:schemeClr val="tx1"/>
          </a:fontRef>
        </p:style>
      </p:cxnSp>
      <p:grpSp>
        <p:nvGrpSpPr>
          <p:cNvPr id="36" name="组合 35"/>
          <p:cNvGrpSpPr/>
          <p:nvPr/>
        </p:nvGrpSpPr>
        <p:grpSpPr>
          <a:xfrm flipH="1">
            <a:off x="787721" y="595601"/>
            <a:ext cx="555394" cy="187694"/>
            <a:chOff x="1626710" y="4741041"/>
            <a:chExt cx="1106942" cy="374087"/>
          </a:xfrm>
        </p:grpSpPr>
        <p:sp>
          <p:nvSpPr>
            <p:cNvPr id="38" name="L 形 37"/>
            <p:cNvSpPr/>
            <p:nvPr/>
          </p:nvSpPr>
          <p:spPr>
            <a:xfrm rot="2700000" flipH="1" flipV="1">
              <a:off x="1619050" y="4748701"/>
              <a:ext cx="374087" cy="358768"/>
            </a:xfrm>
            <a:prstGeom prst="corner">
              <a:avLst>
                <a:gd name="adj1" fmla="val 18500"/>
                <a:gd name="adj2" fmla="val 18500"/>
              </a:avLst>
            </a:prstGeom>
            <a:noFill/>
            <a:ln w="127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L 形 39"/>
            <p:cNvSpPr/>
            <p:nvPr/>
          </p:nvSpPr>
          <p:spPr>
            <a:xfrm rot="2700000" flipH="1" flipV="1">
              <a:off x="1993137" y="4748701"/>
              <a:ext cx="374087" cy="358768"/>
            </a:xfrm>
            <a:prstGeom prst="corner">
              <a:avLst>
                <a:gd name="adj1" fmla="val 18500"/>
                <a:gd name="adj2" fmla="val 18500"/>
              </a:avLst>
            </a:prstGeom>
            <a:noFill/>
            <a:ln w="127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L 形 41"/>
            <p:cNvSpPr/>
            <p:nvPr/>
          </p:nvSpPr>
          <p:spPr>
            <a:xfrm rot="2700000" flipH="1" flipV="1">
              <a:off x="2367224" y="4748701"/>
              <a:ext cx="374087" cy="358768"/>
            </a:xfrm>
            <a:prstGeom prst="corner">
              <a:avLst>
                <a:gd name="adj1" fmla="val 18500"/>
                <a:gd name="adj2" fmla="val 18500"/>
              </a:avLst>
            </a:prstGeom>
            <a:noFill/>
            <a:ln w="127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3" name="组合 42"/>
          <p:cNvGrpSpPr/>
          <p:nvPr/>
        </p:nvGrpSpPr>
        <p:grpSpPr>
          <a:xfrm flipH="1">
            <a:off x="1343115" y="595601"/>
            <a:ext cx="555394" cy="187694"/>
            <a:chOff x="1626710" y="4741041"/>
            <a:chExt cx="1106942" cy="374087"/>
          </a:xfrm>
        </p:grpSpPr>
        <p:sp>
          <p:nvSpPr>
            <p:cNvPr id="44" name="L 形 43"/>
            <p:cNvSpPr/>
            <p:nvPr/>
          </p:nvSpPr>
          <p:spPr>
            <a:xfrm rot="2700000" flipH="1" flipV="1">
              <a:off x="1619050" y="4748701"/>
              <a:ext cx="374087" cy="358768"/>
            </a:xfrm>
            <a:prstGeom prst="corner">
              <a:avLst>
                <a:gd name="adj1" fmla="val 18500"/>
                <a:gd name="adj2" fmla="val 18500"/>
              </a:avLst>
            </a:prstGeom>
            <a:noFill/>
            <a:ln w="127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L 形 44"/>
            <p:cNvSpPr/>
            <p:nvPr/>
          </p:nvSpPr>
          <p:spPr>
            <a:xfrm rot="2700000" flipH="1" flipV="1">
              <a:off x="1993137" y="4748701"/>
              <a:ext cx="374087" cy="358768"/>
            </a:xfrm>
            <a:prstGeom prst="corner">
              <a:avLst>
                <a:gd name="adj1" fmla="val 18500"/>
                <a:gd name="adj2" fmla="val 18500"/>
              </a:avLst>
            </a:prstGeom>
            <a:noFill/>
            <a:ln w="127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L 形 45"/>
            <p:cNvSpPr/>
            <p:nvPr/>
          </p:nvSpPr>
          <p:spPr>
            <a:xfrm rot="2700000" flipH="1" flipV="1">
              <a:off x="2367224" y="4748701"/>
              <a:ext cx="374087" cy="358768"/>
            </a:xfrm>
            <a:prstGeom prst="corner">
              <a:avLst>
                <a:gd name="adj1" fmla="val 18500"/>
                <a:gd name="adj2" fmla="val 18500"/>
              </a:avLst>
            </a:prstGeom>
            <a:noFill/>
            <a:ln w="127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57" name="Picture 65"/>
          <p:cNvPicPr/>
          <p:nvPr/>
        </p:nvPicPr>
        <p:blipFill>
          <a:blip r:embed="rId5">
            <a:extLst>
              <a:ext uri="{28A0092B-C50C-407E-A947-70E740481C1C}">
                <a14:useLocalDpi xmlns:a14="http://schemas.microsoft.com/office/drawing/2010/main" val="0"/>
              </a:ext>
            </a:extLst>
          </a:blip>
          <a:stretch>
            <a:fillRect/>
          </a:stretch>
        </p:blipFill>
        <p:spPr>
          <a:xfrm>
            <a:off x="10654337" y="599249"/>
            <a:ext cx="211323" cy="180398"/>
          </a:xfrm>
          <a:prstGeom prst="rect">
            <a:avLst/>
          </a:prstGeom>
        </p:spPr>
      </p:pic>
      <p:pic>
        <p:nvPicPr>
          <p:cNvPr id="158" name="Picture 65"/>
          <p:cNvPicPr/>
          <p:nvPr/>
        </p:nvPicPr>
        <p:blipFill>
          <a:blip r:embed="rId5">
            <a:alphaModFix amt="50000"/>
            <a:extLst>
              <a:ext uri="{28A0092B-C50C-407E-A947-70E740481C1C}">
                <a14:useLocalDpi xmlns:a14="http://schemas.microsoft.com/office/drawing/2010/main" val="0"/>
              </a:ext>
            </a:extLst>
          </a:blip>
          <a:stretch>
            <a:fillRect/>
          </a:stretch>
        </p:blipFill>
        <p:spPr>
          <a:xfrm flipV="1">
            <a:off x="10915259" y="599249"/>
            <a:ext cx="211323" cy="180398"/>
          </a:xfrm>
          <a:prstGeom prst="rect">
            <a:avLst/>
          </a:prstGeom>
        </p:spPr>
      </p:pic>
      <p:pic>
        <p:nvPicPr>
          <p:cNvPr id="159" name="Picture 65"/>
          <p:cNvPicPr/>
          <p:nvPr/>
        </p:nvPicPr>
        <p:blipFill>
          <a:blip r:embed="rId5">
            <a:extLst>
              <a:ext uri="{28A0092B-C50C-407E-A947-70E740481C1C}">
                <a14:useLocalDpi xmlns:a14="http://schemas.microsoft.com/office/drawing/2010/main" val="0"/>
              </a:ext>
            </a:extLst>
          </a:blip>
          <a:stretch>
            <a:fillRect/>
          </a:stretch>
        </p:blipFill>
        <p:spPr>
          <a:xfrm flipH="1">
            <a:off x="11176181" y="599249"/>
            <a:ext cx="211323" cy="180398"/>
          </a:xfrm>
          <a:prstGeom prst="rect">
            <a:avLst/>
          </a:prstGeom>
        </p:spPr>
      </p:pic>
      <p:sp>
        <p:nvSpPr>
          <p:cNvPr id="48" name="文本框 47"/>
          <p:cNvSpPr txBox="1"/>
          <p:nvPr/>
        </p:nvSpPr>
        <p:spPr>
          <a:xfrm>
            <a:off x="14344" y="6360127"/>
            <a:ext cx="2986405" cy="738505"/>
          </a:xfrm>
          <a:prstGeom prst="rect">
            <a:avLst/>
          </a:prstGeom>
          <a:noFill/>
        </p:spPr>
        <p:txBody>
          <a:bodyPr wrap="none" lIns="0" tIns="0" rIns="0" bIns="0" rtlCol="0">
            <a:spAutoFit/>
          </a:bodyPr>
          <a:lstStyle>
            <a:defPPr>
              <a:defRPr lang="zh-CN"/>
            </a:defPPr>
            <a:lvl1pPr>
              <a:defRPr sz="1600">
                <a:solidFill>
                  <a:srgbClr val="174FDB">
                    <a:alpha val="80000"/>
                  </a:srgbClr>
                </a:solidFill>
                <a:latin typeface="+mn-ea"/>
              </a:defRPr>
            </a:lvl1pPr>
          </a:lstStyle>
          <a:p>
            <a:pPr algn="ctr"/>
            <a:r>
              <a:rPr lang="en-US" altLang="zh-CN" sz="4800" dirty="0">
                <a:ln w="15875">
                  <a:gradFill>
                    <a:gsLst>
                      <a:gs pos="30000">
                        <a:schemeClr val="bg1">
                          <a:alpha val="10000"/>
                        </a:schemeClr>
                      </a:gs>
                      <a:gs pos="30000">
                        <a:schemeClr val="bg1">
                          <a:alpha val="0"/>
                        </a:schemeClr>
                      </a:gs>
                    </a:gsLst>
                    <a:lin ang="16200000" scaled="0"/>
                  </a:gradFill>
                </a:ln>
                <a:noFill/>
                <a:latin typeface="思源黑体 CN Bold" panose="020B0800000000000000" pitchFamily="34" charset="-122"/>
                <a:ea typeface="思源黑体 CN Heavy" panose="020B0A00000000000000" charset="-122"/>
                <a:sym typeface="思源黑体 CN Medium" panose="020B0600000000000000" pitchFamily="34" charset="-122"/>
              </a:rPr>
              <a:t>PART ONE</a:t>
            </a:r>
            <a:endParaRPr lang="en-US" altLang="zh-CN" sz="4800" dirty="0">
              <a:ln w="15875">
                <a:gradFill>
                  <a:gsLst>
                    <a:gs pos="30000">
                      <a:schemeClr val="bg1">
                        <a:alpha val="10000"/>
                      </a:schemeClr>
                    </a:gs>
                    <a:gs pos="30000">
                      <a:schemeClr val="bg1">
                        <a:alpha val="0"/>
                      </a:schemeClr>
                    </a:gs>
                  </a:gsLst>
                  <a:lin ang="16200000" scaled="0"/>
                </a:gradFill>
              </a:ln>
              <a:no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49" name="文本框 48"/>
          <p:cNvSpPr txBox="1"/>
          <p:nvPr/>
        </p:nvSpPr>
        <p:spPr>
          <a:xfrm>
            <a:off x="-204413" y="5911247"/>
            <a:ext cx="3423920" cy="738505"/>
          </a:xfrm>
          <a:prstGeom prst="rect">
            <a:avLst/>
          </a:prstGeom>
          <a:noFill/>
        </p:spPr>
        <p:txBody>
          <a:bodyPr wrap="none" lIns="0" tIns="0" rIns="0" bIns="0" rtlCol="0">
            <a:spAutoFit/>
          </a:bodyPr>
          <a:lstStyle>
            <a:defPPr>
              <a:defRPr lang="zh-CN"/>
            </a:defPPr>
            <a:lvl1pPr>
              <a:defRPr sz="1600">
                <a:solidFill>
                  <a:srgbClr val="174FDB">
                    <a:alpha val="80000"/>
                  </a:srgbClr>
                </a:solidFill>
                <a:latin typeface="+mn-ea"/>
              </a:defRPr>
            </a:lvl1pPr>
          </a:lstStyle>
          <a:p>
            <a:pPr algn="ctr"/>
            <a:r>
              <a:rPr lang="en-US" altLang="zh-CN" sz="4800" dirty="0">
                <a:ln w="15875">
                  <a:solidFill>
                    <a:schemeClr val="bg1">
                      <a:alpha val="50000"/>
                    </a:schemeClr>
                  </a:solidFill>
                </a:ln>
                <a:noFill/>
                <a:latin typeface="思源黑体 CN Bold" panose="020B0800000000000000" pitchFamily="34" charset="-122"/>
                <a:ea typeface="思源黑体 CN Heavy" panose="020B0A00000000000000" charset="-122"/>
                <a:sym typeface="思源黑体 CN Medium" panose="020B0600000000000000" pitchFamily="34" charset="-122"/>
              </a:rPr>
              <a:t>PART Three</a:t>
            </a:r>
            <a:endParaRPr lang="en-US" altLang="zh-CN" sz="4800" dirty="0">
              <a:ln w="15875">
                <a:solidFill>
                  <a:schemeClr val="bg1">
                    <a:alpha val="50000"/>
                  </a:schemeClr>
                </a:solidFill>
              </a:ln>
              <a:no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50" name="文本框 49"/>
          <p:cNvSpPr txBox="1"/>
          <p:nvPr/>
        </p:nvSpPr>
        <p:spPr>
          <a:xfrm>
            <a:off x="-204413" y="6207470"/>
            <a:ext cx="3423920" cy="738505"/>
          </a:xfrm>
          <a:prstGeom prst="rect">
            <a:avLst/>
          </a:prstGeom>
          <a:noFill/>
        </p:spPr>
        <p:txBody>
          <a:bodyPr wrap="none" lIns="0" tIns="0" rIns="0" bIns="0" rtlCol="0">
            <a:spAutoFit/>
          </a:bodyPr>
          <a:lstStyle>
            <a:defPPr>
              <a:defRPr lang="zh-CN"/>
            </a:defPPr>
            <a:lvl1pPr>
              <a:defRPr sz="1600">
                <a:solidFill>
                  <a:srgbClr val="174FDB">
                    <a:alpha val="80000"/>
                  </a:srgbClr>
                </a:solidFill>
                <a:latin typeface="+mn-ea"/>
              </a:defRPr>
            </a:lvl1pPr>
          </a:lstStyle>
          <a:p>
            <a:pPr algn="ctr"/>
            <a:r>
              <a:rPr lang="en-US" altLang="zh-CN" sz="4800" dirty="0">
                <a:ln w="15875">
                  <a:gradFill>
                    <a:gsLst>
                      <a:gs pos="50000">
                        <a:schemeClr val="bg1">
                          <a:alpha val="20000"/>
                        </a:schemeClr>
                      </a:gs>
                      <a:gs pos="50000">
                        <a:schemeClr val="bg1">
                          <a:alpha val="0"/>
                        </a:schemeClr>
                      </a:gs>
                    </a:gsLst>
                    <a:lin ang="16200000" scaled="0"/>
                  </a:gradFill>
                </a:ln>
                <a:noFill/>
                <a:latin typeface="思源黑体 CN Bold" panose="020B0800000000000000" pitchFamily="34" charset="-122"/>
                <a:ea typeface="思源黑体 CN Heavy" panose="020B0A00000000000000" charset="-122"/>
                <a:sym typeface="思源黑体 CN Medium" panose="020B0600000000000000" pitchFamily="34" charset="-122"/>
              </a:rPr>
              <a:t>PART Three</a:t>
            </a:r>
            <a:endParaRPr lang="en-US" altLang="zh-CN" sz="4800" dirty="0">
              <a:ln w="15875">
                <a:gradFill>
                  <a:gsLst>
                    <a:gs pos="50000">
                      <a:schemeClr val="bg1">
                        <a:alpha val="20000"/>
                      </a:schemeClr>
                    </a:gs>
                    <a:gs pos="50000">
                      <a:schemeClr val="bg1">
                        <a:alpha val="0"/>
                      </a:schemeClr>
                    </a:gs>
                  </a:gsLst>
                  <a:lin ang="16200000" scaled="0"/>
                </a:gradFill>
              </a:ln>
              <a:no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B579E5">
                <a:lumMod val="25000"/>
              </a:srgbClr>
            </a:gs>
            <a:gs pos="100000">
              <a:srgbClr val="5C4B9E">
                <a:lumMod val="25000"/>
              </a:srgbClr>
            </a:gs>
          </a:gsLst>
          <a:lin ang="2700000" scaled="0"/>
        </a:gradFill>
        <a:effectLst/>
      </p:bgPr>
    </p:bg>
    <p:spTree>
      <p:nvGrpSpPr>
        <p:cNvPr id="1" name=""/>
        <p:cNvGrpSpPr/>
        <p:nvPr/>
      </p:nvGrpSpPr>
      <p:grpSpPr>
        <a:xfrm>
          <a:off x="0" y="0"/>
          <a:ext cx="0" cy="0"/>
          <a:chOff x="0" y="0"/>
          <a:chExt cx="0" cy="0"/>
        </a:xfrm>
      </p:grpSpPr>
      <p:pic>
        <p:nvPicPr>
          <p:cNvPr id="8" name="图片 7" descr="夜晚的星空&#10;&#10;描述已自动生成"/>
          <p:cNvPicPr>
            <a:picLocks noChangeAspect="1"/>
          </p:cNvPicPr>
          <p:nvPr/>
        </p:nvPicPr>
        <p:blipFill rotWithShape="1">
          <a:blip r:embed="rId2">
            <a:extLst>
              <a:ext uri="{28A0092B-C50C-407E-A947-70E740481C1C}">
                <a14:useLocalDpi xmlns:a14="http://schemas.microsoft.com/office/drawing/2010/main" val="0"/>
              </a:ext>
            </a:extLst>
          </a:blip>
          <a:srcRect l="-172" t="13133" r="32521" b="19216"/>
          <a:stretch>
            <a:fillRect/>
          </a:stretch>
        </p:blipFill>
        <p:spPr>
          <a:xfrm>
            <a:off x="0" y="-43764"/>
            <a:ext cx="12192000" cy="6858000"/>
          </a:xfrm>
          <a:prstGeom prst="rect">
            <a:avLst/>
          </a:prstGeom>
        </p:spPr>
      </p:pic>
      <p:pic>
        <p:nvPicPr>
          <p:cNvPr id="57" name="Picture 12"/>
          <p:cNvPicPr>
            <a:picLocks noChangeAspect="1"/>
          </p:cNvPicPr>
          <p:nvPr/>
        </p:nvPicPr>
        <p:blipFill>
          <a:blip r:embed="rId3"/>
          <a:stretch>
            <a:fillRect/>
          </a:stretch>
        </p:blipFill>
        <p:spPr>
          <a:xfrm flipH="1" flipV="1">
            <a:off x="-1257300" y="-2569"/>
            <a:ext cx="5346077" cy="2280102"/>
          </a:xfrm>
          <a:prstGeom prst="rect">
            <a:avLst/>
          </a:prstGeom>
        </p:spPr>
      </p:pic>
      <p:sp>
        <p:nvSpPr>
          <p:cNvPr id="4" name="矩形 3"/>
          <p:cNvSpPr/>
          <p:nvPr/>
        </p:nvSpPr>
        <p:spPr>
          <a:xfrm>
            <a:off x="0" y="0"/>
            <a:ext cx="12192000" cy="6858000"/>
          </a:xfrm>
          <a:prstGeom prst="rect">
            <a:avLst/>
          </a:prstGeom>
          <a:gradFill>
            <a:gsLst>
              <a:gs pos="0">
                <a:srgbClr val="071841"/>
              </a:gs>
              <a:gs pos="100000">
                <a:srgbClr val="071841">
                  <a:alpha val="90000"/>
                </a:srgbClr>
              </a:gs>
            </a:gsLst>
            <a:lin ang="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剪去对角 6"/>
          <p:cNvSpPr/>
          <p:nvPr/>
        </p:nvSpPr>
        <p:spPr>
          <a:xfrm>
            <a:off x="1067581" y="1734106"/>
            <a:ext cx="6000876" cy="4455027"/>
          </a:xfrm>
          <a:prstGeom prst="snip2DiagRect">
            <a:avLst>
              <a:gd name="adj1" fmla="val 0"/>
              <a:gd name="adj2" fmla="val 10254"/>
            </a:avLst>
          </a:prstGeom>
          <a:gradFill flip="none" rotWithShape="1">
            <a:gsLst>
              <a:gs pos="100000">
                <a:srgbClr val="1B56E7">
                  <a:lumMod val="100000"/>
                  <a:alpha val="5000"/>
                </a:srgbClr>
              </a:gs>
              <a:gs pos="0">
                <a:srgbClr val="8767EF">
                  <a:alpha val="0"/>
                </a:srgbClr>
              </a:gs>
            </a:gsLst>
            <a:lin ang="16200000" scaled="1"/>
            <a:tileRect/>
          </a:gradFill>
          <a:ln w="25400">
            <a:gradFill>
              <a:gsLst>
                <a:gs pos="30000">
                  <a:srgbClr val="1B56E7">
                    <a:alpha val="0"/>
                  </a:srgbClr>
                </a:gs>
                <a:gs pos="100000">
                  <a:srgbClr val="8767EF"/>
                </a:gs>
              </a:gsLst>
              <a:lin ang="16200000" scaled="0"/>
            </a:gradFill>
          </a:ln>
          <a:effectLst>
            <a:outerShdw blurRad="368300" dir="5400000" sx="108000" sy="108000" algn="t" rotWithShape="0">
              <a:srgbClr val="8767EF"/>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0" y="43764"/>
            <a:ext cx="2698812" cy="2698812"/>
          </a:xfrm>
          <a:prstGeom prst="rect">
            <a:avLst/>
          </a:prstGeom>
          <a:gradFill flip="none" rotWithShape="1">
            <a:gsLst>
              <a:gs pos="1000">
                <a:srgbClr val="1B56E7">
                  <a:alpha val="56000"/>
                </a:srgbClr>
              </a:gs>
              <a:gs pos="100000">
                <a:srgbClr val="1B56E7">
                  <a:alpha val="0"/>
                </a:srgb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5" name="Picture 12"/>
          <p:cNvPicPr>
            <a:picLocks noChangeAspect="1"/>
          </p:cNvPicPr>
          <p:nvPr/>
        </p:nvPicPr>
        <p:blipFill>
          <a:blip r:embed="rId3"/>
          <a:stretch>
            <a:fillRect/>
          </a:stretch>
        </p:blipFill>
        <p:spPr>
          <a:xfrm flipH="1" flipV="1">
            <a:off x="-1104900" y="0"/>
            <a:ext cx="5346077" cy="2280102"/>
          </a:xfrm>
          <a:prstGeom prst="rect">
            <a:avLst/>
          </a:prstGeom>
        </p:spPr>
      </p:pic>
      <p:sp>
        <p:nvSpPr>
          <p:cNvPr id="28" name="平行四边形 27"/>
          <p:cNvSpPr/>
          <p:nvPr/>
        </p:nvSpPr>
        <p:spPr>
          <a:xfrm>
            <a:off x="1126536" y="785040"/>
            <a:ext cx="3780572" cy="596889"/>
          </a:xfrm>
          <a:prstGeom prst="parallelogram">
            <a:avLst>
              <a:gd name="adj" fmla="val 76065"/>
            </a:avLst>
          </a:prstGeom>
          <a:noFill/>
          <a:ln w="25400">
            <a:gradFill>
              <a:gsLst>
                <a:gs pos="0">
                  <a:srgbClr val="174FDB">
                    <a:alpha val="50000"/>
                  </a:srgbClr>
                </a:gs>
                <a:gs pos="100000">
                  <a:srgbClr val="9158C7">
                    <a:alpha val="0"/>
                  </a:srgbClr>
                </a:gs>
              </a:gsLst>
              <a:lin ang="5400000" scaled="1"/>
            </a:gradFill>
          </a:ln>
          <a:effectLst>
            <a:outerShdw blurRad="419100" dist="355600" dir="2700000" sx="101000" sy="101000" algn="tl" rotWithShape="0">
              <a:srgbClr val="5883EE">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sp>
        <p:nvSpPr>
          <p:cNvPr id="6" name="平行四边形 5"/>
          <p:cNvSpPr/>
          <p:nvPr/>
        </p:nvSpPr>
        <p:spPr>
          <a:xfrm>
            <a:off x="955388" y="853007"/>
            <a:ext cx="3780572" cy="596889"/>
          </a:xfrm>
          <a:prstGeom prst="parallelogram">
            <a:avLst>
              <a:gd name="adj" fmla="val 76065"/>
            </a:avLst>
          </a:prstGeom>
          <a:gradFill flip="none" rotWithShape="1">
            <a:gsLst>
              <a:gs pos="52000">
                <a:srgbClr val="1B56E7"/>
              </a:gs>
              <a:gs pos="100000">
                <a:srgbClr val="8767EF"/>
              </a:gs>
            </a:gsLst>
            <a:lin ang="8100000" scaled="1"/>
            <a:tileRect/>
          </a:gradFill>
          <a:ln>
            <a:noFill/>
          </a:ln>
          <a:effectLst>
            <a:outerShdw blurRad="419100" dist="355600" dir="2700000" sx="101000" sy="101000" algn="tl" rotWithShape="0">
              <a:srgbClr val="5883EE">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pic>
        <p:nvPicPr>
          <p:cNvPr id="29" name="Picture 6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V="1">
            <a:off x="669674" y="520849"/>
            <a:ext cx="1121758" cy="957600"/>
          </a:xfrm>
          <a:prstGeom prst="rect">
            <a:avLst/>
          </a:prstGeom>
          <a:effectLst>
            <a:outerShdw blurRad="381000" dist="38100" dir="5400000" algn="t" rotWithShape="0">
              <a:srgbClr val="36B8DB">
                <a:alpha val="74000"/>
              </a:srgbClr>
            </a:outerShdw>
          </a:effectLst>
        </p:spPr>
      </p:pic>
      <p:sp>
        <p:nvSpPr>
          <p:cNvPr id="59" name="文本框 58"/>
          <p:cNvSpPr txBox="1"/>
          <p:nvPr/>
        </p:nvSpPr>
        <p:spPr>
          <a:xfrm>
            <a:off x="1971312" y="936008"/>
            <a:ext cx="2133600" cy="430530"/>
          </a:xfrm>
          <a:prstGeom prst="rect">
            <a:avLst/>
          </a:prstGeom>
          <a:noFill/>
        </p:spPr>
        <p:txBody>
          <a:bodyPr wrap="none" lIns="0" tIns="0" rIns="0" bIns="0" rtlCol="0">
            <a:spAutoFit/>
          </a:bodyPr>
          <a:lstStyle/>
          <a:p>
            <a:r>
              <a:rPr lang="zh-CN" altLang="en-US" sz="2800" dirty="0">
                <a:solidFill>
                  <a:schemeClr val="bg1"/>
                </a:solidFill>
                <a:latin typeface="思源黑体 CN Bold" panose="020B0800000000000000" pitchFamily="34" charset="-122"/>
                <a:ea typeface="思源黑体 CN Heavy" panose="020B0A00000000000000" charset="-122"/>
                <a:sym typeface="思源黑体 CN Bold" panose="020B0800000000000000" pitchFamily="34" charset="-122"/>
              </a:rPr>
              <a:t>這裏是大標題</a:t>
            </a:r>
            <a:endParaRPr lang="zh-CN" altLang="en-US" sz="2800" dirty="0">
              <a:solidFill>
                <a:schemeClr val="bg1"/>
              </a:solidFill>
              <a:latin typeface="思源黑体 CN Bold" panose="020B0800000000000000" pitchFamily="34" charset="-122"/>
              <a:ea typeface="思源黑体 CN Heavy" panose="020B0A00000000000000" charset="-122"/>
              <a:sym typeface="思源黑体 CN Bold" panose="020B0800000000000000" pitchFamily="34" charset="-122"/>
            </a:endParaRPr>
          </a:p>
        </p:txBody>
      </p:sp>
      <p:sp>
        <p:nvSpPr>
          <p:cNvPr id="60" name="文本框 59"/>
          <p:cNvSpPr txBox="1"/>
          <p:nvPr/>
        </p:nvSpPr>
        <p:spPr>
          <a:xfrm>
            <a:off x="7620073" y="-692288"/>
            <a:ext cx="4693920" cy="1477010"/>
          </a:xfrm>
          <a:prstGeom prst="rect">
            <a:avLst/>
          </a:prstGeom>
          <a:noFill/>
        </p:spPr>
        <p:txBody>
          <a:bodyPr wrap="none" lIns="0" tIns="0" rIns="0" bIns="0" rtlCol="0">
            <a:spAutoFit/>
          </a:bodyPr>
          <a:lstStyle>
            <a:defPPr>
              <a:defRPr lang="zh-CN"/>
            </a:defPPr>
            <a:lvl1pPr algn="ctr">
              <a:defRPr sz="9600">
                <a:ln>
                  <a:solidFill>
                    <a:schemeClr val="bg1">
                      <a:alpha val="20000"/>
                    </a:schemeClr>
                  </a:solidFill>
                </a:ln>
                <a:noFill/>
              </a:defRPr>
            </a:lvl1pPr>
          </a:lstStyle>
          <a:p>
            <a:r>
              <a:rPr lang="en-US" altLang="zh-CN" dirty="0">
                <a:latin typeface="思源黑体 CN Bold" panose="020B0800000000000000" pitchFamily="34" charset="-122"/>
                <a:ea typeface="思源黑体 CN Heavy" panose="020B0A00000000000000" charset="-122"/>
                <a:sym typeface="思源黑体 CN Medium" panose="020B0600000000000000" pitchFamily="34" charset="-122"/>
              </a:rPr>
              <a:t>HERE IS</a:t>
            </a:r>
            <a:endParaRPr lang="en-US" altLang="zh-CN" dirty="0">
              <a:latin typeface="思源黑体 CN Bold" panose="020B0800000000000000" pitchFamily="34" charset="-122"/>
              <a:ea typeface="思源黑体 CN Heavy" panose="020B0A00000000000000" charset="-122"/>
              <a:sym typeface="思源黑体 CN Medium" panose="020B0600000000000000" pitchFamily="34" charset="-122"/>
            </a:endParaRPr>
          </a:p>
        </p:txBody>
      </p:sp>
      <p:graphicFrame>
        <p:nvGraphicFramePr>
          <p:cNvPr id="5" name="图表 4"/>
          <p:cNvGraphicFramePr/>
          <p:nvPr/>
        </p:nvGraphicFramePr>
        <p:xfrm>
          <a:off x="1125068" y="2873476"/>
          <a:ext cx="5885900" cy="3431727"/>
        </p:xfrm>
        <a:graphic>
          <a:graphicData uri="http://schemas.openxmlformats.org/drawingml/2006/chart">
            <c:chart xmlns:c="http://schemas.openxmlformats.org/drawingml/2006/chart" xmlns:r="http://schemas.openxmlformats.org/officeDocument/2006/relationships" r:id="rId1"/>
          </a:graphicData>
        </a:graphic>
      </p:graphicFrame>
      <p:sp>
        <p:nvSpPr>
          <p:cNvPr id="9" name="矩形: 剪去对角 8"/>
          <p:cNvSpPr/>
          <p:nvPr/>
        </p:nvSpPr>
        <p:spPr>
          <a:xfrm>
            <a:off x="1542533" y="2129501"/>
            <a:ext cx="5050971" cy="589016"/>
          </a:xfrm>
          <a:prstGeom prst="snip2DiagRect">
            <a:avLst/>
          </a:prstGeom>
          <a:gradFill flip="none" rotWithShape="1">
            <a:gsLst>
              <a:gs pos="100000">
                <a:srgbClr val="1B56E7">
                  <a:lumMod val="100000"/>
                  <a:alpha val="70000"/>
                </a:srgbClr>
              </a:gs>
              <a:gs pos="0">
                <a:srgbClr val="8767EF">
                  <a:alpha val="0"/>
                </a:srgbClr>
              </a:gs>
            </a:gsLst>
            <a:lin ang="16200000" scaled="0"/>
            <a:tileRect/>
          </a:gradFill>
          <a:ln>
            <a:gradFill>
              <a:gsLst>
                <a:gs pos="0">
                  <a:srgbClr val="1B56E7">
                    <a:alpha val="18000"/>
                  </a:srgbClr>
                </a:gs>
                <a:gs pos="100000">
                  <a:srgbClr val="8767EF"/>
                </a:gs>
              </a:gsLst>
              <a:lin ang="5400000" scaled="0"/>
            </a:gradFill>
          </a:ln>
          <a:effectLst>
            <a:outerShdw blurRad="749300" dir="5400000" sx="108000" sy="108000" algn="t" rotWithShape="0">
              <a:srgbClr val="8767EF">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文本框 40"/>
          <p:cNvSpPr txBox="1"/>
          <p:nvPr/>
        </p:nvSpPr>
        <p:spPr>
          <a:xfrm>
            <a:off x="2067471" y="2239343"/>
            <a:ext cx="3962400" cy="368935"/>
          </a:xfrm>
          <a:prstGeom prst="rect">
            <a:avLst/>
          </a:prstGeom>
          <a:noFill/>
        </p:spPr>
        <p:txBody>
          <a:bodyPr wrap="none" lIns="0" tIns="0" rIns="0" bIns="0" rtlCol="0">
            <a:spAutoFit/>
          </a:bodyPr>
          <a:lstStyle/>
          <a:p>
            <a:r>
              <a:rPr lang="zh-CN" altLang="en-US" sz="2400" dirty="0">
                <a:gradFill>
                  <a:gsLst>
                    <a:gs pos="64000">
                      <a:schemeClr val="bg1"/>
                    </a:gs>
                    <a:gs pos="100000">
                      <a:srgbClr val="1B56E7"/>
                    </a:gs>
                  </a:gsLst>
                  <a:lin ang="5400000" scaled="1"/>
                </a:gradFill>
                <a:latin typeface="思源黑体 CN Bold" panose="020B0800000000000000" pitchFamily="34" charset="-122"/>
                <a:ea typeface="思源黑体 CN Heavy" panose="020B0A00000000000000" charset="-122"/>
                <a:sym typeface="思源黑体 CN Bold" panose="020B0800000000000000" pitchFamily="34" charset="-122"/>
              </a:rPr>
              <a:t>這裏是數據的一個總結性結論</a:t>
            </a:r>
            <a:endParaRPr lang="zh-CN" altLang="en-US" sz="2400" dirty="0">
              <a:gradFill>
                <a:gsLst>
                  <a:gs pos="64000">
                    <a:schemeClr val="bg1"/>
                  </a:gs>
                  <a:gs pos="100000">
                    <a:srgbClr val="1B56E7"/>
                  </a:gs>
                </a:gsLst>
                <a:lin ang="5400000" scaled="1"/>
              </a:gradFill>
              <a:latin typeface="思源黑体 CN Bold" panose="020B0800000000000000" pitchFamily="34" charset="-122"/>
              <a:ea typeface="思源黑体 CN Heavy" panose="020B0A00000000000000" charset="-122"/>
              <a:sym typeface="思源黑体 CN Bold" panose="020B0800000000000000" pitchFamily="34" charset="-122"/>
            </a:endParaRPr>
          </a:p>
        </p:txBody>
      </p:sp>
      <p:sp>
        <p:nvSpPr>
          <p:cNvPr id="50" name="矩形: 剪去对角 49"/>
          <p:cNvSpPr/>
          <p:nvPr/>
        </p:nvSpPr>
        <p:spPr>
          <a:xfrm rot="5400000">
            <a:off x="9261445" y="360561"/>
            <a:ext cx="1565334" cy="4571545"/>
          </a:xfrm>
          <a:prstGeom prst="snip2DiagRect">
            <a:avLst/>
          </a:prstGeom>
          <a:noFill/>
          <a:ln w="25400">
            <a:gradFill>
              <a:gsLst>
                <a:gs pos="30000">
                  <a:srgbClr val="1B56E7">
                    <a:alpha val="0"/>
                  </a:srgbClr>
                </a:gs>
                <a:gs pos="100000">
                  <a:srgbClr val="8767EF"/>
                </a:gs>
              </a:gsLst>
              <a:lin ang="54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noFill/>
                <a:latin typeface="思源黑体 CN Bold" panose="020B0800000000000000" pitchFamily="34" charset="-122"/>
                <a:ea typeface="思源黑体 CN Heavy" panose="020B0A00000000000000" charset="-122"/>
              </a:rPr>
              <a:t>90</a:t>
            </a:r>
            <a:endParaRPr lang="en-US" altLang="zh-CN" dirty="0">
              <a:noFill/>
              <a:latin typeface="思源黑体 CN Bold" panose="020B0800000000000000" pitchFamily="34" charset="-122"/>
              <a:ea typeface="思源黑体 CN Heavy" panose="020B0A00000000000000" charset="-122"/>
            </a:endParaRPr>
          </a:p>
          <a:p>
            <a:pPr algn="ctr"/>
            <a:endParaRPr lang="en-US" altLang="zh-CN" dirty="0">
              <a:noFill/>
              <a:latin typeface="思源黑体 CN Bold" panose="020B0800000000000000" pitchFamily="34" charset="-122"/>
              <a:ea typeface="思源黑体 CN Heavy" panose="020B0A00000000000000" charset="-122"/>
            </a:endParaRPr>
          </a:p>
        </p:txBody>
      </p:sp>
      <p:sp>
        <p:nvSpPr>
          <p:cNvPr id="42" name="矩形: 剪去对角 41"/>
          <p:cNvSpPr/>
          <p:nvPr/>
        </p:nvSpPr>
        <p:spPr>
          <a:xfrm rot="5400000">
            <a:off x="9399331" y="497144"/>
            <a:ext cx="1565334" cy="4571545"/>
          </a:xfrm>
          <a:prstGeom prst="snip2DiagRect">
            <a:avLst/>
          </a:prstGeom>
          <a:gradFill flip="none" rotWithShape="1">
            <a:gsLst>
              <a:gs pos="100000">
                <a:srgbClr val="1B56E7">
                  <a:lumMod val="100000"/>
                  <a:alpha val="50000"/>
                </a:srgbClr>
              </a:gs>
              <a:gs pos="0">
                <a:srgbClr val="8767EF">
                  <a:alpha val="0"/>
                </a:srgbClr>
              </a:gs>
            </a:gsLst>
            <a:lin ang="2700000" scaled="1"/>
            <a:tileRect/>
          </a:gradFill>
          <a:ln w="25400">
            <a:gradFill>
              <a:gsLst>
                <a:gs pos="30000">
                  <a:srgbClr val="1B56E7">
                    <a:alpha val="0"/>
                  </a:srgbClr>
                </a:gs>
                <a:gs pos="100000">
                  <a:srgbClr val="8767EF"/>
                </a:gs>
              </a:gsLst>
              <a:lin ang="16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文本框 42"/>
          <p:cNvSpPr txBox="1"/>
          <p:nvPr/>
        </p:nvSpPr>
        <p:spPr>
          <a:xfrm>
            <a:off x="8268268" y="2205230"/>
            <a:ext cx="1524000" cy="307340"/>
          </a:xfrm>
          <a:prstGeom prst="rect">
            <a:avLst/>
          </a:prstGeom>
          <a:noFill/>
        </p:spPr>
        <p:txBody>
          <a:bodyPr wrap="none" lIns="0" tIns="0" rIns="0" bIns="0" rtlCol="0">
            <a:spAutoFit/>
          </a:bodyPr>
          <a:lstStyle>
            <a:defPPr>
              <a:defRPr lang="zh-CN"/>
            </a:defPPr>
            <a:lvl1pPr>
              <a:defRPr sz="2000">
                <a:gradFill>
                  <a:gsLst>
                    <a:gs pos="0">
                      <a:schemeClr val="bg1"/>
                    </a:gs>
                    <a:gs pos="100000">
                      <a:srgbClr val="BACCF8">
                        <a:alpha val="50000"/>
                      </a:srgbClr>
                    </a:gs>
                  </a:gsLst>
                  <a:lin ang="0" scaled="0"/>
                </a:gradFill>
                <a:latin typeface="思源黑体 CN Medium" panose="020B0600000000000000" pitchFamily="34" charset="-122"/>
                <a:ea typeface="思源黑体 CN Medium" panose="020B0600000000000000" pitchFamily="34" charset="-122"/>
              </a:defRPr>
            </a:lvl1pPr>
          </a:lstStyle>
          <a:p>
            <a:r>
              <a:rPr lang="zh-CN" altLang="en-US" dirty="0">
                <a:latin typeface="思源黑体 CN Bold" panose="020B0800000000000000" pitchFamily="34" charset="-122"/>
                <a:ea typeface="思源黑体 CN Heavy" panose="020B0A00000000000000" charset="-122"/>
                <a:sym typeface="思源黑体 CN Medium" panose="020B0600000000000000" pitchFamily="34" charset="-122"/>
              </a:rPr>
              <a:t>這裏是小標題</a:t>
            </a:r>
            <a:endParaRPr lang="zh-CN" altLang="en-US" dirty="0">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44" name="文本框 43"/>
          <p:cNvSpPr txBox="1"/>
          <p:nvPr/>
        </p:nvSpPr>
        <p:spPr>
          <a:xfrm>
            <a:off x="8268268" y="2646057"/>
            <a:ext cx="2876324" cy="774700"/>
          </a:xfrm>
          <a:prstGeom prst="rect">
            <a:avLst/>
          </a:prstGeom>
          <a:noFill/>
        </p:spPr>
        <p:txBody>
          <a:bodyPr wrap="square" lIns="0" tIns="0" rIns="0" bIns="0" rtlCol="0">
            <a:spAutoFit/>
          </a:bodyPr>
          <a:lstStyle/>
          <a:p>
            <a:pPr>
              <a:lnSpc>
                <a:spcPct val="120000"/>
              </a:lnSpc>
            </a:pPr>
            <a:r>
              <a:rPr lang="zh-CN" altLang="en-US" sz="1400" dirty="0">
                <a:solidFill>
                  <a:schemeClr val="bg1">
                    <a:alpha val="50000"/>
                  </a:schemeClr>
                </a:solidFill>
                <a:latin typeface="思源黑体 CN Bold" panose="020B0800000000000000" pitchFamily="34" charset="-122"/>
                <a:ea typeface="思源黑体 CN Heavy" panose="020B0A00000000000000" charset="-122"/>
              </a:rPr>
              <a:t>文字這裏是一段文字這裏是一段文字這裏是一段文一段文字這裏是一段文這裏是一段文字</a:t>
            </a:r>
            <a:endParaRPr lang="zh-CN" altLang="en-US" sz="14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69" name="文本框 68"/>
          <p:cNvSpPr txBox="1"/>
          <p:nvPr/>
        </p:nvSpPr>
        <p:spPr>
          <a:xfrm>
            <a:off x="-59393" y="6165107"/>
            <a:ext cx="2346960" cy="738505"/>
          </a:xfrm>
          <a:prstGeom prst="rect">
            <a:avLst/>
          </a:prstGeom>
          <a:noFill/>
        </p:spPr>
        <p:txBody>
          <a:bodyPr wrap="none" lIns="0" tIns="0" rIns="0" bIns="0" rtlCol="0">
            <a:spAutoFit/>
          </a:bodyPr>
          <a:lstStyle>
            <a:defPPr>
              <a:defRPr lang="zh-CN"/>
            </a:defPPr>
            <a:lvl1pPr algn="ctr">
              <a:defRPr sz="9600">
                <a:ln>
                  <a:solidFill>
                    <a:schemeClr val="bg1">
                      <a:alpha val="20000"/>
                    </a:schemeClr>
                  </a:solidFill>
                </a:ln>
                <a:noFill/>
              </a:defRPr>
            </a:lvl1pPr>
          </a:lstStyle>
          <a:p>
            <a:r>
              <a:rPr lang="en-US" altLang="zh-CN" sz="4800" dirty="0">
                <a:ln>
                  <a:solidFill>
                    <a:schemeClr val="bg1">
                      <a:alpha val="10000"/>
                    </a:schemeClr>
                  </a:solidFill>
                </a:ln>
                <a:latin typeface="思源黑体 CN Bold" panose="020B0800000000000000" pitchFamily="34" charset="-122"/>
                <a:ea typeface="思源黑体 CN Heavy" panose="020B0A00000000000000" charset="-122"/>
                <a:sym typeface="思源黑体 CN Medium" panose="020B0600000000000000" pitchFamily="34" charset="-122"/>
              </a:rPr>
              <a:t>HERE IS</a:t>
            </a:r>
            <a:endParaRPr lang="en-US" altLang="zh-CN" sz="4800" dirty="0">
              <a:ln>
                <a:solidFill>
                  <a:schemeClr val="bg1">
                    <a:alpha val="10000"/>
                  </a:schemeClr>
                </a:solidFill>
              </a:ln>
              <a:latin typeface="思源黑体 CN Bold" panose="020B0800000000000000" pitchFamily="34" charset="-122"/>
              <a:ea typeface="思源黑体 CN Heavy" panose="020B0A00000000000000" charset="-122"/>
              <a:sym typeface="思源黑体 CN Medium" panose="020B0600000000000000" pitchFamily="34" charset="-122"/>
            </a:endParaRPr>
          </a:p>
        </p:txBody>
      </p:sp>
      <p:cxnSp>
        <p:nvCxnSpPr>
          <p:cNvPr id="70" name="直接连接符 69"/>
          <p:cNvCxnSpPr/>
          <p:nvPr/>
        </p:nvCxnSpPr>
        <p:spPr>
          <a:xfrm>
            <a:off x="2600325" y="6551151"/>
            <a:ext cx="7966075" cy="0"/>
          </a:xfrm>
          <a:prstGeom prst="line">
            <a:avLst/>
          </a:prstGeom>
          <a:ln w="22225" cap="rnd">
            <a:solidFill>
              <a:srgbClr val="174FDB">
                <a:alpha val="20000"/>
              </a:srgbClr>
            </a:solidFill>
            <a:prstDash val="dash"/>
            <a:round/>
          </a:ln>
        </p:spPr>
        <p:style>
          <a:lnRef idx="1">
            <a:schemeClr val="accent1"/>
          </a:lnRef>
          <a:fillRef idx="0">
            <a:schemeClr val="accent1"/>
          </a:fillRef>
          <a:effectRef idx="0">
            <a:schemeClr val="accent1"/>
          </a:effectRef>
          <a:fontRef idx="minor">
            <a:schemeClr val="tx1"/>
          </a:fontRef>
        </p:style>
      </p:cxnSp>
      <p:pic>
        <p:nvPicPr>
          <p:cNvPr id="86" name="Picture 65"/>
          <p:cNvPicPr/>
          <p:nvPr/>
        </p:nvPicPr>
        <p:blipFill>
          <a:blip r:embed="rId4">
            <a:alphaModFix amt="20000"/>
            <a:extLst>
              <a:ext uri="{28A0092B-C50C-407E-A947-70E740481C1C}">
                <a14:useLocalDpi xmlns:a14="http://schemas.microsoft.com/office/drawing/2010/main" val="0"/>
              </a:ext>
            </a:extLst>
          </a:blip>
          <a:stretch>
            <a:fillRect/>
          </a:stretch>
        </p:blipFill>
        <p:spPr>
          <a:xfrm flipV="1">
            <a:off x="10915259" y="6460952"/>
            <a:ext cx="211323" cy="180398"/>
          </a:xfrm>
          <a:prstGeom prst="rect">
            <a:avLst/>
          </a:prstGeom>
        </p:spPr>
      </p:pic>
      <p:pic>
        <p:nvPicPr>
          <p:cNvPr id="87" name="Picture 65"/>
          <p:cNvPicPr/>
          <p:nvPr/>
        </p:nvPicPr>
        <p:blipFill>
          <a:blip r:embed="rId4">
            <a:alphaModFix amt="50000"/>
            <a:extLst>
              <a:ext uri="{28A0092B-C50C-407E-A947-70E740481C1C}">
                <a14:useLocalDpi xmlns:a14="http://schemas.microsoft.com/office/drawing/2010/main" val="0"/>
              </a:ext>
            </a:extLst>
          </a:blip>
          <a:stretch>
            <a:fillRect/>
          </a:stretch>
        </p:blipFill>
        <p:spPr>
          <a:xfrm flipH="1">
            <a:off x="11176181" y="6460952"/>
            <a:ext cx="211323" cy="180398"/>
          </a:xfrm>
          <a:prstGeom prst="rect">
            <a:avLst/>
          </a:prstGeom>
        </p:spPr>
      </p:pic>
      <p:sp>
        <p:nvSpPr>
          <p:cNvPr id="89" name="矩形: 剪去对角 88"/>
          <p:cNvSpPr/>
          <p:nvPr/>
        </p:nvSpPr>
        <p:spPr>
          <a:xfrm rot="5400000">
            <a:off x="9245149" y="2499429"/>
            <a:ext cx="1565334" cy="4571545"/>
          </a:xfrm>
          <a:prstGeom prst="snip2DiagRect">
            <a:avLst/>
          </a:prstGeom>
          <a:noFill/>
          <a:ln w="25400">
            <a:gradFill>
              <a:gsLst>
                <a:gs pos="30000">
                  <a:srgbClr val="1B56E7">
                    <a:alpha val="0"/>
                  </a:srgbClr>
                </a:gs>
                <a:gs pos="100000">
                  <a:srgbClr val="8767EF"/>
                </a:gs>
              </a:gsLst>
              <a:lin ang="54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noFill/>
                <a:latin typeface="思源黑体 CN Bold" panose="020B0800000000000000" pitchFamily="34" charset="-122"/>
                <a:ea typeface="思源黑体 CN Heavy" panose="020B0A00000000000000" charset="-122"/>
              </a:rPr>
              <a:t>90</a:t>
            </a:r>
            <a:endParaRPr lang="en-US" altLang="zh-CN" dirty="0">
              <a:noFill/>
              <a:latin typeface="思源黑体 CN Bold" panose="020B0800000000000000" pitchFamily="34" charset="-122"/>
              <a:ea typeface="思源黑体 CN Heavy" panose="020B0A00000000000000" charset="-122"/>
            </a:endParaRPr>
          </a:p>
          <a:p>
            <a:pPr algn="ctr"/>
            <a:endParaRPr lang="en-US" altLang="zh-CN" dirty="0">
              <a:noFill/>
              <a:latin typeface="思源黑体 CN Bold" panose="020B0800000000000000" pitchFamily="34" charset="-122"/>
              <a:ea typeface="思源黑体 CN Heavy" panose="020B0A00000000000000" charset="-122"/>
            </a:endParaRPr>
          </a:p>
        </p:txBody>
      </p:sp>
      <p:sp>
        <p:nvSpPr>
          <p:cNvPr id="90" name="矩形: 剪去对角 89"/>
          <p:cNvSpPr/>
          <p:nvPr/>
        </p:nvSpPr>
        <p:spPr>
          <a:xfrm rot="5400000">
            <a:off x="9383035" y="2636012"/>
            <a:ext cx="1565334" cy="4571545"/>
          </a:xfrm>
          <a:prstGeom prst="snip2DiagRect">
            <a:avLst/>
          </a:prstGeom>
          <a:gradFill flip="none" rotWithShape="1">
            <a:gsLst>
              <a:gs pos="100000">
                <a:srgbClr val="1B56E7">
                  <a:lumMod val="100000"/>
                  <a:alpha val="50000"/>
                </a:srgbClr>
              </a:gs>
              <a:gs pos="0">
                <a:srgbClr val="8767EF">
                  <a:alpha val="0"/>
                </a:srgbClr>
              </a:gs>
            </a:gsLst>
            <a:lin ang="2700000" scaled="1"/>
            <a:tileRect/>
          </a:gradFill>
          <a:ln w="25400">
            <a:gradFill>
              <a:gsLst>
                <a:gs pos="30000">
                  <a:srgbClr val="1B56E7">
                    <a:alpha val="0"/>
                  </a:srgbClr>
                </a:gs>
                <a:gs pos="100000">
                  <a:srgbClr val="8767EF"/>
                </a:gs>
              </a:gsLst>
              <a:lin ang="16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矩形: 剪去对角 51"/>
          <p:cNvSpPr/>
          <p:nvPr/>
        </p:nvSpPr>
        <p:spPr>
          <a:xfrm>
            <a:off x="8268268" y="4422698"/>
            <a:ext cx="1142382" cy="426361"/>
          </a:xfrm>
          <a:prstGeom prst="snip2DiagRect">
            <a:avLst/>
          </a:prstGeom>
          <a:noFill/>
          <a:ln>
            <a:gradFill>
              <a:gsLst>
                <a:gs pos="0">
                  <a:schemeClr val="accent1">
                    <a:lumMod val="5000"/>
                    <a:lumOff val="95000"/>
                  </a:schemeClr>
                </a:gs>
                <a:gs pos="100000">
                  <a:srgbClr val="8767E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矩形: 剪去对角 52"/>
          <p:cNvSpPr/>
          <p:nvPr/>
        </p:nvSpPr>
        <p:spPr>
          <a:xfrm>
            <a:off x="9493834" y="4422698"/>
            <a:ext cx="1142382" cy="426361"/>
          </a:xfrm>
          <a:prstGeom prst="snip2DiagRect">
            <a:avLst/>
          </a:prstGeom>
          <a:noFill/>
          <a:ln>
            <a:gradFill>
              <a:gsLst>
                <a:gs pos="0">
                  <a:schemeClr val="accent1">
                    <a:lumMod val="5000"/>
                    <a:lumOff val="95000"/>
                  </a:schemeClr>
                </a:gs>
                <a:gs pos="100000">
                  <a:srgbClr val="8767E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文本框 53"/>
          <p:cNvSpPr txBox="1"/>
          <p:nvPr/>
        </p:nvSpPr>
        <p:spPr>
          <a:xfrm>
            <a:off x="8433059" y="4498372"/>
            <a:ext cx="812800" cy="294640"/>
          </a:xfrm>
          <a:prstGeom prst="rect">
            <a:avLst/>
          </a:prstGeom>
          <a:noFill/>
        </p:spPr>
        <p:txBody>
          <a:bodyPr wrap="none" lIns="0" tIns="0" rIns="0" bIns="0" rtlCol="0">
            <a:spAutoFit/>
          </a:bodyPr>
          <a:lstStyle/>
          <a:p>
            <a:pPr algn="ctr">
              <a:lnSpc>
                <a:spcPct val="120000"/>
              </a:lnSpc>
            </a:pPr>
            <a:r>
              <a:rPr lang="zh-CN" altLang="en-US" sz="1600" dirty="0">
                <a:solidFill>
                  <a:schemeClr val="bg1">
                    <a:alpha val="50000"/>
                  </a:schemeClr>
                </a:solidFill>
                <a:latin typeface="思源黑体 CN Bold" panose="020B0800000000000000" pitchFamily="34" charset="-122"/>
                <a:ea typeface="思源黑体 CN Heavy" panose="020B0A00000000000000" charset="-122"/>
              </a:rPr>
              <a:t>我是文字</a:t>
            </a:r>
            <a:endParaRPr lang="zh-CN" altLang="en-US" sz="16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56" name="文本框 55"/>
          <p:cNvSpPr txBox="1"/>
          <p:nvPr/>
        </p:nvSpPr>
        <p:spPr>
          <a:xfrm>
            <a:off x="9658625" y="4498372"/>
            <a:ext cx="812800" cy="294640"/>
          </a:xfrm>
          <a:prstGeom prst="rect">
            <a:avLst/>
          </a:prstGeom>
          <a:noFill/>
        </p:spPr>
        <p:txBody>
          <a:bodyPr wrap="none" lIns="0" tIns="0" rIns="0" bIns="0" rtlCol="0">
            <a:spAutoFit/>
          </a:bodyPr>
          <a:lstStyle/>
          <a:p>
            <a:pPr algn="ctr">
              <a:lnSpc>
                <a:spcPct val="120000"/>
              </a:lnSpc>
            </a:pPr>
            <a:r>
              <a:rPr lang="zh-CN" altLang="en-US" sz="1600" dirty="0">
                <a:solidFill>
                  <a:schemeClr val="bg1">
                    <a:alpha val="50000"/>
                  </a:schemeClr>
                </a:solidFill>
                <a:latin typeface="思源黑体 CN Bold" panose="020B0800000000000000" pitchFamily="34" charset="-122"/>
                <a:ea typeface="思源黑体 CN Heavy" panose="020B0A00000000000000" charset="-122"/>
              </a:rPr>
              <a:t>我是文字</a:t>
            </a:r>
            <a:endParaRPr lang="zh-CN" altLang="en-US" sz="16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63" name="矩形: 剪去对角 62"/>
          <p:cNvSpPr/>
          <p:nvPr/>
        </p:nvSpPr>
        <p:spPr>
          <a:xfrm>
            <a:off x="8268268" y="4994510"/>
            <a:ext cx="1142382" cy="426361"/>
          </a:xfrm>
          <a:prstGeom prst="snip2DiagRect">
            <a:avLst/>
          </a:prstGeom>
          <a:noFill/>
          <a:ln>
            <a:gradFill>
              <a:gsLst>
                <a:gs pos="0">
                  <a:schemeClr val="accent1">
                    <a:lumMod val="5000"/>
                    <a:lumOff val="95000"/>
                  </a:schemeClr>
                </a:gs>
                <a:gs pos="100000">
                  <a:srgbClr val="8767E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矩形: 剪去对角 63"/>
          <p:cNvSpPr/>
          <p:nvPr/>
        </p:nvSpPr>
        <p:spPr>
          <a:xfrm>
            <a:off x="9493834" y="4994510"/>
            <a:ext cx="1142382" cy="426361"/>
          </a:xfrm>
          <a:prstGeom prst="snip2DiagRect">
            <a:avLst/>
          </a:prstGeom>
          <a:noFill/>
          <a:ln>
            <a:gradFill>
              <a:gsLst>
                <a:gs pos="0">
                  <a:schemeClr val="accent1">
                    <a:lumMod val="5000"/>
                    <a:lumOff val="95000"/>
                  </a:schemeClr>
                </a:gs>
                <a:gs pos="100000">
                  <a:srgbClr val="8767E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文本框 66"/>
          <p:cNvSpPr txBox="1"/>
          <p:nvPr/>
        </p:nvSpPr>
        <p:spPr>
          <a:xfrm>
            <a:off x="8433059" y="5070184"/>
            <a:ext cx="812800" cy="294640"/>
          </a:xfrm>
          <a:prstGeom prst="rect">
            <a:avLst/>
          </a:prstGeom>
          <a:noFill/>
        </p:spPr>
        <p:txBody>
          <a:bodyPr wrap="none" lIns="0" tIns="0" rIns="0" bIns="0" rtlCol="0">
            <a:spAutoFit/>
          </a:bodyPr>
          <a:lstStyle/>
          <a:p>
            <a:pPr algn="ctr">
              <a:lnSpc>
                <a:spcPct val="120000"/>
              </a:lnSpc>
            </a:pPr>
            <a:r>
              <a:rPr lang="zh-CN" altLang="en-US" sz="1600" dirty="0">
                <a:solidFill>
                  <a:schemeClr val="bg1">
                    <a:alpha val="50000"/>
                  </a:schemeClr>
                </a:solidFill>
                <a:latin typeface="思源黑体 CN Bold" panose="020B0800000000000000" pitchFamily="34" charset="-122"/>
                <a:ea typeface="思源黑体 CN Heavy" panose="020B0A00000000000000" charset="-122"/>
              </a:rPr>
              <a:t>我是文字</a:t>
            </a:r>
            <a:endParaRPr lang="zh-CN" altLang="en-US" sz="16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68" name="文本框 67"/>
          <p:cNvSpPr txBox="1"/>
          <p:nvPr/>
        </p:nvSpPr>
        <p:spPr>
          <a:xfrm>
            <a:off x="9658625" y="5070184"/>
            <a:ext cx="812800" cy="294640"/>
          </a:xfrm>
          <a:prstGeom prst="rect">
            <a:avLst/>
          </a:prstGeom>
          <a:noFill/>
        </p:spPr>
        <p:txBody>
          <a:bodyPr wrap="none" lIns="0" tIns="0" rIns="0" bIns="0" rtlCol="0">
            <a:spAutoFit/>
          </a:bodyPr>
          <a:lstStyle/>
          <a:p>
            <a:pPr algn="ctr">
              <a:lnSpc>
                <a:spcPct val="120000"/>
              </a:lnSpc>
            </a:pPr>
            <a:r>
              <a:rPr lang="zh-CN" altLang="en-US" sz="1600" dirty="0">
                <a:solidFill>
                  <a:schemeClr val="bg1">
                    <a:alpha val="50000"/>
                  </a:schemeClr>
                </a:solidFill>
                <a:latin typeface="思源黑体 CN Bold" panose="020B0800000000000000" pitchFamily="34" charset="-122"/>
                <a:ea typeface="思源黑体 CN Heavy" panose="020B0A00000000000000" charset="-122"/>
              </a:rPr>
              <a:t>我是文字</a:t>
            </a:r>
            <a:endParaRPr lang="zh-CN" altLang="en-US" sz="1600" dirty="0">
              <a:solidFill>
                <a:schemeClr val="bg1">
                  <a:alpha val="50000"/>
                </a:schemeClr>
              </a:solidFill>
              <a:latin typeface="思源黑体 CN Bold" panose="020B0800000000000000" pitchFamily="34" charset="-122"/>
              <a:ea typeface="思源黑体 CN Heavy" panose="020B0A00000000000000" charset="-122"/>
            </a:endParaRPr>
          </a:p>
        </p:txBody>
      </p:sp>
      <p:pic>
        <p:nvPicPr>
          <p:cNvPr id="85" name="Picture 65"/>
          <p:cNvPicPr/>
          <p:nvPr/>
        </p:nvPicPr>
        <p:blipFill>
          <a:blip r:embed="rId4">
            <a:alphaModFix amt="50000"/>
            <a:extLst>
              <a:ext uri="{28A0092B-C50C-407E-A947-70E740481C1C}">
                <a14:useLocalDpi xmlns:a14="http://schemas.microsoft.com/office/drawing/2010/main" val="0"/>
              </a:ext>
            </a:extLst>
          </a:blip>
          <a:stretch>
            <a:fillRect/>
          </a:stretch>
        </p:blipFill>
        <p:spPr>
          <a:xfrm>
            <a:off x="10654337" y="6460952"/>
            <a:ext cx="211323" cy="18039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B579E5">
                <a:lumMod val="25000"/>
              </a:srgbClr>
            </a:gs>
            <a:gs pos="100000">
              <a:srgbClr val="5C4B9E">
                <a:lumMod val="25000"/>
              </a:srgbClr>
            </a:gs>
          </a:gsLst>
          <a:lin ang="2700000" scaled="0"/>
        </a:gradFill>
        <a:effectLst/>
      </p:bgPr>
    </p:bg>
    <p:spTree>
      <p:nvGrpSpPr>
        <p:cNvPr id="1" name=""/>
        <p:cNvGrpSpPr/>
        <p:nvPr/>
      </p:nvGrpSpPr>
      <p:grpSpPr>
        <a:xfrm>
          <a:off x="0" y="0"/>
          <a:ext cx="0" cy="0"/>
          <a:chOff x="0" y="0"/>
          <a:chExt cx="0" cy="0"/>
        </a:xfrm>
      </p:grpSpPr>
      <p:pic>
        <p:nvPicPr>
          <p:cNvPr id="8" name="图片 7" descr="夜晚的星空&#10;&#10;描述已自动生成"/>
          <p:cNvPicPr>
            <a:picLocks noChangeAspect="1"/>
          </p:cNvPicPr>
          <p:nvPr/>
        </p:nvPicPr>
        <p:blipFill rotWithShape="1">
          <a:blip r:embed="rId2">
            <a:extLst>
              <a:ext uri="{28A0092B-C50C-407E-A947-70E740481C1C}">
                <a14:useLocalDpi xmlns:a14="http://schemas.microsoft.com/office/drawing/2010/main" val="0"/>
              </a:ext>
            </a:extLst>
          </a:blip>
          <a:srcRect l="-172" t="13133" r="32521" b="19216"/>
          <a:stretch>
            <a:fillRect/>
          </a:stretch>
        </p:blipFill>
        <p:spPr>
          <a:xfrm>
            <a:off x="0" y="-43764"/>
            <a:ext cx="12192000" cy="6858000"/>
          </a:xfrm>
          <a:prstGeom prst="rect">
            <a:avLst/>
          </a:prstGeom>
        </p:spPr>
      </p:pic>
      <p:pic>
        <p:nvPicPr>
          <p:cNvPr id="57" name="Picture 12"/>
          <p:cNvPicPr>
            <a:picLocks noChangeAspect="1"/>
          </p:cNvPicPr>
          <p:nvPr/>
        </p:nvPicPr>
        <p:blipFill>
          <a:blip r:embed="rId3"/>
          <a:stretch>
            <a:fillRect/>
          </a:stretch>
        </p:blipFill>
        <p:spPr>
          <a:xfrm flipH="1" flipV="1">
            <a:off x="-1257300" y="-2569"/>
            <a:ext cx="5346077" cy="2280102"/>
          </a:xfrm>
          <a:prstGeom prst="rect">
            <a:avLst/>
          </a:prstGeom>
        </p:spPr>
      </p:pic>
      <p:sp>
        <p:nvSpPr>
          <p:cNvPr id="4" name="矩形 3"/>
          <p:cNvSpPr/>
          <p:nvPr/>
        </p:nvSpPr>
        <p:spPr>
          <a:xfrm>
            <a:off x="0" y="0"/>
            <a:ext cx="12192000" cy="6858000"/>
          </a:xfrm>
          <a:prstGeom prst="rect">
            <a:avLst/>
          </a:prstGeom>
          <a:gradFill>
            <a:gsLst>
              <a:gs pos="0">
                <a:srgbClr val="071841"/>
              </a:gs>
              <a:gs pos="100000">
                <a:srgbClr val="071841">
                  <a:alpha val="90000"/>
                </a:srgbClr>
              </a:gs>
            </a:gsLst>
            <a:lin ang="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0" y="43764"/>
            <a:ext cx="2698812" cy="2698812"/>
          </a:xfrm>
          <a:prstGeom prst="rect">
            <a:avLst/>
          </a:prstGeom>
          <a:gradFill flip="none" rotWithShape="1">
            <a:gsLst>
              <a:gs pos="1000">
                <a:srgbClr val="1B56E7">
                  <a:alpha val="56000"/>
                </a:srgbClr>
              </a:gs>
              <a:gs pos="100000">
                <a:srgbClr val="1B56E7">
                  <a:alpha val="0"/>
                </a:srgb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5" name="Picture 12"/>
          <p:cNvPicPr>
            <a:picLocks noChangeAspect="1"/>
          </p:cNvPicPr>
          <p:nvPr/>
        </p:nvPicPr>
        <p:blipFill>
          <a:blip r:embed="rId3"/>
          <a:stretch>
            <a:fillRect/>
          </a:stretch>
        </p:blipFill>
        <p:spPr>
          <a:xfrm flipH="1" flipV="1">
            <a:off x="-1104900" y="0"/>
            <a:ext cx="5346077" cy="2280102"/>
          </a:xfrm>
          <a:prstGeom prst="rect">
            <a:avLst/>
          </a:prstGeom>
        </p:spPr>
      </p:pic>
      <p:sp>
        <p:nvSpPr>
          <p:cNvPr id="28" name="平行四边形 27"/>
          <p:cNvSpPr/>
          <p:nvPr/>
        </p:nvSpPr>
        <p:spPr>
          <a:xfrm>
            <a:off x="1126536" y="785040"/>
            <a:ext cx="3780572" cy="596889"/>
          </a:xfrm>
          <a:prstGeom prst="parallelogram">
            <a:avLst>
              <a:gd name="adj" fmla="val 76065"/>
            </a:avLst>
          </a:prstGeom>
          <a:noFill/>
          <a:ln w="25400">
            <a:gradFill>
              <a:gsLst>
                <a:gs pos="0">
                  <a:srgbClr val="174FDB">
                    <a:alpha val="50000"/>
                  </a:srgbClr>
                </a:gs>
                <a:gs pos="100000">
                  <a:srgbClr val="9158C7">
                    <a:alpha val="0"/>
                  </a:srgbClr>
                </a:gs>
              </a:gsLst>
              <a:lin ang="5400000" scaled="1"/>
            </a:gradFill>
          </a:ln>
          <a:effectLst>
            <a:outerShdw blurRad="419100" dist="355600" dir="2700000" sx="101000" sy="101000" algn="tl" rotWithShape="0">
              <a:srgbClr val="5883EE">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sp>
        <p:nvSpPr>
          <p:cNvPr id="6" name="平行四边形 5"/>
          <p:cNvSpPr/>
          <p:nvPr/>
        </p:nvSpPr>
        <p:spPr>
          <a:xfrm>
            <a:off x="955388" y="853007"/>
            <a:ext cx="3780572" cy="596889"/>
          </a:xfrm>
          <a:prstGeom prst="parallelogram">
            <a:avLst>
              <a:gd name="adj" fmla="val 76065"/>
            </a:avLst>
          </a:prstGeom>
          <a:gradFill flip="none" rotWithShape="1">
            <a:gsLst>
              <a:gs pos="52000">
                <a:srgbClr val="1B56E7"/>
              </a:gs>
              <a:gs pos="100000">
                <a:srgbClr val="8767EF"/>
              </a:gs>
            </a:gsLst>
            <a:lin ang="8100000" scaled="1"/>
            <a:tileRect/>
          </a:gradFill>
          <a:ln>
            <a:noFill/>
          </a:ln>
          <a:effectLst>
            <a:outerShdw blurRad="419100" dist="355600" dir="2700000" sx="101000" sy="101000" algn="tl" rotWithShape="0">
              <a:srgbClr val="5883EE">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pic>
        <p:nvPicPr>
          <p:cNvPr id="29" name="Picture 6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V="1">
            <a:off x="669674" y="520849"/>
            <a:ext cx="1121758" cy="957600"/>
          </a:xfrm>
          <a:prstGeom prst="rect">
            <a:avLst/>
          </a:prstGeom>
          <a:effectLst>
            <a:outerShdw blurRad="381000" dist="38100" dir="5400000" algn="t" rotWithShape="0">
              <a:srgbClr val="36B8DB">
                <a:alpha val="74000"/>
              </a:srgbClr>
            </a:outerShdw>
          </a:effectLst>
        </p:spPr>
      </p:pic>
      <p:sp>
        <p:nvSpPr>
          <p:cNvPr id="59" name="文本框 58"/>
          <p:cNvSpPr txBox="1"/>
          <p:nvPr/>
        </p:nvSpPr>
        <p:spPr>
          <a:xfrm>
            <a:off x="1971312" y="936008"/>
            <a:ext cx="2133600" cy="430530"/>
          </a:xfrm>
          <a:prstGeom prst="rect">
            <a:avLst/>
          </a:prstGeom>
          <a:noFill/>
        </p:spPr>
        <p:txBody>
          <a:bodyPr wrap="none" lIns="0" tIns="0" rIns="0" bIns="0" rtlCol="0">
            <a:spAutoFit/>
          </a:bodyPr>
          <a:lstStyle/>
          <a:p>
            <a:r>
              <a:rPr lang="zh-CN" altLang="en-US" sz="2800" dirty="0">
                <a:solidFill>
                  <a:schemeClr val="bg1"/>
                </a:solidFill>
                <a:latin typeface="思源黑体 CN Bold" panose="020B0800000000000000" pitchFamily="34" charset="-122"/>
                <a:ea typeface="思源黑体 CN Heavy" panose="020B0A00000000000000" charset="-122"/>
                <a:sym typeface="思源黑体 CN Bold" panose="020B0800000000000000" pitchFamily="34" charset="-122"/>
              </a:rPr>
              <a:t>這裏是大標題</a:t>
            </a:r>
            <a:endParaRPr lang="zh-CN" altLang="en-US" sz="2800" dirty="0">
              <a:solidFill>
                <a:schemeClr val="bg1"/>
              </a:solidFill>
              <a:latin typeface="思源黑体 CN Bold" panose="020B0800000000000000" pitchFamily="34" charset="-122"/>
              <a:ea typeface="思源黑体 CN Heavy" panose="020B0A00000000000000" charset="-122"/>
              <a:sym typeface="思源黑体 CN Bold" panose="020B0800000000000000" pitchFamily="34" charset="-122"/>
            </a:endParaRPr>
          </a:p>
        </p:txBody>
      </p:sp>
      <p:sp>
        <p:nvSpPr>
          <p:cNvPr id="60" name="文本框 59"/>
          <p:cNvSpPr txBox="1"/>
          <p:nvPr/>
        </p:nvSpPr>
        <p:spPr>
          <a:xfrm>
            <a:off x="7620073" y="-692288"/>
            <a:ext cx="4693920" cy="1477010"/>
          </a:xfrm>
          <a:prstGeom prst="rect">
            <a:avLst/>
          </a:prstGeom>
          <a:noFill/>
        </p:spPr>
        <p:txBody>
          <a:bodyPr wrap="none" lIns="0" tIns="0" rIns="0" bIns="0" rtlCol="0">
            <a:spAutoFit/>
          </a:bodyPr>
          <a:lstStyle>
            <a:defPPr>
              <a:defRPr lang="zh-CN"/>
            </a:defPPr>
            <a:lvl1pPr algn="ctr">
              <a:defRPr sz="9600">
                <a:ln>
                  <a:solidFill>
                    <a:schemeClr val="bg1">
                      <a:alpha val="20000"/>
                    </a:schemeClr>
                  </a:solidFill>
                </a:ln>
                <a:noFill/>
              </a:defRPr>
            </a:lvl1pPr>
          </a:lstStyle>
          <a:p>
            <a:r>
              <a:rPr lang="en-US" altLang="zh-CN" dirty="0">
                <a:latin typeface="思源黑体 CN Bold" panose="020B0800000000000000" pitchFamily="34" charset="-122"/>
                <a:ea typeface="思源黑体 CN Heavy" panose="020B0A00000000000000" charset="-122"/>
                <a:sym typeface="思源黑体 CN Medium" panose="020B0600000000000000" pitchFamily="34" charset="-122"/>
              </a:rPr>
              <a:t>HERE IS</a:t>
            </a:r>
            <a:endParaRPr lang="en-US" altLang="zh-CN" dirty="0">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69" name="文本框 68"/>
          <p:cNvSpPr txBox="1"/>
          <p:nvPr/>
        </p:nvSpPr>
        <p:spPr>
          <a:xfrm>
            <a:off x="-59393" y="6165107"/>
            <a:ext cx="2346960" cy="738505"/>
          </a:xfrm>
          <a:prstGeom prst="rect">
            <a:avLst/>
          </a:prstGeom>
          <a:noFill/>
        </p:spPr>
        <p:txBody>
          <a:bodyPr wrap="none" lIns="0" tIns="0" rIns="0" bIns="0" rtlCol="0">
            <a:spAutoFit/>
          </a:bodyPr>
          <a:lstStyle>
            <a:defPPr>
              <a:defRPr lang="zh-CN"/>
            </a:defPPr>
            <a:lvl1pPr algn="ctr">
              <a:defRPr sz="9600">
                <a:ln>
                  <a:solidFill>
                    <a:schemeClr val="bg1">
                      <a:alpha val="20000"/>
                    </a:schemeClr>
                  </a:solidFill>
                </a:ln>
                <a:noFill/>
              </a:defRPr>
            </a:lvl1pPr>
          </a:lstStyle>
          <a:p>
            <a:r>
              <a:rPr lang="en-US" altLang="zh-CN" sz="4800" dirty="0">
                <a:ln>
                  <a:solidFill>
                    <a:schemeClr val="bg1">
                      <a:alpha val="10000"/>
                    </a:schemeClr>
                  </a:solidFill>
                </a:ln>
                <a:latin typeface="思源黑体 CN Bold" panose="020B0800000000000000" pitchFamily="34" charset="-122"/>
                <a:ea typeface="思源黑体 CN Heavy" panose="020B0A00000000000000" charset="-122"/>
                <a:sym typeface="思源黑体 CN Medium" panose="020B0600000000000000" pitchFamily="34" charset="-122"/>
              </a:rPr>
              <a:t>HERE IS</a:t>
            </a:r>
            <a:endParaRPr lang="en-US" altLang="zh-CN" sz="4800" dirty="0">
              <a:ln>
                <a:solidFill>
                  <a:schemeClr val="bg1">
                    <a:alpha val="10000"/>
                  </a:schemeClr>
                </a:solidFill>
              </a:ln>
              <a:latin typeface="思源黑体 CN Bold" panose="020B0800000000000000" pitchFamily="34" charset="-122"/>
              <a:ea typeface="思源黑体 CN Heavy" panose="020B0A00000000000000" charset="-122"/>
              <a:sym typeface="思源黑体 CN Medium" panose="020B0600000000000000" pitchFamily="34" charset="-122"/>
            </a:endParaRPr>
          </a:p>
        </p:txBody>
      </p:sp>
      <p:cxnSp>
        <p:nvCxnSpPr>
          <p:cNvPr id="70" name="直接连接符 69"/>
          <p:cNvCxnSpPr/>
          <p:nvPr/>
        </p:nvCxnSpPr>
        <p:spPr>
          <a:xfrm>
            <a:off x="2600325" y="6551151"/>
            <a:ext cx="7966075" cy="0"/>
          </a:xfrm>
          <a:prstGeom prst="line">
            <a:avLst/>
          </a:prstGeom>
          <a:ln w="22225" cap="rnd">
            <a:solidFill>
              <a:srgbClr val="174FDB">
                <a:alpha val="20000"/>
              </a:srgbClr>
            </a:solidFill>
            <a:prstDash val="dash"/>
            <a:round/>
          </a:ln>
        </p:spPr>
        <p:style>
          <a:lnRef idx="1">
            <a:schemeClr val="accent1"/>
          </a:lnRef>
          <a:fillRef idx="0">
            <a:schemeClr val="accent1"/>
          </a:fillRef>
          <a:effectRef idx="0">
            <a:schemeClr val="accent1"/>
          </a:effectRef>
          <a:fontRef idx="minor">
            <a:schemeClr val="tx1"/>
          </a:fontRef>
        </p:style>
      </p:cxnSp>
      <p:pic>
        <p:nvPicPr>
          <p:cNvPr id="86" name="Picture 65"/>
          <p:cNvPicPr/>
          <p:nvPr/>
        </p:nvPicPr>
        <p:blipFill>
          <a:blip r:embed="rId4">
            <a:alphaModFix amt="20000"/>
            <a:extLst>
              <a:ext uri="{28A0092B-C50C-407E-A947-70E740481C1C}">
                <a14:useLocalDpi xmlns:a14="http://schemas.microsoft.com/office/drawing/2010/main" val="0"/>
              </a:ext>
            </a:extLst>
          </a:blip>
          <a:stretch>
            <a:fillRect/>
          </a:stretch>
        </p:blipFill>
        <p:spPr>
          <a:xfrm flipV="1">
            <a:off x="10915259" y="6460952"/>
            <a:ext cx="211323" cy="180398"/>
          </a:xfrm>
          <a:prstGeom prst="rect">
            <a:avLst/>
          </a:prstGeom>
        </p:spPr>
      </p:pic>
      <p:pic>
        <p:nvPicPr>
          <p:cNvPr id="87" name="Picture 65"/>
          <p:cNvPicPr/>
          <p:nvPr/>
        </p:nvPicPr>
        <p:blipFill>
          <a:blip r:embed="rId4">
            <a:alphaModFix amt="50000"/>
            <a:extLst>
              <a:ext uri="{28A0092B-C50C-407E-A947-70E740481C1C}">
                <a14:useLocalDpi xmlns:a14="http://schemas.microsoft.com/office/drawing/2010/main" val="0"/>
              </a:ext>
            </a:extLst>
          </a:blip>
          <a:stretch>
            <a:fillRect/>
          </a:stretch>
        </p:blipFill>
        <p:spPr>
          <a:xfrm flipH="1">
            <a:off x="11176181" y="6460952"/>
            <a:ext cx="211323" cy="180398"/>
          </a:xfrm>
          <a:prstGeom prst="rect">
            <a:avLst/>
          </a:prstGeom>
        </p:spPr>
      </p:pic>
      <p:pic>
        <p:nvPicPr>
          <p:cNvPr id="85" name="Picture 65"/>
          <p:cNvPicPr/>
          <p:nvPr/>
        </p:nvPicPr>
        <p:blipFill>
          <a:blip r:embed="rId4">
            <a:alphaModFix amt="50000"/>
            <a:extLst>
              <a:ext uri="{28A0092B-C50C-407E-A947-70E740481C1C}">
                <a14:useLocalDpi xmlns:a14="http://schemas.microsoft.com/office/drawing/2010/main" val="0"/>
              </a:ext>
            </a:extLst>
          </a:blip>
          <a:stretch>
            <a:fillRect/>
          </a:stretch>
        </p:blipFill>
        <p:spPr>
          <a:xfrm>
            <a:off x="10654337" y="6460952"/>
            <a:ext cx="211323" cy="180398"/>
          </a:xfrm>
          <a:prstGeom prst="rect">
            <a:avLst/>
          </a:prstGeom>
        </p:spPr>
      </p:pic>
      <p:graphicFrame>
        <p:nvGraphicFramePr>
          <p:cNvPr id="10" name="图表 9"/>
          <p:cNvGraphicFramePr/>
          <p:nvPr/>
        </p:nvGraphicFramePr>
        <p:xfrm>
          <a:off x="669674" y="1782054"/>
          <a:ext cx="11234618" cy="2811559"/>
        </p:xfrm>
        <a:graphic>
          <a:graphicData uri="http://schemas.openxmlformats.org/drawingml/2006/chart">
            <c:chart xmlns:c="http://schemas.openxmlformats.org/drawingml/2006/chart" xmlns:r="http://schemas.openxmlformats.org/officeDocument/2006/relationships" r:id="rId1"/>
          </a:graphicData>
        </a:graphic>
      </p:graphicFrame>
      <p:sp>
        <p:nvSpPr>
          <p:cNvPr id="40" name="任意多边形: 形状 39"/>
          <p:cNvSpPr/>
          <p:nvPr/>
        </p:nvSpPr>
        <p:spPr>
          <a:xfrm>
            <a:off x="5498477" y="3327263"/>
            <a:ext cx="1579748" cy="583981"/>
          </a:xfrm>
          <a:custGeom>
            <a:avLst/>
            <a:gdLst>
              <a:gd name="connsiteX0" fmla="*/ 555476 w 1110953"/>
              <a:gd name="connsiteY0" fmla="*/ 0 h 410683"/>
              <a:gd name="connsiteX1" fmla="*/ 605323 w 1110953"/>
              <a:gd name="connsiteY1" fmla="*/ 85943 h 410683"/>
              <a:gd name="connsiteX2" fmla="*/ 1056829 w 1110953"/>
              <a:gd name="connsiteY2" fmla="*/ 85943 h 410683"/>
              <a:gd name="connsiteX3" fmla="*/ 1110953 w 1110953"/>
              <a:gd name="connsiteY3" fmla="*/ 140067 h 410683"/>
              <a:gd name="connsiteX4" fmla="*/ 1110953 w 1110953"/>
              <a:gd name="connsiteY4" fmla="*/ 410683 h 410683"/>
              <a:gd name="connsiteX5" fmla="*/ 54124 w 1110953"/>
              <a:gd name="connsiteY5" fmla="*/ 410683 h 410683"/>
              <a:gd name="connsiteX6" fmla="*/ 0 w 1110953"/>
              <a:gd name="connsiteY6" fmla="*/ 356559 h 410683"/>
              <a:gd name="connsiteX7" fmla="*/ 0 w 1110953"/>
              <a:gd name="connsiteY7" fmla="*/ 85943 h 410683"/>
              <a:gd name="connsiteX8" fmla="*/ 505629 w 1110953"/>
              <a:gd name="connsiteY8" fmla="*/ 85943 h 410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0953" h="410683">
                <a:moveTo>
                  <a:pt x="555476" y="0"/>
                </a:moveTo>
                <a:lnTo>
                  <a:pt x="605323" y="85943"/>
                </a:lnTo>
                <a:lnTo>
                  <a:pt x="1056829" y="85943"/>
                </a:lnTo>
                <a:lnTo>
                  <a:pt x="1110953" y="140067"/>
                </a:lnTo>
                <a:lnTo>
                  <a:pt x="1110953" y="410683"/>
                </a:lnTo>
                <a:lnTo>
                  <a:pt x="54124" y="410683"/>
                </a:lnTo>
                <a:lnTo>
                  <a:pt x="0" y="356559"/>
                </a:lnTo>
                <a:lnTo>
                  <a:pt x="0" y="85943"/>
                </a:lnTo>
                <a:lnTo>
                  <a:pt x="505629" y="85943"/>
                </a:lnTo>
                <a:close/>
              </a:path>
            </a:pathLst>
          </a:custGeom>
          <a:gradFill flip="none" rotWithShape="1">
            <a:gsLst>
              <a:gs pos="0">
                <a:srgbClr val="8767EF">
                  <a:alpha val="0"/>
                </a:srgbClr>
              </a:gs>
              <a:gs pos="100000">
                <a:srgbClr val="8767EF"/>
              </a:gs>
            </a:gsLst>
            <a:lin ang="8100000" scaled="1"/>
            <a:tileRect/>
          </a:gradFill>
          <a:ln>
            <a:gradFill>
              <a:gsLst>
                <a:gs pos="0">
                  <a:srgbClr val="8767EF">
                    <a:lumMod val="50000"/>
                    <a:lumOff val="50000"/>
                  </a:srgbClr>
                </a:gs>
                <a:gs pos="100000">
                  <a:srgbClr val="8767EF">
                    <a:alpha val="0"/>
                  </a:srgbClr>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sp>
        <p:nvSpPr>
          <p:cNvPr id="45" name="任意多边形: 形状 44"/>
          <p:cNvSpPr/>
          <p:nvPr/>
        </p:nvSpPr>
        <p:spPr>
          <a:xfrm flipV="1">
            <a:off x="8054043" y="1782054"/>
            <a:ext cx="1579748" cy="583981"/>
          </a:xfrm>
          <a:custGeom>
            <a:avLst/>
            <a:gdLst>
              <a:gd name="connsiteX0" fmla="*/ 555476 w 1110953"/>
              <a:gd name="connsiteY0" fmla="*/ 0 h 410683"/>
              <a:gd name="connsiteX1" fmla="*/ 605323 w 1110953"/>
              <a:gd name="connsiteY1" fmla="*/ 85943 h 410683"/>
              <a:gd name="connsiteX2" fmla="*/ 1056829 w 1110953"/>
              <a:gd name="connsiteY2" fmla="*/ 85943 h 410683"/>
              <a:gd name="connsiteX3" fmla="*/ 1110953 w 1110953"/>
              <a:gd name="connsiteY3" fmla="*/ 140067 h 410683"/>
              <a:gd name="connsiteX4" fmla="*/ 1110953 w 1110953"/>
              <a:gd name="connsiteY4" fmla="*/ 410683 h 410683"/>
              <a:gd name="connsiteX5" fmla="*/ 54124 w 1110953"/>
              <a:gd name="connsiteY5" fmla="*/ 410683 h 410683"/>
              <a:gd name="connsiteX6" fmla="*/ 0 w 1110953"/>
              <a:gd name="connsiteY6" fmla="*/ 356559 h 410683"/>
              <a:gd name="connsiteX7" fmla="*/ 0 w 1110953"/>
              <a:gd name="connsiteY7" fmla="*/ 85943 h 410683"/>
              <a:gd name="connsiteX8" fmla="*/ 505629 w 1110953"/>
              <a:gd name="connsiteY8" fmla="*/ 85943 h 410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0953" h="410683">
                <a:moveTo>
                  <a:pt x="555476" y="0"/>
                </a:moveTo>
                <a:lnTo>
                  <a:pt x="605323" y="85943"/>
                </a:lnTo>
                <a:lnTo>
                  <a:pt x="1056829" y="85943"/>
                </a:lnTo>
                <a:lnTo>
                  <a:pt x="1110953" y="140067"/>
                </a:lnTo>
                <a:lnTo>
                  <a:pt x="1110953" y="410683"/>
                </a:lnTo>
                <a:lnTo>
                  <a:pt x="54124" y="410683"/>
                </a:lnTo>
                <a:lnTo>
                  <a:pt x="0" y="356559"/>
                </a:lnTo>
                <a:lnTo>
                  <a:pt x="0" y="85943"/>
                </a:lnTo>
                <a:lnTo>
                  <a:pt x="505629" y="85943"/>
                </a:lnTo>
                <a:close/>
              </a:path>
            </a:pathLst>
          </a:custGeom>
          <a:gradFill flip="none" rotWithShape="1">
            <a:gsLst>
              <a:gs pos="0">
                <a:srgbClr val="1B56E7">
                  <a:alpha val="0"/>
                </a:srgbClr>
              </a:gs>
              <a:gs pos="100000">
                <a:srgbClr val="1B56E7"/>
              </a:gs>
            </a:gsLst>
            <a:lin ang="8100000" scaled="1"/>
            <a:tileRect/>
          </a:gradFill>
          <a:ln>
            <a:gradFill>
              <a:gsLst>
                <a:gs pos="0">
                  <a:srgbClr val="1B56E7">
                    <a:lumMod val="50000"/>
                    <a:lumOff val="50000"/>
                  </a:srgbClr>
                </a:gs>
                <a:gs pos="100000">
                  <a:srgbClr val="1B56E7">
                    <a:alpha val="0"/>
                  </a:srgbClr>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endParaRPr>
          </a:p>
        </p:txBody>
      </p:sp>
      <p:sp>
        <p:nvSpPr>
          <p:cNvPr id="46" name="文本框 45"/>
          <p:cNvSpPr txBox="1"/>
          <p:nvPr/>
        </p:nvSpPr>
        <p:spPr>
          <a:xfrm>
            <a:off x="6088525" y="3457935"/>
            <a:ext cx="838200" cy="430530"/>
          </a:xfrm>
          <a:prstGeom prst="rect">
            <a:avLst/>
          </a:prstGeom>
          <a:noFill/>
        </p:spPr>
        <p:txBody>
          <a:bodyPr wrap="none" lIns="0" tIns="0" rIns="0" bIns="0" rtlCol="0">
            <a:spAutoFit/>
          </a:bodyPr>
          <a:lstStyle/>
          <a:p>
            <a:pPr algn="l"/>
            <a:r>
              <a:rPr lang="en-US" altLang="zh-CN" sz="2800" dirty="0">
                <a:gradFill>
                  <a:gsLst>
                    <a:gs pos="0">
                      <a:schemeClr val="bg1"/>
                    </a:gs>
                    <a:gs pos="100000">
                      <a:srgbClr val="BACCF8"/>
                    </a:gs>
                  </a:gsLst>
                  <a:lin ang="2700000" scaled="0"/>
                </a:gradFill>
                <a:latin typeface="思源黑体 CN Bold" panose="020B0800000000000000" pitchFamily="34" charset="-122"/>
                <a:ea typeface="思源黑体 CN Heavy" panose="020B0A00000000000000" charset="-122"/>
              </a:rPr>
              <a:t>5347</a:t>
            </a:r>
            <a:endParaRPr lang="en-US" altLang="zh-CN" sz="2800" dirty="0">
              <a:gradFill>
                <a:gsLst>
                  <a:gs pos="0">
                    <a:schemeClr val="bg1"/>
                  </a:gs>
                  <a:gs pos="100000">
                    <a:srgbClr val="BACCF8"/>
                  </a:gs>
                </a:gsLst>
                <a:lin ang="2700000" scaled="0"/>
              </a:gradFill>
              <a:latin typeface="思源黑体 CN Bold" panose="020B0800000000000000" pitchFamily="34" charset="-122"/>
              <a:ea typeface="思源黑体 CN Heavy" panose="020B0A00000000000000" charset="-122"/>
            </a:endParaRPr>
          </a:p>
        </p:txBody>
      </p:sp>
      <p:sp>
        <p:nvSpPr>
          <p:cNvPr id="14" name="文本框 13"/>
          <p:cNvSpPr txBox="1"/>
          <p:nvPr/>
        </p:nvSpPr>
        <p:spPr>
          <a:xfrm>
            <a:off x="5723545" y="3667540"/>
            <a:ext cx="304800" cy="184150"/>
          </a:xfrm>
          <a:prstGeom prst="rect">
            <a:avLst/>
          </a:prstGeom>
          <a:noFill/>
        </p:spPr>
        <p:txBody>
          <a:bodyPr wrap="none" lIns="0" tIns="0" rIns="0" bIns="0" rtlCol="0">
            <a:spAutoFit/>
          </a:bodyPr>
          <a:lstStyle/>
          <a:p>
            <a:pPr algn="l"/>
            <a:r>
              <a:rPr lang="zh-CN" altLang="en-US" sz="1200" dirty="0">
                <a:solidFill>
                  <a:schemeClr val="bg1"/>
                </a:solidFill>
                <a:latin typeface="思源黑体 CN Bold" panose="020B0800000000000000" pitchFamily="34" charset="-122"/>
                <a:ea typeface="思源黑体 CN Heavy" panose="020B0A00000000000000" charset="-122"/>
              </a:rPr>
              <a:t>數據</a:t>
            </a:r>
            <a:endParaRPr lang="zh-CN" altLang="en-US" sz="1200" dirty="0">
              <a:solidFill>
                <a:schemeClr val="bg1"/>
              </a:solidFill>
              <a:latin typeface="思源黑体 CN Bold" panose="020B0800000000000000" pitchFamily="34" charset="-122"/>
              <a:ea typeface="思源黑体 CN Heavy" panose="020B0A00000000000000" charset="-122"/>
            </a:endParaRPr>
          </a:p>
        </p:txBody>
      </p:sp>
      <p:sp>
        <p:nvSpPr>
          <p:cNvPr id="48" name="文本框 47"/>
          <p:cNvSpPr txBox="1"/>
          <p:nvPr/>
        </p:nvSpPr>
        <p:spPr>
          <a:xfrm>
            <a:off x="8641687" y="1782054"/>
            <a:ext cx="838200" cy="430530"/>
          </a:xfrm>
          <a:prstGeom prst="rect">
            <a:avLst/>
          </a:prstGeom>
          <a:noFill/>
        </p:spPr>
        <p:txBody>
          <a:bodyPr wrap="none" lIns="0" tIns="0" rIns="0" bIns="0" rtlCol="0">
            <a:spAutoFit/>
          </a:bodyPr>
          <a:lstStyle/>
          <a:p>
            <a:pPr algn="l"/>
            <a:r>
              <a:rPr lang="en-US" altLang="zh-CN" sz="2800" dirty="0">
                <a:gradFill>
                  <a:gsLst>
                    <a:gs pos="0">
                      <a:schemeClr val="bg1"/>
                    </a:gs>
                    <a:gs pos="100000">
                      <a:srgbClr val="BACCF8"/>
                    </a:gs>
                  </a:gsLst>
                  <a:lin ang="2700000" scaled="0"/>
                </a:gradFill>
                <a:latin typeface="思源黑体 CN Bold" panose="020B0800000000000000" pitchFamily="34" charset="-122"/>
                <a:ea typeface="思源黑体 CN Heavy" panose="020B0A00000000000000" charset="-122"/>
              </a:rPr>
              <a:t>7543</a:t>
            </a:r>
            <a:endParaRPr lang="en-US" altLang="zh-CN" sz="2800" dirty="0">
              <a:gradFill>
                <a:gsLst>
                  <a:gs pos="0">
                    <a:schemeClr val="bg1"/>
                  </a:gs>
                  <a:gs pos="100000">
                    <a:srgbClr val="BACCF8"/>
                  </a:gs>
                </a:gsLst>
                <a:lin ang="2700000" scaled="0"/>
              </a:gradFill>
              <a:latin typeface="思源黑体 CN Bold" panose="020B0800000000000000" pitchFamily="34" charset="-122"/>
              <a:ea typeface="思源黑体 CN Heavy" panose="020B0A00000000000000" charset="-122"/>
            </a:endParaRPr>
          </a:p>
        </p:txBody>
      </p:sp>
      <p:sp>
        <p:nvSpPr>
          <p:cNvPr id="49" name="文本框 48"/>
          <p:cNvSpPr txBox="1"/>
          <p:nvPr/>
        </p:nvSpPr>
        <p:spPr>
          <a:xfrm>
            <a:off x="8276707" y="1991659"/>
            <a:ext cx="304800" cy="184150"/>
          </a:xfrm>
          <a:prstGeom prst="rect">
            <a:avLst/>
          </a:prstGeom>
          <a:noFill/>
        </p:spPr>
        <p:txBody>
          <a:bodyPr wrap="none" lIns="0" tIns="0" rIns="0" bIns="0" rtlCol="0">
            <a:spAutoFit/>
          </a:bodyPr>
          <a:lstStyle/>
          <a:p>
            <a:pPr algn="l"/>
            <a:r>
              <a:rPr lang="zh-CN" altLang="en-US" sz="1200" dirty="0">
                <a:solidFill>
                  <a:schemeClr val="bg1"/>
                </a:solidFill>
                <a:latin typeface="思源黑体 CN Bold" panose="020B0800000000000000" pitchFamily="34" charset="-122"/>
                <a:ea typeface="思源黑体 CN Heavy" panose="020B0A00000000000000" charset="-122"/>
              </a:rPr>
              <a:t>數據</a:t>
            </a:r>
            <a:endParaRPr lang="zh-CN" altLang="en-US" sz="1200" dirty="0">
              <a:solidFill>
                <a:schemeClr val="bg1"/>
              </a:solidFill>
              <a:latin typeface="思源黑体 CN Bold" panose="020B0800000000000000" pitchFamily="34" charset="-122"/>
              <a:ea typeface="思源黑体 CN Heavy" panose="020B0A00000000000000" charset="-122"/>
            </a:endParaRPr>
          </a:p>
        </p:txBody>
      </p:sp>
      <p:sp>
        <p:nvSpPr>
          <p:cNvPr id="51" name="矩形: 剪去对角 50"/>
          <p:cNvSpPr/>
          <p:nvPr/>
        </p:nvSpPr>
        <p:spPr>
          <a:xfrm rot="5400000">
            <a:off x="1698013" y="3968143"/>
            <a:ext cx="1139876" cy="3055133"/>
          </a:xfrm>
          <a:prstGeom prst="snip2DiagRect">
            <a:avLst/>
          </a:prstGeom>
          <a:noFill/>
          <a:ln w="25400">
            <a:gradFill>
              <a:gsLst>
                <a:gs pos="30000">
                  <a:srgbClr val="1B56E7">
                    <a:alpha val="0"/>
                  </a:srgbClr>
                </a:gs>
                <a:gs pos="100000">
                  <a:srgbClr val="8767EF"/>
                </a:gs>
              </a:gsLst>
              <a:lin ang="54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noFill/>
                <a:latin typeface="思源黑体 CN Bold" panose="020B0800000000000000" pitchFamily="34" charset="-122"/>
                <a:ea typeface="思源黑体 CN Heavy" panose="020B0A00000000000000" charset="-122"/>
              </a:rPr>
              <a:t>90</a:t>
            </a:r>
            <a:endParaRPr lang="en-US" altLang="zh-CN" dirty="0">
              <a:noFill/>
              <a:latin typeface="思源黑体 CN Bold" panose="020B0800000000000000" pitchFamily="34" charset="-122"/>
              <a:ea typeface="思源黑体 CN Heavy" panose="020B0A00000000000000" charset="-122"/>
            </a:endParaRPr>
          </a:p>
          <a:p>
            <a:pPr algn="ctr"/>
            <a:endParaRPr lang="en-US" altLang="zh-CN" dirty="0">
              <a:noFill/>
              <a:latin typeface="思源黑体 CN Bold" panose="020B0800000000000000" pitchFamily="34" charset="-122"/>
              <a:ea typeface="思源黑体 CN Heavy" panose="020B0A00000000000000" charset="-122"/>
            </a:endParaRPr>
          </a:p>
        </p:txBody>
      </p:sp>
      <p:sp>
        <p:nvSpPr>
          <p:cNvPr id="55" name="矩形: 剪去对角 54"/>
          <p:cNvSpPr/>
          <p:nvPr/>
        </p:nvSpPr>
        <p:spPr>
          <a:xfrm rot="5400000">
            <a:off x="1790161" y="4067603"/>
            <a:ext cx="1139876" cy="3055133"/>
          </a:xfrm>
          <a:prstGeom prst="snip2DiagRect">
            <a:avLst/>
          </a:prstGeom>
          <a:gradFill flip="none" rotWithShape="1">
            <a:gsLst>
              <a:gs pos="100000">
                <a:srgbClr val="1B56E7">
                  <a:lumMod val="100000"/>
                  <a:alpha val="50000"/>
                </a:srgbClr>
              </a:gs>
              <a:gs pos="0">
                <a:srgbClr val="8767EF">
                  <a:alpha val="0"/>
                </a:srgbClr>
              </a:gs>
            </a:gsLst>
            <a:lin ang="2700000" scaled="1"/>
            <a:tileRect/>
          </a:gradFill>
          <a:ln w="25400">
            <a:gradFill>
              <a:gsLst>
                <a:gs pos="30000">
                  <a:srgbClr val="1B56E7">
                    <a:alpha val="0"/>
                  </a:srgbClr>
                </a:gs>
                <a:gs pos="100000">
                  <a:srgbClr val="8767EF"/>
                </a:gs>
              </a:gsLst>
              <a:lin ang="16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矩形: 剪去对角 64"/>
          <p:cNvSpPr/>
          <p:nvPr/>
        </p:nvSpPr>
        <p:spPr>
          <a:xfrm rot="5400000">
            <a:off x="5447933" y="3968143"/>
            <a:ext cx="1139876" cy="3055133"/>
          </a:xfrm>
          <a:prstGeom prst="snip2DiagRect">
            <a:avLst/>
          </a:prstGeom>
          <a:noFill/>
          <a:ln w="25400">
            <a:gradFill>
              <a:gsLst>
                <a:gs pos="30000">
                  <a:srgbClr val="1B56E7">
                    <a:alpha val="0"/>
                  </a:srgbClr>
                </a:gs>
                <a:gs pos="100000">
                  <a:srgbClr val="8767EF"/>
                </a:gs>
              </a:gsLst>
              <a:lin ang="54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noFill/>
                <a:latin typeface="思源黑体 CN Bold" panose="020B0800000000000000" pitchFamily="34" charset="-122"/>
                <a:ea typeface="思源黑体 CN Heavy" panose="020B0A00000000000000" charset="-122"/>
              </a:rPr>
              <a:t>90</a:t>
            </a:r>
            <a:endParaRPr lang="en-US" altLang="zh-CN" dirty="0">
              <a:noFill/>
              <a:latin typeface="思源黑体 CN Bold" panose="020B0800000000000000" pitchFamily="34" charset="-122"/>
              <a:ea typeface="思源黑体 CN Heavy" panose="020B0A00000000000000" charset="-122"/>
            </a:endParaRPr>
          </a:p>
          <a:p>
            <a:pPr algn="ctr"/>
            <a:endParaRPr lang="en-US" altLang="zh-CN" dirty="0">
              <a:noFill/>
              <a:latin typeface="思源黑体 CN Bold" panose="020B0800000000000000" pitchFamily="34" charset="-122"/>
              <a:ea typeface="思源黑体 CN Heavy" panose="020B0A00000000000000" charset="-122"/>
            </a:endParaRPr>
          </a:p>
        </p:txBody>
      </p:sp>
      <p:sp>
        <p:nvSpPr>
          <p:cNvPr id="66" name="矩形: 剪去对角 65"/>
          <p:cNvSpPr/>
          <p:nvPr/>
        </p:nvSpPr>
        <p:spPr>
          <a:xfrm rot="5400000">
            <a:off x="5540081" y="4067603"/>
            <a:ext cx="1139876" cy="3055133"/>
          </a:xfrm>
          <a:prstGeom prst="snip2DiagRect">
            <a:avLst/>
          </a:prstGeom>
          <a:gradFill flip="none" rotWithShape="1">
            <a:gsLst>
              <a:gs pos="100000">
                <a:srgbClr val="1B56E7">
                  <a:lumMod val="100000"/>
                  <a:alpha val="50000"/>
                </a:srgbClr>
              </a:gs>
              <a:gs pos="0">
                <a:srgbClr val="8767EF">
                  <a:alpha val="0"/>
                </a:srgbClr>
              </a:gs>
            </a:gsLst>
            <a:lin ang="2700000" scaled="1"/>
            <a:tileRect/>
          </a:gradFill>
          <a:ln w="25400">
            <a:gradFill>
              <a:gsLst>
                <a:gs pos="30000">
                  <a:srgbClr val="1B56E7">
                    <a:alpha val="0"/>
                  </a:srgbClr>
                </a:gs>
                <a:gs pos="100000">
                  <a:srgbClr val="8767EF"/>
                </a:gs>
              </a:gsLst>
              <a:lin ang="16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矩形: 剪去对角 71"/>
          <p:cNvSpPr/>
          <p:nvPr/>
        </p:nvSpPr>
        <p:spPr>
          <a:xfrm rot="5400000">
            <a:off x="9197852" y="3968143"/>
            <a:ext cx="1139876" cy="3055133"/>
          </a:xfrm>
          <a:prstGeom prst="snip2DiagRect">
            <a:avLst/>
          </a:prstGeom>
          <a:noFill/>
          <a:ln w="25400">
            <a:gradFill>
              <a:gsLst>
                <a:gs pos="30000">
                  <a:srgbClr val="1B56E7">
                    <a:alpha val="0"/>
                  </a:srgbClr>
                </a:gs>
                <a:gs pos="100000">
                  <a:srgbClr val="8767EF"/>
                </a:gs>
              </a:gsLst>
              <a:lin ang="54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noFill/>
                <a:latin typeface="思源黑体 CN Bold" panose="020B0800000000000000" pitchFamily="34" charset="-122"/>
                <a:ea typeface="思源黑体 CN Heavy" panose="020B0A00000000000000" charset="-122"/>
              </a:rPr>
              <a:t>90</a:t>
            </a:r>
            <a:endParaRPr lang="en-US" altLang="zh-CN" dirty="0">
              <a:noFill/>
              <a:latin typeface="思源黑体 CN Bold" panose="020B0800000000000000" pitchFamily="34" charset="-122"/>
              <a:ea typeface="思源黑体 CN Heavy" panose="020B0A00000000000000" charset="-122"/>
            </a:endParaRPr>
          </a:p>
          <a:p>
            <a:pPr algn="ctr"/>
            <a:endParaRPr lang="en-US" altLang="zh-CN" dirty="0">
              <a:noFill/>
              <a:latin typeface="思源黑体 CN Bold" panose="020B0800000000000000" pitchFamily="34" charset="-122"/>
              <a:ea typeface="思源黑体 CN Heavy" panose="020B0A00000000000000" charset="-122"/>
            </a:endParaRPr>
          </a:p>
        </p:txBody>
      </p:sp>
      <p:sp>
        <p:nvSpPr>
          <p:cNvPr id="73" name="矩形: 剪去对角 72"/>
          <p:cNvSpPr/>
          <p:nvPr/>
        </p:nvSpPr>
        <p:spPr>
          <a:xfrm rot="5400000">
            <a:off x="9290000" y="4067603"/>
            <a:ext cx="1139876" cy="3055133"/>
          </a:xfrm>
          <a:prstGeom prst="snip2DiagRect">
            <a:avLst/>
          </a:prstGeom>
          <a:gradFill flip="none" rotWithShape="1">
            <a:gsLst>
              <a:gs pos="100000">
                <a:srgbClr val="1B56E7">
                  <a:lumMod val="100000"/>
                  <a:alpha val="50000"/>
                </a:srgbClr>
              </a:gs>
              <a:gs pos="0">
                <a:srgbClr val="8767EF">
                  <a:alpha val="0"/>
                </a:srgbClr>
              </a:gs>
            </a:gsLst>
            <a:lin ang="2700000" scaled="1"/>
            <a:tileRect/>
          </a:gradFill>
          <a:ln w="25400">
            <a:gradFill>
              <a:gsLst>
                <a:gs pos="30000">
                  <a:srgbClr val="1B56E7">
                    <a:alpha val="0"/>
                  </a:srgbClr>
                </a:gs>
                <a:gs pos="100000">
                  <a:srgbClr val="8767EF"/>
                </a:gs>
              </a:gsLst>
              <a:lin ang="16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0" name="组合 19"/>
          <p:cNvGrpSpPr/>
          <p:nvPr/>
        </p:nvGrpSpPr>
        <p:grpSpPr>
          <a:xfrm>
            <a:off x="1101526" y="5172851"/>
            <a:ext cx="2517147" cy="861716"/>
            <a:chOff x="1076514" y="5194084"/>
            <a:chExt cx="2517147" cy="861716"/>
          </a:xfrm>
        </p:grpSpPr>
        <p:sp>
          <p:nvSpPr>
            <p:cNvPr id="74" name="文本框 73"/>
            <p:cNvSpPr txBox="1"/>
            <p:nvPr/>
          </p:nvSpPr>
          <p:spPr>
            <a:xfrm>
              <a:off x="1076514" y="5194084"/>
              <a:ext cx="1524000" cy="307340"/>
            </a:xfrm>
            <a:prstGeom prst="rect">
              <a:avLst/>
            </a:prstGeom>
            <a:noFill/>
          </p:spPr>
          <p:txBody>
            <a:bodyPr wrap="none" lIns="0" tIns="0" rIns="0" bIns="0" rtlCol="0">
              <a:spAutoFit/>
            </a:bodyPr>
            <a:lstStyle>
              <a:defPPr>
                <a:defRPr lang="zh-CN"/>
              </a:defPPr>
              <a:lvl1pPr>
                <a:defRPr sz="2400">
                  <a:gradFill>
                    <a:gsLst>
                      <a:gs pos="64000">
                        <a:schemeClr val="bg1"/>
                      </a:gs>
                      <a:gs pos="100000">
                        <a:srgbClr val="1B56E7"/>
                      </a:gs>
                    </a:gsLst>
                    <a:lin ang="5400000" scaled="1"/>
                  </a:gradFill>
                  <a:latin typeface="思源黑体 CN Medium" panose="020B0600000000000000" pitchFamily="34" charset="-122"/>
                  <a:ea typeface="思源黑体 CN Medium" panose="020B0600000000000000" pitchFamily="34" charset="-122"/>
                </a:defRPr>
              </a:lvl1pPr>
            </a:lstStyle>
            <a:p>
              <a:r>
                <a:rPr lang="zh-CN" altLang="en-US" sz="2000" dirty="0">
                  <a:gradFill>
                    <a:gsLst>
                      <a:gs pos="0">
                        <a:schemeClr val="bg1"/>
                      </a:gs>
                      <a:gs pos="100000">
                        <a:srgbClr val="BACCF8">
                          <a:alpha val="50000"/>
                        </a:srgbClr>
                      </a:gs>
                    </a:gsLst>
                    <a:lin ang="0" scaled="0"/>
                  </a:gradFill>
                  <a:latin typeface="思源黑体 CN Bold" panose="020B0800000000000000" pitchFamily="34" charset="-122"/>
                  <a:ea typeface="思源黑体 CN Heavy" panose="020B0A00000000000000" charset="-122"/>
                  <a:sym typeface="思源黑体 CN Medium" panose="020B0600000000000000" pitchFamily="34" charset="-122"/>
                </a:rPr>
                <a:t>這裏是小標題</a:t>
              </a:r>
              <a:endParaRPr lang="zh-CN" altLang="en-US" sz="2000" dirty="0">
                <a:gradFill>
                  <a:gsLst>
                    <a:gs pos="0">
                      <a:schemeClr val="bg1"/>
                    </a:gs>
                    <a:gs pos="100000">
                      <a:srgbClr val="BACCF8">
                        <a:alpha val="50000"/>
                      </a:srgbClr>
                    </a:gs>
                  </a:gsLst>
                  <a:lin ang="0" scaled="0"/>
                </a:gra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75" name="文本框 74"/>
            <p:cNvSpPr txBox="1"/>
            <p:nvPr/>
          </p:nvSpPr>
          <p:spPr>
            <a:xfrm>
              <a:off x="1076514" y="5539545"/>
              <a:ext cx="2517147" cy="516255"/>
            </a:xfrm>
            <a:prstGeom prst="rect">
              <a:avLst/>
            </a:prstGeom>
            <a:noFill/>
          </p:spPr>
          <p:txBody>
            <a:bodyPr wrap="square" lIns="0" tIns="0" rIns="0" bIns="0" rtlCol="0">
              <a:spAutoFit/>
            </a:bodyPr>
            <a:lstStyle/>
            <a:p>
              <a:pPr>
                <a:lnSpc>
                  <a:spcPct val="120000"/>
                </a:lnSpc>
              </a:pPr>
              <a:r>
                <a:rPr lang="zh-CN" altLang="en-US" sz="1400" dirty="0">
                  <a:solidFill>
                    <a:schemeClr val="bg1">
                      <a:alpha val="50000"/>
                    </a:schemeClr>
                  </a:solidFill>
                  <a:latin typeface="思源黑体 CN Bold" panose="020B0800000000000000" pitchFamily="34" charset="-122"/>
                  <a:ea typeface="思源黑体 CN Heavy" panose="020B0A00000000000000" charset="-122"/>
                </a:rPr>
                <a:t>文字這裏是一段文字這裏是一段文字這裏是一段文一段文字這裏</a:t>
              </a:r>
              <a:endParaRPr lang="zh-CN" altLang="en-US" sz="1400" dirty="0">
                <a:solidFill>
                  <a:schemeClr val="bg1">
                    <a:alpha val="50000"/>
                  </a:schemeClr>
                </a:solidFill>
                <a:latin typeface="思源黑体 CN Bold" panose="020B0800000000000000" pitchFamily="34" charset="-122"/>
                <a:ea typeface="思源黑体 CN Heavy" panose="020B0A00000000000000" charset="-122"/>
              </a:endParaRPr>
            </a:p>
          </p:txBody>
        </p:sp>
      </p:grpSp>
      <p:grpSp>
        <p:nvGrpSpPr>
          <p:cNvPr id="76" name="组合 75"/>
          <p:cNvGrpSpPr/>
          <p:nvPr/>
        </p:nvGrpSpPr>
        <p:grpSpPr>
          <a:xfrm>
            <a:off x="8594249" y="5172851"/>
            <a:ext cx="2517147" cy="861716"/>
            <a:chOff x="1076514" y="5194084"/>
            <a:chExt cx="2517147" cy="861716"/>
          </a:xfrm>
        </p:grpSpPr>
        <p:sp>
          <p:nvSpPr>
            <p:cNvPr id="77" name="文本框 76"/>
            <p:cNvSpPr txBox="1"/>
            <p:nvPr/>
          </p:nvSpPr>
          <p:spPr>
            <a:xfrm>
              <a:off x="1076514" y="5194084"/>
              <a:ext cx="1524000" cy="307340"/>
            </a:xfrm>
            <a:prstGeom prst="rect">
              <a:avLst/>
            </a:prstGeom>
            <a:noFill/>
          </p:spPr>
          <p:txBody>
            <a:bodyPr wrap="none" lIns="0" tIns="0" rIns="0" bIns="0" rtlCol="0">
              <a:spAutoFit/>
            </a:bodyPr>
            <a:lstStyle>
              <a:defPPr>
                <a:defRPr lang="zh-CN"/>
              </a:defPPr>
              <a:lvl1pPr>
                <a:defRPr sz="2400">
                  <a:gradFill>
                    <a:gsLst>
                      <a:gs pos="64000">
                        <a:schemeClr val="bg1"/>
                      </a:gs>
                      <a:gs pos="100000">
                        <a:srgbClr val="1B56E7"/>
                      </a:gs>
                    </a:gsLst>
                    <a:lin ang="5400000" scaled="1"/>
                  </a:gradFill>
                  <a:latin typeface="思源黑体 CN Medium" panose="020B0600000000000000" pitchFamily="34" charset="-122"/>
                  <a:ea typeface="思源黑体 CN Medium" panose="020B0600000000000000" pitchFamily="34" charset="-122"/>
                </a:defRPr>
              </a:lvl1pPr>
            </a:lstStyle>
            <a:p>
              <a:r>
                <a:rPr lang="zh-CN" altLang="en-US" sz="2000" dirty="0">
                  <a:gradFill>
                    <a:gsLst>
                      <a:gs pos="0">
                        <a:schemeClr val="bg1"/>
                      </a:gs>
                      <a:gs pos="100000">
                        <a:srgbClr val="BACCF8">
                          <a:alpha val="50000"/>
                        </a:srgbClr>
                      </a:gs>
                    </a:gsLst>
                    <a:lin ang="0" scaled="0"/>
                  </a:gradFill>
                  <a:latin typeface="思源黑体 CN Bold" panose="020B0800000000000000" pitchFamily="34" charset="-122"/>
                  <a:ea typeface="思源黑体 CN Heavy" panose="020B0A00000000000000" charset="-122"/>
                  <a:sym typeface="思源黑体 CN Medium" panose="020B0600000000000000" pitchFamily="34" charset="-122"/>
                </a:rPr>
                <a:t>這裏是小標題</a:t>
              </a:r>
              <a:endParaRPr lang="zh-CN" altLang="en-US" sz="2000" dirty="0">
                <a:gradFill>
                  <a:gsLst>
                    <a:gs pos="0">
                      <a:schemeClr val="bg1"/>
                    </a:gs>
                    <a:gs pos="100000">
                      <a:srgbClr val="BACCF8">
                        <a:alpha val="50000"/>
                      </a:srgbClr>
                    </a:gs>
                  </a:gsLst>
                  <a:lin ang="0" scaled="0"/>
                </a:gra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78" name="文本框 77"/>
            <p:cNvSpPr txBox="1"/>
            <p:nvPr/>
          </p:nvSpPr>
          <p:spPr>
            <a:xfrm>
              <a:off x="1076514" y="5539545"/>
              <a:ext cx="2517147" cy="516255"/>
            </a:xfrm>
            <a:prstGeom prst="rect">
              <a:avLst/>
            </a:prstGeom>
            <a:noFill/>
          </p:spPr>
          <p:txBody>
            <a:bodyPr wrap="square" lIns="0" tIns="0" rIns="0" bIns="0" rtlCol="0">
              <a:spAutoFit/>
            </a:bodyPr>
            <a:lstStyle/>
            <a:p>
              <a:pPr>
                <a:lnSpc>
                  <a:spcPct val="120000"/>
                </a:lnSpc>
              </a:pPr>
              <a:r>
                <a:rPr lang="zh-CN" altLang="en-US" sz="1400" dirty="0">
                  <a:solidFill>
                    <a:schemeClr val="bg1">
                      <a:alpha val="50000"/>
                    </a:schemeClr>
                  </a:solidFill>
                  <a:latin typeface="思源黑体 CN Bold" panose="020B0800000000000000" pitchFamily="34" charset="-122"/>
                  <a:ea typeface="思源黑体 CN Heavy" panose="020B0A00000000000000" charset="-122"/>
                </a:rPr>
                <a:t>文字這裏是一段文字這裏是一段文字這裏是一段文一段</a:t>
              </a:r>
              <a:endParaRPr lang="zh-CN" altLang="en-US" sz="1400" dirty="0">
                <a:solidFill>
                  <a:schemeClr val="bg1">
                    <a:alpha val="50000"/>
                  </a:schemeClr>
                </a:solidFill>
                <a:latin typeface="思源黑体 CN Bold" panose="020B0800000000000000" pitchFamily="34" charset="-122"/>
                <a:ea typeface="思源黑体 CN Heavy" panose="020B0A00000000000000" charset="-122"/>
              </a:endParaRPr>
            </a:p>
          </p:txBody>
        </p:sp>
      </p:grpSp>
      <p:grpSp>
        <p:nvGrpSpPr>
          <p:cNvPr id="79" name="组合 78"/>
          <p:cNvGrpSpPr/>
          <p:nvPr/>
        </p:nvGrpSpPr>
        <p:grpSpPr>
          <a:xfrm>
            <a:off x="4859344" y="5140904"/>
            <a:ext cx="2517147" cy="861716"/>
            <a:chOff x="1076514" y="5194084"/>
            <a:chExt cx="2517147" cy="861716"/>
          </a:xfrm>
        </p:grpSpPr>
        <p:sp>
          <p:nvSpPr>
            <p:cNvPr id="80" name="文本框 79"/>
            <p:cNvSpPr txBox="1"/>
            <p:nvPr/>
          </p:nvSpPr>
          <p:spPr>
            <a:xfrm>
              <a:off x="1076514" y="5194084"/>
              <a:ext cx="1524000" cy="307340"/>
            </a:xfrm>
            <a:prstGeom prst="rect">
              <a:avLst/>
            </a:prstGeom>
            <a:noFill/>
          </p:spPr>
          <p:txBody>
            <a:bodyPr wrap="none" lIns="0" tIns="0" rIns="0" bIns="0" rtlCol="0">
              <a:spAutoFit/>
            </a:bodyPr>
            <a:lstStyle>
              <a:defPPr>
                <a:defRPr lang="zh-CN"/>
              </a:defPPr>
              <a:lvl1pPr>
                <a:defRPr sz="2400">
                  <a:gradFill>
                    <a:gsLst>
                      <a:gs pos="64000">
                        <a:schemeClr val="bg1"/>
                      </a:gs>
                      <a:gs pos="100000">
                        <a:srgbClr val="1B56E7"/>
                      </a:gs>
                    </a:gsLst>
                    <a:lin ang="5400000" scaled="1"/>
                  </a:gradFill>
                  <a:latin typeface="思源黑体 CN Medium" panose="020B0600000000000000" pitchFamily="34" charset="-122"/>
                  <a:ea typeface="思源黑体 CN Medium" panose="020B0600000000000000" pitchFamily="34" charset="-122"/>
                </a:defRPr>
              </a:lvl1pPr>
            </a:lstStyle>
            <a:p>
              <a:r>
                <a:rPr lang="zh-CN" altLang="en-US" sz="2000" dirty="0">
                  <a:gradFill>
                    <a:gsLst>
                      <a:gs pos="0">
                        <a:schemeClr val="bg1"/>
                      </a:gs>
                      <a:gs pos="100000">
                        <a:srgbClr val="BACCF8">
                          <a:alpha val="50000"/>
                        </a:srgbClr>
                      </a:gs>
                    </a:gsLst>
                    <a:lin ang="0" scaled="0"/>
                  </a:gradFill>
                  <a:latin typeface="思源黑体 CN Bold" panose="020B0800000000000000" pitchFamily="34" charset="-122"/>
                  <a:ea typeface="思源黑体 CN Heavy" panose="020B0A00000000000000" charset="-122"/>
                  <a:sym typeface="思源黑体 CN Medium" panose="020B0600000000000000" pitchFamily="34" charset="-122"/>
                </a:rPr>
                <a:t>這裏是小標題</a:t>
              </a:r>
              <a:endParaRPr lang="zh-CN" altLang="en-US" sz="2000" dirty="0">
                <a:gradFill>
                  <a:gsLst>
                    <a:gs pos="0">
                      <a:schemeClr val="bg1"/>
                    </a:gs>
                    <a:gs pos="100000">
                      <a:srgbClr val="BACCF8">
                        <a:alpha val="50000"/>
                      </a:srgbClr>
                    </a:gs>
                  </a:gsLst>
                  <a:lin ang="0" scaled="0"/>
                </a:gra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81" name="文本框 80"/>
            <p:cNvSpPr txBox="1"/>
            <p:nvPr/>
          </p:nvSpPr>
          <p:spPr>
            <a:xfrm>
              <a:off x="1076514" y="5539545"/>
              <a:ext cx="2517147" cy="516255"/>
            </a:xfrm>
            <a:prstGeom prst="rect">
              <a:avLst/>
            </a:prstGeom>
            <a:noFill/>
          </p:spPr>
          <p:txBody>
            <a:bodyPr wrap="square" lIns="0" tIns="0" rIns="0" bIns="0" rtlCol="0">
              <a:spAutoFit/>
            </a:bodyPr>
            <a:lstStyle/>
            <a:p>
              <a:pPr>
                <a:lnSpc>
                  <a:spcPct val="120000"/>
                </a:lnSpc>
              </a:pPr>
              <a:r>
                <a:rPr lang="zh-CN" altLang="en-US" sz="1400" dirty="0">
                  <a:solidFill>
                    <a:schemeClr val="bg1">
                      <a:alpha val="50000"/>
                    </a:schemeClr>
                  </a:solidFill>
                  <a:latin typeface="思源黑体 CN Bold" panose="020B0800000000000000" pitchFamily="34" charset="-122"/>
                  <a:ea typeface="思源黑体 CN Heavy" panose="020B0A00000000000000" charset="-122"/>
                </a:rPr>
                <a:t>文字這裏是一段文字這裏是一段文字這裏是一段文</a:t>
              </a:r>
              <a:endParaRPr lang="zh-CN" altLang="en-US" sz="1400" dirty="0">
                <a:solidFill>
                  <a:schemeClr val="bg1">
                    <a:alpha val="50000"/>
                  </a:schemeClr>
                </a:solidFill>
                <a:latin typeface="思源黑体 CN Bold" panose="020B0800000000000000" pitchFamily="34" charset="-122"/>
                <a:ea typeface="思源黑体 CN Heavy" panose="020B0A00000000000000" charset="-122"/>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B579E5">
                <a:lumMod val="25000"/>
              </a:srgbClr>
            </a:gs>
            <a:gs pos="100000">
              <a:srgbClr val="5C4B9E">
                <a:lumMod val="25000"/>
              </a:srgbClr>
            </a:gs>
          </a:gsLst>
          <a:lin ang="2700000" scaled="0"/>
        </a:gradFill>
        <a:effectLst/>
      </p:bgPr>
    </p:bg>
    <p:spTree>
      <p:nvGrpSpPr>
        <p:cNvPr id="1" name=""/>
        <p:cNvGrpSpPr/>
        <p:nvPr/>
      </p:nvGrpSpPr>
      <p:grpSpPr>
        <a:xfrm>
          <a:off x="0" y="0"/>
          <a:ext cx="0" cy="0"/>
          <a:chOff x="0" y="0"/>
          <a:chExt cx="0" cy="0"/>
        </a:xfrm>
      </p:grpSpPr>
      <p:pic>
        <p:nvPicPr>
          <p:cNvPr id="8" name="图片 7"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172" t="13133" r="32521" b="19216"/>
          <a:stretch>
            <a:fillRect/>
          </a:stretch>
        </p:blipFill>
        <p:spPr>
          <a:xfrm>
            <a:off x="0" y="-43764"/>
            <a:ext cx="12192000" cy="6858000"/>
          </a:xfrm>
          <a:prstGeom prst="rect">
            <a:avLst/>
          </a:prstGeom>
        </p:spPr>
      </p:pic>
      <p:pic>
        <p:nvPicPr>
          <p:cNvPr id="57" name="Picture 12"/>
          <p:cNvPicPr>
            <a:picLocks noChangeAspect="1"/>
          </p:cNvPicPr>
          <p:nvPr/>
        </p:nvPicPr>
        <p:blipFill>
          <a:blip r:embed="rId2"/>
          <a:stretch>
            <a:fillRect/>
          </a:stretch>
        </p:blipFill>
        <p:spPr>
          <a:xfrm flipH="1" flipV="1">
            <a:off x="-1257300" y="-2569"/>
            <a:ext cx="5346077" cy="2280102"/>
          </a:xfrm>
          <a:prstGeom prst="rect">
            <a:avLst/>
          </a:prstGeom>
        </p:spPr>
      </p:pic>
      <p:sp>
        <p:nvSpPr>
          <p:cNvPr id="4" name="矩形 3"/>
          <p:cNvSpPr/>
          <p:nvPr/>
        </p:nvSpPr>
        <p:spPr>
          <a:xfrm>
            <a:off x="0" y="0"/>
            <a:ext cx="12192000" cy="6858000"/>
          </a:xfrm>
          <a:prstGeom prst="rect">
            <a:avLst/>
          </a:prstGeom>
          <a:gradFill>
            <a:gsLst>
              <a:gs pos="0">
                <a:srgbClr val="071841"/>
              </a:gs>
              <a:gs pos="100000">
                <a:srgbClr val="071841">
                  <a:alpha val="90000"/>
                </a:srgbClr>
              </a:gs>
            </a:gsLst>
            <a:lin ang="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0" y="43764"/>
            <a:ext cx="2698812" cy="2698812"/>
          </a:xfrm>
          <a:prstGeom prst="rect">
            <a:avLst/>
          </a:prstGeom>
          <a:gradFill flip="none" rotWithShape="1">
            <a:gsLst>
              <a:gs pos="1000">
                <a:srgbClr val="1B56E7">
                  <a:alpha val="56000"/>
                </a:srgbClr>
              </a:gs>
              <a:gs pos="100000">
                <a:srgbClr val="1B56E7">
                  <a:alpha val="0"/>
                </a:srgb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5" name="Picture 12"/>
          <p:cNvPicPr>
            <a:picLocks noChangeAspect="1"/>
          </p:cNvPicPr>
          <p:nvPr/>
        </p:nvPicPr>
        <p:blipFill>
          <a:blip r:embed="rId2"/>
          <a:stretch>
            <a:fillRect/>
          </a:stretch>
        </p:blipFill>
        <p:spPr>
          <a:xfrm flipH="1" flipV="1">
            <a:off x="-1104900" y="0"/>
            <a:ext cx="5346077" cy="2280102"/>
          </a:xfrm>
          <a:prstGeom prst="rect">
            <a:avLst/>
          </a:prstGeom>
        </p:spPr>
      </p:pic>
      <p:sp>
        <p:nvSpPr>
          <p:cNvPr id="20" name="文本框 19"/>
          <p:cNvSpPr txBox="1"/>
          <p:nvPr/>
        </p:nvSpPr>
        <p:spPr>
          <a:xfrm>
            <a:off x="4646386" y="2445722"/>
            <a:ext cx="2899228" cy="2657099"/>
          </a:xfrm>
          <a:prstGeom prst="rect">
            <a:avLst/>
          </a:prstGeom>
          <a:noFill/>
        </p:spPr>
        <p:txBody>
          <a:bodyPr wrap="none" rtlCol="0">
            <a:prstTxWarp prst="textArchUp">
              <a:avLst>
                <a:gd name="adj" fmla="val 11499895"/>
              </a:avLst>
            </a:prstTxWarp>
            <a:spAutoFit/>
          </a:bodyPr>
          <a:lstStyle/>
          <a:p>
            <a:pPr algn="ctr"/>
            <a:r>
              <a:rPr lang="en-US" altLang="zh-CN" dirty="0">
                <a:ln w="3175">
                  <a:solidFill>
                    <a:schemeClr val="bg1">
                      <a:alpha val="20000"/>
                    </a:schemeClr>
                  </a:solidFill>
                </a:ln>
                <a:noFill/>
                <a:latin typeface="思源黑体 CN Bold" panose="020B0800000000000000" pitchFamily="34" charset="-122"/>
                <a:ea typeface="思源黑体 CN Heavy" panose="020B0A00000000000000" charset="-122"/>
              </a:rPr>
              <a:t>STARRY SKY TEMPLATE THEME</a:t>
            </a:r>
            <a:endParaRPr lang="en-US" altLang="zh-CN" dirty="0">
              <a:ln w="3175">
                <a:solidFill>
                  <a:schemeClr val="bg1">
                    <a:alpha val="20000"/>
                  </a:schemeClr>
                </a:solidFill>
              </a:ln>
              <a:noFill/>
              <a:latin typeface="思源黑体 CN Bold" panose="020B0800000000000000" pitchFamily="34" charset="-122"/>
              <a:ea typeface="思源黑体 CN Heavy" panose="020B0A00000000000000" charset="-122"/>
            </a:endParaRPr>
          </a:p>
        </p:txBody>
      </p:sp>
      <p:sp>
        <p:nvSpPr>
          <p:cNvPr id="28" name="平行四边形 27"/>
          <p:cNvSpPr/>
          <p:nvPr/>
        </p:nvSpPr>
        <p:spPr>
          <a:xfrm>
            <a:off x="1126536" y="785040"/>
            <a:ext cx="3780572" cy="596889"/>
          </a:xfrm>
          <a:prstGeom prst="parallelogram">
            <a:avLst>
              <a:gd name="adj" fmla="val 76065"/>
            </a:avLst>
          </a:prstGeom>
          <a:noFill/>
          <a:ln w="25400">
            <a:gradFill>
              <a:gsLst>
                <a:gs pos="0">
                  <a:srgbClr val="174FDB">
                    <a:alpha val="50000"/>
                  </a:srgbClr>
                </a:gs>
                <a:gs pos="100000">
                  <a:srgbClr val="9158C7">
                    <a:alpha val="0"/>
                  </a:srgbClr>
                </a:gs>
              </a:gsLst>
              <a:lin ang="5400000" scaled="1"/>
            </a:gradFill>
          </a:ln>
          <a:effectLst>
            <a:outerShdw blurRad="419100" dist="355600" dir="2700000" sx="101000" sy="101000" algn="tl" rotWithShape="0">
              <a:srgbClr val="5883EE">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sp>
        <p:nvSpPr>
          <p:cNvPr id="6" name="平行四边形 5"/>
          <p:cNvSpPr/>
          <p:nvPr/>
        </p:nvSpPr>
        <p:spPr>
          <a:xfrm>
            <a:off x="955388" y="853007"/>
            <a:ext cx="3780572" cy="596889"/>
          </a:xfrm>
          <a:prstGeom prst="parallelogram">
            <a:avLst>
              <a:gd name="adj" fmla="val 76065"/>
            </a:avLst>
          </a:prstGeom>
          <a:gradFill flip="none" rotWithShape="1">
            <a:gsLst>
              <a:gs pos="52000">
                <a:srgbClr val="1B56E7"/>
              </a:gs>
              <a:gs pos="100000">
                <a:srgbClr val="8767EF"/>
              </a:gs>
            </a:gsLst>
            <a:lin ang="8100000" scaled="1"/>
            <a:tileRect/>
          </a:gradFill>
          <a:ln>
            <a:noFill/>
          </a:ln>
          <a:effectLst>
            <a:outerShdw blurRad="419100" dist="355600" dir="2700000" sx="101000" sy="101000" algn="tl" rotWithShape="0">
              <a:srgbClr val="5883EE">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pic>
        <p:nvPicPr>
          <p:cNvPr id="29" name="Picture 6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669674" y="520849"/>
            <a:ext cx="1121758" cy="957600"/>
          </a:xfrm>
          <a:prstGeom prst="rect">
            <a:avLst/>
          </a:prstGeom>
          <a:effectLst>
            <a:outerShdw blurRad="381000" dist="38100" dir="5400000" algn="t" rotWithShape="0">
              <a:srgbClr val="36B8DB">
                <a:alpha val="74000"/>
              </a:srgbClr>
            </a:outerShdw>
          </a:effectLst>
        </p:spPr>
      </p:pic>
      <p:sp>
        <p:nvSpPr>
          <p:cNvPr id="31" name="椭圆 30"/>
          <p:cNvSpPr>
            <a:spLocks noChangeAspect="1"/>
          </p:cNvSpPr>
          <p:nvPr/>
        </p:nvSpPr>
        <p:spPr>
          <a:xfrm>
            <a:off x="3545150" y="1359705"/>
            <a:ext cx="5101700" cy="5101700"/>
          </a:xfrm>
          <a:prstGeom prst="ellipse">
            <a:avLst/>
          </a:prstGeom>
          <a:gradFill>
            <a:gsLst>
              <a:gs pos="0">
                <a:srgbClr val="8767EF">
                  <a:alpha val="10000"/>
                </a:srgbClr>
              </a:gs>
              <a:gs pos="50000">
                <a:srgbClr val="1B56E7">
                  <a:alpha val="0"/>
                </a:srgbClr>
              </a:gs>
              <a:gs pos="75000">
                <a:srgbClr val="415CEA">
                  <a:alpha val="0"/>
                </a:srgbClr>
              </a:gs>
              <a:gs pos="25000">
                <a:srgbClr val="535FEB">
                  <a:alpha val="0"/>
                </a:srgbClr>
              </a:gs>
              <a:gs pos="100000">
                <a:srgbClr val="8767EF">
                  <a:alpha val="10000"/>
                </a:srgbClr>
              </a:gs>
            </a:gsLst>
            <a:lin ang="0" scaled="0"/>
          </a:gradFill>
          <a:ln w="15875">
            <a:gradFill>
              <a:gsLst>
                <a:gs pos="10000">
                  <a:srgbClr val="8767EF">
                    <a:alpha val="0"/>
                  </a:srgbClr>
                </a:gs>
                <a:gs pos="50000">
                  <a:srgbClr val="1B56E7"/>
                </a:gs>
                <a:gs pos="90000">
                  <a:srgbClr val="8767EF">
                    <a:alpha val="0"/>
                  </a:srgbClr>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grpSp>
        <p:nvGrpSpPr>
          <p:cNvPr id="13" name="组合 12"/>
          <p:cNvGrpSpPr/>
          <p:nvPr/>
        </p:nvGrpSpPr>
        <p:grpSpPr>
          <a:xfrm>
            <a:off x="3577491" y="2335614"/>
            <a:ext cx="516588" cy="516584"/>
            <a:chOff x="3464862" y="2779773"/>
            <a:chExt cx="516588" cy="516584"/>
          </a:xfrm>
        </p:grpSpPr>
        <p:sp>
          <p:nvSpPr>
            <p:cNvPr id="12" name="椭圆 11"/>
            <p:cNvSpPr>
              <a:spLocks noChangeAspect="1"/>
            </p:cNvSpPr>
            <p:nvPr/>
          </p:nvSpPr>
          <p:spPr>
            <a:xfrm>
              <a:off x="3537289" y="2852199"/>
              <a:ext cx="371734" cy="371732"/>
            </a:xfrm>
            <a:prstGeom prst="ellipse">
              <a:avLst/>
            </a:prstGeom>
            <a:gradFill>
              <a:gsLst>
                <a:gs pos="0">
                  <a:srgbClr val="1B56E7">
                    <a:lumMod val="90000"/>
                    <a:lumOff val="10000"/>
                  </a:srgbClr>
                </a:gs>
                <a:gs pos="100000">
                  <a:srgbClr val="1B56E7"/>
                </a:gs>
              </a:gsLst>
              <a:lin ang="81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40" name="椭圆 39"/>
            <p:cNvSpPr>
              <a:spLocks noChangeAspect="1"/>
            </p:cNvSpPr>
            <p:nvPr/>
          </p:nvSpPr>
          <p:spPr>
            <a:xfrm>
              <a:off x="3464862" y="2779773"/>
              <a:ext cx="516588" cy="516584"/>
            </a:xfrm>
            <a:prstGeom prst="ellipse">
              <a:avLst/>
            </a:prstGeom>
            <a:noFill/>
            <a:ln>
              <a:gradFill>
                <a:gsLst>
                  <a:gs pos="0">
                    <a:srgbClr val="8767EF"/>
                  </a:gs>
                  <a:gs pos="100000">
                    <a:srgbClr val="1B56E7"/>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grpSp>
      <p:grpSp>
        <p:nvGrpSpPr>
          <p:cNvPr id="42" name="组合 41"/>
          <p:cNvGrpSpPr/>
          <p:nvPr/>
        </p:nvGrpSpPr>
        <p:grpSpPr>
          <a:xfrm>
            <a:off x="3452848" y="4325344"/>
            <a:ext cx="516588" cy="516584"/>
            <a:chOff x="3464862" y="2779773"/>
            <a:chExt cx="516588" cy="516584"/>
          </a:xfrm>
        </p:grpSpPr>
        <p:sp>
          <p:nvSpPr>
            <p:cNvPr id="43" name="椭圆 42"/>
            <p:cNvSpPr>
              <a:spLocks noChangeAspect="1"/>
            </p:cNvSpPr>
            <p:nvPr/>
          </p:nvSpPr>
          <p:spPr>
            <a:xfrm>
              <a:off x="3537289" y="2852199"/>
              <a:ext cx="371734" cy="371732"/>
            </a:xfrm>
            <a:prstGeom prst="ellipse">
              <a:avLst/>
            </a:prstGeom>
            <a:gradFill>
              <a:gsLst>
                <a:gs pos="0">
                  <a:srgbClr val="1B56E7">
                    <a:lumMod val="90000"/>
                    <a:lumOff val="10000"/>
                  </a:srgbClr>
                </a:gs>
                <a:gs pos="100000">
                  <a:srgbClr val="1B56E7"/>
                </a:gs>
              </a:gsLst>
              <a:lin ang="81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44" name="椭圆 43"/>
            <p:cNvSpPr>
              <a:spLocks noChangeAspect="1"/>
            </p:cNvSpPr>
            <p:nvPr/>
          </p:nvSpPr>
          <p:spPr>
            <a:xfrm>
              <a:off x="3464862" y="2779773"/>
              <a:ext cx="516588" cy="516584"/>
            </a:xfrm>
            <a:prstGeom prst="ellipse">
              <a:avLst/>
            </a:prstGeom>
            <a:noFill/>
            <a:ln>
              <a:gradFill>
                <a:gsLst>
                  <a:gs pos="0">
                    <a:srgbClr val="8767EF"/>
                  </a:gs>
                  <a:gs pos="100000">
                    <a:srgbClr val="1B56E7"/>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grpSp>
      <p:grpSp>
        <p:nvGrpSpPr>
          <p:cNvPr id="45" name="组合 44"/>
          <p:cNvGrpSpPr/>
          <p:nvPr/>
        </p:nvGrpSpPr>
        <p:grpSpPr>
          <a:xfrm>
            <a:off x="8080797" y="2335614"/>
            <a:ext cx="516588" cy="516584"/>
            <a:chOff x="3464862" y="2779773"/>
            <a:chExt cx="516588" cy="516584"/>
          </a:xfrm>
        </p:grpSpPr>
        <p:sp>
          <p:nvSpPr>
            <p:cNvPr id="46" name="椭圆 45"/>
            <p:cNvSpPr>
              <a:spLocks noChangeAspect="1"/>
            </p:cNvSpPr>
            <p:nvPr/>
          </p:nvSpPr>
          <p:spPr>
            <a:xfrm>
              <a:off x="3537289" y="2852199"/>
              <a:ext cx="371734" cy="371732"/>
            </a:xfrm>
            <a:prstGeom prst="ellipse">
              <a:avLst/>
            </a:prstGeom>
            <a:gradFill>
              <a:gsLst>
                <a:gs pos="0">
                  <a:srgbClr val="1B56E7">
                    <a:lumMod val="90000"/>
                    <a:lumOff val="10000"/>
                  </a:srgbClr>
                </a:gs>
                <a:gs pos="100000">
                  <a:srgbClr val="1B56E7"/>
                </a:gs>
              </a:gsLst>
              <a:lin ang="81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47" name="椭圆 46"/>
            <p:cNvSpPr>
              <a:spLocks noChangeAspect="1"/>
            </p:cNvSpPr>
            <p:nvPr/>
          </p:nvSpPr>
          <p:spPr>
            <a:xfrm>
              <a:off x="3464862" y="2779773"/>
              <a:ext cx="516588" cy="516584"/>
            </a:xfrm>
            <a:prstGeom prst="ellipse">
              <a:avLst/>
            </a:prstGeom>
            <a:noFill/>
            <a:ln>
              <a:gradFill>
                <a:gsLst>
                  <a:gs pos="0">
                    <a:srgbClr val="8767EF"/>
                  </a:gs>
                  <a:gs pos="100000">
                    <a:srgbClr val="1B56E7"/>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grpSp>
      <p:grpSp>
        <p:nvGrpSpPr>
          <p:cNvPr id="49" name="组合 48"/>
          <p:cNvGrpSpPr/>
          <p:nvPr/>
        </p:nvGrpSpPr>
        <p:grpSpPr>
          <a:xfrm>
            <a:off x="8276630" y="4325344"/>
            <a:ext cx="516588" cy="516584"/>
            <a:chOff x="3464862" y="2779773"/>
            <a:chExt cx="516588" cy="516584"/>
          </a:xfrm>
        </p:grpSpPr>
        <p:sp>
          <p:nvSpPr>
            <p:cNvPr id="50" name="椭圆 49"/>
            <p:cNvSpPr>
              <a:spLocks noChangeAspect="1"/>
            </p:cNvSpPr>
            <p:nvPr/>
          </p:nvSpPr>
          <p:spPr>
            <a:xfrm>
              <a:off x="3537289" y="2852199"/>
              <a:ext cx="371734" cy="371732"/>
            </a:xfrm>
            <a:prstGeom prst="ellipse">
              <a:avLst/>
            </a:prstGeom>
            <a:gradFill>
              <a:gsLst>
                <a:gs pos="0">
                  <a:srgbClr val="1B56E7">
                    <a:lumMod val="90000"/>
                    <a:lumOff val="10000"/>
                  </a:srgbClr>
                </a:gs>
                <a:gs pos="100000">
                  <a:srgbClr val="1B56E7"/>
                </a:gs>
              </a:gsLst>
              <a:lin ang="81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51" name="椭圆 50"/>
            <p:cNvSpPr>
              <a:spLocks noChangeAspect="1"/>
            </p:cNvSpPr>
            <p:nvPr/>
          </p:nvSpPr>
          <p:spPr>
            <a:xfrm>
              <a:off x="3464862" y="2779773"/>
              <a:ext cx="516588" cy="516584"/>
            </a:xfrm>
            <a:prstGeom prst="ellipse">
              <a:avLst/>
            </a:prstGeom>
            <a:noFill/>
            <a:ln>
              <a:gradFill>
                <a:gsLst>
                  <a:gs pos="0">
                    <a:srgbClr val="8767EF"/>
                  </a:gs>
                  <a:gs pos="100000">
                    <a:srgbClr val="1B56E7"/>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grpSp>
      <p:sp>
        <p:nvSpPr>
          <p:cNvPr id="59" name="文本框 58"/>
          <p:cNvSpPr txBox="1"/>
          <p:nvPr/>
        </p:nvSpPr>
        <p:spPr>
          <a:xfrm>
            <a:off x="1971312" y="936008"/>
            <a:ext cx="2133600" cy="430530"/>
          </a:xfrm>
          <a:prstGeom prst="rect">
            <a:avLst/>
          </a:prstGeom>
          <a:noFill/>
        </p:spPr>
        <p:txBody>
          <a:bodyPr wrap="none" lIns="0" tIns="0" rIns="0" bIns="0" rtlCol="0">
            <a:spAutoFit/>
          </a:bodyPr>
          <a:lstStyle/>
          <a:p>
            <a:r>
              <a:rPr lang="zh-CN" altLang="en-US" sz="2800" dirty="0">
                <a:solidFill>
                  <a:schemeClr val="bg1"/>
                </a:solidFill>
                <a:latin typeface="思源黑体 CN Bold" panose="020B0800000000000000" pitchFamily="34" charset="-122"/>
                <a:ea typeface="思源黑体 CN Heavy" panose="020B0A00000000000000" charset="-122"/>
                <a:sym typeface="思源黑体 CN Bold" panose="020B0800000000000000" pitchFamily="34" charset="-122"/>
              </a:rPr>
              <a:t>這裏是大標題</a:t>
            </a:r>
            <a:endParaRPr lang="zh-CN" altLang="en-US" sz="2800" dirty="0">
              <a:solidFill>
                <a:schemeClr val="bg1"/>
              </a:solidFill>
              <a:latin typeface="思源黑体 CN Bold" panose="020B0800000000000000" pitchFamily="34" charset="-122"/>
              <a:ea typeface="思源黑体 CN Heavy" panose="020B0A00000000000000" charset="-122"/>
              <a:sym typeface="思源黑体 CN Bold" panose="020B0800000000000000" pitchFamily="34" charset="-122"/>
            </a:endParaRPr>
          </a:p>
        </p:txBody>
      </p:sp>
      <p:sp>
        <p:nvSpPr>
          <p:cNvPr id="7" name="椭圆 6"/>
          <p:cNvSpPr/>
          <p:nvPr/>
        </p:nvSpPr>
        <p:spPr>
          <a:xfrm>
            <a:off x="4699247" y="2513802"/>
            <a:ext cx="2793506" cy="2793506"/>
          </a:xfrm>
          <a:prstGeom prst="ellipse">
            <a:avLst/>
          </a:prstGeom>
          <a:gradFill>
            <a:gsLst>
              <a:gs pos="100000">
                <a:srgbClr val="1B56E7">
                  <a:lumMod val="100000"/>
                  <a:alpha val="80000"/>
                </a:srgbClr>
              </a:gs>
              <a:gs pos="0">
                <a:srgbClr val="8767EF">
                  <a:alpha val="0"/>
                </a:srgbClr>
              </a:gs>
            </a:gsLst>
            <a:lin ang="2700000" scaled="0"/>
          </a:gradFill>
          <a:ln>
            <a:gradFill>
              <a:gsLst>
                <a:gs pos="0">
                  <a:srgbClr val="1B56E7">
                    <a:alpha val="18000"/>
                  </a:srgbClr>
                </a:gs>
                <a:gs pos="100000">
                  <a:srgbClr val="8767EF"/>
                </a:gs>
              </a:gsLst>
              <a:lin ang="5400000" scaled="1"/>
            </a:gradFill>
          </a:ln>
          <a:effectLst>
            <a:outerShdw blurRad="749300" dir="5400000" sx="108000" sy="108000" algn="t" rotWithShape="0">
              <a:srgbClr val="8767EF">
                <a:alpha val="7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5172671" y="4447784"/>
            <a:ext cx="1846659" cy="368935"/>
          </a:xfrm>
          <a:prstGeom prst="rect">
            <a:avLst/>
          </a:prstGeom>
          <a:noFill/>
        </p:spPr>
        <p:txBody>
          <a:bodyPr wrap="square" lIns="0" tIns="0" rIns="0" bIns="0" rtlCol="0">
            <a:spAutoFit/>
          </a:bodyPr>
          <a:lstStyle/>
          <a:p>
            <a:pPr algn="ctr"/>
            <a:r>
              <a:rPr lang="zh-CN" altLang="en-US" sz="2400" dirty="0">
                <a:solidFill>
                  <a:schemeClr val="bg1"/>
                </a:solidFill>
                <a:latin typeface="思源黑体 CN Bold" panose="020B0800000000000000" pitchFamily="34" charset="-122"/>
                <a:ea typeface="思源黑体 CN Heavy" panose="020B0A00000000000000" charset="-122"/>
                <a:sym typeface="思源黑体 CN Medium" panose="020B0600000000000000" pitchFamily="34" charset="-122"/>
              </a:rPr>
              <a:t>星空範本主題</a:t>
            </a:r>
            <a:endParaRPr lang="zh-CN" altLang="en-US" sz="2400" dirty="0">
              <a:solidFill>
                <a:schemeClr val="bg1"/>
              </a:soli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60" name="文本框 59"/>
          <p:cNvSpPr txBox="1"/>
          <p:nvPr/>
        </p:nvSpPr>
        <p:spPr>
          <a:xfrm>
            <a:off x="7620073" y="-692288"/>
            <a:ext cx="4693920" cy="1477010"/>
          </a:xfrm>
          <a:prstGeom prst="rect">
            <a:avLst/>
          </a:prstGeom>
          <a:noFill/>
        </p:spPr>
        <p:txBody>
          <a:bodyPr wrap="none" lIns="0" tIns="0" rIns="0" bIns="0" rtlCol="0">
            <a:spAutoFit/>
          </a:bodyPr>
          <a:lstStyle>
            <a:defPPr>
              <a:defRPr lang="zh-CN"/>
            </a:defPPr>
            <a:lvl1pPr algn="ctr">
              <a:defRPr sz="9600">
                <a:ln>
                  <a:solidFill>
                    <a:schemeClr val="bg1">
                      <a:alpha val="20000"/>
                    </a:schemeClr>
                  </a:solidFill>
                </a:ln>
                <a:noFill/>
              </a:defRPr>
            </a:lvl1pPr>
          </a:lstStyle>
          <a:p>
            <a:r>
              <a:rPr lang="en-US" altLang="zh-CN" dirty="0">
                <a:latin typeface="思源黑体 CN Bold" panose="020B0800000000000000" pitchFamily="34" charset="-122"/>
                <a:ea typeface="思源黑体 CN Heavy" panose="020B0A00000000000000" charset="-122"/>
                <a:sym typeface="思源黑体 CN Medium" panose="020B0600000000000000" pitchFamily="34" charset="-122"/>
              </a:rPr>
              <a:t>HERE IS</a:t>
            </a:r>
            <a:endParaRPr lang="en-US" altLang="zh-CN" dirty="0">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61" name="文本框 60"/>
          <p:cNvSpPr txBox="1"/>
          <p:nvPr/>
        </p:nvSpPr>
        <p:spPr>
          <a:xfrm>
            <a:off x="-59393" y="6165107"/>
            <a:ext cx="2346960" cy="738505"/>
          </a:xfrm>
          <a:prstGeom prst="rect">
            <a:avLst/>
          </a:prstGeom>
          <a:noFill/>
        </p:spPr>
        <p:txBody>
          <a:bodyPr wrap="none" lIns="0" tIns="0" rIns="0" bIns="0" rtlCol="0">
            <a:spAutoFit/>
          </a:bodyPr>
          <a:lstStyle>
            <a:defPPr>
              <a:defRPr lang="zh-CN"/>
            </a:defPPr>
            <a:lvl1pPr algn="ctr">
              <a:defRPr sz="9600">
                <a:ln>
                  <a:solidFill>
                    <a:schemeClr val="bg1">
                      <a:alpha val="20000"/>
                    </a:schemeClr>
                  </a:solidFill>
                </a:ln>
                <a:noFill/>
              </a:defRPr>
            </a:lvl1pPr>
          </a:lstStyle>
          <a:p>
            <a:r>
              <a:rPr lang="en-US" altLang="zh-CN" sz="4800" dirty="0">
                <a:ln>
                  <a:solidFill>
                    <a:schemeClr val="bg1">
                      <a:alpha val="10000"/>
                    </a:schemeClr>
                  </a:solidFill>
                </a:ln>
                <a:latin typeface="思源黑体 CN Bold" panose="020B0800000000000000" pitchFamily="34" charset="-122"/>
                <a:ea typeface="思源黑体 CN Heavy" panose="020B0A00000000000000" charset="-122"/>
                <a:sym typeface="思源黑体 CN Medium" panose="020B0600000000000000" pitchFamily="34" charset="-122"/>
              </a:rPr>
              <a:t>HERE IS</a:t>
            </a:r>
            <a:endParaRPr lang="en-US" altLang="zh-CN" sz="4800" dirty="0">
              <a:ln>
                <a:solidFill>
                  <a:schemeClr val="bg1">
                    <a:alpha val="10000"/>
                  </a:schemeClr>
                </a:solidFill>
              </a:ln>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62" name="文本框 61"/>
          <p:cNvSpPr txBox="1"/>
          <p:nvPr/>
        </p:nvSpPr>
        <p:spPr>
          <a:xfrm>
            <a:off x="1770985" y="2335614"/>
            <a:ext cx="1524000" cy="307340"/>
          </a:xfrm>
          <a:prstGeom prst="rect">
            <a:avLst/>
          </a:prstGeom>
          <a:noFill/>
        </p:spPr>
        <p:txBody>
          <a:bodyPr wrap="none" lIns="0" tIns="0" rIns="0" bIns="0" rtlCol="0">
            <a:spAutoFit/>
          </a:bodyPr>
          <a:lstStyle>
            <a:defPPr>
              <a:defRPr lang="zh-CN"/>
            </a:defPPr>
            <a:lvl1pPr>
              <a:defRPr sz="2000">
                <a:gradFill>
                  <a:gsLst>
                    <a:gs pos="0">
                      <a:schemeClr val="bg1"/>
                    </a:gs>
                    <a:gs pos="100000">
                      <a:srgbClr val="BACCF8">
                        <a:alpha val="50000"/>
                      </a:srgbClr>
                    </a:gs>
                  </a:gsLst>
                  <a:lin ang="0" scaled="0"/>
                </a:gradFill>
                <a:latin typeface="思源黑体 CN Medium" panose="020B0600000000000000" pitchFamily="34" charset="-122"/>
                <a:ea typeface="思源黑体 CN Medium" panose="020B0600000000000000" pitchFamily="34" charset="-122"/>
              </a:defRPr>
            </a:lvl1pPr>
          </a:lstStyle>
          <a:p>
            <a:r>
              <a:rPr lang="zh-CN" altLang="en-US" dirty="0">
                <a:latin typeface="思源黑体 CN Bold" panose="020B0800000000000000" pitchFamily="34" charset="-122"/>
                <a:ea typeface="思源黑体 CN Heavy" panose="020B0A00000000000000" charset="-122"/>
                <a:sym typeface="思源黑体 CN Medium" panose="020B0600000000000000" pitchFamily="34" charset="-122"/>
              </a:rPr>
              <a:t>這裏是小標題</a:t>
            </a:r>
            <a:endParaRPr lang="zh-CN" altLang="en-US" dirty="0">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64" name="文本框 63"/>
          <p:cNvSpPr txBox="1"/>
          <p:nvPr/>
        </p:nvSpPr>
        <p:spPr>
          <a:xfrm>
            <a:off x="955388" y="2687155"/>
            <a:ext cx="2354480" cy="516255"/>
          </a:xfrm>
          <a:prstGeom prst="rect">
            <a:avLst/>
          </a:prstGeom>
          <a:noFill/>
        </p:spPr>
        <p:txBody>
          <a:bodyPr wrap="square" lIns="0" tIns="0" rIns="0" bIns="0" rtlCol="0">
            <a:spAutoFit/>
          </a:bodyPr>
          <a:lstStyle/>
          <a:p>
            <a:pPr algn="r">
              <a:lnSpc>
                <a:spcPct val="120000"/>
              </a:lnSpc>
            </a:pPr>
            <a:r>
              <a:rPr lang="zh-CN" altLang="en-US" sz="1400" dirty="0">
                <a:solidFill>
                  <a:schemeClr val="bg1">
                    <a:alpha val="50000"/>
                  </a:schemeClr>
                </a:solidFill>
                <a:latin typeface="思源黑体 CN Bold" panose="020B0800000000000000" pitchFamily="34" charset="-122"/>
                <a:ea typeface="思源黑体 CN Heavy" panose="020B0A00000000000000" charset="-122"/>
              </a:rPr>
              <a:t>文字這裏是一段文字這裏是一段文字這裏是一段</a:t>
            </a:r>
            <a:endParaRPr lang="zh-CN" altLang="en-US" sz="14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99" name="文本框 98"/>
          <p:cNvSpPr txBox="1"/>
          <p:nvPr/>
        </p:nvSpPr>
        <p:spPr>
          <a:xfrm>
            <a:off x="1770985" y="4325344"/>
            <a:ext cx="1524000" cy="307340"/>
          </a:xfrm>
          <a:prstGeom prst="rect">
            <a:avLst/>
          </a:prstGeom>
          <a:noFill/>
        </p:spPr>
        <p:txBody>
          <a:bodyPr wrap="none" lIns="0" tIns="0" rIns="0" bIns="0" rtlCol="0">
            <a:spAutoFit/>
          </a:bodyPr>
          <a:lstStyle>
            <a:defPPr>
              <a:defRPr lang="zh-CN"/>
            </a:defPPr>
            <a:lvl1pPr>
              <a:defRPr sz="2000">
                <a:gradFill>
                  <a:gsLst>
                    <a:gs pos="0">
                      <a:schemeClr val="bg1"/>
                    </a:gs>
                    <a:gs pos="100000">
                      <a:srgbClr val="BACCF8">
                        <a:alpha val="50000"/>
                      </a:srgbClr>
                    </a:gs>
                  </a:gsLst>
                  <a:lin ang="0" scaled="0"/>
                </a:gradFill>
                <a:latin typeface="思源黑体 CN Medium" panose="020B0600000000000000" pitchFamily="34" charset="-122"/>
                <a:ea typeface="思源黑体 CN Medium" panose="020B0600000000000000" pitchFamily="34" charset="-122"/>
              </a:defRPr>
            </a:lvl1pPr>
          </a:lstStyle>
          <a:p>
            <a:r>
              <a:rPr lang="zh-CN" altLang="en-US" dirty="0">
                <a:latin typeface="思源黑体 CN Bold" panose="020B0800000000000000" pitchFamily="34" charset="-122"/>
                <a:ea typeface="思源黑体 CN Heavy" panose="020B0A00000000000000" charset="-122"/>
                <a:sym typeface="思源黑体 CN Medium" panose="020B0600000000000000" pitchFamily="34" charset="-122"/>
              </a:rPr>
              <a:t>這裏是小標題</a:t>
            </a:r>
            <a:endParaRPr lang="zh-CN" altLang="en-US" dirty="0">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100" name="文本框 99"/>
          <p:cNvSpPr txBox="1"/>
          <p:nvPr/>
        </p:nvSpPr>
        <p:spPr>
          <a:xfrm>
            <a:off x="955388" y="4676885"/>
            <a:ext cx="2354480" cy="516255"/>
          </a:xfrm>
          <a:prstGeom prst="rect">
            <a:avLst/>
          </a:prstGeom>
          <a:noFill/>
        </p:spPr>
        <p:txBody>
          <a:bodyPr wrap="square" lIns="0" tIns="0" rIns="0" bIns="0" rtlCol="0">
            <a:spAutoFit/>
          </a:bodyPr>
          <a:lstStyle/>
          <a:p>
            <a:pPr algn="r">
              <a:lnSpc>
                <a:spcPct val="120000"/>
              </a:lnSpc>
            </a:pPr>
            <a:r>
              <a:rPr lang="zh-CN" altLang="en-US" sz="1400" dirty="0">
                <a:solidFill>
                  <a:schemeClr val="bg1">
                    <a:alpha val="50000"/>
                  </a:schemeClr>
                </a:solidFill>
                <a:latin typeface="思源黑体 CN Bold" panose="020B0800000000000000" pitchFamily="34" charset="-122"/>
                <a:ea typeface="思源黑体 CN Heavy" panose="020B0A00000000000000" charset="-122"/>
              </a:rPr>
              <a:t>文字這裏是一段文字這裏是一段文字這裏是一段文</a:t>
            </a:r>
            <a:endParaRPr lang="zh-CN" altLang="en-US" sz="14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102" name="文本框 101"/>
          <p:cNvSpPr txBox="1"/>
          <p:nvPr/>
        </p:nvSpPr>
        <p:spPr>
          <a:xfrm>
            <a:off x="8917685" y="2335614"/>
            <a:ext cx="1524000" cy="307340"/>
          </a:xfrm>
          <a:prstGeom prst="rect">
            <a:avLst/>
          </a:prstGeom>
          <a:noFill/>
        </p:spPr>
        <p:txBody>
          <a:bodyPr wrap="none" lIns="0" tIns="0" rIns="0" bIns="0" rtlCol="0">
            <a:spAutoFit/>
          </a:bodyPr>
          <a:lstStyle>
            <a:defPPr>
              <a:defRPr lang="zh-CN"/>
            </a:defPPr>
            <a:lvl1pPr>
              <a:defRPr sz="2000">
                <a:gradFill>
                  <a:gsLst>
                    <a:gs pos="0">
                      <a:schemeClr val="bg1"/>
                    </a:gs>
                    <a:gs pos="100000">
                      <a:srgbClr val="BACCF8">
                        <a:alpha val="50000"/>
                      </a:srgbClr>
                    </a:gs>
                  </a:gsLst>
                  <a:lin ang="0" scaled="0"/>
                </a:gradFill>
                <a:latin typeface="思源黑体 CN Medium" panose="020B0600000000000000" pitchFamily="34" charset="-122"/>
                <a:ea typeface="思源黑体 CN Medium" panose="020B0600000000000000" pitchFamily="34" charset="-122"/>
              </a:defRPr>
            </a:lvl1pPr>
          </a:lstStyle>
          <a:p>
            <a:r>
              <a:rPr lang="zh-CN" altLang="en-US" dirty="0">
                <a:latin typeface="思源黑体 CN Bold" panose="020B0800000000000000" pitchFamily="34" charset="-122"/>
                <a:ea typeface="思源黑体 CN Heavy" panose="020B0A00000000000000" charset="-122"/>
                <a:sym typeface="思源黑体 CN Medium" panose="020B0600000000000000" pitchFamily="34" charset="-122"/>
              </a:rPr>
              <a:t>這裏是小標題</a:t>
            </a:r>
            <a:endParaRPr lang="zh-CN" altLang="en-US" dirty="0">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103" name="文本框 102"/>
          <p:cNvSpPr txBox="1"/>
          <p:nvPr/>
        </p:nvSpPr>
        <p:spPr>
          <a:xfrm>
            <a:off x="8917685" y="2687155"/>
            <a:ext cx="2354480" cy="516255"/>
          </a:xfrm>
          <a:prstGeom prst="rect">
            <a:avLst/>
          </a:prstGeom>
          <a:noFill/>
        </p:spPr>
        <p:txBody>
          <a:bodyPr wrap="square" lIns="0" tIns="0" rIns="0" bIns="0" rtlCol="0">
            <a:spAutoFit/>
          </a:bodyPr>
          <a:lstStyle/>
          <a:p>
            <a:pPr>
              <a:lnSpc>
                <a:spcPct val="120000"/>
              </a:lnSpc>
            </a:pPr>
            <a:r>
              <a:rPr lang="zh-CN" altLang="en-US" sz="1400" dirty="0">
                <a:solidFill>
                  <a:schemeClr val="bg1">
                    <a:alpha val="50000"/>
                  </a:schemeClr>
                </a:solidFill>
                <a:latin typeface="思源黑体 CN Bold" panose="020B0800000000000000" pitchFamily="34" charset="-122"/>
                <a:ea typeface="思源黑体 CN Heavy" panose="020B0A00000000000000" charset="-122"/>
              </a:rPr>
              <a:t>文字這裏是一段文字這裏是一段文字</a:t>
            </a:r>
            <a:endParaRPr lang="zh-CN" altLang="en-US" sz="14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105" name="文本框 104"/>
          <p:cNvSpPr txBox="1"/>
          <p:nvPr/>
        </p:nvSpPr>
        <p:spPr>
          <a:xfrm>
            <a:off x="8917685" y="4325344"/>
            <a:ext cx="1524000" cy="307340"/>
          </a:xfrm>
          <a:prstGeom prst="rect">
            <a:avLst/>
          </a:prstGeom>
          <a:noFill/>
        </p:spPr>
        <p:txBody>
          <a:bodyPr wrap="none" lIns="0" tIns="0" rIns="0" bIns="0" rtlCol="0">
            <a:spAutoFit/>
          </a:bodyPr>
          <a:lstStyle>
            <a:defPPr>
              <a:defRPr lang="zh-CN"/>
            </a:defPPr>
            <a:lvl1pPr>
              <a:defRPr sz="2000">
                <a:gradFill>
                  <a:gsLst>
                    <a:gs pos="0">
                      <a:schemeClr val="bg1"/>
                    </a:gs>
                    <a:gs pos="100000">
                      <a:srgbClr val="BACCF8">
                        <a:alpha val="50000"/>
                      </a:srgbClr>
                    </a:gs>
                  </a:gsLst>
                  <a:lin ang="0" scaled="0"/>
                </a:gradFill>
                <a:latin typeface="思源黑体 CN Medium" panose="020B0600000000000000" pitchFamily="34" charset="-122"/>
                <a:ea typeface="思源黑体 CN Medium" panose="020B0600000000000000" pitchFamily="34" charset="-122"/>
              </a:defRPr>
            </a:lvl1pPr>
          </a:lstStyle>
          <a:p>
            <a:r>
              <a:rPr lang="zh-CN" altLang="en-US" dirty="0">
                <a:latin typeface="思源黑体 CN Bold" panose="020B0800000000000000" pitchFamily="34" charset="-122"/>
                <a:ea typeface="思源黑体 CN Heavy" panose="020B0A00000000000000" charset="-122"/>
                <a:sym typeface="思源黑体 CN Medium" panose="020B0600000000000000" pitchFamily="34" charset="-122"/>
              </a:rPr>
              <a:t>這裏是小標題</a:t>
            </a:r>
            <a:endParaRPr lang="zh-CN" altLang="en-US" dirty="0">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106" name="文本框 105"/>
          <p:cNvSpPr txBox="1"/>
          <p:nvPr/>
        </p:nvSpPr>
        <p:spPr>
          <a:xfrm>
            <a:off x="8917685" y="4676885"/>
            <a:ext cx="2354480" cy="516255"/>
          </a:xfrm>
          <a:prstGeom prst="rect">
            <a:avLst/>
          </a:prstGeom>
          <a:noFill/>
        </p:spPr>
        <p:txBody>
          <a:bodyPr wrap="square" lIns="0" tIns="0" rIns="0" bIns="0" rtlCol="0">
            <a:spAutoFit/>
          </a:bodyPr>
          <a:lstStyle/>
          <a:p>
            <a:pPr>
              <a:lnSpc>
                <a:spcPct val="120000"/>
              </a:lnSpc>
            </a:pPr>
            <a:r>
              <a:rPr lang="zh-CN" altLang="en-US" sz="1400" dirty="0">
                <a:solidFill>
                  <a:schemeClr val="bg1">
                    <a:alpha val="50000"/>
                  </a:schemeClr>
                </a:solidFill>
                <a:latin typeface="思源黑体 CN Bold" panose="020B0800000000000000" pitchFamily="34" charset="-122"/>
                <a:ea typeface="思源黑体 CN Heavy" panose="020B0A00000000000000" charset="-122"/>
              </a:rPr>
              <a:t>文字這裏是一段文字這裏是一段文字這裏是一段文一段</a:t>
            </a:r>
            <a:endParaRPr lang="zh-CN" altLang="en-US" sz="1400" dirty="0">
              <a:solidFill>
                <a:schemeClr val="bg1">
                  <a:alpha val="50000"/>
                </a:schemeClr>
              </a:solidFill>
              <a:latin typeface="思源黑体 CN Bold" panose="020B0800000000000000" pitchFamily="34" charset="-122"/>
              <a:ea typeface="思源黑体 CN Heavy" panose="020B0A00000000000000" charset="-122"/>
            </a:endParaRPr>
          </a:p>
        </p:txBody>
      </p:sp>
      <p:cxnSp>
        <p:nvCxnSpPr>
          <p:cNvPr id="107" name="直接连接符 106"/>
          <p:cNvCxnSpPr/>
          <p:nvPr/>
        </p:nvCxnSpPr>
        <p:spPr>
          <a:xfrm>
            <a:off x="2600325" y="6551151"/>
            <a:ext cx="7966075" cy="0"/>
          </a:xfrm>
          <a:prstGeom prst="line">
            <a:avLst/>
          </a:prstGeom>
          <a:ln w="22225" cap="rnd">
            <a:solidFill>
              <a:srgbClr val="174FDB">
                <a:alpha val="20000"/>
              </a:srgbClr>
            </a:solidFill>
            <a:prstDash val="dash"/>
            <a:round/>
          </a:ln>
        </p:spPr>
        <p:style>
          <a:lnRef idx="1">
            <a:schemeClr val="accent1"/>
          </a:lnRef>
          <a:fillRef idx="0">
            <a:schemeClr val="accent1"/>
          </a:fillRef>
          <a:effectRef idx="0">
            <a:schemeClr val="accent1"/>
          </a:effectRef>
          <a:fontRef idx="minor">
            <a:schemeClr val="tx1"/>
          </a:fontRef>
        </p:style>
      </p:cxnSp>
      <p:pic>
        <p:nvPicPr>
          <p:cNvPr id="108" name="Picture 65"/>
          <p:cNvPicPr/>
          <p:nvPr/>
        </p:nvPicPr>
        <p:blipFill>
          <a:blip r:embed="rId3">
            <a:alphaModFix amt="50000"/>
            <a:extLst>
              <a:ext uri="{28A0092B-C50C-407E-A947-70E740481C1C}">
                <a14:useLocalDpi xmlns:a14="http://schemas.microsoft.com/office/drawing/2010/main" val="0"/>
              </a:ext>
            </a:extLst>
          </a:blip>
          <a:stretch>
            <a:fillRect/>
          </a:stretch>
        </p:blipFill>
        <p:spPr>
          <a:xfrm>
            <a:off x="10654337" y="6460952"/>
            <a:ext cx="211323" cy="180398"/>
          </a:xfrm>
          <a:prstGeom prst="rect">
            <a:avLst/>
          </a:prstGeom>
        </p:spPr>
      </p:pic>
      <p:pic>
        <p:nvPicPr>
          <p:cNvPr id="109" name="Picture 65"/>
          <p:cNvPicPr/>
          <p:nvPr/>
        </p:nvPicPr>
        <p:blipFill>
          <a:blip r:embed="rId3">
            <a:alphaModFix amt="20000"/>
            <a:extLst>
              <a:ext uri="{28A0092B-C50C-407E-A947-70E740481C1C}">
                <a14:useLocalDpi xmlns:a14="http://schemas.microsoft.com/office/drawing/2010/main" val="0"/>
              </a:ext>
            </a:extLst>
          </a:blip>
          <a:stretch>
            <a:fillRect/>
          </a:stretch>
        </p:blipFill>
        <p:spPr>
          <a:xfrm flipV="1">
            <a:off x="10915259" y="6460952"/>
            <a:ext cx="211323" cy="180398"/>
          </a:xfrm>
          <a:prstGeom prst="rect">
            <a:avLst/>
          </a:prstGeom>
        </p:spPr>
      </p:pic>
      <p:pic>
        <p:nvPicPr>
          <p:cNvPr id="110" name="Picture 65"/>
          <p:cNvPicPr/>
          <p:nvPr/>
        </p:nvPicPr>
        <p:blipFill>
          <a:blip r:embed="rId3">
            <a:alphaModFix amt="50000"/>
            <a:extLst>
              <a:ext uri="{28A0092B-C50C-407E-A947-70E740481C1C}">
                <a14:useLocalDpi xmlns:a14="http://schemas.microsoft.com/office/drawing/2010/main" val="0"/>
              </a:ext>
            </a:extLst>
          </a:blip>
          <a:stretch>
            <a:fillRect/>
          </a:stretch>
        </p:blipFill>
        <p:spPr>
          <a:xfrm flipH="1">
            <a:off x="11176181" y="6460952"/>
            <a:ext cx="211323" cy="180398"/>
          </a:xfrm>
          <a:prstGeom prst="rect">
            <a:avLst/>
          </a:prstGeom>
        </p:spPr>
      </p:pic>
      <p:sp>
        <p:nvSpPr>
          <p:cNvPr id="21" name="文本框 20"/>
          <p:cNvSpPr txBox="1"/>
          <p:nvPr/>
        </p:nvSpPr>
        <p:spPr>
          <a:xfrm>
            <a:off x="3733193" y="2486184"/>
            <a:ext cx="200660" cy="215265"/>
          </a:xfrm>
          <a:prstGeom prst="rect">
            <a:avLst/>
          </a:prstGeom>
          <a:noFill/>
        </p:spPr>
        <p:txBody>
          <a:bodyPr wrap="none" lIns="0" tIns="0" rIns="0" bIns="0" rtlCol="0">
            <a:spAutoFit/>
          </a:bodyPr>
          <a:lstStyle/>
          <a:p>
            <a:pPr algn="l"/>
            <a:r>
              <a:rPr lang="en-US" altLang="zh-CN" sz="1400" dirty="0">
                <a:ln w="3175">
                  <a:solidFill>
                    <a:schemeClr val="bg1"/>
                  </a:solidFill>
                </a:ln>
                <a:noFill/>
              </a:rPr>
              <a:t>01</a:t>
            </a:r>
            <a:endParaRPr lang="zh-CN" altLang="en-US" sz="1400" dirty="0">
              <a:ln w="3175">
                <a:solidFill>
                  <a:schemeClr val="bg1"/>
                </a:solidFill>
              </a:ln>
              <a:noFill/>
            </a:endParaRPr>
          </a:p>
        </p:txBody>
      </p:sp>
      <p:sp>
        <p:nvSpPr>
          <p:cNvPr id="111" name="文本框 110"/>
          <p:cNvSpPr txBox="1"/>
          <p:nvPr/>
        </p:nvSpPr>
        <p:spPr>
          <a:xfrm>
            <a:off x="3608550" y="4475914"/>
            <a:ext cx="200660" cy="215265"/>
          </a:xfrm>
          <a:prstGeom prst="rect">
            <a:avLst/>
          </a:prstGeom>
          <a:noFill/>
        </p:spPr>
        <p:txBody>
          <a:bodyPr wrap="none" lIns="0" tIns="0" rIns="0" bIns="0" rtlCol="0">
            <a:spAutoFit/>
          </a:bodyPr>
          <a:lstStyle/>
          <a:p>
            <a:pPr algn="l"/>
            <a:r>
              <a:rPr lang="en-US" altLang="zh-CN" sz="1400" dirty="0">
                <a:ln w="3175">
                  <a:solidFill>
                    <a:schemeClr val="bg1"/>
                  </a:solidFill>
                </a:ln>
                <a:noFill/>
              </a:rPr>
              <a:t>03</a:t>
            </a:r>
            <a:endParaRPr lang="zh-CN" altLang="en-US" sz="1400" dirty="0">
              <a:ln w="3175">
                <a:solidFill>
                  <a:schemeClr val="bg1"/>
                </a:solidFill>
              </a:ln>
              <a:noFill/>
            </a:endParaRPr>
          </a:p>
        </p:txBody>
      </p:sp>
      <p:sp>
        <p:nvSpPr>
          <p:cNvPr id="112" name="文本框 111"/>
          <p:cNvSpPr txBox="1"/>
          <p:nvPr/>
        </p:nvSpPr>
        <p:spPr>
          <a:xfrm>
            <a:off x="8236499" y="2486184"/>
            <a:ext cx="200660" cy="215265"/>
          </a:xfrm>
          <a:prstGeom prst="rect">
            <a:avLst/>
          </a:prstGeom>
          <a:noFill/>
        </p:spPr>
        <p:txBody>
          <a:bodyPr wrap="none" lIns="0" tIns="0" rIns="0" bIns="0" rtlCol="0">
            <a:spAutoFit/>
          </a:bodyPr>
          <a:lstStyle/>
          <a:p>
            <a:pPr algn="l"/>
            <a:r>
              <a:rPr lang="en-US" altLang="zh-CN" sz="1400" dirty="0">
                <a:ln w="3175">
                  <a:solidFill>
                    <a:schemeClr val="bg1"/>
                  </a:solidFill>
                </a:ln>
                <a:noFill/>
              </a:rPr>
              <a:t>02</a:t>
            </a:r>
            <a:endParaRPr lang="zh-CN" altLang="en-US" sz="1400" dirty="0">
              <a:ln w="3175">
                <a:solidFill>
                  <a:schemeClr val="bg1"/>
                </a:solidFill>
              </a:ln>
              <a:noFill/>
            </a:endParaRPr>
          </a:p>
        </p:txBody>
      </p:sp>
      <p:sp>
        <p:nvSpPr>
          <p:cNvPr id="113" name="文本框 112"/>
          <p:cNvSpPr txBox="1"/>
          <p:nvPr/>
        </p:nvSpPr>
        <p:spPr>
          <a:xfrm>
            <a:off x="8432332" y="4475914"/>
            <a:ext cx="200660" cy="215265"/>
          </a:xfrm>
          <a:prstGeom prst="rect">
            <a:avLst/>
          </a:prstGeom>
          <a:noFill/>
        </p:spPr>
        <p:txBody>
          <a:bodyPr wrap="none" lIns="0" tIns="0" rIns="0" bIns="0" rtlCol="0">
            <a:spAutoFit/>
          </a:bodyPr>
          <a:lstStyle/>
          <a:p>
            <a:pPr algn="l"/>
            <a:r>
              <a:rPr lang="en-US" altLang="zh-CN" sz="1400" dirty="0">
                <a:ln w="3175">
                  <a:solidFill>
                    <a:schemeClr val="bg1"/>
                  </a:solidFill>
                </a:ln>
                <a:noFill/>
              </a:rPr>
              <a:t>04</a:t>
            </a:r>
            <a:endParaRPr lang="zh-CN" altLang="en-US" sz="1400" dirty="0">
              <a:ln w="3175">
                <a:solidFill>
                  <a:schemeClr val="bg1"/>
                </a:solidFill>
              </a:ln>
              <a:noFill/>
            </a:endParaRPr>
          </a:p>
        </p:txBody>
      </p:sp>
      <p:pic>
        <p:nvPicPr>
          <p:cNvPr id="48" name="图片 47" descr="桌子上的碗&#10;&#10;低可信度描述已自动生成"/>
          <p:cNvPicPr>
            <a:picLocks noChangeAspect="1"/>
          </p:cNvPicPr>
          <p:nvPr/>
        </p:nvPicPr>
        <p:blipFill>
          <a:blip r:embed="rId4">
            <a:extLst>
              <a:ext uri="{BEBA8EAE-BF5A-486C-A8C5-ECC9F3942E4B}">
                <a14:imgProps xmlns:a14="http://schemas.microsoft.com/office/drawing/2010/main">
                  <a14:imgLayer r:embed="rId5">
                    <a14:imgEffect>
                      <a14:artisticFilmGrain/>
                    </a14:imgEffect>
                  </a14:imgLayer>
                </a14:imgProps>
              </a:ext>
              <a:ext uri="{28A0092B-C50C-407E-A947-70E740481C1C}">
                <a14:useLocalDpi xmlns:a14="http://schemas.microsoft.com/office/drawing/2010/main" val="0"/>
              </a:ext>
            </a:extLst>
          </a:blip>
          <a:stretch>
            <a:fillRect/>
          </a:stretch>
        </p:blipFill>
        <p:spPr>
          <a:xfrm rot="17968349">
            <a:off x="5081635" y="2540049"/>
            <a:ext cx="1971396" cy="1971396"/>
          </a:xfrm>
          <a:prstGeom prst="rect">
            <a:avLst/>
          </a:prstGeom>
          <a:effectLst>
            <a:outerShdw blurRad="355600" dist="330200" dir="5400000" sx="95000" sy="95000" algn="t" rotWithShape="0">
              <a:srgbClr val="512876">
                <a:alpha val="62000"/>
              </a:srgbClr>
            </a:outerShdw>
          </a:effectLst>
        </p:spPr>
      </p:pic>
      <p:grpSp>
        <p:nvGrpSpPr>
          <p:cNvPr id="2" name="组合 1"/>
          <p:cNvGrpSpPr/>
          <p:nvPr/>
        </p:nvGrpSpPr>
        <p:grpSpPr>
          <a:xfrm>
            <a:off x="1408259" y="5437883"/>
            <a:ext cx="1901609" cy="332374"/>
            <a:chOff x="1408259" y="5380039"/>
            <a:chExt cx="1901609" cy="332374"/>
          </a:xfrm>
        </p:grpSpPr>
        <p:sp>
          <p:nvSpPr>
            <p:cNvPr id="52" name="矩形: 剪去对角 51"/>
            <p:cNvSpPr/>
            <p:nvPr/>
          </p:nvSpPr>
          <p:spPr>
            <a:xfrm>
              <a:off x="1408259" y="5380039"/>
              <a:ext cx="884048" cy="332374"/>
            </a:xfrm>
            <a:prstGeom prst="snip2DiagRect">
              <a:avLst/>
            </a:prstGeom>
            <a:noFill/>
            <a:ln w="9525">
              <a:gradFill>
                <a:gsLst>
                  <a:gs pos="0">
                    <a:schemeClr val="accent1">
                      <a:lumMod val="5000"/>
                      <a:lumOff val="95000"/>
                    </a:schemeClr>
                  </a:gs>
                  <a:gs pos="100000">
                    <a:srgbClr val="8767E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矩形: 剪去对角 52"/>
            <p:cNvSpPr/>
            <p:nvPr/>
          </p:nvSpPr>
          <p:spPr>
            <a:xfrm>
              <a:off x="2425820" y="5380039"/>
              <a:ext cx="884048" cy="332374"/>
            </a:xfrm>
            <a:prstGeom prst="snip2DiagRect">
              <a:avLst/>
            </a:prstGeom>
            <a:noFill/>
            <a:ln w="9525">
              <a:gradFill>
                <a:gsLst>
                  <a:gs pos="0">
                    <a:schemeClr val="accent1">
                      <a:lumMod val="5000"/>
                      <a:lumOff val="95000"/>
                    </a:schemeClr>
                  </a:gs>
                  <a:gs pos="100000">
                    <a:srgbClr val="8767E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文本框 62"/>
            <p:cNvSpPr txBox="1"/>
            <p:nvPr/>
          </p:nvSpPr>
          <p:spPr>
            <a:xfrm>
              <a:off x="1494684" y="5418243"/>
              <a:ext cx="711200" cy="257810"/>
            </a:xfrm>
            <a:prstGeom prst="rect">
              <a:avLst/>
            </a:prstGeom>
            <a:noFill/>
          </p:spPr>
          <p:txBody>
            <a:bodyPr wrap="none" lIns="0" tIns="0" rIns="0" bIns="0" rtlCol="0">
              <a:spAutoFit/>
            </a:bodyPr>
            <a:lstStyle/>
            <a:p>
              <a:pPr algn="ctr">
                <a:lnSpc>
                  <a:spcPct val="120000"/>
                </a:lnSpc>
              </a:pPr>
              <a:r>
                <a:rPr lang="zh-CN" altLang="en-US" sz="1400" dirty="0">
                  <a:solidFill>
                    <a:schemeClr val="bg1">
                      <a:alpha val="50000"/>
                    </a:schemeClr>
                  </a:solidFill>
                  <a:latin typeface="思源黑体 CN Bold" panose="020B0800000000000000" pitchFamily="34" charset="-122"/>
                  <a:ea typeface="思源黑体 CN Heavy" panose="020B0A00000000000000" charset="-122"/>
                </a:rPr>
                <a:t>四字要點</a:t>
              </a:r>
              <a:endParaRPr lang="zh-CN" altLang="en-US" sz="14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65" name="文本框 64"/>
            <p:cNvSpPr txBox="1"/>
            <p:nvPr/>
          </p:nvSpPr>
          <p:spPr>
            <a:xfrm>
              <a:off x="2512244" y="5418243"/>
              <a:ext cx="711200" cy="257810"/>
            </a:xfrm>
            <a:prstGeom prst="rect">
              <a:avLst/>
            </a:prstGeom>
            <a:noFill/>
          </p:spPr>
          <p:txBody>
            <a:bodyPr wrap="none" lIns="0" tIns="0" rIns="0" bIns="0" rtlCol="0">
              <a:spAutoFit/>
            </a:bodyPr>
            <a:lstStyle/>
            <a:p>
              <a:pPr algn="ctr">
                <a:lnSpc>
                  <a:spcPct val="120000"/>
                </a:lnSpc>
              </a:pPr>
              <a:r>
                <a:rPr lang="zh-CN" altLang="en-US" sz="1400" dirty="0">
                  <a:solidFill>
                    <a:schemeClr val="bg1">
                      <a:alpha val="50000"/>
                    </a:schemeClr>
                  </a:solidFill>
                  <a:latin typeface="思源黑体 CN Bold" panose="020B0800000000000000" pitchFamily="34" charset="-122"/>
                  <a:ea typeface="思源黑体 CN Heavy" panose="020B0A00000000000000" charset="-122"/>
                </a:rPr>
                <a:t>四字要點</a:t>
              </a:r>
              <a:endParaRPr lang="zh-CN" altLang="en-US" sz="1400" dirty="0">
                <a:solidFill>
                  <a:schemeClr val="bg1">
                    <a:alpha val="50000"/>
                  </a:schemeClr>
                </a:solidFill>
                <a:latin typeface="思源黑体 CN Bold" panose="020B0800000000000000" pitchFamily="34" charset="-122"/>
                <a:ea typeface="思源黑体 CN Heavy" panose="020B0A00000000000000" charset="-122"/>
              </a:endParaRPr>
            </a:p>
          </p:txBody>
        </p:sp>
      </p:grpSp>
      <p:sp>
        <p:nvSpPr>
          <p:cNvPr id="68" name="矩形: 剪去对角 67"/>
          <p:cNvSpPr/>
          <p:nvPr/>
        </p:nvSpPr>
        <p:spPr>
          <a:xfrm>
            <a:off x="1408259" y="3448153"/>
            <a:ext cx="884048" cy="332374"/>
          </a:xfrm>
          <a:prstGeom prst="snip2DiagRect">
            <a:avLst/>
          </a:prstGeom>
          <a:noFill/>
          <a:ln w="9525">
            <a:gradFill>
              <a:gsLst>
                <a:gs pos="0">
                  <a:schemeClr val="accent1">
                    <a:lumMod val="5000"/>
                    <a:lumOff val="95000"/>
                  </a:schemeClr>
                </a:gs>
                <a:gs pos="100000">
                  <a:srgbClr val="8767E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矩形: 剪去对角 68"/>
          <p:cNvSpPr/>
          <p:nvPr/>
        </p:nvSpPr>
        <p:spPr>
          <a:xfrm>
            <a:off x="2425820" y="3448153"/>
            <a:ext cx="884048" cy="332374"/>
          </a:xfrm>
          <a:prstGeom prst="snip2DiagRect">
            <a:avLst/>
          </a:prstGeom>
          <a:noFill/>
          <a:ln w="9525">
            <a:gradFill>
              <a:gsLst>
                <a:gs pos="0">
                  <a:schemeClr val="accent1">
                    <a:lumMod val="5000"/>
                    <a:lumOff val="95000"/>
                  </a:schemeClr>
                </a:gs>
                <a:gs pos="100000">
                  <a:srgbClr val="8767E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文本框 69"/>
          <p:cNvSpPr txBox="1"/>
          <p:nvPr/>
        </p:nvSpPr>
        <p:spPr>
          <a:xfrm>
            <a:off x="1494684" y="3486357"/>
            <a:ext cx="711200" cy="257810"/>
          </a:xfrm>
          <a:prstGeom prst="rect">
            <a:avLst/>
          </a:prstGeom>
          <a:noFill/>
        </p:spPr>
        <p:txBody>
          <a:bodyPr wrap="none" lIns="0" tIns="0" rIns="0" bIns="0" rtlCol="0">
            <a:spAutoFit/>
          </a:bodyPr>
          <a:lstStyle/>
          <a:p>
            <a:pPr algn="ctr">
              <a:lnSpc>
                <a:spcPct val="120000"/>
              </a:lnSpc>
            </a:pPr>
            <a:r>
              <a:rPr lang="zh-CN" altLang="en-US" sz="1400" dirty="0">
                <a:solidFill>
                  <a:schemeClr val="bg1">
                    <a:alpha val="50000"/>
                  </a:schemeClr>
                </a:solidFill>
                <a:latin typeface="思源黑体 CN Bold" panose="020B0800000000000000" pitchFamily="34" charset="-122"/>
                <a:ea typeface="思源黑体 CN Heavy" panose="020B0A00000000000000" charset="-122"/>
              </a:rPr>
              <a:t>四字要點</a:t>
            </a:r>
            <a:endParaRPr lang="zh-CN" altLang="en-US" sz="14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71" name="文本框 70"/>
          <p:cNvSpPr txBox="1"/>
          <p:nvPr/>
        </p:nvSpPr>
        <p:spPr>
          <a:xfrm>
            <a:off x="2512244" y="3486357"/>
            <a:ext cx="711200" cy="257810"/>
          </a:xfrm>
          <a:prstGeom prst="rect">
            <a:avLst/>
          </a:prstGeom>
          <a:noFill/>
        </p:spPr>
        <p:txBody>
          <a:bodyPr wrap="none" lIns="0" tIns="0" rIns="0" bIns="0" rtlCol="0">
            <a:spAutoFit/>
          </a:bodyPr>
          <a:lstStyle/>
          <a:p>
            <a:pPr algn="ctr">
              <a:lnSpc>
                <a:spcPct val="120000"/>
              </a:lnSpc>
            </a:pPr>
            <a:r>
              <a:rPr lang="zh-CN" altLang="en-US" sz="1400" dirty="0">
                <a:solidFill>
                  <a:schemeClr val="bg1">
                    <a:alpha val="50000"/>
                  </a:schemeClr>
                </a:solidFill>
                <a:latin typeface="思源黑体 CN Bold" panose="020B0800000000000000" pitchFamily="34" charset="-122"/>
                <a:ea typeface="思源黑体 CN Heavy" panose="020B0A00000000000000" charset="-122"/>
              </a:rPr>
              <a:t>四字要點</a:t>
            </a:r>
            <a:endParaRPr lang="zh-CN" altLang="en-US" sz="14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73" name="矩形: 剪去对角 72"/>
          <p:cNvSpPr/>
          <p:nvPr/>
        </p:nvSpPr>
        <p:spPr>
          <a:xfrm>
            <a:off x="8917685" y="5437883"/>
            <a:ext cx="884048" cy="332374"/>
          </a:xfrm>
          <a:prstGeom prst="snip2DiagRect">
            <a:avLst/>
          </a:prstGeom>
          <a:noFill/>
          <a:ln w="9525">
            <a:gradFill>
              <a:gsLst>
                <a:gs pos="0">
                  <a:schemeClr val="accent1">
                    <a:lumMod val="5000"/>
                    <a:lumOff val="95000"/>
                  </a:schemeClr>
                </a:gs>
                <a:gs pos="100000">
                  <a:srgbClr val="8767E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矩形: 剪去对角 73"/>
          <p:cNvSpPr/>
          <p:nvPr/>
        </p:nvSpPr>
        <p:spPr>
          <a:xfrm>
            <a:off x="9935246" y="5437883"/>
            <a:ext cx="884048" cy="332374"/>
          </a:xfrm>
          <a:prstGeom prst="snip2DiagRect">
            <a:avLst/>
          </a:prstGeom>
          <a:noFill/>
          <a:ln w="9525">
            <a:gradFill>
              <a:gsLst>
                <a:gs pos="0">
                  <a:schemeClr val="accent1">
                    <a:lumMod val="5000"/>
                    <a:lumOff val="95000"/>
                  </a:schemeClr>
                </a:gs>
                <a:gs pos="100000">
                  <a:srgbClr val="8767E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文本框 74"/>
          <p:cNvSpPr txBox="1"/>
          <p:nvPr/>
        </p:nvSpPr>
        <p:spPr>
          <a:xfrm>
            <a:off x="9004110" y="5476087"/>
            <a:ext cx="711200" cy="257810"/>
          </a:xfrm>
          <a:prstGeom prst="rect">
            <a:avLst/>
          </a:prstGeom>
          <a:noFill/>
        </p:spPr>
        <p:txBody>
          <a:bodyPr wrap="none" lIns="0" tIns="0" rIns="0" bIns="0" rtlCol="0">
            <a:spAutoFit/>
          </a:bodyPr>
          <a:lstStyle/>
          <a:p>
            <a:pPr algn="ctr">
              <a:lnSpc>
                <a:spcPct val="120000"/>
              </a:lnSpc>
            </a:pPr>
            <a:r>
              <a:rPr lang="zh-CN" altLang="en-US" sz="1400" dirty="0">
                <a:solidFill>
                  <a:schemeClr val="bg1">
                    <a:alpha val="50000"/>
                  </a:schemeClr>
                </a:solidFill>
                <a:latin typeface="思源黑体 CN Bold" panose="020B0800000000000000" pitchFamily="34" charset="-122"/>
                <a:ea typeface="思源黑体 CN Heavy" panose="020B0A00000000000000" charset="-122"/>
              </a:rPr>
              <a:t>四字要點</a:t>
            </a:r>
            <a:endParaRPr lang="zh-CN" altLang="en-US" sz="14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76" name="文本框 75"/>
          <p:cNvSpPr txBox="1"/>
          <p:nvPr/>
        </p:nvSpPr>
        <p:spPr>
          <a:xfrm>
            <a:off x="10021669" y="5476087"/>
            <a:ext cx="711200" cy="257810"/>
          </a:xfrm>
          <a:prstGeom prst="rect">
            <a:avLst/>
          </a:prstGeom>
          <a:noFill/>
        </p:spPr>
        <p:txBody>
          <a:bodyPr wrap="none" lIns="0" tIns="0" rIns="0" bIns="0" rtlCol="0">
            <a:spAutoFit/>
          </a:bodyPr>
          <a:lstStyle/>
          <a:p>
            <a:pPr algn="ctr">
              <a:lnSpc>
                <a:spcPct val="120000"/>
              </a:lnSpc>
            </a:pPr>
            <a:r>
              <a:rPr lang="zh-CN" altLang="en-US" sz="1400" dirty="0">
                <a:solidFill>
                  <a:schemeClr val="bg1">
                    <a:alpha val="50000"/>
                  </a:schemeClr>
                </a:solidFill>
                <a:latin typeface="思源黑体 CN Bold" panose="020B0800000000000000" pitchFamily="34" charset="-122"/>
                <a:ea typeface="思源黑体 CN Heavy" panose="020B0A00000000000000" charset="-122"/>
              </a:rPr>
              <a:t>四字要點</a:t>
            </a:r>
            <a:endParaRPr lang="zh-CN" altLang="en-US" sz="1400" dirty="0">
              <a:solidFill>
                <a:schemeClr val="bg1">
                  <a:alpha val="50000"/>
                </a:schemeClr>
              </a:solidFill>
              <a:latin typeface="思源黑体 CN Bold" panose="020B0800000000000000" pitchFamily="34" charset="-122"/>
              <a:ea typeface="思源黑体 CN Heavy" panose="020B0A00000000000000" charset="-122"/>
            </a:endParaRPr>
          </a:p>
        </p:txBody>
      </p:sp>
      <p:grpSp>
        <p:nvGrpSpPr>
          <p:cNvPr id="77" name="组合 76"/>
          <p:cNvGrpSpPr/>
          <p:nvPr/>
        </p:nvGrpSpPr>
        <p:grpSpPr>
          <a:xfrm>
            <a:off x="8917685" y="3448153"/>
            <a:ext cx="1901609" cy="332374"/>
            <a:chOff x="1408259" y="5380039"/>
            <a:chExt cx="1901609" cy="332374"/>
          </a:xfrm>
        </p:grpSpPr>
        <p:sp>
          <p:nvSpPr>
            <p:cNvPr id="78" name="矩形: 剪去对角 77"/>
            <p:cNvSpPr/>
            <p:nvPr/>
          </p:nvSpPr>
          <p:spPr>
            <a:xfrm>
              <a:off x="1408259" y="5380039"/>
              <a:ext cx="884048" cy="332374"/>
            </a:xfrm>
            <a:prstGeom prst="snip2DiagRect">
              <a:avLst/>
            </a:prstGeom>
            <a:noFill/>
            <a:ln w="9525">
              <a:gradFill>
                <a:gsLst>
                  <a:gs pos="0">
                    <a:schemeClr val="accent1">
                      <a:lumMod val="5000"/>
                      <a:lumOff val="95000"/>
                    </a:schemeClr>
                  </a:gs>
                  <a:gs pos="100000">
                    <a:srgbClr val="8767E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矩形: 剪去对角 78"/>
            <p:cNvSpPr/>
            <p:nvPr/>
          </p:nvSpPr>
          <p:spPr>
            <a:xfrm>
              <a:off x="2425820" y="5380039"/>
              <a:ext cx="884048" cy="332374"/>
            </a:xfrm>
            <a:prstGeom prst="snip2DiagRect">
              <a:avLst/>
            </a:prstGeom>
            <a:noFill/>
            <a:ln w="9525">
              <a:gradFill>
                <a:gsLst>
                  <a:gs pos="0">
                    <a:schemeClr val="accent1">
                      <a:lumMod val="5000"/>
                      <a:lumOff val="95000"/>
                    </a:schemeClr>
                  </a:gs>
                  <a:gs pos="100000">
                    <a:srgbClr val="8767E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文本框 79"/>
            <p:cNvSpPr txBox="1"/>
            <p:nvPr/>
          </p:nvSpPr>
          <p:spPr>
            <a:xfrm>
              <a:off x="1494684" y="5418243"/>
              <a:ext cx="711200" cy="257810"/>
            </a:xfrm>
            <a:prstGeom prst="rect">
              <a:avLst/>
            </a:prstGeom>
            <a:noFill/>
          </p:spPr>
          <p:txBody>
            <a:bodyPr wrap="none" lIns="0" tIns="0" rIns="0" bIns="0" rtlCol="0">
              <a:spAutoFit/>
            </a:bodyPr>
            <a:lstStyle/>
            <a:p>
              <a:pPr algn="ctr">
                <a:lnSpc>
                  <a:spcPct val="120000"/>
                </a:lnSpc>
              </a:pPr>
              <a:r>
                <a:rPr lang="zh-CN" altLang="en-US" sz="1400" dirty="0">
                  <a:solidFill>
                    <a:schemeClr val="bg1">
                      <a:alpha val="50000"/>
                    </a:schemeClr>
                  </a:solidFill>
                  <a:latin typeface="思源黑体 CN Bold" panose="020B0800000000000000" pitchFamily="34" charset="-122"/>
                  <a:ea typeface="思源黑体 CN Heavy" panose="020B0A00000000000000" charset="-122"/>
                </a:rPr>
                <a:t>四字要點</a:t>
              </a:r>
              <a:endParaRPr lang="zh-CN" altLang="en-US" sz="14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81" name="文本框 80"/>
            <p:cNvSpPr txBox="1"/>
            <p:nvPr/>
          </p:nvSpPr>
          <p:spPr>
            <a:xfrm>
              <a:off x="2512243" y="5418243"/>
              <a:ext cx="711200" cy="257810"/>
            </a:xfrm>
            <a:prstGeom prst="rect">
              <a:avLst/>
            </a:prstGeom>
            <a:noFill/>
          </p:spPr>
          <p:txBody>
            <a:bodyPr wrap="none" lIns="0" tIns="0" rIns="0" bIns="0" rtlCol="0">
              <a:spAutoFit/>
            </a:bodyPr>
            <a:lstStyle/>
            <a:p>
              <a:pPr algn="ctr">
                <a:lnSpc>
                  <a:spcPct val="120000"/>
                </a:lnSpc>
              </a:pPr>
              <a:r>
                <a:rPr lang="zh-CN" altLang="en-US" sz="1400" dirty="0">
                  <a:solidFill>
                    <a:schemeClr val="bg1">
                      <a:alpha val="50000"/>
                    </a:schemeClr>
                  </a:solidFill>
                  <a:latin typeface="思源黑体 CN Bold" panose="020B0800000000000000" pitchFamily="34" charset="-122"/>
                  <a:ea typeface="思源黑体 CN Heavy" panose="020B0A00000000000000" charset="-122"/>
                </a:rPr>
                <a:t>四字要點</a:t>
              </a:r>
              <a:endParaRPr lang="zh-CN" altLang="en-US" sz="1400" dirty="0">
                <a:solidFill>
                  <a:schemeClr val="bg1">
                    <a:alpha val="50000"/>
                  </a:schemeClr>
                </a:solidFill>
                <a:latin typeface="思源黑体 CN Bold" panose="020B0800000000000000" pitchFamily="34" charset="-122"/>
                <a:ea typeface="思源黑体 CN Heavy" panose="020B0A00000000000000" charset="-122"/>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B579E5">
                <a:lumMod val="25000"/>
              </a:srgbClr>
            </a:gs>
            <a:gs pos="100000">
              <a:srgbClr val="5C4B9E">
                <a:lumMod val="25000"/>
              </a:srgbClr>
            </a:gs>
          </a:gsLst>
          <a:lin ang="2700000" scaled="0"/>
        </a:gradFill>
        <a:effectLst/>
      </p:bgPr>
    </p:bg>
    <p:spTree>
      <p:nvGrpSpPr>
        <p:cNvPr id="1" name=""/>
        <p:cNvGrpSpPr/>
        <p:nvPr/>
      </p:nvGrpSpPr>
      <p:grpSpPr>
        <a:xfrm>
          <a:off x="0" y="0"/>
          <a:ext cx="0" cy="0"/>
          <a:chOff x="0" y="0"/>
          <a:chExt cx="0" cy="0"/>
        </a:xfrm>
      </p:grpSpPr>
      <p:grpSp>
        <p:nvGrpSpPr>
          <p:cNvPr id="3" name="组合 2"/>
          <p:cNvGrpSpPr/>
          <p:nvPr/>
        </p:nvGrpSpPr>
        <p:grpSpPr>
          <a:xfrm>
            <a:off x="-754745" y="-8129"/>
            <a:ext cx="14004005" cy="6832599"/>
            <a:chOff x="-754745" y="-8129"/>
            <a:chExt cx="14004005" cy="6832599"/>
          </a:xfrm>
        </p:grpSpPr>
        <p:pic>
          <p:nvPicPr>
            <p:cNvPr id="5" name="图片 4"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754745" y="-8129"/>
              <a:ext cx="4668002" cy="2277533"/>
            </a:xfrm>
            <a:prstGeom prst="rect">
              <a:avLst/>
            </a:prstGeom>
          </p:spPr>
        </p:pic>
        <p:pic>
          <p:nvPicPr>
            <p:cNvPr id="23" name="图片 22"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3913257" y="-8129"/>
              <a:ext cx="4668002" cy="2277533"/>
            </a:xfrm>
            <a:prstGeom prst="rect">
              <a:avLst/>
            </a:prstGeom>
          </p:spPr>
        </p:pic>
        <p:pic>
          <p:nvPicPr>
            <p:cNvPr id="24" name="图片 23"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8581258" y="-8129"/>
              <a:ext cx="4668002" cy="2277533"/>
            </a:xfrm>
            <a:prstGeom prst="rect">
              <a:avLst/>
            </a:prstGeom>
          </p:spPr>
        </p:pic>
        <p:grpSp>
          <p:nvGrpSpPr>
            <p:cNvPr id="25" name="组合 24"/>
            <p:cNvGrpSpPr/>
            <p:nvPr/>
          </p:nvGrpSpPr>
          <p:grpSpPr>
            <a:xfrm>
              <a:off x="-754745" y="2269404"/>
              <a:ext cx="14004005" cy="2277533"/>
              <a:chOff x="-2" y="-8129"/>
              <a:chExt cx="14004005" cy="2277533"/>
            </a:xfrm>
          </p:grpSpPr>
          <p:pic>
            <p:nvPicPr>
              <p:cNvPr id="26" name="图片 25"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2" y="-8129"/>
                <a:ext cx="4668002" cy="2277533"/>
              </a:xfrm>
              <a:prstGeom prst="rect">
                <a:avLst/>
              </a:prstGeom>
            </p:spPr>
          </p:pic>
          <p:pic>
            <p:nvPicPr>
              <p:cNvPr id="27" name="图片 26"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4668000" y="-8129"/>
                <a:ext cx="4668002" cy="2277533"/>
              </a:xfrm>
              <a:prstGeom prst="rect">
                <a:avLst/>
              </a:prstGeom>
            </p:spPr>
          </p:pic>
          <p:pic>
            <p:nvPicPr>
              <p:cNvPr id="30" name="图片 29"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9336001" y="-8129"/>
                <a:ext cx="4668002" cy="2277533"/>
              </a:xfrm>
              <a:prstGeom prst="rect">
                <a:avLst/>
              </a:prstGeom>
            </p:spPr>
          </p:pic>
        </p:grpSp>
        <p:grpSp>
          <p:nvGrpSpPr>
            <p:cNvPr id="35" name="组合 34"/>
            <p:cNvGrpSpPr/>
            <p:nvPr/>
          </p:nvGrpSpPr>
          <p:grpSpPr>
            <a:xfrm>
              <a:off x="-754745" y="4546937"/>
              <a:ext cx="14004005" cy="2277533"/>
              <a:chOff x="-2" y="-8129"/>
              <a:chExt cx="14004005" cy="2277533"/>
            </a:xfrm>
          </p:grpSpPr>
          <p:pic>
            <p:nvPicPr>
              <p:cNvPr id="37" name="图片 36"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2" y="-8129"/>
                <a:ext cx="4668002" cy="2277533"/>
              </a:xfrm>
              <a:prstGeom prst="rect">
                <a:avLst/>
              </a:prstGeom>
            </p:spPr>
          </p:pic>
          <p:pic>
            <p:nvPicPr>
              <p:cNvPr id="39" name="图片 38"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4668000" y="-8129"/>
                <a:ext cx="4668002" cy="2277533"/>
              </a:xfrm>
              <a:prstGeom prst="rect">
                <a:avLst/>
              </a:prstGeom>
            </p:spPr>
          </p:pic>
          <p:pic>
            <p:nvPicPr>
              <p:cNvPr id="41" name="图片 40"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9336001" y="-8129"/>
                <a:ext cx="4668002" cy="2277533"/>
              </a:xfrm>
              <a:prstGeom prst="rect">
                <a:avLst/>
              </a:prstGeom>
            </p:spPr>
          </p:pic>
        </p:grpSp>
      </p:grpSp>
      <p:pic>
        <p:nvPicPr>
          <p:cNvPr id="7" name="图片 6" descr="夜晚的星空&#10;&#10;描述已自动生成"/>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7" name="Picture 12"/>
          <p:cNvPicPr>
            <a:picLocks noChangeAspect="1"/>
          </p:cNvPicPr>
          <p:nvPr/>
        </p:nvPicPr>
        <p:blipFill>
          <a:blip r:embed="rId3"/>
          <a:stretch>
            <a:fillRect/>
          </a:stretch>
        </p:blipFill>
        <p:spPr>
          <a:xfrm flipH="1" flipV="1">
            <a:off x="-1257300" y="-2569"/>
            <a:ext cx="5346077" cy="2280102"/>
          </a:xfrm>
          <a:prstGeom prst="rect">
            <a:avLst/>
          </a:prstGeom>
        </p:spPr>
      </p:pic>
      <p:sp>
        <p:nvSpPr>
          <p:cNvPr id="4" name="矩形 3"/>
          <p:cNvSpPr/>
          <p:nvPr/>
        </p:nvSpPr>
        <p:spPr>
          <a:xfrm>
            <a:off x="0" y="15219"/>
            <a:ext cx="12192000" cy="6858000"/>
          </a:xfrm>
          <a:prstGeom prst="rect">
            <a:avLst/>
          </a:prstGeom>
          <a:gradFill>
            <a:gsLst>
              <a:gs pos="50400">
                <a:srgbClr val="071841">
                  <a:alpha val="90000"/>
                </a:srgbClr>
              </a:gs>
              <a:gs pos="0">
                <a:srgbClr val="071841">
                  <a:alpha val="80000"/>
                </a:srgbClr>
              </a:gs>
              <a:gs pos="100000">
                <a:srgbClr val="071841">
                  <a:alpha val="90000"/>
                </a:srgbClr>
              </a:gs>
            </a:gsLst>
            <a:lin ang="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0" y="43764"/>
            <a:ext cx="3649808" cy="3649808"/>
          </a:xfrm>
          <a:prstGeom prst="rect">
            <a:avLst/>
          </a:prstGeom>
          <a:gradFill flip="none" rotWithShape="1">
            <a:gsLst>
              <a:gs pos="1000">
                <a:srgbClr val="1B56E7">
                  <a:alpha val="56000"/>
                </a:srgbClr>
              </a:gs>
              <a:gs pos="100000">
                <a:srgbClr val="1B56E7">
                  <a:alpha val="0"/>
                </a:srgb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矩形 81"/>
          <p:cNvSpPr/>
          <p:nvPr/>
        </p:nvSpPr>
        <p:spPr>
          <a:xfrm flipV="1">
            <a:off x="-1" y="957953"/>
            <a:ext cx="5900047" cy="5900047"/>
          </a:xfrm>
          <a:prstGeom prst="rect">
            <a:avLst/>
          </a:prstGeom>
          <a:gradFill flip="none" rotWithShape="1">
            <a:gsLst>
              <a:gs pos="1000">
                <a:srgbClr val="1B56E7">
                  <a:alpha val="56000"/>
                </a:srgbClr>
              </a:gs>
              <a:gs pos="100000">
                <a:srgbClr val="1B56E7">
                  <a:alpha val="0"/>
                </a:srgb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55" name="Picture 12"/>
          <p:cNvPicPr>
            <a:picLocks noChangeAspect="1"/>
          </p:cNvPicPr>
          <p:nvPr/>
        </p:nvPicPr>
        <p:blipFill>
          <a:blip r:embed="rId3"/>
          <a:stretch>
            <a:fillRect/>
          </a:stretch>
        </p:blipFill>
        <p:spPr>
          <a:xfrm flipH="1" flipV="1">
            <a:off x="-1104900" y="149831"/>
            <a:ext cx="5346077" cy="2280102"/>
          </a:xfrm>
          <a:prstGeom prst="rect">
            <a:avLst/>
          </a:prstGeom>
        </p:spPr>
      </p:pic>
      <p:pic>
        <p:nvPicPr>
          <p:cNvPr id="47" name="图片 46"/>
          <p:cNvPicPr>
            <a:picLocks noChangeAspect="1"/>
          </p:cNvPicPr>
          <p:nvPr/>
        </p:nvPicPr>
        <p:blipFill rotWithShape="1">
          <a:blip r:embed="rId4">
            <a:alphaModFix amt="20000"/>
          </a:blip>
          <a:srcRect l="4886" t="2113" r="19963"/>
          <a:stretch>
            <a:fillRect/>
          </a:stretch>
        </p:blipFill>
        <p:spPr>
          <a:xfrm>
            <a:off x="-2880269" y="-144397"/>
            <a:ext cx="15047764" cy="6713070"/>
          </a:xfrm>
          <a:custGeom>
            <a:avLst/>
            <a:gdLst>
              <a:gd name="connsiteX0" fmla="*/ 0 w 12192000"/>
              <a:gd name="connsiteY0" fmla="*/ 0 h 6713070"/>
              <a:gd name="connsiteX1" fmla="*/ 12192000 w 12192000"/>
              <a:gd name="connsiteY1" fmla="*/ 0 h 6713070"/>
              <a:gd name="connsiteX2" fmla="*/ 12192000 w 12192000"/>
              <a:gd name="connsiteY2" fmla="*/ 6713070 h 6713070"/>
              <a:gd name="connsiteX3" fmla="*/ 0 w 12192000"/>
              <a:gd name="connsiteY3" fmla="*/ 6713070 h 6713070"/>
            </a:gdLst>
            <a:ahLst/>
            <a:cxnLst>
              <a:cxn ang="0">
                <a:pos x="connsiteX0" y="connsiteY0"/>
              </a:cxn>
              <a:cxn ang="0">
                <a:pos x="connsiteX1" y="connsiteY1"/>
              </a:cxn>
              <a:cxn ang="0">
                <a:pos x="connsiteX2" y="connsiteY2"/>
              </a:cxn>
              <a:cxn ang="0">
                <a:pos x="connsiteX3" y="connsiteY3"/>
              </a:cxn>
            </a:cxnLst>
            <a:rect l="l" t="t" r="r" b="b"/>
            <a:pathLst>
              <a:path w="12192000" h="6713070">
                <a:moveTo>
                  <a:pt x="0" y="0"/>
                </a:moveTo>
                <a:lnTo>
                  <a:pt x="12192000" y="0"/>
                </a:lnTo>
                <a:lnTo>
                  <a:pt x="12192000" y="6713070"/>
                </a:lnTo>
                <a:lnTo>
                  <a:pt x="0" y="6713070"/>
                </a:lnTo>
                <a:close/>
              </a:path>
            </a:pathLst>
          </a:custGeom>
        </p:spPr>
      </p:pic>
      <p:sp>
        <p:nvSpPr>
          <p:cNvPr id="85" name="矩形 84"/>
          <p:cNvSpPr/>
          <p:nvPr/>
        </p:nvSpPr>
        <p:spPr>
          <a:xfrm flipH="1">
            <a:off x="9692949" y="-10813"/>
            <a:ext cx="2474546" cy="2474546"/>
          </a:xfrm>
          <a:prstGeom prst="rect">
            <a:avLst/>
          </a:prstGeom>
          <a:gradFill flip="none" rotWithShape="1">
            <a:gsLst>
              <a:gs pos="1000">
                <a:srgbClr val="1B56E7">
                  <a:alpha val="56000"/>
                </a:srgbClr>
              </a:gs>
              <a:gs pos="100000">
                <a:srgbClr val="1B56E7">
                  <a:alpha val="0"/>
                </a:srgb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6" name="矩形 85"/>
          <p:cNvSpPr/>
          <p:nvPr/>
        </p:nvSpPr>
        <p:spPr>
          <a:xfrm flipH="1" flipV="1">
            <a:off x="6291953" y="957953"/>
            <a:ext cx="5900047" cy="5900047"/>
          </a:xfrm>
          <a:prstGeom prst="rect">
            <a:avLst/>
          </a:prstGeom>
          <a:gradFill flip="none" rotWithShape="1">
            <a:gsLst>
              <a:gs pos="1000">
                <a:srgbClr val="1B56E7">
                  <a:alpha val="56000"/>
                </a:srgbClr>
              </a:gs>
              <a:gs pos="100000">
                <a:srgbClr val="1B56E7">
                  <a:alpha val="0"/>
                </a:srgb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87" name="Picture 12"/>
          <p:cNvPicPr>
            <a:picLocks noChangeAspect="1"/>
          </p:cNvPicPr>
          <p:nvPr/>
        </p:nvPicPr>
        <p:blipFill>
          <a:blip r:embed="rId3"/>
          <a:stretch>
            <a:fillRect/>
          </a:stretch>
        </p:blipFill>
        <p:spPr>
          <a:xfrm flipV="1">
            <a:off x="7880162" y="4543465"/>
            <a:ext cx="4513057" cy="1924819"/>
          </a:xfrm>
          <a:prstGeom prst="rect">
            <a:avLst/>
          </a:prstGeom>
        </p:spPr>
      </p:pic>
      <p:grpSp>
        <p:nvGrpSpPr>
          <p:cNvPr id="52" name="组合 51"/>
          <p:cNvGrpSpPr/>
          <p:nvPr/>
        </p:nvGrpSpPr>
        <p:grpSpPr>
          <a:xfrm>
            <a:off x="3286000" y="2000901"/>
            <a:ext cx="5620001" cy="1691700"/>
            <a:chOff x="3289049" y="2157936"/>
            <a:chExt cx="2482658" cy="682108"/>
          </a:xfrm>
        </p:grpSpPr>
        <p:cxnSp>
          <p:nvCxnSpPr>
            <p:cNvPr id="53" name="直接连接符 52"/>
            <p:cNvCxnSpPr/>
            <p:nvPr/>
          </p:nvCxnSpPr>
          <p:spPr>
            <a:xfrm>
              <a:off x="3289049" y="2157936"/>
              <a:ext cx="2482658" cy="0"/>
            </a:xfrm>
            <a:prstGeom prst="line">
              <a:avLst/>
            </a:prstGeom>
            <a:ln w="19050">
              <a:gradFill>
                <a:gsLst>
                  <a:gs pos="20000">
                    <a:srgbClr val="8767EF"/>
                  </a:gs>
                  <a:gs pos="0">
                    <a:srgbClr val="174FDB">
                      <a:alpha val="0"/>
                    </a:srgbClr>
                  </a:gs>
                  <a:gs pos="100000">
                    <a:srgbClr val="174FDB">
                      <a:alpha val="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nvCxnSpPr>
          <p:spPr>
            <a:xfrm>
              <a:off x="3289049" y="2840044"/>
              <a:ext cx="2482658" cy="0"/>
            </a:xfrm>
            <a:prstGeom prst="line">
              <a:avLst/>
            </a:prstGeom>
            <a:ln w="19050">
              <a:gradFill>
                <a:gsLst>
                  <a:gs pos="80000">
                    <a:srgbClr val="8767EF"/>
                  </a:gs>
                  <a:gs pos="0">
                    <a:srgbClr val="174FDB">
                      <a:alpha val="0"/>
                    </a:srgbClr>
                  </a:gs>
                  <a:gs pos="100000">
                    <a:srgbClr val="174FDB">
                      <a:alpha val="0"/>
                    </a:srgbClr>
                  </a:gs>
                </a:gsLst>
                <a:lin ang="0" scaled="0"/>
              </a:gradFill>
            </a:ln>
          </p:spPr>
          <p:style>
            <a:lnRef idx="1">
              <a:schemeClr val="accent1"/>
            </a:lnRef>
            <a:fillRef idx="0">
              <a:schemeClr val="accent1"/>
            </a:fillRef>
            <a:effectRef idx="0">
              <a:schemeClr val="accent1"/>
            </a:effectRef>
            <a:fontRef idx="minor">
              <a:schemeClr val="tx1"/>
            </a:fontRef>
          </p:style>
        </p:cxnSp>
      </p:grpSp>
      <p:sp>
        <p:nvSpPr>
          <p:cNvPr id="55" name="文本框 54"/>
          <p:cNvSpPr txBox="1"/>
          <p:nvPr/>
        </p:nvSpPr>
        <p:spPr>
          <a:xfrm>
            <a:off x="3850193" y="2280474"/>
            <a:ext cx="3657600" cy="738505"/>
          </a:xfrm>
          <a:prstGeom prst="rect">
            <a:avLst/>
          </a:prstGeom>
          <a:noFill/>
        </p:spPr>
        <p:txBody>
          <a:bodyPr wrap="none" lIns="0" tIns="0" rIns="0" bIns="0" rtlCol="0">
            <a:spAutoFit/>
          </a:bodyPr>
          <a:lstStyle/>
          <a:p>
            <a:r>
              <a:rPr lang="zh-CN" altLang="en-US" sz="4800" dirty="0">
                <a:gradFill>
                  <a:gsLst>
                    <a:gs pos="0">
                      <a:schemeClr val="bg1"/>
                    </a:gs>
                    <a:gs pos="100000">
                      <a:srgbClr val="82A2F2"/>
                    </a:gs>
                  </a:gsLst>
                  <a:lin ang="2700000" scaled="0"/>
                </a:gradFill>
                <a:latin typeface="思源黑体 CN Bold" panose="020B0800000000000000" pitchFamily="34" charset="-122"/>
                <a:ea typeface="思源黑体 CN Heavy" panose="020B0A00000000000000" charset="-122"/>
                <a:sym typeface="思源黑体 CN Bold" panose="020B0800000000000000" pitchFamily="34" charset="-122"/>
              </a:rPr>
              <a:t>這裏是小標題</a:t>
            </a:r>
            <a:endParaRPr lang="zh-CN" altLang="en-US" sz="4800" dirty="0">
              <a:gradFill>
                <a:gsLst>
                  <a:gs pos="0">
                    <a:schemeClr val="bg1"/>
                  </a:gs>
                  <a:gs pos="100000">
                    <a:srgbClr val="82A2F2"/>
                  </a:gs>
                </a:gsLst>
                <a:lin ang="2700000" scaled="0"/>
              </a:gradFill>
              <a:latin typeface="思源黑体 CN Bold" panose="020B0800000000000000" pitchFamily="34" charset="-122"/>
              <a:ea typeface="思源黑体 CN Heavy" panose="020B0A00000000000000" charset="-122"/>
              <a:sym typeface="思源黑体 CN Bold" panose="020B0800000000000000" pitchFamily="34" charset="-122"/>
            </a:endParaRPr>
          </a:p>
        </p:txBody>
      </p:sp>
      <p:pic>
        <p:nvPicPr>
          <p:cNvPr id="56" name="Picture 65"/>
          <p:cNvPicPr/>
          <p:nvPr/>
        </p:nvPicPr>
        <p:blipFill>
          <a:blip r:embed="rId5">
            <a:extLst>
              <a:ext uri="{28A0092B-C50C-407E-A947-70E740481C1C}">
                <a14:useLocalDpi xmlns:a14="http://schemas.microsoft.com/office/drawing/2010/main" val="0"/>
              </a:ext>
            </a:extLst>
          </a:blip>
          <a:stretch>
            <a:fillRect/>
          </a:stretch>
        </p:blipFill>
        <p:spPr>
          <a:xfrm>
            <a:off x="7613989" y="2363852"/>
            <a:ext cx="657340" cy="561145"/>
          </a:xfrm>
          <a:prstGeom prst="rect">
            <a:avLst/>
          </a:prstGeom>
        </p:spPr>
      </p:pic>
      <p:sp>
        <p:nvSpPr>
          <p:cNvPr id="58" name="文本框 57"/>
          <p:cNvSpPr txBox="1"/>
          <p:nvPr/>
        </p:nvSpPr>
        <p:spPr>
          <a:xfrm>
            <a:off x="3850193" y="3019620"/>
            <a:ext cx="4659630" cy="492125"/>
          </a:xfrm>
          <a:prstGeom prst="rect">
            <a:avLst/>
          </a:prstGeom>
          <a:noFill/>
        </p:spPr>
        <p:txBody>
          <a:bodyPr wrap="none" lIns="0" tIns="0" rIns="0" bIns="0" rtlCol="0">
            <a:spAutoFit/>
          </a:bodyPr>
          <a:lstStyle/>
          <a:p>
            <a:r>
              <a:rPr lang="en-US" altLang="zh-CN" sz="3200" dirty="0">
                <a:solidFill>
                  <a:schemeClr val="bg1">
                    <a:alpha val="50000"/>
                  </a:schemeClr>
                </a:solidFill>
                <a:latin typeface="思源黑体 CN Bold" panose="020B0800000000000000" pitchFamily="34" charset="-122"/>
                <a:ea typeface="思源黑体 CN Heavy" panose="020B0A00000000000000" charset="-122"/>
                <a:sym typeface="思源黑体 CN Medium" panose="020B0600000000000000" pitchFamily="34" charset="-122"/>
              </a:rPr>
              <a:t>HERE IS SUBHEADING 4</a:t>
            </a:r>
            <a:endParaRPr lang="en-US" altLang="zh-CN" sz="3200" dirty="0">
              <a:solidFill>
                <a:schemeClr val="bg1">
                  <a:alpha val="50000"/>
                </a:schemeClr>
              </a:soli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2" name="任意多边形: 形状 1"/>
          <p:cNvSpPr/>
          <p:nvPr/>
        </p:nvSpPr>
        <p:spPr>
          <a:xfrm>
            <a:off x="-150361" y="5438955"/>
            <a:ext cx="12492722" cy="1452051"/>
          </a:xfrm>
          <a:custGeom>
            <a:avLst/>
            <a:gdLst>
              <a:gd name="connsiteX0" fmla="*/ 124693 w 12208746"/>
              <a:gd name="connsiteY0" fmla="*/ 370528 h 1419044"/>
              <a:gd name="connsiteX1" fmla="*/ 4804646 w 12208746"/>
              <a:gd name="connsiteY1" fmla="*/ 399094 h 1419044"/>
              <a:gd name="connsiteX2" fmla="*/ 5049078 w 12208746"/>
              <a:gd name="connsiteY2" fmla="*/ 351514 h 1419044"/>
              <a:gd name="connsiteX3" fmla="*/ 5785760 w 12208746"/>
              <a:gd name="connsiteY3" fmla="*/ 48174 h 1419044"/>
              <a:gd name="connsiteX4" fmla="*/ 6030194 w 12208746"/>
              <a:gd name="connsiteY4" fmla="*/ 0 h 1419044"/>
              <a:gd name="connsiteX5" fmla="*/ 11376125 w 12208746"/>
              <a:gd name="connsiteY5" fmla="*/ 7622 h 1419044"/>
              <a:gd name="connsiteX6" fmla="*/ 11630125 w 12208746"/>
              <a:gd name="connsiteY6" fmla="*/ 7803 h 1419044"/>
              <a:gd name="connsiteX7" fmla="*/ 11982631 w 12208746"/>
              <a:gd name="connsiteY7" fmla="*/ 97606 h 1419044"/>
              <a:gd name="connsiteX8" fmla="*/ 12208746 w 12208746"/>
              <a:gd name="connsiteY8" fmla="*/ 450720 h 1419044"/>
              <a:gd name="connsiteX9" fmla="*/ 12208746 w 12208746"/>
              <a:gd name="connsiteY9" fmla="*/ 840424 h 1419044"/>
              <a:gd name="connsiteX10" fmla="*/ 12208746 w 12208746"/>
              <a:gd name="connsiteY10" fmla="*/ 1075631 h 1419044"/>
              <a:gd name="connsiteX11" fmla="*/ 12208745 w 12208746"/>
              <a:gd name="connsiteY11" fmla="*/ 1310837 h 1419044"/>
              <a:gd name="connsiteX12" fmla="*/ 12081745 w 12208746"/>
              <a:gd name="connsiteY12" fmla="*/ 1419044 h 1419044"/>
              <a:gd name="connsiteX13" fmla="*/ 143745 w 12208746"/>
              <a:gd name="connsiteY13" fmla="*/ 1419044 h 1419044"/>
              <a:gd name="connsiteX14" fmla="*/ 14440 w 12208746"/>
              <a:gd name="connsiteY14" fmla="*/ 1292065 h 1419044"/>
              <a:gd name="connsiteX15" fmla="*/ 0 w 12208746"/>
              <a:gd name="connsiteY15" fmla="*/ 496732 h 1419044"/>
              <a:gd name="connsiteX16" fmla="*/ 124693 w 12208746"/>
              <a:gd name="connsiteY16" fmla="*/ 370528 h 141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208746" h="1419044">
                <a:moveTo>
                  <a:pt x="124693" y="370528"/>
                </a:moveTo>
                <a:lnTo>
                  <a:pt x="4804646" y="399094"/>
                </a:lnTo>
                <a:cubicBezTo>
                  <a:pt x="4804646" y="399094"/>
                  <a:pt x="4930687" y="394956"/>
                  <a:pt x="5049078" y="351514"/>
                </a:cubicBezTo>
                <a:lnTo>
                  <a:pt x="5785760" y="48174"/>
                </a:lnTo>
                <a:cubicBezTo>
                  <a:pt x="5785760" y="48174"/>
                  <a:pt x="5904151" y="4673"/>
                  <a:pt x="6030194" y="0"/>
                </a:cubicBezTo>
                <a:lnTo>
                  <a:pt x="11376125" y="7622"/>
                </a:lnTo>
                <a:cubicBezTo>
                  <a:pt x="11376125" y="7622"/>
                  <a:pt x="11503125" y="7785"/>
                  <a:pt x="11630125" y="7803"/>
                </a:cubicBezTo>
                <a:cubicBezTo>
                  <a:pt x="11765829" y="7803"/>
                  <a:pt x="11889109" y="16783"/>
                  <a:pt x="11982631" y="97606"/>
                </a:cubicBezTo>
                <a:cubicBezTo>
                  <a:pt x="12118944" y="233918"/>
                  <a:pt x="12199766" y="327440"/>
                  <a:pt x="12208746" y="450720"/>
                </a:cubicBezTo>
                <a:cubicBezTo>
                  <a:pt x="12208746" y="586424"/>
                  <a:pt x="12208746" y="713424"/>
                  <a:pt x="12208746" y="840424"/>
                </a:cubicBezTo>
                <a:cubicBezTo>
                  <a:pt x="12208746" y="821631"/>
                  <a:pt x="12208746" y="948631"/>
                  <a:pt x="12208746" y="1075631"/>
                </a:cubicBezTo>
                <a:cubicBezTo>
                  <a:pt x="12208746" y="1056837"/>
                  <a:pt x="12208745" y="1183837"/>
                  <a:pt x="12208745" y="1310837"/>
                </a:cubicBezTo>
                <a:cubicBezTo>
                  <a:pt x="12208745" y="1292044"/>
                  <a:pt x="12196045" y="1406344"/>
                  <a:pt x="12081745" y="1419044"/>
                </a:cubicBezTo>
                <a:lnTo>
                  <a:pt x="143745" y="1419044"/>
                </a:lnTo>
                <a:cubicBezTo>
                  <a:pt x="143745" y="1419044"/>
                  <a:pt x="29214" y="1406346"/>
                  <a:pt x="14440" y="1292065"/>
                </a:cubicBezTo>
                <a:lnTo>
                  <a:pt x="0" y="496732"/>
                </a:lnTo>
                <a:cubicBezTo>
                  <a:pt x="0" y="496732"/>
                  <a:pt x="10625" y="382529"/>
                  <a:pt x="124693" y="370528"/>
                </a:cubicBezTo>
              </a:path>
            </a:pathLst>
          </a:custGeom>
          <a:gradFill>
            <a:gsLst>
              <a:gs pos="100000">
                <a:srgbClr val="1B56E7">
                  <a:lumMod val="100000"/>
                  <a:alpha val="80000"/>
                </a:srgbClr>
              </a:gs>
              <a:gs pos="0">
                <a:srgbClr val="8767EF">
                  <a:alpha val="0"/>
                </a:srgbClr>
              </a:gs>
            </a:gsLst>
            <a:lin ang="2700000" scaled="0"/>
          </a:gradFill>
          <a:ln w="19050">
            <a:gradFill>
              <a:gsLst>
                <a:gs pos="55000">
                  <a:srgbClr val="1B56E7">
                    <a:alpha val="0"/>
                  </a:srgbClr>
                </a:gs>
                <a:gs pos="100000">
                  <a:srgbClr val="8767EF">
                    <a:lumMod val="50000"/>
                    <a:lumOff val="50000"/>
                  </a:srgbClr>
                </a:gs>
              </a:gsLst>
              <a:lin ang="16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9" name="图片 58" descr="桌子上的碗&#10;&#10;低可信度描述已自动生成"/>
          <p:cNvPicPr>
            <a:picLocks noChangeAspect="1"/>
          </p:cNvPicPr>
          <p:nvPr/>
        </p:nvPicPr>
        <p:blipFill rotWithShape="1">
          <a:blip r:embed="rId6">
            <a:extLst>
              <a:ext uri="{BEBA8EAE-BF5A-486C-A8C5-ECC9F3942E4B}">
                <a14:imgProps xmlns:a14="http://schemas.microsoft.com/office/drawing/2010/main">
                  <a14:imgLayer r:embed="rId7">
                    <a14:imgEffect>
                      <a14:artisticFilmGrain/>
                    </a14:imgEffect>
                  </a14:imgLayer>
                </a14:imgProps>
              </a:ext>
              <a:ext uri="{28A0092B-C50C-407E-A947-70E740481C1C}">
                <a14:useLocalDpi xmlns:a14="http://schemas.microsoft.com/office/drawing/2010/main" val="0"/>
              </a:ext>
            </a:extLst>
          </a:blip>
          <a:srcRect t="3277" r="2616"/>
          <a:stretch>
            <a:fillRect/>
          </a:stretch>
        </p:blipFill>
        <p:spPr>
          <a:xfrm rot="19165901">
            <a:off x="3205196" y="3626970"/>
            <a:ext cx="5690421" cy="5651842"/>
          </a:xfrm>
          <a:custGeom>
            <a:avLst/>
            <a:gdLst>
              <a:gd name="connsiteX0" fmla="*/ 3281075 w 5690421"/>
              <a:gd name="connsiteY0" fmla="*/ 5651842 h 5651842"/>
              <a:gd name="connsiteX1" fmla="*/ 0 w 5690421"/>
              <a:gd name="connsiteY1" fmla="*/ 2842766 h 5651842"/>
              <a:gd name="connsiteX2" fmla="*/ 0 w 5690421"/>
              <a:gd name="connsiteY2" fmla="*/ 0 h 5651842"/>
              <a:gd name="connsiteX3" fmla="*/ 3280782 w 5690421"/>
              <a:gd name="connsiteY3" fmla="*/ 0 h 5651842"/>
              <a:gd name="connsiteX4" fmla="*/ 5690421 w 5690421"/>
              <a:gd name="connsiteY4" fmla="*/ 2063000 h 5651842"/>
              <a:gd name="connsiteX5" fmla="*/ 5690421 w 5690421"/>
              <a:gd name="connsiteY5" fmla="*/ 5651842 h 5651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0421" h="5651842">
                <a:moveTo>
                  <a:pt x="3281075" y="5651842"/>
                </a:moveTo>
                <a:lnTo>
                  <a:pt x="0" y="2842766"/>
                </a:lnTo>
                <a:lnTo>
                  <a:pt x="0" y="0"/>
                </a:lnTo>
                <a:lnTo>
                  <a:pt x="3280782" y="0"/>
                </a:lnTo>
                <a:lnTo>
                  <a:pt x="5690421" y="2063000"/>
                </a:lnTo>
                <a:lnTo>
                  <a:pt x="5690421" y="5651842"/>
                </a:lnTo>
                <a:close/>
              </a:path>
            </a:pathLst>
          </a:custGeom>
          <a:effectLst>
            <a:outerShdw blurRad="355600" dist="304800" dir="5400000" algn="t" rotWithShape="0">
              <a:srgbClr val="512876">
                <a:alpha val="62000"/>
              </a:srgbClr>
            </a:outerShdw>
          </a:effectLst>
        </p:spPr>
      </p:pic>
      <p:sp>
        <p:nvSpPr>
          <p:cNvPr id="88" name="文本框 87"/>
          <p:cNvSpPr txBox="1"/>
          <p:nvPr/>
        </p:nvSpPr>
        <p:spPr>
          <a:xfrm>
            <a:off x="8946552" y="5898410"/>
            <a:ext cx="3067050" cy="738505"/>
          </a:xfrm>
          <a:prstGeom prst="rect">
            <a:avLst/>
          </a:prstGeom>
          <a:noFill/>
        </p:spPr>
        <p:txBody>
          <a:bodyPr wrap="none" lIns="0" tIns="0" rIns="0" bIns="0" rtlCol="0">
            <a:spAutoFit/>
          </a:bodyPr>
          <a:lstStyle>
            <a:defPPr>
              <a:defRPr lang="zh-CN"/>
            </a:defPPr>
            <a:lvl1pPr>
              <a:defRPr sz="1600">
                <a:solidFill>
                  <a:srgbClr val="174FDB">
                    <a:alpha val="80000"/>
                  </a:srgbClr>
                </a:solidFill>
                <a:latin typeface="+mn-ea"/>
              </a:defRPr>
            </a:lvl1pPr>
          </a:lstStyle>
          <a:p>
            <a:pPr algn="ctr"/>
            <a:r>
              <a:rPr lang="en-US" altLang="zh-CN" sz="4800" dirty="0">
                <a:ln w="15875">
                  <a:gradFill>
                    <a:gsLst>
                      <a:gs pos="30000">
                        <a:schemeClr val="bg1">
                          <a:alpha val="10000"/>
                        </a:schemeClr>
                      </a:gs>
                      <a:gs pos="30000">
                        <a:schemeClr val="bg1">
                          <a:alpha val="0"/>
                        </a:schemeClr>
                      </a:gs>
                    </a:gsLst>
                    <a:lin ang="16200000" scaled="0"/>
                  </a:gradFill>
                </a:ln>
                <a:noFill/>
                <a:latin typeface="思源黑体 CN Bold" panose="020B0800000000000000" pitchFamily="34" charset="-122"/>
                <a:ea typeface="思源黑体 CN Heavy" panose="020B0A00000000000000" charset="-122"/>
                <a:sym typeface="思源黑体 CN Medium" panose="020B0600000000000000" pitchFamily="34" charset="-122"/>
              </a:rPr>
              <a:t>PART Four</a:t>
            </a:r>
            <a:endParaRPr lang="en-US" altLang="zh-CN" sz="4800" dirty="0">
              <a:ln w="15875">
                <a:gradFill>
                  <a:gsLst>
                    <a:gs pos="30000">
                      <a:schemeClr val="bg1">
                        <a:alpha val="10000"/>
                      </a:schemeClr>
                    </a:gs>
                    <a:gs pos="30000">
                      <a:schemeClr val="bg1">
                        <a:alpha val="0"/>
                      </a:schemeClr>
                    </a:gs>
                  </a:gsLst>
                  <a:lin ang="16200000" scaled="0"/>
                </a:gradFill>
              </a:ln>
              <a:no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89" name="文本框 88"/>
          <p:cNvSpPr txBox="1"/>
          <p:nvPr/>
        </p:nvSpPr>
        <p:spPr>
          <a:xfrm>
            <a:off x="8946552" y="5449530"/>
            <a:ext cx="3067050" cy="738505"/>
          </a:xfrm>
          <a:prstGeom prst="rect">
            <a:avLst/>
          </a:prstGeom>
          <a:noFill/>
        </p:spPr>
        <p:txBody>
          <a:bodyPr wrap="none" lIns="0" tIns="0" rIns="0" bIns="0" rtlCol="0">
            <a:spAutoFit/>
          </a:bodyPr>
          <a:lstStyle>
            <a:defPPr>
              <a:defRPr lang="zh-CN"/>
            </a:defPPr>
            <a:lvl1pPr>
              <a:defRPr sz="1600">
                <a:solidFill>
                  <a:srgbClr val="174FDB">
                    <a:alpha val="80000"/>
                  </a:srgbClr>
                </a:solidFill>
                <a:latin typeface="+mn-ea"/>
              </a:defRPr>
            </a:lvl1pPr>
          </a:lstStyle>
          <a:p>
            <a:pPr algn="ctr"/>
            <a:r>
              <a:rPr lang="en-US" altLang="zh-CN" sz="4800" dirty="0">
                <a:ln w="15875">
                  <a:solidFill>
                    <a:schemeClr val="bg1">
                      <a:alpha val="50000"/>
                    </a:schemeClr>
                  </a:solidFill>
                </a:ln>
                <a:noFill/>
                <a:latin typeface="思源黑体 CN Bold" panose="020B0800000000000000" pitchFamily="34" charset="-122"/>
                <a:ea typeface="思源黑体 CN Heavy" panose="020B0A00000000000000" charset="-122"/>
                <a:sym typeface="思源黑体 CN Medium" panose="020B0600000000000000" pitchFamily="34" charset="-122"/>
              </a:rPr>
              <a:t>PART Four</a:t>
            </a:r>
            <a:endParaRPr lang="en-US" altLang="zh-CN" sz="4800" dirty="0">
              <a:ln w="15875">
                <a:solidFill>
                  <a:schemeClr val="bg1">
                    <a:alpha val="50000"/>
                  </a:schemeClr>
                </a:solidFill>
              </a:ln>
              <a:no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90" name="文本框 89"/>
          <p:cNvSpPr txBox="1"/>
          <p:nvPr/>
        </p:nvSpPr>
        <p:spPr>
          <a:xfrm>
            <a:off x="8946552" y="5745753"/>
            <a:ext cx="3067050" cy="738505"/>
          </a:xfrm>
          <a:prstGeom prst="rect">
            <a:avLst/>
          </a:prstGeom>
          <a:noFill/>
        </p:spPr>
        <p:txBody>
          <a:bodyPr wrap="none" lIns="0" tIns="0" rIns="0" bIns="0" rtlCol="0">
            <a:spAutoFit/>
          </a:bodyPr>
          <a:lstStyle>
            <a:defPPr>
              <a:defRPr lang="zh-CN"/>
            </a:defPPr>
            <a:lvl1pPr>
              <a:defRPr sz="1600">
                <a:solidFill>
                  <a:srgbClr val="174FDB">
                    <a:alpha val="80000"/>
                  </a:srgbClr>
                </a:solidFill>
                <a:latin typeface="+mn-ea"/>
              </a:defRPr>
            </a:lvl1pPr>
          </a:lstStyle>
          <a:p>
            <a:pPr algn="ctr"/>
            <a:r>
              <a:rPr lang="en-US" altLang="zh-CN" sz="4800" dirty="0">
                <a:ln w="15875">
                  <a:gradFill>
                    <a:gsLst>
                      <a:gs pos="50000">
                        <a:schemeClr val="bg1">
                          <a:alpha val="20000"/>
                        </a:schemeClr>
                      </a:gs>
                      <a:gs pos="50000">
                        <a:schemeClr val="bg1">
                          <a:alpha val="0"/>
                        </a:schemeClr>
                      </a:gs>
                    </a:gsLst>
                    <a:lin ang="16200000" scaled="0"/>
                  </a:gradFill>
                </a:ln>
                <a:noFill/>
                <a:latin typeface="思源黑体 CN Bold" panose="020B0800000000000000" pitchFamily="34" charset="-122"/>
                <a:ea typeface="思源黑体 CN Heavy" panose="020B0A00000000000000" charset="-122"/>
                <a:sym typeface="思源黑体 CN Medium" panose="020B0600000000000000" pitchFamily="34" charset="-122"/>
              </a:rPr>
              <a:t>PART Four</a:t>
            </a:r>
            <a:endParaRPr lang="en-US" altLang="zh-CN" sz="4800" dirty="0">
              <a:ln w="15875">
                <a:gradFill>
                  <a:gsLst>
                    <a:gs pos="50000">
                      <a:schemeClr val="bg1">
                        <a:alpha val="20000"/>
                      </a:schemeClr>
                    </a:gs>
                    <a:gs pos="50000">
                      <a:schemeClr val="bg1">
                        <a:alpha val="0"/>
                      </a:schemeClr>
                    </a:gs>
                  </a:gsLst>
                  <a:lin ang="16200000" scaled="0"/>
                </a:gradFill>
              </a:ln>
              <a:no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cxnSp>
        <p:nvCxnSpPr>
          <p:cNvPr id="156" name="直接连接符 155"/>
          <p:cNvCxnSpPr/>
          <p:nvPr/>
        </p:nvCxnSpPr>
        <p:spPr>
          <a:xfrm>
            <a:off x="1938508" y="689448"/>
            <a:ext cx="8627892" cy="0"/>
          </a:xfrm>
          <a:prstGeom prst="line">
            <a:avLst/>
          </a:prstGeom>
          <a:ln w="22225" cap="rnd">
            <a:solidFill>
              <a:srgbClr val="174FDB"/>
            </a:solidFill>
            <a:round/>
          </a:ln>
        </p:spPr>
        <p:style>
          <a:lnRef idx="1">
            <a:schemeClr val="accent1"/>
          </a:lnRef>
          <a:fillRef idx="0">
            <a:schemeClr val="accent1"/>
          </a:fillRef>
          <a:effectRef idx="0">
            <a:schemeClr val="accent1"/>
          </a:effectRef>
          <a:fontRef idx="minor">
            <a:schemeClr val="tx1"/>
          </a:fontRef>
        </p:style>
      </p:cxnSp>
      <p:grpSp>
        <p:nvGrpSpPr>
          <p:cNvPr id="36" name="组合 35"/>
          <p:cNvGrpSpPr/>
          <p:nvPr/>
        </p:nvGrpSpPr>
        <p:grpSpPr>
          <a:xfrm flipH="1">
            <a:off x="787721" y="595601"/>
            <a:ext cx="555394" cy="187694"/>
            <a:chOff x="1626710" y="4741041"/>
            <a:chExt cx="1106942" cy="374087"/>
          </a:xfrm>
        </p:grpSpPr>
        <p:sp>
          <p:nvSpPr>
            <p:cNvPr id="38" name="L 形 37"/>
            <p:cNvSpPr/>
            <p:nvPr/>
          </p:nvSpPr>
          <p:spPr>
            <a:xfrm rot="2700000" flipH="1" flipV="1">
              <a:off x="1619050" y="4748701"/>
              <a:ext cx="374087" cy="358768"/>
            </a:xfrm>
            <a:prstGeom prst="corner">
              <a:avLst>
                <a:gd name="adj1" fmla="val 18500"/>
                <a:gd name="adj2" fmla="val 18500"/>
              </a:avLst>
            </a:prstGeom>
            <a:noFill/>
            <a:ln w="127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L 形 39"/>
            <p:cNvSpPr/>
            <p:nvPr/>
          </p:nvSpPr>
          <p:spPr>
            <a:xfrm rot="2700000" flipH="1" flipV="1">
              <a:off x="1993137" y="4748701"/>
              <a:ext cx="374087" cy="358768"/>
            </a:xfrm>
            <a:prstGeom prst="corner">
              <a:avLst>
                <a:gd name="adj1" fmla="val 18500"/>
                <a:gd name="adj2" fmla="val 18500"/>
              </a:avLst>
            </a:prstGeom>
            <a:noFill/>
            <a:ln w="127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L 形 41"/>
            <p:cNvSpPr/>
            <p:nvPr/>
          </p:nvSpPr>
          <p:spPr>
            <a:xfrm rot="2700000" flipH="1" flipV="1">
              <a:off x="2367224" y="4748701"/>
              <a:ext cx="374087" cy="358768"/>
            </a:xfrm>
            <a:prstGeom prst="corner">
              <a:avLst>
                <a:gd name="adj1" fmla="val 18500"/>
                <a:gd name="adj2" fmla="val 18500"/>
              </a:avLst>
            </a:prstGeom>
            <a:noFill/>
            <a:ln w="127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3" name="组合 42"/>
          <p:cNvGrpSpPr/>
          <p:nvPr/>
        </p:nvGrpSpPr>
        <p:grpSpPr>
          <a:xfrm flipH="1">
            <a:off x="1343115" y="595601"/>
            <a:ext cx="555394" cy="187694"/>
            <a:chOff x="1626710" y="4741041"/>
            <a:chExt cx="1106942" cy="374087"/>
          </a:xfrm>
        </p:grpSpPr>
        <p:sp>
          <p:nvSpPr>
            <p:cNvPr id="44" name="L 形 43"/>
            <p:cNvSpPr/>
            <p:nvPr/>
          </p:nvSpPr>
          <p:spPr>
            <a:xfrm rot="2700000" flipH="1" flipV="1">
              <a:off x="1619050" y="4748701"/>
              <a:ext cx="374087" cy="358768"/>
            </a:xfrm>
            <a:prstGeom prst="corner">
              <a:avLst>
                <a:gd name="adj1" fmla="val 18500"/>
                <a:gd name="adj2" fmla="val 18500"/>
              </a:avLst>
            </a:prstGeom>
            <a:noFill/>
            <a:ln w="127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L 形 44"/>
            <p:cNvSpPr/>
            <p:nvPr/>
          </p:nvSpPr>
          <p:spPr>
            <a:xfrm rot="2700000" flipH="1" flipV="1">
              <a:off x="1993137" y="4748701"/>
              <a:ext cx="374087" cy="358768"/>
            </a:xfrm>
            <a:prstGeom prst="corner">
              <a:avLst>
                <a:gd name="adj1" fmla="val 18500"/>
                <a:gd name="adj2" fmla="val 18500"/>
              </a:avLst>
            </a:prstGeom>
            <a:noFill/>
            <a:ln w="127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L 形 45"/>
            <p:cNvSpPr/>
            <p:nvPr/>
          </p:nvSpPr>
          <p:spPr>
            <a:xfrm rot="2700000" flipH="1" flipV="1">
              <a:off x="2367224" y="4748701"/>
              <a:ext cx="374087" cy="358768"/>
            </a:xfrm>
            <a:prstGeom prst="corner">
              <a:avLst>
                <a:gd name="adj1" fmla="val 18500"/>
                <a:gd name="adj2" fmla="val 18500"/>
              </a:avLst>
            </a:prstGeom>
            <a:noFill/>
            <a:ln w="127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57" name="Picture 65"/>
          <p:cNvPicPr/>
          <p:nvPr/>
        </p:nvPicPr>
        <p:blipFill>
          <a:blip r:embed="rId5">
            <a:extLst>
              <a:ext uri="{28A0092B-C50C-407E-A947-70E740481C1C}">
                <a14:useLocalDpi xmlns:a14="http://schemas.microsoft.com/office/drawing/2010/main" val="0"/>
              </a:ext>
            </a:extLst>
          </a:blip>
          <a:stretch>
            <a:fillRect/>
          </a:stretch>
        </p:blipFill>
        <p:spPr>
          <a:xfrm>
            <a:off x="10654337" y="599249"/>
            <a:ext cx="211323" cy="180398"/>
          </a:xfrm>
          <a:prstGeom prst="rect">
            <a:avLst/>
          </a:prstGeom>
        </p:spPr>
      </p:pic>
      <p:pic>
        <p:nvPicPr>
          <p:cNvPr id="158" name="Picture 65"/>
          <p:cNvPicPr/>
          <p:nvPr/>
        </p:nvPicPr>
        <p:blipFill>
          <a:blip r:embed="rId5">
            <a:alphaModFix amt="50000"/>
            <a:extLst>
              <a:ext uri="{28A0092B-C50C-407E-A947-70E740481C1C}">
                <a14:useLocalDpi xmlns:a14="http://schemas.microsoft.com/office/drawing/2010/main" val="0"/>
              </a:ext>
            </a:extLst>
          </a:blip>
          <a:stretch>
            <a:fillRect/>
          </a:stretch>
        </p:blipFill>
        <p:spPr>
          <a:xfrm flipV="1">
            <a:off x="10915259" y="599249"/>
            <a:ext cx="211323" cy="180398"/>
          </a:xfrm>
          <a:prstGeom prst="rect">
            <a:avLst/>
          </a:prstGeom>
        </p:spPr>
      </p:pic>
      <p:pic>
        <p:nvPicPr>
          <p:cNvPr id="159" name="Picture 65"/>
          <p:cNvPicPr/>
          <p:nvPr/>
        </p:nvPicPr>
        <p:blipFill>
          <a:blip r:embed="rId5">
            <a:extLst>
              <a:ext uri="{28A0092B-C50C-407E-A947-70E740481C1C}">
                <a14:useLocalDpi xmlns:a14="http://schemas.microsoft.com/office/drawing/2010/main" val="0"/>
              </a:ext>
            </a:extLst>
          </a:blip>
          <a:stretch>
            <a:fillRect/>
          </a:stretch>
        </p:blipFill>
        <p:spPr>
          <a:xfrm flipH="1">
            <a:off x="11176181" y="599249"/>
            <a:ext cx="211323" cy="180398"/>
          </a:xfrm>
          <a:prstGeom prst="rect">
            <a:avLst/>
          </a:prstGeom>
        </p:spPr>
      </p:pic>
      <p:sp>
        <p:nvSpPr>
          <p:cNvPr id="48" name="文本框 47"/>
          <p:cNvSpPr txBox="1"/>
          <p:nvPr/>
        </p:nvSpPr>
        <p:spPr>
          <a:xfrm>
            <a:off x="14344" y="6360127"/>
            <a:ext cx="2986405" cy="738505"/>
          </a:xfrm>
          <a:prstGeom prst="rect">
            <a:avLst/>
          </a:prstGeom>
          <a:noFill/>
        </p:spPr>
        <p:txBody>
          <a:bodyPr wrap="none" lIns="0" tIns="0" rIns="0" bIns="0" rtlCol="0">
            <a:spAutoFit/>
          </a:bodyPr>
          <a:lstStyle>
            <a:defPPr>
              <a:defRPr lang="zh-CN"/>
            </a:defPPr>
            <a:lvl1pPr>
              <a:defRPr sz="1600">
                <a:solidFill>
                  <a:srgbClr val="174FDB">
                    <a:alpha val="80000"/>
                  </a:srgbClr>
                </a:solidFill>
                <a:latin typeface="+mn-ea"/>
              </a:defRPr>
            </a:lvl1pPr>
          </a:lstStyle>
          <a:p>
            <a:pPr algn="ctr"/>
            <a:r>
              <a:rPr lang="en-US" altLang="zh-CN" sz="4800" dirty="0">
                <a:ln w="15875">
                  <a:gradFill>
                    <a:gsLst>
                      <a:gs pos="30000">
                        <a:schemeClr val="bg1">
                          <a:alpha val="10000"/>
                        </a:schemeClr>
                      </a:gs>
                      <a:gs pos="30000">
                        <a:schemeClr val="bg1">
                          <a:alpha val="0"/>
                        </a:schemeClr>
                      </a:gs>
                    </a:gsLst>
                    <a:lin ang="16200000" scaled="0"/>
                  </a:gradFill>
                </a:ln>
                <a:noFill/>
                <a:latin typeface="思源黑体 CN Bold" panose="020B0800000000000000" pitchFamily="34" charset="-122"/>
                <a:ea typeface="思源黑体 CN Heavy" panose="020B0A00000000000000" charset="-122"/>
                <a:sym typeface="思源黑体 CN Medium" panose="020B0600000000000000" pitchFamily="34" charset="-122"/>
              </a:rPr>
              <a:t>PART ONE</a:t>
            </a:r>
            <a:endParaRPr lang="en-US" altLang="zh-CN" sz="4800" dirty="0">
              <a:ln w="15875">
                <a:gradFill>
                  <a:gsLst>
                    <a:gs pos="30000">
                      <a:schemeClr val="bg1">
                        <a:alpha val="10000"/>
                      </a:schemeClr>
                    </a:gs>
                    <a:gs pos="30000">
                      <a:schemeClr val="bg1">
                        <a:alpha val="0"/>
                      </a:schemeClr>
                    </a:gs>
                  </a:gsLst>
                  <a:lin ang="16200000" scaled="0"/>
                </a:gradFill>
              </a:ln>
              <a:no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49" name="文本框 48"/>
          <p:cNvSpPr txBox="1"/>
          <p:nvPr/>
        </p:nvSpPr>
        <p:spPr>
          <a:xfrm>
            <a:off x="-25978" y="5911247"/>
            <a:ext cx="3067050" cy="738505"/>
          </a:xfrm>
          <a:prstGeom prst="rect">
            <a:avLst/>
          </a:prstGeom>
          <a:noFill/>
        </p:spPr>
        <p:txBody>
          <a:bodyPr wrap="none" lIns="0" tIns="0" rIns="0" bIns="0" rtlCol="0">
            <a:spAutoFit/>
          </a:bodyPr>
          <a:lstStyle>
            <a:defPPr>
              <a:defRPr lang="zh-CN"/>
            </a:defPPr>
            <a:lvl1pPr>
              <a:defRPr sz="1600">
                <a:solidFill>
                  <a:srgbClr val="174FDB">
                    <a:alpha val="80000"/>
                  </a:srgbClr>
                </a:solidFill>
                <a:latin typeface="+mn-ea"/>
              </a:defRPr>
            </a:lvl1pPr>
          </a:lstStyle>
          <a:p>
            <a:pPr algn="ctr"/>
            <a:r>
              <a:rPr lang="en-US" altLang="zh-CN" sz="4800" dirty="0">
                <a:ln w="15875">
                  <a:solidFill>
                    <a:schemeClr val="bg1">
                      <a:alpha val="50000"/>
                    </a:schemeClr>
                  </a:solidFill>
                </a:ln>
                <a:noFill/>
                <a:latin typeface="思源黑体 CN Bold" panose="020B0800000000000000" pitchFamily="34" charset="-122"/>
                <a:ea typeface="思源黑体 CN Heavy" panose="020B0A00000000000000" charset="-122"/>
                <a:sym typeface="思源黑体 CN Medium" panose="020B0600000000000000" pitchFamily="34" charset="-122"/>
              </a:rPr>
              <a:t>PART Four</a:t>
            </a:r>
            <a:endParaRPr lang="en-US" altLang="zh-CN" sz="4800" dirty="0">
              <a:ln w="15875">
                <a:solidFill>
                  <a:schemeClr val="bg1">
                    <a:alpha val="50000"/>
                  </a:schemeClr>
                </a:solidFill>
              </a:ln>
              <a:no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50" name="文本框 49"/>
          <p:cNvSpPr txBox="1"/>
          <p:nvPr/>
        </p:nvSpPr>
        <p:spPr>
          <a:xfrm>
            <a:off x="-25978" y="6207470"/>
            <a:ext cx="3067050" cy="738505"/>
          </a:xfrm>
          <a:prstGeom prst="rect">
            <a:avLst/>
          </a:prstGeom>
          <a:noFill/>
        </p:spPr>
        <p:txBody>
          <a:bodyPr wrap="none" lIns="0" tIns="0" rIns="0" bIns="0" rtlCol="0">
            <a:spAutoFit/>
          </a:bodyPr>
          <a:lstStyle>
            <a:defPPr>
              <a:defRPr lang="zh-CN"/>
            </a:defPPr>
            <a:lvl1pPr>
              <a:defRPr sz="1600">
                <a:solidFill>
                  <a:srgbClr val="174FDB">
                    <a:alpha val="80000"/>
                  </a:srgbClr>
                </a:solidFill>
                <a:latin typeface="+mn-ea"/>
              </a:defRPr>
            </a:lvl1pPr>
          </a:lstStyle>
          <a:p>
            <a:pPr algn="ctr"/>
            <a:r>
              <a:rPr lang="en-US" altLang="zh-CN" sz="4800" dirty="0">
                <a:ln w="15875">
                  <a:gradFill>
                    <a:gsLst>
                      <a:gs pos="50000">
                        <a:schemeClr val="bg1">
                          <a:alpha val="20000"/>
                        </a:schemeClr>
                      </a:gs>
                      <a:gs pos="50000">
                        <a:schemeClr val="bg1">
                          <a:alpha val="0"/>
                        </a:schemeClr>
                      </a:gs>
                    </a:gsLst>
                    <a:lin ang="16200000" scaled="0"/>
                  </a:gradFill>
                </a:ln>
                <a:noFill/>
                <a:latin typeface="思源黑体 CN Bold" panose="020B0800000000000000" pitchFamily="34" charset="-122"/>
                <a:ea typeface="思源黑体 CN Heavy" panose="020B0A00000000000000" charset="-122"/>
                <a:sym typeface="思源黑体 CN Medium" panose="020B0600000000000000" pitchFamily="34" charset="-122"/>
              </a:rPr>
              <a:t>PART Four</a:t>
            </a:r>
            <a:endParaRPr lang="en-US" altLang="zh-CN" sz="4800" dirty="0">
              <a:ln w="15875">
                <a:gradFill>
                  <a:gsLst>
                    <a:gs pos="50000">
                      <a:schemeClr val="bg1">
                        <a:alpha val="20000"/>
                      </a:schemeClr>
                    </a:gs>
                    <a:gs pos="50000">
                      <a:schemeClr val="bg1">
                        <a:alpha val="0"/>
                      </a:schemeClr>
                    </a:gs>
                  </a:gsLst>
                  <a:lin ang="16200000" scaled="0"/>
                </a:gradFill>
              </a:ln>
              <a:no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B579E5">
                <a:lumMod val="25000"/>
              </a:srgbClr>
            </a:gs>
            <a:gs pos="100000">
              <a:srgbClr val="5C4B9E">
                <a:lumMod val="25000"/>
              </a:srgbClr>
            </a:gs>
          </a:gsLst>
          <a:lin ang="2700000" scaled="0"/>
        </a:gradFill>
        <a:effectLst/>
      </p:bgPr>
    </p:bg>
    <p:spTree>
      <p:nvGrpSpPr>
        <p:cNvPr id="1" name=""/>
        <p:cNvGrpSpPr/>
        <p:nvPr/>
      </p:nvGrpSpPr>
      <p:grpSpPr>
        <a:xfrm>
          <a:off x="0" y="0"/>
          <a:ext cx="0" cy="0"/>
          <a:chOff x="0" y="0"/>
          <a:chExt cx="0" cy="0"/>
        </a:xfrm>
      </p:grpSpPr>
      <p:pic>
        <p:nvPicPr>
          <p:cNvPr id="8" name="图片 7"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172" t="13133" r="32521" b="19216"/>
          <a:stretch>
            <a:fillRect/>
          </a:stretch>
        </p:blipFill>
        <p:spPr>
          <a:xfrm>
            <a:off x="0" y="-43764"/>
            <a:ext cx="12192000" cy="6858000"/>
          </a:xfrm>
          <a:prstGeom prst="rect">
            <a:avLst/>
          </a:prstGeom>
        </p:spPr>
      </p:pic>
      <p:pic>
        <p:nvPicPr>
          <p:cNvPr id="57" name="Picture 12"/>
          <p:cNvPicPr>
            <a:picLocks noChangeAspect="1"/>
          </p:cNvPicPr>
          <p:nvPr/>
        </p:nvPicPr>
        <p:blipFill>
          <a:blip r:embed="rId2"/>
          <a:stretch>
            <a:fillRect/>
          </a:stretch>
        </p:blipFill>
        <p:spPr>
          <a:xfrm flipH="1" flipV="1">
            <a:off x="-1257300" y="-2569"/>
            <a:ext cx="5346077" cy="2280102"/>
          </a:xfrm>
          <a:prstGeom prst="rect">
            <a:avLst/>
          </a:prstGeom>
        </p:spPr>
      </p:pic>
      <p:sp>
        <p:nvSpPr>
          <p:cNvPr id="4" name="矩形 3"/>
          <p:cNvSpPr/>
          <p:nvPr/>
        </p:nvSpPr>
        <p:spPr>
          <a:xfrm>
            <a:off x="0" y="0"/>
            <a:ext cx="12192000" cy="6858000"/>
          </a:xfrm>
          <a:prstGeom prst="rect">
            <a:avLst/>
          </a:prstGeom>
          <a:gradFill>
            <a:gsLst>
              <a:gs pos="0">
                <a:srgbClr val="071841"/>
              </a:gs>
              <a:gs pos="100000">
                <a:srgbClr val="071841">
                  <a:alpha val="90000"/>
                </a:srgbClr>
              </a:gs>
            </a:gsLst>
            <a:lin ang="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0" y="43764"/>
            <a:ext cx="2698812" cy="2698812"/>
          </a:xfrm>
          <a:prstGeom prst="rect">
            <a:avLst/>
          </a:prstGeom>
          <a:gradFill flip="none" rotWithShape="1">
            <a:gsLst>
              <a:gs pos="1000">
                <a:srgbClr val="1B56E7">
                  <a:alpha val="56000"/>
                </a:srgbClr>
              </a:gs>
              <a:gs pos="100000">
                <a:srgbClr val="1B56E7">
                  <a:alpha val="0"/>
                </a:srgb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5" name="Picture 12"/>
          <p:cNvPicPr>
            <a:picLocks noChangeAspect="1"/>
          </p:cNvPicPr>
          <p:nvPr/>
        </p:nvPicPr>
        <p:blipFill>
          <a:blip r:embed="rId2"/>
          <a:stretch>
            <a:fillRect/>
          </a:stretch>
        </p:blipFill>
        <p:spPr>
          <a:xfrm flipH="1" flipV="1">
            <a:off x="-1104900" y="0"/>
            <a:ext cx="5346077" cy="2280102"/>
          </a:xfrm>
          <a:prstGeom prst="rect">
            <a:avLst/>
          </a:prstGeom>
        </p:spPr>
      </p:pic>
      <p:sp>
        <p:nvSpPr>
          <p:cNvPr id="28" name="平行四边形 27"/>
          <p:cNvSpPr/>
          <p:nvPr/>
        </p:nvSpPr>
        <p:spPr>
          <a:xfrm>
            <a:off x="1126536" y="785040"/>
            <a:ext cx="3780572" cy="596889"/>
          </a:xfrm>
          <a:prstGeom prst="parallelogram">
            <a:avLst>
              <a:gd name="adj" fmla="val 76065"/>
            </a:avLst>
          </a:prstGeom>
          <a:noFill/>
          <a:ln w="25400">
            <a:gradFill>
              <a:gsLst>
                <a:gs pos="0">
                  <a:srgbClr val="174FDB">
                    <a:alpha val="50000"/>
                  </a:srgbClr>
                </a:gs>
                <a:gs pos="100000">
                  <a:srgbClr val="9158C7">
                    <a:alpha val="0"/>
                  </a:srgbClr>
                </a:gs>
              </a:gsLst>
              <a:lin ang="5400000" scaled="1"/>
            </a:gradFill>
          </a:ln>
          <a:effectLst>
            <a:outerShdw blurRad="419100" dist="355600" dir="2700000" sx="101000" sy="101000" algn="tl" rotWithShape="0">
              <a:srgbClr val="5883EE">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sp>
        <p:nvSpPr>
          <p:cNvPr id="6" name="平行四边形 5"/>
          <p:cNvSpPr/>
          <p:nvPr/>
        </p:nvSpPr>
        <p:spPr>
          <a:xfrm>
            <a:off x="955388" y="853007"/>
            <a:ext cx="3780572" cy="596889"/>
          </a:xfrm>
          <a:prstGeom prst="parallelogram">
            <a:avLst>
              <a:gd name="adj" fmla="val 76065"/>
            </a:avLst>
          </a:prstGeom>
          <a:gradFill flip="none" rotWithShape="1">
            <a:gsLst>
              <a:gs pos="52000">
                <a:srgbClr val="1B56E7"/>
              </a:gs>
              <a:gs pos="100000">
                <a:srgbClr val="8767EF"/>
              </a:gs>
            </a:gsLst>
            <a:lin ang="8100000" scaled="1"/>
            <a:tileRect/>
          </a:gradFill>
          <a:ln>
            <a:noFill/>
          </a:ln>
          <a:effectLst>
            <a:outerShdw blurRad="419100" dist="355600" dir="2700000" sx="101000" sy="101000" algn="tl" rotWithShape="0">
              <a:srgbClr val="5883EE">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pic>
        <p:nvPicPr>
          <p:cNvPr id="29" name="Picture 6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669674" y="520849"/>
            <a:ext cx="1121758" cy="957600"/>
          </a:xfrm>
          <a:prstGeom prst="rect">
            <a:avLst/>
          </a:prstGeom>
          <a:effectLst>
            <a:outerShdw blurRad="381000" dist="38100" dir="5400000" algn="t" rotWithShape="0">
              <a:srgbClr val="36B8DB">
                <a:alpha val="74000"/>
              </a:srgbClr>
            </a:outerShdw>
          </a:effectLst>
        </p:spPr>
      </p:pic>
      <p:sp>
        <p:nvSpPr>
          <p:cNvPr id="59" name="文本框 58"/>
          <p:cNvSpPr txBox="1"/>
          <p:nvPr/>
        </p:nvSpPr>
        <p:spPr>
          <a:xfrm>
            <a:off x="1971312" y="936008"/>
            <a:ext cx="2133600" cy="430530"/>
          </a:xfrm>
          <a:prstGeom prst="rect">
            <a:avLst/>
          </a:prstGeom>
          <a:noFill/>
        </p:spPr>
        <p:txBody>
          <a:bodyPr wrap="none" lIns="0" tIns="0" rIns="0" bIns="0" rtlCol="0">
            <a:spAutoFit/>
          </a:bodyPr>
          <a:lstStyle/>
          <a:p>
            <a:r>
              <a:rPr lang="zh-CN" altLang="en-US" sz="2800" dirty="0">
                <a:solidFill>
                  <a:schemeClr val="bg1"/>
                </a:solidFill>
                <a:latin typeface="思源黑体 CN Bold" panose="020B0800000000000000" pitchFamily="34" charset="-122"/>
                <a:ea typeface="思源黑体 CN Heavy" panose="020B0A00000000000000" charset="-122"/>
                <a:sym typeface="思源黑体 CN Bold" panose="020B0800000000000000" pitchFamily="34" charset="-122"/>
              </a:rPr>
              <a:t>這裏是大標題</a:t>
            </a:r>
            <a:endParaRPr lang="zh-CN" altLang="en-US" sz="2800" dirty="0">
              <a:solidFill>
                <a:schemeClr val="bg1"/>
              </a:solidFill>
              <a:latin typeface="思源黑体 CN Bold" panose="020B0800000000000000" pitchFamily="34" charset="-122"/>
              <a:ea typeface="思源黑体 CN Heavy" panose="020B0A00000000000000" charset="-122"/>
              <a:sym typeface="思源黑体 CN Bold" panose="020B0800000000000000" pitchFamily="34" charset="-122"/>
            </a:endParaRPr>
          </a:p>
        </p:txBody>
      </p:sp>
      <p:sp>
        <p:nvSpPr>
          <p:cNvPr id="60" name="文本框 59"/>
          <p:cNvSpPr txBox="1"/>
          <p:nvPr/>
        </p:nvSpPr>
        <p:spPr>
          <a:xfrm>
            <a:off x="7620073" y="-692288"/>
            <a:ext cx="4693920" cy="1477010"/>
          </a:xfrm>
          <a:prstGeom prst="rect">
            <a:avLst/>
          </a:prstGeom>
          <a:noFill/>
        </p:spPr>
        <p:txBody>
          <a:bodyPr wrap="none" lIns="0" tIns="0" rIns="0" bIns="0" rtlCol="0">
            <a:spAutoFit/>
          </a:bodyPr>
          <a:lstStyle>
            <a:defPPr>
              <a:defRPr lang="zh-CN"/>
            </a:defPPr>
            <a:lvl1pPr algn="ctr">
              <a:defRPr sz="9600">
                <a:ln>
                  <a:solidFill>
                    <a:schemeClr val="bg1">
                      <a:alpha val="20000"/>
                    </a:schemeClr>
                  </a:solidFill>
                </a:ln>
                <a:noFill/>
              </a:defRPr>
            </a:lvl1pPr>
          </a:lstStyle>
          <a:p>
            <a:r>
              <a:rPr lang="en-US" altLang="zh-CN" dirty="0">
                <a:latin typeface="思源黑体 CN Bold" panose="020B0800000000000000" pitchFamily="34" charset="-122"/>
                <a:ea typeface="思源黑体 CN Heavy" panose="020B0A00000000000000" charset="-122"/>
                <a:sym typeface="思源黑体 CN Medium" panose="020B0600000000000000" pitchFamily="34" charset="-122"/>
              </a:rPr>
              <a:t>HERE IS</a:t>
            </a:r>
            <a:endParaRPr lang="en-US" altLang="zh-CN" dirty="0">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46" name="任意多边形: 形状 45"/>
          <p:cNvSpPr/>
          <p:nvPr/>
        </p:nvSpPr>
        <p:spPr>
          <a:xfrm flipH="1">
            <a:off x="0" y="4180520"/>
            <a:ext cx="12492722" cy="3792499"/>
          </a:xfrm>
          <a:custGeom>
            <a:avLst/>
            <a:gdLst>
              <a:gd name="connsiteX0" fmla="*/ 6170457 w 12492722"/>
              <a:gd name="connsiteY0" fmla="*/ 0 h 3800119"/>
              <a:gd name="connsiteX1" fmla="*/ 11640734 w 12492722"/>
              <a:gd name="connsiteY1" fmla="*/ 7799 h 3800119"/>
              <a:gd name="connsiteX2" fmla="*/ 11900642 w 12492722"/>
              <a:gd name="connsiteY2" fmla="*/ 7985 h 3800119"/>
              <a:gd name="connsiteX3" fmla="*/ 12261348 w 12492722"/>
              <a:gd name="connsiteY3" fmla="*/ 99876 h 3800119"/>
              <a:gd name="connsiteX4" fmla="*/ 12492722 w 12492722"/>
              <a:gd name="connsiteY4" fmla="*/ 461204 h 3800119"/>
              <a:gd name="connsiteX5" fmla="*/ 12492722 w 12492722"/>
              <a:gd name="connsiteY5" fmla="*/ 663928 h 3800119"/>
              <a:gd name="connsiteX6" fmla="*/ 12492722 w 12492722"/>
              <a:gd name="connsiteY6" fmla="*/ 859463 h 3800119"/>
              <a:gd name="connsiteX7" fmla="*/ 12492722 w 12492722"/>
              <a:gd name="connsiteY7" fmla="*/ 859972 h 3800119"/>
              <a:gd name="connsiteX8" fmla="*/ 12492722 w 12492722"/>
              <a:gd name="connsiteY8" fmla="*/ 871191 h 3800119"/>
              <a:gd name="connsiteX9" fmla="*/ 12492722 w 12492722"/>
              <a:gd name="connsiteY9" fmla="*/ 1005516 h 3800119"/>
              <a:gd name="connsiteX10" fmla="*/ 12492722 w 12492722"/>
              <a:gd name="connsiteY10" fmla="*/ 1100140 h 3800119"/>
              <a:gd name="connsiteX11" fmla="*/ 12492722 w 12492722"/>
              <a:gd name="connsiteY11" fmla="*/ 1165044 h 3800119"/>
              <a:gd name="connsiteX12" fmla="*/ 12492721 w 12492722"/>
              <a:gd name="connsiteY12" fmla="*/ 1233088 h 3800119"/>
              <a:gd name="connsiteX13" fmla="*/ 12492722 w 12492722"/>
              <a:gd name="connsiteY13" fmla="*/ 1233088 h 3800119"/>
              <a:gd name="connsiteX14" fmla="*/ 12492722 w 12492722"/>
              <a:gd name="connsiteY14" fmla="*/ 3800119 h 3800119"/>
              <a:gd name="connsiteX15" fmla="*/ 300722 w 12492722"/>
              <a:gd name="connsiteY15" fmla="*/ 3800119 h 3800119"/>
              <a:gd name="connsiteX16" fmla="*/ 300722 w 12492722"/>
              <a:gd name="connsiteY16" fmla="*/ 1452051 h 3800119"/>
              <a:gd name="connsiteX17" fmla="*/ 147089 w 12492722"/>
              <a:gd name="connsiteY17" fmla="*/ 1452051 h 3800119"/>
              <a:gd name="connsiteX18" fmla="*/ 14776 w 12492722"/>
              <a:gd name="connsiteY18" fmla="*/ 1322119 h 3800119"/>
              <a:gd name="connsiteX19" fmla="*/ 0 w 12492722"/>
              <a:gd name="connsiteY19" fmla="*/ 508286 h 3800119"/>
              <a:gd name="connsiteX20" fmla="*/ 127594 w 12492722"/>
              <a:gd name="connsiteY20" fmla="*/ 379147 h 3800119"/>
              <a:gd name="connsiteX21" fmla="*/ 4916403 w 12492722"/>
              <a:gd name="connsiteY21" fmla="*/ 408377 h 3800119"/>
              <a:gd name="connsiteX22" fmla="*/ 5166520 w 12492722"/>
              <a:gd name="connsiteY22" fmla="*/ 359690 h 3800119"/>
              <a:gd name="connsiteX23" fmla="*/ 5920337 w 12492722"/>
              <a:gd name="connsiteY23" fmla="*/ 49295 h 3800119"/>
              <a:gd name="connsiteX24" fmla="*/ 6170457 w 12492722"/>
              <a:gd name="connsiteY24" fmla="*/ 0 h 3800119"/>
              <a:gd name="connsiteX0-1" fmla="*/ 6170457 w 12492722"/>
              <a:gd name="connsiteY0-2" fmla="*/ 25648 h 3825767"/>
              <a:gd name="connsiteX1-3" fmla="*/ 11640734 w 12492722"/>
              <a:gd name="connsiteY1-4" fmla="*/ 33447 h 3825767"/>
              <a:gd name="connsiteX2-5" fmla="*/ 11900642 w 12492722"/>
              <a:gd name="connsiteY2-6" fmla="*/ 33633 h 3825767"/>
              <a:gd name="connsiteX3-7" fmla="*/ 12492722 w 12492722"/>
              <a:gd name="connsiteY3-8" fmla="*/ 486852 h 3825767"/>
              <a:gd name="connsiteX4-9" fmla="*/ 12492722 w 12492722"/>
              <a:gd name="connsiteY4-10" fmla="*/ 689576 h 3825767"/>
              <a:gd name="connsiteX5-11" fmla="*/ 12492722 w 12492722"/>
              <a:gd name="connsiteY5-12" fmla="*/ 885111 h 3825767"/>
              <a:gd name="connsiteX6-13" fmla="*/ 12492722 w 12492722"/>
              <a:gd name="connsiteY6-14" fmla="*/ 885620 h 3825767"/>
              <a:gd name="connsiteX7-15" fmla="*/ 12492722 w 12492722"/>
              <a:gd name="connsiteY7-16" fmla="*/ 896839 h 3825767"/>
              <a:gd name="connsiteX8-17" fmla="*/ 12492722 w 12492722"/>
              <a:gd name="connsiteY8-18" fmla="*/ 1031164 h 3825767"/>
              <a:gd name="connsiteX9-19" fmla="*/ 12492722 w 12492722"/>
              <a:gd name="connsiteY9-20" fmla="*/ 1125788 h 3825767"/>
              <a:gd name="connsiteX10-21" fmla="*/ 12492722 w 12492722"/>
              <a:gd name="connsiteY10-22" fmla="*/ 1190692 h 3825767"/>
              <a:gd name="connsiteX11-23" fmla="*/ 12492721 w 12492722"/>
              <a:gd name="connsiteY11-24" fmla="*/ 1258736 h 3825767"/>
              <a:gd name="connsiteX12-25" fmla="*/ 12492722 w 12492722"/>
              <a:gd name="connsiteY12-26" fmla="*/ 1258736 h 3825767"/>
              <a:gd name="connsiteX13-27" fmla="*/ 12492722 w 12492722"/>
              <a:gd name="connsiteY13-28" fmla="*/ 3825767 h 3825767"/>
              <a:gd name="connsiteX14-29" fmla="*/ 300722 w 12492722"/>
              <a:gd name="connsiteY14-30" fmla="*/ 3825767 h 3825767"/>
              <a:gd name="connsiteX15-31" fmla="*/ 300722 w 12492722"/>
              <a:gd name="connsiteY15-32" fmla="*/ 1477699 h 3825767"/>
              <a:gd name="connsiteX16-33" fmla="*/ 147089 w 12492722"/>
              <a:gd name="connsiteY16-34" fmla="*/ 1477699 h 3825767"/>
              <a:gd name="connsiteX17-35" fmla="*/ 14776 w 12492722"/>
              <a:gd name="connsiteY17-36" fmla="*/ 1347767 h 3825767"/>
              <a:gd name="connsiteX18-37" fmla="*/ 0 w 12492722"/>
              <a:gd name="connsiteY18-38" fmla="*/ 533934 h 3825767"/>
              <a:gd name="connsiteX19-39" fmla="*/ 127594 w 12492722"/>
              <a:gd name="connsiteY19-40" fmla="*/ 404795 h 3825767"/>
              <a:gd name="connsiteX20-41" fmla="*/ 4916403 w 12492722"/>
              <a:gd name="connsiteY20-42" fmla="*/ 434025 h 3825767"/>
              <a:gd name="connsiteX21-43" fmla="*/ 5166520 w 12492722"/>
              <a:gd name="connsiteY21-44" fmla="*/ 385338 h 3825767"/>
              <a:gd name="connsiteX22-45" fmla="*/ 5920337 w 12492722"/>
              <a:gd name="connsiteY22-46" fmla="*/ 74943 h 3825767"/>
              <a:gd name="connsiteX23-47" fmla="*/ 6170457 w 12492722"/>
              <a:gd name="connsiteY23-48" fmla="*/ 25648 h 3825767"/>
              <a:gd name="connsiteX0-49" fmla="*/ 6170457 w 12492722"/>
              <a:gd name="connsiteY0-50" fmla="*/ 25648 h 3825767"/>
              <a:gd name="connsiteX1-51" fmla="*/ 11640734 w 12492722"/>
              <a:gd name="connsiteY1-52" fmla="*/ 33447 h 3825767"/>
              <a:gd name="connsiteX2-53" fmla="*/ 11900642 w 12492722"/>
              <a:gd name="connsiteY2-54" fmla="*/ 33633 h 3825767"/>
              <a:gd name="connsiteX3-55" fmla="*/ 12492722 w 12492722"/>
              <a:gd name="connsiteY3-56" fmla="*/ 486852 h 3825767"/>
              <a:gd name="connsiteX4-57" fmla="*/ 12492722 w 12492722"/>
              <a:gd name="connsiteY4-58" fmla="*/ 689576 h 3825767"/>
              <a:gd name="connsiteX5-59" fmla="*/ 12492722 w 12492722"/>
              <a:gd name="connsiteY5-60" fmla="*/ 885111 h 3825767"/>
              <a:gd name="connsiteX6-61" fmla="*/ 12492722 w 12492722"/>
              <a:gd name="connsiteY6-62" fmla="*/ 885620 h 3825767"/>
              <a:gd name="connsiteX7-63" fmla="*/ 12492722 w 12492722"/>
              <a:gd name="connsiteY7-64" fmla="*/ 896839 h 3825767"/>
              <a:gd name="connsiteX8-65" fmla="*/ 12492722 w 12492722"/>
              <a:gd name="connsiteY8-66" fmla="*/ 1031164 h 3825767"/>
              <a:gd name="connsiteX9-67" fmla="*/ 12492722 w 12492722"/>
              <a:gd name="connsiteY9-68" fmla="*/ 1125788 h 3825767"/>
              <a:gd name="connsiteX10-69" fmla="*/ 12492722 w 12492722"/>
              <a:gd name="connsiteY10-70" fmla="*/ 1190692 h 3825767"/>
              <a:gd name="connsiteX11-71" fmla="*/ 12492721 w 12492722"/>
              <a:gd name="connsiteY11-72" fmla="*/ 1258736 h 3825767"/>
              <a:gd name="connsiteX12-73" fmla="*/ 12492722 w 12492722"/>
              <a:gd name="connsiteY12-74" fmla="*/ 1258736 h 3825767"/>
              <a:gd name="connsiteX13-75" fmla="*/ 12492722 w 12492722"/>
              <a:gd name="connsiteY13-76" fmla="*/ 3825767 h 3825767"/>
              <a:gd name="connsiteX14-77" fmla="*/ 300722 w 12492722"/>
              <a:gd name="connsiteY14-78" fmla="*/ 3825767 h 3825767"/>
              <a:gd name="connsiteX15-79" fmla="*/ 300722 w 12492722"/>
              <a:gd name="connsiteY15-80" fmla="*/ 1477699 h 3825767"/>
              <a:gd name="connsiteX16-81" fmla="*/ 147089 w 12492722"/>
              <a:gd name="connsiteY16-82" fmla="*/ 1477699 h 3825767"/>
              <a:gd name="connsiteX17-83" fmla="*/ 14776 w 12492722"/>
              <a:gd name="connsiteY17-84" fmla="*/ 1347767 h 3825767"/>
              <a:gd name="connsiteX18-85" fmla="*/ 0 w 12492722"/>
              <a:gd name="connsiteY18-86" fmla="*/ 533934 h 3825767"/>
              <a:gd name="connsiteX19-87" fmla="*/ 127594 w 12492722"/>
              <a:gd name="connsiteY19-88" fmla="*/ 404795 h 3825767"/>
              <a:gd name="connsiteX20-89" fmla="*/ 4916403 w 12492722"/>
              <a:gd name="connsiteY20-90" fmla="*/ 434025 h 3825767"/>
              <a:gd name="connsiteX21-91" fmla="*/ 5166520 w 12492722"/>
              <a:gd name="connsiteY21-92" fmla="*/ 385338 h 3825767"/>
              <a:gd name="connsiteX22-93" fmla="*/ 6170457 w 12492722"/>
              <a:gd name="connsiteY22-94" fmla="*/ 25648 h 3825767"/>
              <a:gd name="connsiteX0-95" fmla="*/ 6170457 w 12492722"/>
              <a:gd name="connsiteY0-96" fmla="*/ 25648 h 3825767"/>
              <a:gd name="connsiteX1-97" fmla="*/ 11640734 w 12492722"/>
              <a:gd name="connsiteY1-98" fmla="*/ 33447 h 3825767"/>
              <a:gd name="connsiteX2-99" fmla="*/ 11900642 w 12492722"/>
              <a:gd name="connsiteY2-100" fmla="*/ 33633 h 3825767"/>
              <a:gd name="connsiteX3-101" fmla="*/ 12492722 w 12492722"/>
              <a:gd name="connsiteY3-102" fmla="*/ 486852 h 3825767"/>
              <a:gd name="connsiteX4-103" fmla="*/ 12492722 w 12492722"/>
              <a:gd name="connsiteY4-104" fmla="*/ 689576 h 3825767"/>
              <a:gd name="connsiteX5-105" fmla="*/ 12492722 w 12492722"/>
              <a:gd name="connsiteY5-106" fmla="*/ 885111 h 3825767"/>
              <a:gd name="connsiteX6-107" fmla="*/ 12492722 w 12492722"/>
              <a:gd name="connsiteY6-108" fmla="*/ 885620 h 3825767"/>
              <a:gd name="connsiteX7-109" fmla="*/ 12492722 w 12492722"/>
              <a:gd name="connsiteY7-110" fmla="*/ 896839 h 3825767"/>
              <a:gd name="connsiteX8-111" fmla="*/ 12492722 w 12492722"/>
              <a:gd name="connsiteY8-112" fmla="*/ 1031164 h 3825767"/>
              <a:gd name="connsiteX9-113" fmla="*/ 12492722 w 12492722"/>
              <a:gd name="connsiteY9-114" fmla="*/ 1125788 h 3825767"/>
              <a:gd name="connsiteX10-115" fmla="*/ 12492722 w 12492722"/>
              <a:gd name="connsiteY10-116" fmla="*/ 1190692 h 3825767"/>
              <a:gd name="connsiteX11-117" fmla="*/ 12492721 w 12492722"/>
              <a:gd name="connsiteY11-118" fmla="*/ 1258736 h 3825767"/>
              <a:gd name="connsiteX12-119" fmla="*/ 12492722 w 12492722"/>
              <a:gd name="connsiteY12-120" fmla="*/ 1258736 h 3825767"/>
              <a:gd name="connsiteX13-121" fmla="*/ 12492722 w 12492722"/>
              <a:gd name="connsiteY13-122" fmla="*/ 3825767 h 3825767"/>
              <a:gd name="connsiteX14-123" fmla="*/ 300722 w 12492722"/>
              <a:gd name="connsiteY14-124" fmla="*/ 3825767 h 3825767"/>
              <a:gd name="connsiteX15-125" fmla="*/ 300722 w 12492722"/>
              <a:gd name="connsiteY15-126" fmla="*/ 1477699 h 3825767"/>
              <a:gd name="connsiteX16-127" fmla="*/ 147089 w 12492722"/>
              <a:gd name="connsiteY16-128" fmla="*/ 1477699 h 3825767"/>
              <a:gd name="connsiteX17-129" fmla="*/ 14776 w 12492722"/>
              <a:gd name="connsiteY17-130" fmla="*/ 1347767 h 3825767"/>
              <a:gd name="connsiteX18-131" fmla="*/ 0 w 12492722"/>
              <a:gd name="connsiteY18-132" fmla="*/ 533934 h 3825767"/>
              <a:gd name="connsiteX19-133" fmla="*/ 127594 w 12492722"/>
              <a:gd name="connsiteY19-134" fmla="*/ 404795 h 3825767"/>
              <a:gd name="connsiteX20-135" fmla="*/ 5166520 w 12492722"/>
              <a:gd name="connsiteY20-136" fmla="*/ 385338 h 3825767"/>
              <a:gd name="connsiteX21-137" fmla="*/ 6170457 w 12492722"/>
              <a:gd name="connsiteY21-138" fmla="*/ 25648 h 3825767"/>
              <a:gd name="connsiteX0-139" fmla="*/ 5568477 w 12492722"/>
              <a:gd name="connsiteY0-140" fmla="*/ 33268 h 3825767"/>
              <a:gd name="connsiteX1-141" fmla="*/ 11640734 w 12492722"/>
              <a:gd name="connsiteY1-142" fmla="*/ 33447 h 3825767"/>
              <a:gd name="connsiteX2-143" fmla="*/ 11900642 w 12492722"/>
              <a:gd name="connsiteY2-144" fmla="*/ 33633 h 3825767"/>
              <a:gd name="connsiteX3-145" fmla="*/ 12492722 w 12492722"/>
              <a:gd name="connsiteY3-146" fmla="*/ 486852 h 3825767"/>
              <a:gd name="connsiteX4-147" fmla="*/ 12492722 w 12492722"/>
              <a:gd name="connsiteY4-148" fmla="*/ 689576 h 3825767"/>
              <a:gd name="connsiteX5-149" fmla="*/ 12492722 w 12492722"/>
              <a:gd name="connsiteY5-150" fmla="*/ 885111 h 3825767"/>
              <a:gd name="connsiteX6-151" fmla="*/ 12492722 w 12492722"/>
              <a:gd name="connsiteY6-152" fmla="*/ 885620 h 3825767"/>
              <a:gd name="connsiteX7-153" fmla="*/ 12492722 w 12492722"/>
              <a:gd name="connsiteY7-154" fmla="*/ 896839 h 3825767"/>
              <a:gd name="connsiteX8-155" fmla="*/ 12492722 w 12492722"/>
              <a:gd name="connsiteY8-156" fmla="*/ 1031164 h 3825767"/>
              <a:gd name="connsiteX9-157" fmla="*/ 12492722 w 12492722"/>
              <a:gd name="connsiteY9-158" fmla="*/ 1125788 h 3825767"/>
              <a:gd name="connsiteX10-159" fmla="*/ 12492722 w 12492722"/>
              <a:gd name="connsiteY10-160" fmla="*/ 1190692 h 3825767"/>
              <a:gd name="connsiteX11-161" fmla="*/ 12492721 w 12492722"/>
              <a:gd name="connsiteY11-162" fmla="*/ 1258736 h 3825767"/>
              <a:gd name="connsiteX12-163" fmla="*/ 12492722 w 12492722"/>
              <a:gd name="connsiteY12-164" fmla="*/ 1258736 h 3825767"/>
              <a:gd name="connsiteX13-165" fmla="*/ 12492722 w 12492722"/>
              <a:gd name="connsiteY13-166" fmla="*/ 3825767 h 3825767"/>
              <a:gd name="connsiteX14-167" fmla="*/ 300722 w 12492722"/>
              <a:gd name="connsiteY14-168" fmla="*/ 3825767 h 3825767"/>
              <a:gd name="connsiteX15-169" fmla="*/ 300722 w 12492722"/>
              <a:gd name="connsiteY15-170" fmla="*/ 1477699 h 3825767"/>
              <a:gd name="connsiteX16-171" fmla="*/ 147089 w 12492722"/>
              <a:gd name="connsiteY16-172" fmla="*/ 1477699 h 3825767"/>
              <a:gd name="connsiteX17-173" fmla="*/ 14776 w 12492722"/>
              <a:gd name="connsiteY17-174" fmla="*/ 1347767 h 3825767"/>
              <a:gd name="connsiteX18-175" fmla="*/ 0 w 12492722"/>
              <a:gd name="connsiteY18-176" fmla="*/ 533934 h 3825767"/>
              <a:gd name="connsiteX19-177" fmla="*/ 127594 w 12492722"/>
              <a:gd name="connsiteY19-178" fmla="*/ 404795 h 3825767"/>
              <a:gd name="connsiteX20-179" fmla="*/ 5166520 w 12492722"/>
              <a:gd name="connsiteY20-180" fmla="*/ 385338 h 3825767"/>
              <a:gd name="connsiteX21-181" fmla="*/ 5568477 w 12492722"/>
              <a:gd name="connsiteY21-182" fmla="*/ 33268 h 3825767"/>
              <a:gd name="connsiteX0-183" fmla="*/ 5614197 w 12492722"/>
              <a:gd name="connsiteY0-184" fmla="*/ 33268 h 3825767"/>
              <a:gd name="connsiteX1-185" fmla="*/ 11640734 w 12492722"/>
              <a:gd name="connsiteY1-186" fmla="*/ 33447 h 3825767"/>
              <a:gd name="connsiteX2-187" fmla="*/ 11900642 w 12492722"/>
              <a:gd name="connsiteY2-188" fmla="*/ 33633 h 3825767"/>
              <a:gd name="connsiteX3-189" fmla="*/ 12492722 w 12492722"/>
              <a:gd name="connsiteY3-190" fmla="*/ 486852 h 3825767"/>
              <a:gd name="connsiteX4-191" fmla="*/ 12492722 w 12492722"/>
              <a:gd name="connsiteY4-192" fmla="*/ 689576 h 3825767"/>
              <a:gd name="connsiteX5-193" fmla="*/ 12492722 w 12492722"/>
              <a:gd name="connsiteY5-194" fmla="*/ 885111 h 3825767"/>
              <a:gd name="connsiteX6-195" fmla="*/ 12492722 w 12492722"/>
              <a:gd name="connsiteY6-196" fmla="*/ 885620 h 3825767"/>
              <a:gd name="connsiteX7-197" fmla="*/ 12492722 w 12492722"/>
              <a:gd name="connsiteY7-198" fmla="*/ 896839 h 3825767"/>
              <a:gd name="connsiteX8-199" fmla="*/ 12492722 w 12492722"/>
              <a:gd name="connsiteY8-200" fmla="*/ 1031164 h 3825767"/>
              <a:gd name="connsiteX9-201" fmla="*/ 12492722 w 12492722"/>
              <a:gd name="connsiteY9-202" fmla="*/ 1125788 h 3825767"/>
              <a:gd name="connsiteX10-203" fmla="*/ 12492722 w 12492722"/>
              <a:gd name="connsiteY10-204" fmla="*/ 1190692 h 3825767"/>
              <a:gd name="connsiteX11-205" fmla="*/ 12492721 w 12492722"/>
              <a:gd name="connsiteY11-206" fmla="*/ 1258736 h 3825767"/>
              <a:gd name="connsiteX12-207" fmla="*/ 12492722 w 12492722"/>
              <a:gd name="connsiteY12-208" fmla="*/ 1258736 h 3825767"/>
              <a:gd name="connsiteX13-209" fmla="*/ 12492722 w 12492722"/>
              <a:gd name="connsiteY13-210" fmla="*/ 3825767 h 3825767"/>
              <a:gd name="connsiteX14-211" fmla="*/ 300722 w 12492722"/>
              <a:gd name="connsiteY14-212" fmla="*/ 3825767 h 3825767"/>
              <a:gd name="connsiteX15-213" fmla="*/ 300722 w 12492722"/>
              <a:gd name="connsiteY15-214" fmla="*/ 1477699 h 3825767"/>
              <a:gd name="connsiteX16-215" fmla="*/ 147089 w 12492722"/>
              <a:gd name="connsiteY16-216" fmla="*/ 1477699 h 3825767"/>
              <a:gd name="connsiteX17-217" fmla="*/ 14776 w 12492722"/>
              <a:gd name="connsiteY17-218" fmla="*/ 1347767 h 3825767"/>
              <a:gd name="connsiteX18-219" fmla="*/ 0 w 12492722"/>
              <a:gd name="connsiteY18-220" fmla="*/ 533934 h 3825767"/>
              <a:gd name="connsiteX19-221" fmla="*/ 127594 w 12492722"/>
              <a:gd name="connsiteY19-222" fmla="*/ 404795 h 3825767"/>
              <a:gd name="connsiteX20-223" fmla="*/ 5166520 w 12492722"/>
              <a:gd name="connsiteY20-224" fmla="*/ 385338 h 3825767"/>
              <a:gd name="connsiteX21-225" fmla="*/ 5614197 w 12492722"/>
              <a:gd name="connsiteY21-226" fmla="*/ 33268 h 3825767"/>
              <a:gd name="connsiteX0-227" fmla="*/ 5614197 w 12492722"/>
              <a:gd name="connsiteY0-228" fmla="*/ 33268 h 3825767"/>
              <a:gd name="connsiteX1-229" fmla="*/ 11640734 w 12492722"/>
              <a:gd name="connsiteY1-230" fmla="*/ 33447 h 3825767"/>
              <a:gd name="connsiteX2-231" fmla="*/ 11900642 w 12492722"/>
              <a:gd name="connsiteY2-232" fmla="*/ 33633 h 3825767"/>
              <a:gd name="connsiteX3-233" fmla="*/ 12492722 w 12492722"/>
              <a:gd name="connsiteY3-234" fmla="*/ 486852 h 3825767"/>
              <a:gd name="connsiteX4-235" fmla="*/ 12492722 w 12492722"/>
              <a:gd name="connsiteY4-236" fmla="*/ 689576 h 3825767"/>
              <a:gd name="connsiteX5-237" fmla="*/ 12492722 w 12492722"/>
              <a:gd name="connsiteY5-238" fmla="*/ 885111 h 3825767"/>
              <a:gd name="connsiteX6-239" fmla="*/ 12492722 w 12492722"/>
              <a:gd name="connsiteY6-240" fmla="*/ 885620 h 3825767"/>
              <a:gd name="connsiteX7-241" fmla="*/ 12492722 w 12492722"/>
              <a:gd name="connsiteY7-242" fmla="*/ 896839 h 3825767"/>
              <a:gd name="connsiteX8-243" fmla="*/ 12492722 w 12492722"/>
              <a:gd name="connsiteY8-244" fmla="*/ 1031164 h 3825767"/>
              <a:gd name="connsiteX9-245" fmla="*/ 12492722 w 12492722"/>
              <a:gd name="connsiteY9-246" fmla="*/ 1125788 h 3825767"/>
              <a:gd name="connsiteX10-247" fmla="*/ 12492722 w 12492722"/>
              <a:gd name="connsiteY10-248" fmla="*/ 1190692 h 3825767"/>
              <a:gd name="connsiteX11-249" fmla="*/ 12492721 w 12492722"/>
              <a:gd name="connsiteY11-250" fmla="*/ 1258736 h 3825767"/>
              <a:gd name="connsiteX12-251" fmla="*/ 12492722 w 12492722"/>
              <a:gd name="connsiteY12-252" fmla="*/ 1258736 h 3825767"/>
              <a:gd name="connsiteX13-253" fmla="*/ 12492722 w 12492722"/>
              <a:gd name="connsiteY13-254" fmla="*/ 3825767 h 3825767"/>
              <a:gd name="connsiteX14-255" fmla="*/ 300722 w 12492722"/>
              <a:gd name="connsiteY14-256" fmla="*/ 3825767 h 3825767"/>
              <a:gd name="connsiteX15-257" fmla="*/ 300722 w 12492722"/>
              <a:gd name="connsiteY15-258" fmla="*/ 1477699 h 3825767"/>
              <a:gd name="connsiteX16-259" fmla="*/ 147089 w 12492722"/>
              <a:gd name="connsiteY16-260" fmla="*/ 1477699 h 3825767"/>
              <a:gd name="connsiteX17-261" fmla="*/ 14776 w 12492722"/>
              <a:gd name="connsiteY17-262" fmla="*/ 1347767 h 3825767"/>
              <a:gd name="connsiteX18-263" fmla="*/ 0 w 12492722"/>
              <a:gd name="connsiteY18-264" fmla="*/ 533934 h 3825767"/>
              <a:gd name="connsiteX19-265" fmla="*/ 127594 w 12492722"/>
              <a:gd name="connsiteY19-266" fmla="*/ 404795 h 3825767"/>
              <a:gd name="connsiteX20-267" fmla="*/ 5166520 w 12492722"/>
              <a:gd name="connsiteY20-268" fmla="*/ 385338 h 3825767"/>
              <a:gd name="connsiteX21-269" fmla="*/ 5614197 w 12492722"/>
              <a:gd name="connsiteY21-270" fmla="*/ 33268 h 3825767"/>
              <a:gd name="connsiteX0-271" fmla="*/ 5614197 w 12492722"/>
              <a:gd name="connsiteY0-272" fmla="*/ 0 h 3792499"/>
              <a:gd name="connsiteX1-273" fmla="*/ 11640734 w 12492722"/>
              <a:gd name="connsiteY1-274" fmla="*/ 179 h 3792499"/>
              <a:gd name="connsiteX2-275" fmla="*/ 11900642 w 12492722"/>
              <a:gd name="connsiteY2-276" fmla="*/ 365 h 3792499"/>
              <a:gd name="connsiteX3-277" fmla="*/ 12492722 w 12492722"/>
              <a:gd name="connsiteY3-278" fmla="*/ 453584 h 3792499"/>
              <a:gd name="connsiteX4-279" fmla="*/ 12492722 w 12492722"/>
              <a:gd name="connsiteY4-280" fmla="*/ 656308 h 3792499"/>
              <a:gd name="connsiteX5-281" fmla="*/ 12492722 w 12492722"/>
              <a:gd name="connsiteY5-282" fmla="*/ 851843 h 3792499"/>
              <a:gd name="connsiteX6-283" fmla="*/ 12492722 w 12492722"/>
              <a:gd name="connsiteY6-284" fmla="*/ 852352 h 3792499"/>
              <a:gd name="connsiteX7-285" fmla="*/ 12492722 w 12492722"/>
              <a:gd name="connsiteY7-286" fmla="*/ 863571 h 3792499"/>
              <a:gd name="connsiteX8-287" fmla="*/ 12492722 w 12492722"/>
              <a:gd name="connsiteY8-288" fmla="*/ 997896 h 3792499"/>
              <a:gd name="connsiteX9-289" fmla="*/ 12492722 w 12492722"/>
              <a:gd name="connsiteY9-290" fmla="*/ 1092520 h 3792499"/>
              <a:gd name="connsiteX10-291" fmla="*/ 12492722 w 12492722"/>
              <a:gd name="connsiteY10-292" fmla="*/ 1157424 h 3792499"/>
              <a:gd name="connsiteX11-293" fmla="*/ 12492721 w 12492722"/>
              <a:gd name="connsiteY11-294" fmla="*/ 1225468 h 3792499"/>
              <a:gd name="connsiteX12-295" fmla="*/ 12492722 w 12492722"/>
              <a:gd name="connsiteY12-296" fmla="*/ 1225468 h 3792499"/>
              <a:gd name="connsiteX13-297" fmla="*/ 12492722 w 12492722"/>
              <a:gd name="connsiteY13-298" fmla="*/ 3792499 h 3792499"/>
              <a:gd name="connsiteX14-299" fmla="*/ 300722 w 12492722"/>
              <a:gd name="connsiteY14-300" fmla="*/ 3792499 h 3792499"/>
              <a:gd name="connsiteX15-301" fmla="*/ 300722 w 12492722"/>
              <a:gd name="connsiteY15-302" fmla="*/ 1444431 h 3792499"/>
              <a:gd name="connsiteX16-303" fmla="*/ 147089 w 12492722"/>
              <a:gd name="connsiteY16-304" fmla="*/ 1444431 h 3792499"/>
              <a:gd name="connsiteX17-305" fmla="*/ 14776 w 12492722"/>
              <a:gd name="connsiteY17-306" fmla="*/ 1314499 h 3792499"/>
              <a:gd name="connsiteX18-307" fmla="*/ 0 w 12492722"/>
              <a:gd name="connsiteY18-308" fmla="*/ 500666 h 3792499"/>
              <a:gd name="connsiteX19-309" fmla="*/ 127594 w 12492722"/>
              <a:gd name="connsiteY19-310" fmla="*/ 371527 h 3792499"/>
              <a:gd name="connsiteX20-311" fmla="*/ 5166520 w 12492722"/>
              <a:gd name="connsiteY20-312" fmla="*/ 352070 h 3792499"/>
              <a:gd name="connsiteX21-313" fmla="*/ 5614197 w 12492722"/>
              <a:gd name="connsiteY21-314" fmla="*/ 0 h 379249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2492722" h="3792499">
                <a:moveTo>
                  <a:pt x="5614197" y="0"/>
                </a:moveTo>
                <a:lnTo>
                  <a:pt x="11640734" y="179"/>
                </a:lnTo>
                <a:cubicBezTo>
                  <a:pt x="11640734" y="179"/>
                  <a:pt x="11613864" y="998"/>
                  <a:pt x="11900642" y="365"/>
                </a:cubicBezTo>
                <a:cubicBezTo>
                  <a:pt x="12042640" y="75932"/>
                  <a:pt x="12394042" y="344260"/>
                  <a:pt x="12492722" y="453584"/>
                </a:cubicBezTo>
                <a:lnTo>
                  <a:pt x="12492722" y="656308"/>
                </a:lnTo>
                <a:lnTo>
                  <a:pt x="12492722" y="851843"/>
                </a:lnTo>
                <a:lnTo>
                  <a:pt x="12492722" y="852352"/>
                </a:lnTo>
                <a:lnTo>
                  <a:pt x="12492722" y="863571"/>
                </a:lnTo>
                <a:lnTo>
                  <a:pt x="12492722" y="997896"/>
                </a:lnTo>
                <a:lnTo>
                  <a:pt x="12492722" y="1092520"/>
                </a:lnTo>
                <a:lnTo>
                  <a:pt x="12492722" y="1157424"/>
                </a:lnTo>
                <a:cubicBezTo>
                  <a:pt x="12492722" y="1180105"/>
                  <a:pt x="12492721" y="1202787"/>
                  <a:pt x="12492721" y="1225468"/>
                </a:cubicBezTo>
                <a:lnTo>
                  <a:pt x="12492722" y="1225468"/>
                </a:lnTo>
                <a:lnTo>
                  <a:pt x="12492722" y="3792499"/>
                </a:lnTo>
                <a:lnTo>
                  <a:pt x="300722" y="3792499"/>
                </a:lnTo>
                <a:lnTo>
                  <a:pt x="300722" y="1444431"/>
                </a:lnTo>
                <a:lnTo>
                  <a:pt x="147089" y="1444431"/>
                </a:lnTo>
                <a:cubicBezTo>
                  <a:pt x="147089" y="1444431"/>
                  <a:pt x="29894" y="1431438"/>
                  <a:pt x="14776" y="1314499"/>
                </a:cubicBezTo>
                <a:lnTo>
                  <a:pt x="0" y="500666"/>
                </a:lnTo>
                <a:cubicBezTo>
                  <a:pt x="0" y="500666"/>
                  <a:pt x="10872" y="383807"/>
                  <a:pt x="127594" y="371527"/>
                </a:cubicBezTo>
                <a:lnTo>
                  <a:pt x="5166520" y="352070"/>
                </a:lnTo>
                <a:lnTo>
                  <a:pt x="5614197" y="0"/>
                </a:lnTo>
                <a:close/>
              </a:path>
            </a:pathLst>
          </a:custGeom>
          <a:gradFill flip="none" rotWithShape="1">
            <a:gsLst>
              <a:gs pos="100000">
                <a:srgbClr val="1B56E7">
                  <a:lumMod val="100000"/>
                  <a:alpha val="50000"/>
                </a:srgbClr>
              </a:gs>
              <a:gs pos="34000">
                <a:srgbClr val="8767EF">
                  <a:alpha val="0"/>
                </a:srgbClr>
              </a:gs>
            </a:gsLst>
            <a:lin ang="16200000" scaled="1"/>
            <a:tileRect/>
          </a:gradFill>
          <a:ln w="19050">
            <a:gradFill>
              <a:gsLst>
                <a:gs pos="59000">
                  <a:srgbClr val="1B56E7">
                    <a:alpha val="0"/>
                  </a:srgbClr>
                </a:gs>
                <a:gs pos="100000">
                  <a:srgbClr val="8767EF">
                    <a:lumMod val="50000"/>
                    <a:lumOff val="50000"/>
                  </a:srgbClr>
                </a:gs>
              </a:gsLst>
              <a:lin ang="16200000" scaled="0"/>
            </a:gradFill>
          </a:ln>
          <a:effectLst>
            <a:outerShdw blurRad="749300" dist="254000" dir="17760000" sx="108000" sy="108000" algn="t" rotWithShape="0">
              <a:srgbClr val="8767EF">
                <a:alpha val="8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文本框 32"/>
          <p:cNvSpPr txBox="1"/>
          <p:nvPr/>
        </p:nvSpPr>
        <p:spPr>
          <a:xfrm>
            <a:off x="740205" y="4319854"/>
            <a:ext cx="2438400" cy="492125"/>
          </a:xfrm>
          <a:prstGeom prst="rect">
            <a:avLst/>
          </a:prstGeom>
          <a:noFill/>
        </p:spPr>
        <p:txBody>
          <a:bodyPr wrap="none" lIns="0" tIns="0" rIns="0" bIns="0" rtlCol="0">
            <a:spAutoFit/>
          </a:bodyPr>
          <a:lstStyle>
            <a:defPPr>
              <a:defRPr lang="zh-CN"/>
            </a:defPPr>
            <a:lvl1pPr>
              <a:defRPr sz="3200">
                <a:gradFill>
                  <a:gsLst>
                    <a:gs pos="64000">
                      <a:schemeClr val="bg1"/>
                    </a:gs>
                    <a:gs pos="100000">
                      <a:srgbClr val="1B56E7"/>
                    </a:gs>
                  </a:gsLst>
                  <a:lin ang="5400000" scaled="1"/>
                </a:gradFill>
                <a:latin typeface="思源黑体 CN Medium" panose="020B0600000000000000" pitchFamily="34" charset="-122"/>
                <a:ea typeface="思源黑体 CN Medium" panose="020B0600000000000000" pitchFamily="34" charset="-122"/>
              </a:defRPr>
            </a:lvl1pPr>
          </a:lstStyle>
          <a:p>
            <a:r>
              <a:rPr lang="zh-CN" altLang="en-US" dirty="0">
                <a:latin typeface="思源黑体 CN Bold" panose="020B0800000000000000" pitchFamily="34" charset="-122"/>
                <a:ea typeface="思源黑体 CN Heavy" panose="020B0A00000000000000" charset="-122"/>
                <a:sym typeface="思源黑体 CN Medium" panose="020B0600000000000000" pitchFamily="34" charset="-122"/>
              </a:rPr>
              <a:t>這裏是小標題</a:t>
            </a:r>
            <a:endParaRPr lang="zh-CN" altLang="en-US" dirty="0">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35" name="文本框 34"/>
          <p:cNvSpPr txBox="1"/>
          <p:nvPr/>
        </p:nvSpPr>
        <p:spPr>
          <a:xfrm>
            <a:off x="740205" y="4876519"/>
            <a:ext cx="5550187" cy="516255"/>
          </a:xfrm>
          <a:prstGeom prst="rect">
            <a:avLst/>
          </a:prstGeom>
          <a:noFill/>
        </p:spPr>
        <p:txBody>
          <a:bodyPr wrap="square" lIns="0" tIns="0" rIns="0" bIns="0" rtlCol="0">
            <a:spAutoFit/>
          </a:bodyPr>
          <a:lstStyle/>
          <a:p>
            <a:pPr>
              <a:lnSpc>
                <a:spcPct val="120000"/>
              </a:lnSpc>
            </a:pPr>
            <a:r>
              <a:rPr lang="zh-CN" altLang="en-US" sz="1400" dirty="0">
                <a:solidFill>
                  <a:schemeClr val="bg1">
                    <a:alpha val="50000"/>
                  </a:schemeClr>
                </a:solidFill>
                <a:latin typeface="思源黑体 CN Bold" panose="020B0800000000000000" pitchFamily="34" charset="-122"/>
                <a:ea typeface="思源黑体 CN Heavy" panose="020B0A00000000000000" charset="-122"/>
              </a:rPr>
              <a:t>文字這裏是一段文字這裏是一段文字這裏是一段文一段文字這裏是文字這裏是一段文字這裏是一段文字這裏是一段文一段文字這裏是</a:t>
            </a:r>
            <a:endParaRPr lang="zh-CN" altLang="en-US" sz="14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55" name="矩形: 剪去对角 54"/>
          <p:cNvSpPr/>
          <p:nvPr/>
        </p:nvSpPr>
        <p:spPr>
          <a:xfrm>
            <a:off x="731838" y="5621304"/>
            <a:ext cx="1142382" cy="426361"/>
          </a:xfrm>
          <a:prstGeom prst="snip2DiagRect">
            <a:avLst/>
          </a:prstGeom>
          <a:noFill/>
          <a:ln w="9525">
            <a:gradFill>
              <a:gsLst>
                <a:gs pos="0">
                  <a:schemeClr val="accent1">
                    <a:lumMod val="5000"/>
                    <a:lumOff val="95000"/>
                  </a:schemeClr>
                </a:gs>
                <a:gs pos="100000">
                  <a:srgbClr val="8767E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文本框 64"/>
          <p:cNvSpPr txBox="1"/>
          <p:nvPr/>
        </p:nvSpPr>
        <p:spPr>
          <a:xfrm>
            <a:off x="896629" y="5696978"/>
            <a:ext cx="812800" cy="294640"/>
          </a:xfrm>
          <a:prstGeom prst="rect">
            <a:avLst/>
          </a:prstGeom>
          <a:noFill/>
        </p:spPr>
        <p:txBody>
          <a:bodyPr wrap="none" lIns="0" tIns="0" rIns="0" bIns="0" rtlCol="0">
            <a:spAutoFit/>
          </a:bodyPr>
          <a:lstStyle/>
          <a:p>
            <a:pPr algn="ctr">
              <a:lnSpc>
                <a:spcPct val="120000"/>
              </a:lnSpc>
            </a:pPr>
            <a:r>
              <a:rPr lang="zh-CN" altLang="en-US" sz="1600" dirty="0">
                <a:solidFill>
                  <a:schemeClr val="bg1">
                    <a:alpha val="50000"/>
                  </a:schemeClr>
                </a:solidFill>
                <a:latin typeface="思源黑体 CN Bold" panose="020B0800000000000000" pitchFamily="34" charset="-122"/>
                <a:ea typeface="思源黑体 CN Heavy" panose="020B0A00000000000000" charset="-122"/>
              </a:rPr>
              <a:t>我是文字</a:t>
            </a:r>
            <a:endParaRPr lang="zh-CN" altLang="en-US" sz="16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66" name="矩形: 剪去对角 65"/>
          <p:cNvSpPr/>
          <p:nvPr/>
        </p:nvSpPr>
        <p:spPr>
          <a:xfrm>
            <a:off x="2180728" y="5621304"/>
            <a:ext cx="1142382" cy="426361"/>
          </a:xfrm>
          <a:prstGeom prst="snip2DiagRect">
            <a:avLst/>
          </a:prstGeom>
          <a:noFill/>
          <a:ln w="9525">
            <a:gradFill>
              <a:gsLst>
                <a:gs pos="0">
                  <a:schemeClr val="accent1">
                    <a:lumMod val="5000"/>
                    <a:lumOff val="95000"/>
                  </a:schemeClr>
                </a:gs>
                <a:gs pos="100000">
                  <a:srgbClr val="8767E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文本框 70"/>
          <p:cNvSpPr txBox="1"/>
          <p:nvPr/>
        </p:nvSpPr>
        <p:spPr>
          <a:xfrm>
            <a:off x="2345519" y="5696978"/>
            <a:ext cx="812800" cy="294640"/>
          </a:xfrm>
          <a:prstGeom prst="rect">
            <a:avLst/>
          </a:prstGeom>
          <a:noFill/>
        </p:spPr>
        <p:txBody>
          <a:bodyPr wrap="none" lIns="0" tIns="0" rIns="0" bIns="0" rtlCol="0">
            <a:spAutoFit/>
          </a:bodyPr>
          <a:lstStyle/>
          <a:p>
            <a:pPr algn="ctr">
              <a:lnSpc>
                <a:spcPct val="120000"/>
              </a:lnSpc>
            </a:pPr>
            <a:r>
              <a:rPr lang="zh-CN" altLang="en-US" sz="1600" dirty="0">
                <a:solidFill>
                  <a:schemeClr val="bg1">
                    <a:alpha val="50000"/>
                  </a:schemeClr>
                </a:solidFill>
                <a:latin typeface="思源黑体 CN Bold" panose="020B0800000000000000" pitchFamily="34" charset="-122"/>
                <a:ea typeface="思源黑体 CN Heavy" panose="020B0A00000000000000" charset="-122"/>
              </a:rPr>
              <a:t>我是文字</a:t>
            </a:r>
            <a:endParaRPr lang="zh-CN" altLang="en-US" sz="16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72" name="矩形: 剪去对角 71"/>
          <p:cNvSpPr/>
          <p:nvPr/>
        </p:nvSpPr>
        <p:spPr>
          <a:xfrm>
            <a:off x="3629618" y="5621304"/>
            <a:ext cx="1142382" cy="426361"/>
          </a:xfrm>
          <a:prstGeom prst="snip2DiagRect">
            <a:avLst/>
          </a:prstGeom>
          <a:noFill/>
          <a:ln w="9525">
            <a:gradFill>
              <a:gsLst>
                <a:gs pos="0">
                  <a:schemeClr val="accent1">
                    <a:lumMod val="5000"/>
                    <a:lumOff val="95000"/>
                  </a:schemeClr>
                </a:gs>
                <a:gs pos="100000">
                  <a:srgbClr val="8767E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文本框 72"/>
          <p:cNvSpPr txBox="1"/>
          <p:nvPr/>
        </p:nvSpPr>
        <p:spPr>
          <a:xfrm>
            <a:off x="3794409" y="5696978"/>
            <a:ext cx="812800" cy="294640"/>
          </a:xfrm>
          <a:prstGeom prst="rect">
            <a:avLst/>
          </a:prstGeom>
          <a:noFill/>
        </p:spPr>
        <p:txBody>
          <a:bodyPr wrap="none" lIns="0" tIns="0" rIns="0" bIns="0" rtlCol="0">
            <a:spAutoFit/>
          </a:bodyPr>
          <a:lstStyle/>
          <a:p>
            <a:pPr algn="ctr">
              <a:lnSpc>
                <a:spcPct val="120000"/>
              </a:lnSpc>
            </a:pPr>
            <a:r>
              <a:rPr lang="zh-CN" altLang="en-US" sz="1600" dirty="0">
                <a:solidFill>
                  <a:schemeClr val="bg1">
                    <a:alpha val="50000"/>
                  </a:schemeClr>
                </a:solidFill>
                <a:latin typeface="思源黑体 CN Bold" panose="020B0800000000000000" pitchFamily="34" charset="-122"/>
                <a:ea typeface="思源黑体 CN Heavy" panose="020B0A00000000000000" charset="-122"/>
              </a:rPr>
              <a:t>我是文字</a:t>
            </a:r>
            <a:endParaRPr lang="zh-CN" altLang="en-US" sz="16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74" name="矩形: 剪去对角 73"/>
          <p:cNvSpPr/>
          <p:nvPr/>
        </p:nvSpPr>
        <p:spPr>
          <a:xfrm>
            <a:off x="5078508" y="5632309"/>
            <a:ext cx="1142382" cy="426361"/>
          </a:xfrm>
          <a:prstGeom prst="snip2DiagRect">
            <a:avLst/>
          </a:prstGeom>
          <a:noFill/>
          <a:ln w="9525">
            <a:gradFill>
              <a:gsLst>
                <a:gs pos="0">
                  <a:schemeClr val="accent1">
                    <a:lumMod val="5000"/>
                    <a:lumOff val="95000"/>
                  </a:schemeClr>
                </a:gs>
                <a:gs pos="100000">
                  <a:srgbClr val="8767E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文本框 74"/>
          <p:cNvSpPr txBox="1"/>
          <p:nvPr/>
        </p:nvSpPr>
        <p:spPr>
          <a:xfrm>
            <a:off x="5243299" y="5707983"/>
            <a:ext cx="812800" cy="294640"/>
          </a:xfrm>
          <a:prstGeom prst="rect">
            <a:avLst/>
          </a:prstGeom>
          <a:noFill/>
        </p:spPr>
        <p:txBody>
          <a:bodyPr wrap="none" lIns="0" tIns="0" rIns="0" bIns="0" rtlCol="0">
            <a:spAutoFit/>
          </a:bodyPr>
          <a:lstStyle/>
          <a:p>
            <a:pPr algn="ctr">
              <a:lnSpc>
                <a:spcPct val="120000"/>
              </a:lnSpc>
            </a:pPr>
            <a:r>
              <a:rPr lang="zh-CN" altLang="en-US" sz="1600" dirty="0">
                <a:solidFill>
                  <a:schemeClr val="bg1">
                    <a:alpha val="50000"/>
                  </a:schemeClr>
                </a:solidFill>
                <a:latin typeface="思源黑体 CN Bold" panose="020B0800000000000000" pitchFamily="34" charset="-122"/>
                <a:ea typeface="思源黑体 CN Heavy" panose="020B0A00000000000000" charset="-122"/>
              </a:rPr>
              <a:t>我是文字</a:t>
            </a:r>
            <a:endParaRPr lang="zh-CN" altLang="en-US" sz="16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76" name="图形 24"/>
          <p:cNvSpPr>
            <a:spLocks noChangeAspect="1"/>
          </p:cNvSpPr>
          <p:nvPr/>
        </p:nvSpPr>
        <p:spPr>
          <a:xfrm>
            <a:off x="3505657" y="2388490"/>
            <a:ext cx="423664" cy="360000"/>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 name="connsiteX53" fmla="*/ 373273 h 605239"/>
              <a:gd name="connsiteY53" fmla="*/ 373273 h 605239"/>
              <a:gd name="connsiteX54" fmla="*/ 373273 h 605239"/>
              <a:gd name="connsiteY54" fmla="*/ 373273 h 605239"/>
              <a:gd name="connsiteX55" fmla="*/ 373273 h 605239"/>
              <a:gd name="connsiteY55" fmla="*/ 373273 h 605239"/>
              <a:gd name="connsiteX56" fmla="*/ 373273 h 605239"/>
              <a:gd name="connsiteY56" fmla="*/ 373273 h 605239"/>
              <a:gd name="connsiteX57" fmla="*/ 373273 h 605239"/>
              <a:gd name="connsiteY57" fmla="*/ 373273 h 605239"/>
              <a:gd name="connsiteX58" fmla="*/ 373273 h 605239"/>
              <a:gd name="connsiteY58" fmla="*/ 373273 h 605239"/>
              <a:gd name="connsiteX59" fmla="*/ 373273 h 605239"/>
              <a:gd name="connsiteY59" fmla="*/ 373273 h 605239"/>
              <a:gd name="connsiteX60" fmla="*/ 373273 h 605239"/>
              <a:gd name="connsiteY60" fmla="*/ 373273 h 605239"/>
              <a:gd name="connsiteX61" fmla="*/ 373273 h 605239"/>
              <a:gd name="connsiteY61" fmla="*/ 373273 h 605239"/>
              <a:gd name="connsiteX62" fmla="*/ 373273 h 605239"/>
              <a:gd name="connsiteY62" fmla="*/ 373273 h 605239"/>
              <a:gd name="connsiteX63" fmla="*/ 373273 h 605239"/>
              <a:gd name="connsiteY63" fmla="*/ 373273 h 605239"/>
              <a:gd name="connsiteX64" fmla="*/ 373273 h 605239"/>
              <a:gd name="connsiteY64" fmla="*/ 373273 h 605239"/>
              <a:gd name="connsiteX65" fmla="*/ 373273 h 605239"/>
              <a:gd name="connsiteY65" fmla="*/ 373273 h 605239"/>
              <a:gd name="connsiteX66" fmla="*/ 373273 h 605239"/>
              <a:gd name="connsiteY66" fmla="*/ 373273 h 605239"/>
              <a:gd name="connsiteX67" fmla="*/ 373273 h 605239"/>
              <a:gd name="connsiteY67" fmla="*/ 373273 h 605239"/>
              <a:gd name="connsiteX68" fmla="*/ 373273 h 605239"/>
              <a:gd name="connsiteY68" fmla="*/ 373273 h 605239"/>
              <a:gd name="connsiteX69" fmla="*/ 373273 h 605239"/>
              <a:gd name="connsiteY69" fmla="*/ 373273 h 605239"/>
              <a:gd name="connsiteX70" fmla="*/ 373273 h 605239"/>
              <a:gd name="connsiteY70" fmla="*/ 373273 h 605239"/>
              <a:gd name="connsiteX71" fmla="*/ 373273 h 605239"/>
              <a:gd name="connsiteY71" fmla="*/ 373273 h 605239"/>
              <a:gd name="connsiteX72" fmla="*/ 373273 h 605239"/>
              <a:gd name="connsiteY72" fmla="*/ 373273 h 605239"/>
              <a:gd name="connsiteX73" fmla="*/ 373273 h 605239"/>
              <a:gd name="connsiteY73" fmla="*/ 373273 h 605239"/>
              <a:gd name="connsiteX74" fmla="*/ 373273 h 605239"/>
              <a:gd name="connsiteY74" fmla="*/ 373273 h 605239"/>
              <a:gd name="connsiteX75" fmla="*/ 373273 h 605239"/>
              <a:gd name="connsiteY75" fmla="*/ 373273 h 605239"/>
              <a:gd name="connsiteX76" fmla="*/ 373273 h 605239"/>
              <a:gd name="connsiteY76" fmla="*/ 373273 h 605239"/>
              <a:gd name="connsiteX77" fmla="*/ 373273 h 605239"/>
              <a:gd name="connsiteY77" fmla="*/ 373273 h 605239"/>
              <a:gd name="connsiteX78" fmla="*/ 373273 h 605239"/>
              <a:gd name="connsiteY78" fmla="*/ 373273 h 605239"/>
              <a:gd name="connsiteX79" fmla="*/ 373273 h 605239"/>
              <a:gd name="connsiteY79" fmla="*/ 373273 h 605239"/>
              <a:gd name="connsiteX80" fmla="*/ 373273 h 605239"/>
              <a:gd name="connsiteY80" fmla="*/ 373273 h 605239"/>
              <a:gd name="connsiteX81" fmla="*/ 373273 h 605239"/>
              <a:gd name="connsiteY81" fmla="*/ 373273 h 605239"/>
              <a:gd name="connsiteX82" fmla="*/ 373273 h 605239"/>
              <a:gd name="connsiteY82" fmla="*/ 373273 h 605239"/>
              <a:gd name="connsiteX83" fmla="*/ 373273 h 605239"/>
              <a:gd name="connsiteY83" fmla="*/ 373273 h 605239"/>
              <a:gd name="connsiteX84" fmla="*/ 373273 h 605239"/>
              <a:gd name="connsiteY84" fmla="*/ 373273 h 605239"/>
              <a:gd name="connsiteX85" fmla="*/ 373273 h 605239"/>
              <a:gd name="connsiteY85" fmla="*/ 373273 h 605239"/>
              <a:gd name="connsiteX86" fmla="*/ 373273 h 605239"/>
              <a:gd name="connsiteY86" fmla="*/ 373273 h 605239"/>
              <a:gd name="connsiteX87" fmla="*/ 373273 h 605239"/>
              <a:gd name="connsiteY87" fmla="*/ 373273 h 605239"/>
              <a:gd name="connsiteX88" fmla="*/ 373273 h 605239"/>
              <a:gd name="connsiteY88" fmla="*/ 373273 h 605239"/>
              <a:gd name="connsiteX89" fmla="*/ 373273 h 605239"/>
              <a:gd name="connsiteY89" fmla="*/ 373273 h 605239"/>
              <a:gd name="connsiteX90" fmla="*/ 373273 h 605239"/>
              <a:gd name="connsiteY90" fmla="*/ 373273 h 605239"/>
              <a:gd name="connsiteX91" fmla="*/ 373273 h 605239"/>
              <a:gd name="connsiteY91" fmla="*/ 373273 h 605239"/>
              <a:gd name="connsiteX92" fmla="*/ 373273 h 605239"/>
              <a:gd name="connsiteY92" fmla="*/ 373273 h 605239"/>
              <a:gd name="connsiteX93" fmla="*/ 373273 h 605239"/>
              <a:gd name="connsiteY93" fmla="*/ 373273 h 605239"/>
              <a:gd name="connsiteX94" fmla="*/ 373273 h 605239"/>
              <a:gd name="connsiteY94" fmla="*/ 373273 h 605239"/>
              <a:gd name="connsiteX95" fmla="*/ 373273 h 605239"/>
              <a:gd name="connsiteY95" fmla="*/ 373273 h 605239"/>
              <a:gd name="connsiteX96" fmla="*/ 373273 h 605239"/>
              <a:gd name="connsiteY96" fmla="*/ 373273 h 605239"/>
              <a:gd name="connsiteX97" fmla="*/ 373273 h 605239"/>
              <a:gd name="connsiteY97" fmla="*/ 373273 h 605239"/>
              <a:gd name="connsiteX98" fmla="*/ 373273 h 605239"/>
              <a:gd name="connsiteY98" fmla="*/ 373273 h 605239"/>
              <a:gd name="connsiteX99" fmla="*/ 373273 h 605239"/>
              <a:gd name="connsiteY99" fmla="*/ 373273 h 605239"/>
              <a:gd name="connsiteX100" fmla="*/ 373273 h 605239"/>
              <a:gd name="connsiteY100" fmla="*/ 373273 h 605239"/>
              <a:gd name="connsiteX101" fmla="*/ 373273 h 605239"/>
              <a:gd name="connsiteY101" fmla="*/ 373273 h 605239"/>
              <a:gd name="connsiteX102" fmla="*/ 373273 h 605239"/>
              <a:gd name="connsiteY102" fmla="*/ 373273 h 605239"/>
              <a:gd name="connsiteX103" fmla="*/ 373273 h 605239"/>
              <a:gd name="connsiteY103" fmla="*/ 373273 h 605239"/>
              <a:gd name="connsiteX104" fmla="*/ 373273 h 605239"/>
              <a:gd name="connsiteY104" fmla="*/ 373273 h 605239"/>
              <a:gd name="connsiteX105" fmla="*/ 373273 h 605239"/>
              <a:gd name="connsiteY105" fmla="*/ 373273 h 605239"/>
              <a:gd name="connsiteX106" fmla="*/ 373273 h 605239"/>
              <a:gd name="connsiteY106" fmla="*/ 373273 h 605239"/>
              <a:gd name="connsiteX107" fmla="*/ 373273 h 605239"/>
              <a:gd name="connsiteY107" fmla="*/ 373273 h 605239"/>
              <a:gd name="connsiteX108" fmla="*/ 373273 h 605239"/>
              <a:gd name="connsiteY108" fmla="*/ 373273 h 605239"/>
              <a:gd name="connsiteX109" fmla="*/ 373273 h 605239"/>
              <a:gd name="connsiteY109" fmla="*/ 373273 h 605239"/>
              <a:gd name="connsiteX110" fmla="*/ 373273 h 605239"/>
              <a:gd name="connsiteY110" fmla="*/ 373273 h 605239"/>
              <a:gd name="connsiteX111" fmla="*/ 373273 h 605239"/>
              <a:gd name="connsiteY111" fmla="*/ 373273 h 605239"/>
              <a:gd name="connsiteX112" fmla="*/ 373273 h 605239"/>
              <a:gd name="connsiteY112" fmla="*/ 373273 h 605239"/>
              <a:gd name="connsiteX113" fmla="*/ 373273 h 605239"/>
              <a:gd name="connsiteY113" fmla="*/ 373273 h 605239"/>
              <a:gd name="connsiteX114" fmla="*/ 373273 h 605239"/>
              <a:gd name="connsiteY114" fmla="*/ 373273 h 605239"/>
              <a:gd name="connsiteX115" fmla="*/ 373273 h 605239"/>
              <a:gd name="connsiteY115" fmla="*/ 373273 h 605239"/>
              <a:gd name="connsiteX116" fmla="*/ 373273 h 605239"/>
              <a:gd name="connsiteY116" fmla="*/ 373273 h 605239"/>
              <a:gd name="connsiteX117" fmla="*/ 373273 h 605239"/>
              <a:gd name="connsiteY117" fmla="*/ 373273 h 605239"/>
              <a:gd name="connsiteX118" fmla="*/ 373273 h 605239"/>
              <a:gd name="connsiteY118" fmla="*/ 373273 h 605239"/>
              <a:gd name="connsiteX119" fmla="*/ 373273 h 605239"/>
              <a:gd name="connsiteY119" fmla="*/ 373273 h 605239"/>
              <a:gd name="connsiteX120" fmla="*/ 373273 h 605239"/>
              <a:gd name="connsiteY120" fmla="*/ 373273 h 605239"/>
              <a:gd name="connsiteX121" fmla="*/ 373273 h 605239"/>
              <a:gd name="connsiteY121" fmla="*/ 373273 h 605239"/>
              <a:gd name="connsiteX122" fmla="*/ 373273 h 605239"/>
              <a:gd name="connsiteY122" fmla="*/ 373273 h 605239"/>
              <a:gd name="connsiteX123" fmla="*/ 373273 h 605239"/>
              <a:gd name="connsiteY123" fmla="*/ 373273 h 605239"/>
              <a:gd name="connsiteX124" fmla="*/ 373273 h 605239"/>
              <a:gd name="connsiteY124" fmla="*/ 373273 h 605239"/>
              <a:gd name="connsiteX125" fmla="*/ 373273 h 605239"/>
              <a:gd name="connsiteY125" fmla="*/ 373273 h 605239"/>
              <a:gd name="connsiteX126" fmla="*/ 373273 h 605239"/>
              <a:gd name="connsiteY126" fmla="*/ 373273 h 605239"/>
              <a:gd name="connsiteX127" fmla="*/ 373273 h 605239"/>
              <a:gd name="connsiteY127" fmla="*/ 373273 h 605239"/>
              <a:gd name="connsiteX128" fmla="*/ 373273 h 605239"/>
              <a:gd name="connsiteY128" fmla="*/ 373273 h 605239"/>
              <a:gd name="connsiteX129" fmla="*/ 373273 h 605239"/>
              <a:gd name="connsiteY129" fmla="*/ 373273 h 605239"/>
              <a:gd name="connsiteX130" fmla="*/ 373273 h 605239"/>
              <a:gd name="connsiteY130" fmla="*/ 373273 h 605239"/>
              <a:gd name="connsiteX131" fmla="*/ 373273 h 605239"/>
              <a:gd name="connsiteY131" fmla="*/ 373273 h 605239"/>
              <a:gd name="connsiteX132" fmla="*/ 373273 h 605239"/>
              <a:gd name="connsiteY132" fmla="*/ 373273 h 605239"/>
              <a:gd name="connsiteX133" fmla="*/ 373273 h 605239"/>
              <a:gd name="connsiteY133" fmla="*/ 373273 h 605239"/>
              <a:gd name="connsiteX134" fmla="*/ 373273 h 605239"/>
              <a:gd name="connsiteY134" fmla="*/ 373273 h 605239"/>
              <a:gd name="connsiteX135" fmla="*/ 373273 h 605239"/>
              <a:gd name="connsiteY135" fmla="*/ 373273 h 605239"/>
              <a:gd name="connsiteX136" fmla="*/ 373273 h 605239"/>
              <a:gd name="connsiteY136" fmla="*/ 373273 h 605239"/>
              <a:gd name="connsiteX137" fmla="*/ 373273 h 605239"/>
              <a:gd name="connsiteY137" fmla="*/ 373273 h 605239"/>
              <a:gd name="connsiteX138" fmla="*/ 373273 h 605239"/>
              <a:gd name="connsiteY138" fmla="*/ 373273 h 605239"/>
              <a:gd name="connsiteX139" fmla="*/ 373273 h 605239"/>
              <a:gd name="connsiteY139" fmla="*/ 373273 h 605239"/>
              <a:gd name="connsiteX140" fmla="*/ 373273 h 605239"/>
              <a:gd name="connsiteY140" fmla="*/ 373273 h 605239"/>
              <a:gd name="connsiteX141" fmla="*/ 373273 h 605239"/>
              <a:gd name="connsiteY141" fmla="*/ 373273 h 605239"/>
              <a:gd name="connsiteX142" fmla="*/ 373273 h 605239"/>
              <a:gd name="connsiteY142" fmla="*/ 373273 h 605239"/>
              <a:gd name="connsiteX143" fmla="*/ 373273 h 605239"/>
              <a:gd name="connsiteY143" fmla="*/ 373273 h 605239"/>
              <a:gd name="connsiteX144" fmla="*/ 373273 h 605239"/>
              <a:gd name="connsiteY144" fmla="*/ 373273 h 605239"/>
              <a:gd name="connsiteX145" fmla="*/ 373273 h 605239"/>
              <a:gd name="connsiteY145" fmla="*/ 373273 h 605239"/>
              <a:gd name="connsiteX146" fmla="*/ 373273 h 605239"/>
              <a:gd name="connsiteY146" fmla="*/ 373273 h 605239"/>
              <a:gd name="connsiteX147" fmla="*/ 373273 h 605239"/>
              <a:gd name="connsiteY147" fmla="*/ 373273 h 605239"/>
              <a:gd name="connsiteX148" fmla="*/ 373273 h 605239"/>
              <a:gd name="connsiteY148" fmla="*/ 373273 h 605239"/>
              <a:gd name="connsiteX149" fmla="*/ 373273 h 605239"/>
              <a:gd name="connsiteY149" fmla="*/ 373273 h 605239"/>
              <a:gd name="connsiteX150" fmla="*/ 373273 h 605239"/>
              <a:gd name="connsiteY150" fmla="*/ 373273 h 605239"/>
              <a:gd name="connsiteX151" fmla="*/ 373273 h 605239"/>
              <a:gd name="connsiteY151" fmla="*/ 373273 h 605239"/>
              <a:gd name="connsiteX152" fmla="*/ 373273 h 605239"/>
              <a:gd name="connsiteY152" fmla="*/ 373273 h 605239"/>
              <a:gd name="connsiteX153" fmla="*/ 373273 h 605239"/>
              <a:gd name="connsiteY153" fmla="*/ 373273 h 605239"/>
              <a:gd name="connsiteX154" fmla="*/ 373273 h 605239"/>
              <a:gd name="connsiteY154" fmla="*/ 373273 h 605239"/>
              <a:gd name="connsiteX155" fmla="*/ 373273 h 605239"/>
              <a:gd name="connsiteY155" fmla="*/ 373273 h 605239"/>
              <a:gd name="connsiteX156" fmla="*/ 373273 h 605239"/>
              <a:gd name="connsiteY156" fmla="*/ 373273 h 605239"/>
              <a:gd name="connsiteX157" fmla="*/ 373273 h 605239"/>
              <a:gd name="connsiteY157" fmla="*/ 373273 h 605239"/>
              <a:gd name="connsiteX158" fmla="*/ 373273 h 605239"/>
              <a:gd name="connsiteY158" fmla="*/ 373273 h 605239"/>
              <a:gd name="connsiteX159" fmla="*/ 373273 h 605239"/>
              <a:gd name="connsiteY159" fmla="*/ 373273 h 605239"/>
              <a:gd name="connsiteX160" fmla="*/ 373273 h 605239"/>
              <a:gd name="connsiteY160" fmla="*/ 373273 h 605239"/>
              <a:gd name="connsiteX161" fmla="*/ 373273 h 605239"/>
              <a:gd name="connsiteY161" fmla="*/ 373273 h 605239"/>
              <a:gd name="connsiteX162" fmla="*/ 373273 h 605239"/>
              <a:gd name="connsiteY162" fmla="*/ 373273 h 605239"/>
              <a:gd name="connsiteX163" fmla="*/ 373273 h 605239"/>
              <a:gd name="connsiteY163" fmla="*/ 373273 h 605239"/>
              <a:gd name="connsiteX164" fmla="*/ 373273 h 605239"/>
              <a:gd name="connsiteY164" fmla="*/ 373273 h 605239"/>
              <a:gd name="connsiteX165" fmla="*/ 373273 h 605239"/>
              <a:gd name="connsiteY165" fmla="*/ 373273 h 605239"/>
              <a:gd name="connsiteX166" fmla="*/ 373273 h 605239"/>
              <a:gd name="connsiteY166" fmla="*/ 373273 h 605239"/>
              <a:gd name="connsiteX167" fmla="*/ 373273 h 605239"/>
              <a:gd name="connsiteY167" fmla="*/ 373273 h 605239"/>
              <a:gd name="connsiteX168" fmla="*/ 373273 h 605239"/>
              <a:gd name="connsiteY168" fmla="*/ 373273 h 605239"/>
              <a:gd name="connsiteX169" fmla="*/ 373273 h 605239"/>
              <a:gd name="connsiteY169" fmla="*/ 373273 h 605239"/>
              <a:gd name="connsiteX170" fmla="*/ 373273 h 605239"/>
              <a:gd name="connsiteY170" fmla="*/ 373273 h 605239"/>
              <a:gd name="connsiteX171" fmla="*/ 373273 h 605239"/>
              <a:gd name="connsiteY171" fmla="*/ 373273 h 605239"/>
              <a:gd name="connsiteX172" fmla="*/ 373273 h 605239"/>
              <a:gd name="connsiteY172" fmla="*/ 373273 h 605239"/>
              <a:gd name="connsiteX173" fmla="*/ 373273 h 605239"/>
              <a:gd name="connsiteY173" fmla="*/ 373273 h 605239"/>
              <a:gd name="connsiteX174" fmla="*/ 373273 h 605239"/>
              <a:gd name="connsiteY174" fmla="*/ 373273 h 605239"/>
              <a:gd name="connsiteX175" fmla="*/ 373273 h 605239"/>
              <a:gd name="connsiteY175" fmla="*/ 373273 h 605239"/>
              <a:gd name="connsiteX176" fmla="*/ 373273 h 605239"/>
              <a:gd name="connsiteY176" fmla="*/ 373273 h 605239"/>
              <a:gd name="connsiteX177" fmla="*/ 373273 h 605239"/>
              <a:gd name="connsiteY177" fmla="*/ 373273 h 605239"/>
              <a:gd name="connsiteX178" fmla="*/ 373273 h 605239"/>
              <a:gd name="connsiteY178" fmla="*/ 373273 h 605239"/>
              <a:gd name="connsiteX179" fmla="*/ 373273 h 605239"/>
              <a:gd name="connsiteY179" fmla="*/ 373273 h 605239"/>
              <a:gd name="connsiteX180" fmla="*/ 373273 h 605239"/>
              <a:gd name="connsiteY180" fmla="*/ 373273 h 605239"/>
              <a:gd name="connsiteX181" fmla="*/ 373273 h 605239"/>
              <a:gd name="connsiteY181" fmla="*/ 373273 h 605239"/>
              <a:gd name="connsiteX182" fmla="*/ 373273 h 605239"/>
              <a:gd name="connsiteY182" fmla="*/ 373273 h 605239"/>
              <a:gd name="connsiteX183" fmla="*/ 373273 h 605239"/>
              <a:gd name="connsiteY183" fmla="*/ 373273 h 605239"/>
              <a:gd name="connsiteX184" fmla="*/ 373273 h 605239"/>
              <a:gd name="connsiteY184" fmla="*/ 373273 h 605239"/>
              <a:gd name="connsiteX185" fmla="*/ 373273 h 605239"/>
              <a:gd name="connsiteY185" fmla="*/ 373273 h 605239"/>
              <a:gd name="connsiteX186" fmla="*/ 373273 h 605239"/>
              <a:gd name="connsiteY186" fmla="*/ 373273 h 605239"/>
              <a:gd name="connsiteX187" fmla="*/ 373273 h 605239"/>
              <a:gd name="connsiteY187" fmla="*/ 373273 h 605239"/>
              <a:gd name="connsiteX188" fmla="*/ 373273 h 605239"/>
              <a:gd name="connsiteY188" fmla="*/ 373273 h 605239"/>
              <a:gd name="connsiteX189" fmla="*/ 373273 h 605239"/>
              <a:gd name="connsiteY189" fmla="*/ 373273 h 605239"/>
              <a:gd name="connsiteX190" fmla="*/ 373273 h 605239"/>
              <a:gd name="connsiteY190" fmla="*/ 373273 h 605239"/>
              <a:gd name="connsiteX191" fmla="*/ 373273 h 605239"/>
              <a:gd name="connsiteY191" fmla="*/ 373273 h 605239"/>
              <a:gd name="connsiteX192" fmla="*/ 373273 h 605239"/>
              <a:gd name="connsiteY192" fmla="*/ 373273 h 605239"/>
              <a:gd name="connsiteX193" fmla="*/ 373273 h 605239"/>
              <a:gd name="connsiteY193" fmla="*/ 373273 h 605239"/>
              <a:gd name="connsiteX194" fmla="*/ 373273 h 605239"/>
              <a:gd name="connsiteY194" fmla="*/ 373273 h 605239"/>
              <a:gd name="connsiteX195" fmla="*/ 373273 h 605239"/>
              <a:gd name="connsiteY195" fmla="*/ 373273 h 605239"/>
              <a:gd name="connsiteX196" fmla="*/ 373273 h 605239"/>
              <a:gd name="connsiteY196" fmla="*/ 373273 h 605239"/>
              <a:gd name="connsiteX197" fmla="*/ 373273 h 605239"/>
              <a:gd name="connsiteY197" fmla="*/ 373273 h 605239"/>
              <a:gd name="connsiteX198" fmla="*/ 373273 h 605239"/>
              <a:gd name="connsiteY198" fmla="*/ 373273 h 605239"/>
              <a:gd name="connsiteX199" fmla="*/ 373273 h 605239"/>
              <a:gd name="connsiteY199" fmla="*/ 373273 h 605239"/>
              <a:gd name="connsiteX200" fmla="*/ 373273 h 605239"/>
              <a:gd name="connsiteY200" fmla="*/ 373273 h 605239"/>
              <a:gd name="connsiteX201" fmla="*/ 373273 h 605239"/>
              <a:gd name="connsiteY201" fmla="*/ 373273 h 605239"/>
              <a:gd name="connsiteX202" fmla="*/ 373273 h 605239"/>
              <a:gd name="connsiteY202" fmla="*/ 373273 h 605239"/>
              <a:gd name="connsiteX203" fmla="*/ 373273 h 605239"/>
              <a:gd name="connsiteY203" fmla="*/ 373273 h 605239"/>
              <a:gd name="connsiteX204" fmla="*/ 373273 h 605239"/>
              <a:gd name="connsiteY204" fmla="*/ 373273 h 605239"/>
              <a:gd name="connsiteX205" fmla="*/ 373273 h 605239"/>
              <a:gd name="connsiteY205" fmla="*/ 373273 h 605239"/>
              <a:gd name="connsiteX206" fmla="*/ 373273 h 605239"/>
              <a:gd name="connsiteY206" fmla="*/ 373273 h 605239"/>
              <a:gd name="connsiteX207" fmla="*/ 373273 h 605239"/>
              <a:gd name="connsiteY207" fmla="*/ 373273 h 605239"/>
              <a:gd name="connsiteX208" fmla="*/ 373273 h 605239"/>
              <a:gd name="connsiteY208" fmla="*/ 373273 h 605239"/>
              <a:gd name="connsiteX209" fmla="*/ 373273 h 605239"/>
              <a:gd name="connsiteY209" fmla="*/ 373273 h 605239"/>
              <a:gd name="connsiteX210" fmla="*/ 373273 h 605239"/>
              <a:gd name="connsiteY210" fmla="*/ 373273 h 605239"/>
              <a:gd name="connsiteX211" fmla="*/ 373273 h 605239"/>
              <a:gd name="connsiteY211" fmla="*/ 373273 h 605239"/>
              <a:gd name="connsiteX212" fmla="*/ 373273 h 605239"/>
              <a:gd name="connsiteY212" fmla="*/ 373273 h 605239"/>
              <a:gd name="connsiteX213" fmla="*/ 373273 h 605239"/>
              <a:gd name="connsiteY213" fmla="*/ 373273 h 605239"/>
              <a:gd name="connsiteX214" fmla="*/ 373273 h 605239"/>
              <a:gd name="connsiteY214" fmla="*/ 373273 h 605239"/>
              <a:gd name="connsiteX215" fmla="*/ 373273 h 605239"/>
              <a:gd name="connsiteY215" fmla="*/ 373273 h 605239"/>
              <a:gd name="connsiteX216" fmla="*/ 373273 h 605239"/>
              <a:gd name="connsiteY216" fmla="*/ 373273 h 605239"/>
              <a:gd name="connsiteX217" fmla="*/ 373273 h 605239"/>
              <a:gd name="connsiteY217" fmla="*/ 373273 h 605239"/>
              <a:gd name="connsiteX218" fmla="*/ 373273 h 605239"/>
              <a:gd name="connsiteY218" fmla="*/ 373273 h 605239"/>
              <a:gd name="connsiteX219" fmla="*/ 373273 h 605239"/>
              <a:gd name="connsiteY219" fmla="*/ 373273 h 605239"/>
              <a:gd name="connsiteX220" fmla="*/ 373273 h 605239"/>
              <a:gd name="connsiteY220" fmla="*/ 373273 h 605239"/>
              <a:gd name="connsiteX221" fmla="*/ 373273 h 605239"/>
              <a:gd name="connsiteY221" fmla="*/ 373273 h 605239"/>
              <a:gd name="connsiteX222" fmla="*/ 373273 h 605239"/>
              <a:gd name="connsiteY222" fmla="*/ 373273 h 605239"/>
              <a:gd name="connsiteX223" fmla="*/ 373273 h 605239"/>
              <a:gd name="connsiteY223" fmla="*/ 373273 h 605239"/>
              <a:gd name="connsiteX224" fmla="*/ 373273 h 605239"/>
              <a:gd name="connsiteY224" fmla="*/ 373273 h 605239"/>
              <a:gd name="connsiteX225" fmla="*/ 373273 h 605239"/>
              <a:gd name="connsiteY225" fmla="*/ 373273 h 605239"/>
              <a:gd name="connsiteX226" fmla="*/ 373273 h 605239"/>
              <a:gd name="connsiteY226" fmla="*/ 373273 h 605239"/>
              <a:gd name="connsiteX227" fmla="*/ 373273 h 605239"/>
              <a:gd name="connsiteY227" fmla="*/ 373273 h 605239"/>
              <a:gd name="connsiteX228" fmla="*/ 373273 h 605239"/>
              <a:gd name="connsiteY228"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Lst>
            <a:rect l="l" t="t" r="r" b="b"/>
            <a:pathLst>
              <a:path w="608133" h="516751">
                <a:moveTo>
                  <a:pt x="418313" y="478011"/>
                </a:moveTo>
                <a:cubicBezTo>
                  <a:pt x="428986" y="478011"/>
                  <a:pt x="437718" y="486728"/>
                  <a:pt x="437718" y="497381"/>
                </a:cubicBezTo>
                <a:cubicBezTo>
                  <a:pt x="437718" y="502514"/>
                  <a:pt x="435681" y="507454"/>
                  <a:pt x="432091" y="511037"/>
                </a:cubicBezTo>
                <a:cubicBezTo>
                  <a:pt x="428404" y="514717"/>
                  <a:pt x="423553" y="516751"/>
                  <a:pt x="418313" y="516751"/>
                </a:cubicBezTo>
                <a:cubicBezTo>
                  <a:pt x="411133" y="516751"/>
                  <a:pt x="404924" y="512877"/>
                  <a:pt x="401528" y="507066"/>
                </a:cubicBezTo>
                <a:lnTo>
                  <a:pt x="180119" y="507066"/>
                </a:lnTo>
                <a:cubicBezTo>
                  <a:pt x="174685" y="507066"/>
                  <a:pt x="170416" y="502708"/>
                  <a:pt x="170416" y="497381"/>
                </a:cubicBezTo>
                <a:cubicBezTo>
                  <a:pt x="170416" y="492054"/>
                  <a:pt x="174685" y="487696"/>
                  <a:pt x="180119" y="487696"/>
                </a:cubicBezTo>
                <a:lnTo>
                  <a:pt x="401528" y="487696"/>
                </a:lnTo>
                <a:cubicBezTo>
                  <a:pt x="404924" y="481885"/>
                  <a:pt x="411133" y="478011"/>
                  <a:pt x="418313" y="478011"/>
                </a:cubicBezTo>
                <a:close/>
                <a:moveTo>
                  <a:pt x="523984" y="361507"/>
                </a:moveTo>
                <a:cubicBezTo>
                  <a:pt x="529343" y="361507"/>
                  <a:pt x="533687" y="365851"/>
                  <a:pt x="533687" y="371210"/>
                </a:cubicBezTo>
                <a:cubicBezTo>
                  <a:pt x="533687" y="376569"/>
                  <a:pt x="529343" y="380913"/>
                  <a:pt x="523984" y="380913"/>
                </a:cubicBezTo>
                <a:cubicBezTo>
                  <a:pt x="518625" y="380913"/>
                  <a:pt x="514281" y="376569"/>
                  <a:pt x="514281" y="371210"/>
                </a:cubicBezTo>
                <a:cubicBezTo>
                  <a:pt x="514281" y="365851"/>
                  <a:pt x="518625" y="361507"/>
                  <a:pt x="523984" y="361507"/>
                </a:cubicBezTo>
                <a:close/>
                <a:moveTo>
                  <a:pt x="459278" y="355899"/>
                </a:moveTo>
                <a:lnTo>
                  <a:pt x="459278" y="375277"/>
                </a:lnTo>
                <a:lnTo>
                  <a:pt x="478685" y="377021"/>
                </a:lnTo>
                <a:lnTo>
                  <a:pt x="478685" y="357546"/>
                </a:lnTo>
                <a:close/>
                <a:moveTo>
                  <a:pt x="414043" y="351910"/>
                </a:moveTo>
                <a:cubicBezTo>
                  <a:pt x="419402" y="351910"/>
                  <a:pt x="423746" y="356254"/>
                  <a:pt x="423746" y="361613"/>
                </a:cubicBezTo>
                <a:cubicBezTo>
                  <a:pt x="423746" y="366972"/>
                  <a:pt x="419402" y="371316"/>
                  <a:pt x="414043" y="371316"/>
                </a:cubicBezTo>
                <a:cubicBezTo>
                  <a:pt x="408684" y="371316"/>
                  <a:pt x="404340" y="366972"/>
                  <a:pt x="404340" y="361613"/>
                </a:cubicBezTo>
                <a:cubicBezTo>
                  <a:pt x="404340" y="356254"/>
                  <a:pt x="408684" y="351910"/>
                  <a:pt x="414043" y="351910"/>
                </a:cubicBezTo>
                <a:close/>
                <a:moveTo>
                  <a:pt x="349335" y="346209"/>
                </a:moveTo>
                <a:lnTo>
                  <a:pt x="349335" y="365685"/>
                </a:lnTo>
                <a:lnTo>
                  <a:pt x="368742" y="367332"/>
                </a:lnTo>
                <a:lnTo>
                  <a:pt x="368742" y="347856"/>
                </a:lnTo>
                <a:close/>
                <a:moveTo>
                  <a:pt x="304031" y="342243"/>
                </a:moveTo>
                <a:cubicBezTo>
                  <a:pt x="309390" y="342243"/>
                  <a:pt x="313734" y="346587"/>
                  <a:pt x="313734" y="351946"/>
                </a:cubicBezTo>
                <a:cubicBezTo>
                  <a:pt x="313734" y="357305"/>
                  <a:pt x="309390" y="361649"/>
                  <a:pt x="304031" y="361649"/>
                </a:cubicBezTo>
                <a:cubicBezTo>
                  <a:pt x="298672" y="361649"/>
                  <a:pt x="294328" y="357305"/>
                  <a:pt x="294328" y="351946"/>
                </a:cubicBezTo>
                <a:cubicBezTo>
                  <a:pt x="294328" y="346587"/>
                  <a:pt x="298672" y="342243"/>
                  <a:pt x="304031" y="342243"/>
                </a:cubicBezTo>
                <a:close/>
                <a:moveTo>
                  <a:pt x="239391" y="336520"/>
                </a:moveTo>
                <a:lnTo>
                  <a:pt x="239391" y="355995"/>
                </a:lnTo>
                <a:lnTo>
                  <a:pt x="258799" y="357740"/>
                </a:lnTo>
                <a:lnTo>
                  <a:pt x="258799" y="338264"/>
                </a:lnTo>
                <a:close/>
                <a:moveTo>
                  <a:pt x="194091" y="332646"/>
                </a:moveTo>
                <a:cubicBezTo>
                  <a:pt x="199450" y="332646"/>
                  <a:pt x="203794" y="336990"/>
                  <a:pt x="203794" y="342349"/>
                </a:cubicBezTo>
                <a:cubicBezTo>
                  <a:pt x="203794" y="347708"/>
                  <a:pt x="199450" y="352052"/>
                  <a:pt x="194091" y="352052"/>
                </a:cubicBezTo>
                <a:cubicBezTo>
                  <a:pt x="188732" y="352052"/>
                  <a:pt x="184388" y="347708"/>
                  <a:pt x="184388" y="342349"/>
                </a:cubicBezTo>
                <a:cubicBezTo>
                  <a:pt x="184388" y="336990"/>
                  <a:pt x="188732" y="332646"/>
                  <a:pt x="194091" y="332646"/>
                </a:cubicBezTo>
                <a:close/>
                <a:moveTo>
                  <a:pt x="129351" y="326928"/>
                </a:moveTo>
                <a:lnTo>
                  <a:pt x="129351" y="346306"/>
                </a:lnTo>
                <a:lnTo>
                  <a:pt x="148758" y="348050"/>
                </a:lnTo>
                <a:lnTo>
                  <a:pt x="148758" y="328575"/>
                </a:lnTo>
                <a:close/>
                <a:moveTo>
                  <a:pt x="84150" y="322978"/>
                </a:moveTo>
                <a:cubicBezTo>
                  <a:pt x="89509" y="322978"/>
                  <a:pt x="93853" y="327307"/>
                  <a:pt x="93853" y="332646"/>
                </a:cubicBezTo>
                <a:cubicBezTo>
                  <a:pt x="93853" y="337985"/>
                  <a:pt x="89509" y="342314"/>
                  <a:pt x="84150" y="342314"/>
                </a:cubicBezTo>
                <a:cubicBezTo>
                  <a:pt x="78791" y="342314"/>
                  <a:pt x="74447" y="337985"/>
                  <a:pt x="74447" y="332646"/>
                </a:cubicBezTo>
                <a:cubicBezTo>
                  <a:pt x="74447" y="327307"/>
                  <a:pt x="78791" y="322978"/>
                  <a:pt x="84150" y="322978"/>
                </a:cubicBezTo>
                <a:close/>
                <a:moveTo>
                  <a:pt x="258799" y="197963"/>
                </a:moveTo>
                <a:lnTo>
                  <a:pt x="239391" y="199610"/>
                </a:lnTo>
                <a:lnTo>
                  <a:pt x="239391" y="317044"/>
                </a:lnTo>
                <a:lnTo>
                  <a:pt x="258799" y="318789"/>
                </a:lnTo>
                <a:close/>
                <a:moveTo>
                  <a:pt x="478685" y="178584"/>
                </a:moveTo>
                <a:lnTo>
                  <a:pt x="459278" y="180328"/>
                </a:lnTo>
                <a:lnTo>
                  <a:pt x="459278" y="336423"/>
                </a:lnTo>
                <a:lnTo>
                  <a:pt x="478685" y="338070"/>
                </a:lnTo>
                <a:close/>
                <a:moveTo>
                  <a:pt x="38815" y="178294"/>
                </a:moveTo>
                <a:lnTo>
                  <a:pt x="19407" y="180038"/>
                </a:lnTo>
                <a:lnTo>
                  <a:pt x="19407" y="336714"/>
                </a:lnTo>
                <a:lnTo>
                  <a:pt x="38815" y="338361"/>
                </a:lnTo>
                <a:close/>
                <a:moveTo>
                  <a:pt x="84150" y="174438"/>
                </a:moveTo>
                <a:cubicBezTo>
                  <a:pt x="89509" y="174438"/>
                  <a:pt x="93853" y="178767"/>
                  <a:pt x="93853" y="184106"/>
                </a:cubicBezTo>
                <a:cubicBezTo>
                  <a:pt x="93853" y="189445"/>
                  <a:pt x="89509" y="193774"/>
                  <a:pt x="84150" y="193774"/>
                </a:cubicBezTo>
                <a:cubicBezTo>
                  <a:pt x="78791" y="193774"/>
                  <a:pt x="74447" y="189445"/>
                  <a:pt x="74447" y="184106"/>
                </a:cubicBezTo>
                <a:cubicBezTo>
                  <a:pt x="74447" y="178767"/>
                  <a:pt x="78791" y="174438"/>
                  <a:pt x="84150" y="174438"/>
                </a:cubicBezTo>
                <a:close/>
                <a:moveTo>
                  <a:pt x="148758" y="168701"/>
                </a:moveTo>
                <a:lnTo>
                  <a:pt x="129351" y="170348"/>
                </a:lnTo>
                <a:lnTo>
                  <a:pt x="129351" y="189824"/>
                </a:lnTo>
                <a:lnTo>
                  <a:pt x="148758" y="188080"/>
                </a:lnTo>
                <a:close/>
                <a:moveTo>
                  <a:pt x="194091" y="164700"/>
                </a:moveTo>
                <a:cubicBezTo>
                  <a:pt x="199450" y="164700"/>
                  <a:pt x="203794" y="169044"/>
                  <a:pt x="203794" y="174403"/>
                </a:cubicBezTo>
                <a:cubicBezTo>
                  <a:pt x="203794" y="179762"/>
                  <a:pt x="199450" y="184106"/>
                  <a:pt x="194091" y="184106"/>
                </a:cubicBezTo>
                <a:cubicBezTo>
                  <a:pt x="188732" y="184106"/>
                  <a:pt x="184388" y="179762"/>
                  <a:pt x="184388" y="174403"/>
                </a:cubicBezTo>
                <a:cubicBezTo>
                  <a:pt x="184388" y="169044"/>
                  <a:pt x="188732" y="164700"/>
                  <a:pt x="194091" y="164700"/>
                </a:cubicBezTo>
                <a:close/>
                <a:moveTo>
                  <a:pt x="258799" y="159012"/>
                </a:moveTo>
                <a:lnTo>
                  <a:pt x="239391" y="160756"/>
                </a:lnTo>
                <a:lnTo>
                  <a:pt x="239391" y="180135"/>
                </a:lnTo>
                <a:lnTo>
                  <a:pt x="258799" y="178487"/>
                </a:lnTo>
                <a:close/>
                <a:moveTo>
                  <a:pt x="304031" y="155032"/>
                </a:moveTo>
                <a:cubicBezTo>
                  <a:pt x="309390" y="155032"/>
                  <a:pt x="313734" y="159376"/>
                  <a:pt x="313734" y="164735"/>
                </a:cubicBezTo>
                <a:cubicBezTo>
                  <a:pt x="313734" y="170094"/>
                  <a:pt x="309390" y="174438"/>
                  <a:pt x="304031" y="174438"/>
                </a:cubicBezTo>
                <a:cubicBezTo>
                  <a:pt x="298672" y="174438"/>
                  <a:pt x="294328" y="170094"/>
                  <a:pt x="294328" y="164735"/>
                </a:cubicBezTo>
                <a:cubicBezTo>
                  <a:pt x="294328" y="159376"/>
                  <a:pt x="298672" y="155032"/>
                  <a:pt x="304031" y="155032"/>
                </a:cubicBezTo>
                <a:close/>
                <a:moveTo>
                  <a:pt x="368742" y="149323"/>
                </a:moveTo>
                <a:lnTo>
                  <a:pt x="349335" y="151067"/>
                </a:lnTo>
                <a:lnTo>
                  <a:pt x="349335" y="170542"/>
                </a:lnTo>
                <a:lnTo>
                  <a:pt x="368742" y="168798"/>
                </a:lnTo>
                <a:close/>
                <a:moveTo>
                  <a:pt x="414043" y="145435"/>
                </a:moveTo>
                <a:cubicBezTo>
                  <a:pt x="419402" y="145435"/>
                  <a:pt x="423746" y="149779"/>
                  <a:pt x="423746" y="155138"/>
                </a:cubicBezTo>
                <a:cubicBezTo>
                  <a:pt x="423746" y="160497"/>
                  <a:pt x="419402" y="164841"/>
                  <a:pt x="414043" y="164841"/>
                </a:cubicBezTo>
                <a:cubicBezTo>
                  <a:pt x="408684" y="164841"/>
                  <a:pt x="404340" y="160497"/>
                  <a:pt x="404340" y="155138"/>
                </a:cubicBezTo>
                <a:cubicBezTo>
                  <a:pt x="404340" y="149779"/>
                  <a:pt x="408684" y="145435"/>
                  <a:pt x="414043" y="145435"/>
                </a:cubicBezTo>
                <a:close/>
                <a:moveTo>
                  <a:pt x="478685" y="139730"/>
                </a:moveTo>
                <a:lnTo>
                  <a:pt x="459278" y="141377"/>
                </a:lnTo>
                <a:lnTo>
                  <a:pt x="459278" y="160853"/>
                </a:lnTo>
                <a:lnTo>
                  <a:pt x="478685" y="159206"/>
                </a:lnTo>
                <a:close/>
                <a:moveTo>
                  <a:pt x="523984" y="135768"/>
                </a:moveTo>
                <a:cubicBezTo>
                  <a:pt x="529343" y="135768"/>
                  <a:pt x="533687" y="140112"/>
                  <a:pt x="533687" y="145471"/>
                </a:cubicBezTo>
                <a:cubicBezTo>
                  <a:pt x="533687" y="150830"/>
                  <a:pt x="529343" y="155174"/>
                  <a:pt x="523984" y="155174"/>
                </a:cubicBezTo>
                <a:cubicBezTo>
                  <a:pt x="518625" y="155174"/>
                  <a:pt x="514281" y="150830"/>
                  <a:pt x="514281" y="145471"/>
                </a:cubicBezTo>
                <a:cubicBezTo>
                  <a:pt x="514281" y="140112"/>
                  <a:pt x="518625" y="135768"/>
                  <a:pt x="523984" y="135768"/>
                </a:cubicBezTo>
                <a:close/>
                <a:moveTo>
                  <a:pt x="588726" y="130041"/>
                </a:moveTo>
                <a:lnTo>
                  <a:pt x="569318" y="131785"/>
                </a:lnTo>
                <a:lnTo>
                  <a:pt x="569318" y="384967"/>
                </a:lnTo>
                <a:lnTo>
                  <a:pt x="588726" y="386614"/>
                </a:lnTo>
                <a:close/>
                <a:moveTo>
                  <a:pt x="58222" y="129169"/>
                </a:moveTo>
                <a:lnTo>
                  <a:pt x="58222" y="387583"/>
                </a:lnTo>
                <a:lnTo>
                  <a:pt x="109943" y="387583"/>
                </a:lnTo>
                <a:lnTo>
                  <a:pt x="109943" y="277706"/>
                </a:lnTo>
                <a:cubicBezTo>
                  <a:pt x="109943" y="272377"/>
                  <a:pt x="114310" y="268017"/>
                  <a:pt x="119647" y="268017"/>
                </a:cubicBezTo>
                <a:cubicBezTo>
                  <a:pt x="125081" y="268017"/>
                  <a:pt x="129351" y="272377"/>
                  <a:pt x="129351" y="277706"/>
                </a:cubicBezTo>
                <a:lnTo>
                  <a:pt x="129351" y="307452"/>
                </a:lnTo>
                <a:lnTo>
                  <a:pt x="148758" y="309099"/>
                </a:lnTo>
                <a:lnTo>
                  <a:pt x="148758" y="207555"/>
                </a:lnTo>
                <a:lnTo>
                  <a:pt x="129351" y="209299"/>
                </a:lnTo>
                <a:lnTo>
                  <a:pt x="129351" y="238949"/>
                </a:lnTo>
                <a:cubicBezTo>
                  <a:pt x="129351" y="244375"/>
                  <a:pt x="125081" y="248638"/>
                  <a:pt x="119647" y="248638"/>
                </a:cubicBezTo>
                <a:cubicBezTo>
                  <a:pt x="114310" y="248638"/>
                  <a:pt x="109943" y="244375"/>
                  <a:pt x="109943" y="238949"/>
                </a:cubicBezTo>
                <a:lnTo>
                  <a:pt x="109943" y="129169"/>
                </a:lnTo>
                <a:close/>
                <a:moveTo>
                  <a:pt x="168166" y="116282"/>
                </a:moveTo>
                <a:lnTo>
                  <a:pt x="168166" y="400469"/>
                </a:lnTo>
                <a:lnTo>
                  <a:pt x="219984" y="400469"/>
                </a:lnTo>
                <a:lnTo>
                  <a:pt x="219984" y="116282"/>
                </a:lnTo>
                <a:close/>
                <a:moveTo>
                  <a:pt x="278206" y="103298"/>
                </a:moveTo>
                <a:lnTo>
                  <a:pt x="278206" y="413356"/>
                </a:lnTo>
                <a:lnTo>
                  <a:pt x="329927" y="413356"/>
                </a:lnTo>
                <a:lnTo>
                  <a:pt x="329927" y="103298"/>
                </a:lnTo>
                <a:close/>
                <a:moveTo>
                  <a:pt x="388149" y="90412"/>
                </a:moveTo>
                <a:lnTo>
                  <a:pt x="388149" y="238949"/>
                </a:lnTo>
                <a:cubicBezTo>
                  <a:pt x="388149" y="244375"/>
                  <a:pt x="383783" y="248638"/>
                  <a:pt x="378446" y="248638"/>
                </a:cubicBezTo>
                <a:cubicBezTo>
                  <a:pt x="373109" y="248638"/>
                  <a:pt x="368742" y="244375"/>
                  <a:pt x="368742" y="238949"/>
                </a:cubicBezTo>
                <a:lnTo>
                  <a:pt x="368742" y="188274"/>
                </a:lnTo>
                <a:lnTo>
                  <a:pt x="349335" y="190018"/>
                </a:lnTo>
                <a:lnTo>
                  <a:pt x="349335" y="326734"/>
                </a:lnTo>
                <a:lnTo>
                  <a:pt x="368742" y="328478"/>
                </a:lnTo>
                <a:lnTo>
                  <a:pt x="368742" y="277706"/>
                </a:lnTo>
                <a:cubicBezTo>
                  <a:pt x="368742" y="272377"/>
                  <a:pt x="373109" y="268017"/>
                  <a:pt x="378446" y="268017"/>
                </a:cubicBezTo>
                <a:cubicBezTo>
                  <a:pt x="383783" y="268017"/>
                  <a:pt x="388149" y="272377"/>
                  <a:pt x="388149" y="277706"/>
                </a:cubicBezTo>
                <a:lnTo>
                  <a:pt x="388149" y="426340"/>
                </a:lnTo>
                <a:lnTo>
                  <a:pt x="439870" y="426340"/>
                </a:lnTo>
                <a:lnTo>
                  <a:pt x="439870" y="90412"/>
                </a:lnTo>
                <a:close/>
                <a:moveTo>
                  <a:pt x="498093" y="77525"/>
                </a:moveTo>
                <a:lnTo>
                  <a:pt x="498093" y="439227"/>
                </a:lnTo>
                <a:lnTo>
                  <a:pt x="549911" y="439227"/>
                </a:lnTo>
                <a:lnTo>
                  <a:pt x="549911" y="77525"/>
                </a:lnTo>
                <a:close/>
                <a:moveTo>
                  <a:pt x="488389" y="58146"/>
                </a:moveTo>
                <a:lnTo>
                  <a:pt x="559614" y="58146"/>
                </a:lnTo>
                <a:cubicBezTo>
                  <a:pt x="564952" y="58146"/>
                  <a:pt x="569318" y="62410"/>
                  <a:pt x="569318" y="67836"/>
                </a:cubicBezTo>
                <a:lnTo>
                  <a:pt x="569318" y="112309"/>
                </a:lnTo>
                <a:lnTo>
                  <a:pt x="597556" y="109790"/>
                </a:lnTo>
                <a:cubicBezTo>
                  <a:pt x="600273" y="109596"/>
                  <a:pt x="602990" y="110468"/>
                  <a:pt x="604931" y="112309"/>
                </a:cubicBezTo>
                <a:cubicBezTo>
                  <a:pt x="606969" y="114150"/>
                  <a:pt x="608133" y="116767"/>
                  <a:pt x="608133" y="119480"/>
                </a:cubicBezTo>
                <a:lnTo>
                  <a:pt x="608133" y="397272"/>
                </a:lnTo>
                <a:cubicBezTo>
                  <a:pt x="608133" y="399985"/>
                  <a:pt x="606969" y="402504"/>
                  <a:pt x="604931" y="404345"/>
                </a:cubicBezTo>
                <a:cubicBezTo>
                  <a:pt x="603184" y="405992"/>
                  <a:pt x="600855" y="406961"/>
                  <a:pt x="598429" y="406961"/>
                </a:cubicBezTo>
                <a:cubicBezTo>
                  <a:pt x="598138" y="406961"/>
                  <a:pt x="597847" y="406961"/>
                  <a:pt x="597556" y="406864"/>
                </a:cubicBezTo>
                <a:lnTo>
                  <a:pt x="569318" y="404442"/>
                </a:lnTo>
                <a:lnTo>
                  <a:pt x="569318" y="448916"/>
                </a:lnTo>
                <a:cubicBezTo>
                  <a:pt x="569318" y="454245"/>
                  <a:pt x="564952" y="458605"/>
                  <a:pt x="559614" y="458605"/>
                </a:cubicBezTo>
                <a:lnTo>
                  <a:pt x="488389" y="458605"/>
                </a:lnTo>
                <a:cubicBezTo>
                  <a:pt x="483052" y="458605"/>
                  <a:pt x="478685" y="454245"/>
                  <a:pt x="478685" y="448916"/>
                </a:cubicBezTo>
                <a:lnTo>
                  <a:pt x="478685" y="396497"/>
                </a:lnTo>
                <a:lnTo>
                  <a:pt x="459278" y="394753"/>
                </a:lnTo>
                <a:lnTo>
                  <a:pt x="459278" y="436029"/>
                </a:lnTo>
                <a:cubicBezTo>
                  <a:pt x="459278" y="441358"/>
                  <a:pt x="455008" y="445718"/>
                  <a:pt x="449574" y="445718"/>
                </a:cubicBezTo>
                <a:lnTo>
                  <a:pt x="378446" y="445718"/>
                </a:lnTo>
                <a:cubicBezTo>
                  <a:pt x="373109" y="445718"/>
                  <a:pt x="368742" y="441358"/>
                  <a:pt x="368742" y="436029"/>
                </a:cubicBezTo>
                <a:lnTo>
                  <a:pt x="368742" y="386807"/>
                </a:lnTo>
                <a:lnTo>
                  <a:pt x="349335" y="385063"/>
                </a:lnTo>
                <a:lnTo>
                  <a:pt x="349335" y="423045"/>
                </a:lnTo>
                <a:cubicBezTo>
                  <a:pt x="349335" y="428471"/>
                  <a:pt x="344968" y="432735"/>
                  <a:pt x="339631" y="432735"/>
                </a:cubicBezTo>
                <a:lnTo>
                  <a:pt x="268502" y="432735"/>
                </a:lnTo>
                <a:cubicBezTo>
                  <a:pt x="263068" y="432735"/>
                  <a:pt x="258799" y="428471"/>
                  <a:pt x="258799" y="423045"/>
                </a:cubicBezTo>
                <a:lnTo>
                  <a:pt x="258799" y="377118"/>
                </a:lnTo>
                <a:lnTo>
                  <a:pt x="239391" y="375471"/>
                </a:lnTo>
                <a:lnTo>
                  <a:pt x="239391" y="410159"/>
                </a:lnTo>
                <a:cubicBezTo>
                  <a:pt x="239391" y="415488"/>
                  <a:pt x="235025" y="419848"/>
                  <a:pt x="229688" y="419848"/>
                </a:cubicBezTo>
                <a:lnTo>
                  <a:pt x="158462" y="419848"/>
                </a:lnTo>
                <a:cubicBezTo>
                  <a:pt x="153125" y="419848"/>
                  <a:pt x="148758" y="415488"/>
                  <a:pt x="148758" y="410159"/>
                </a:cubicBezTo>
                <a:lnTo>
                  <a:pt x="148758" y="367526"/>
                </a:lnTo>
                <a:lnTo>
                  <a:pt x="129351" y="365782"/>
                </a:lnTo>
                <a:lnTo>
                  <a:pt x="129351" y="397272"/>
                </a:lnTo>
                <a:cubicBezTo>
                  <a:pt x="129351" y="402601"/>
                  <a:pt x="125081" y="406961"/>
                  <a:pt x="119647" y="406961"/>
                </a:cubicBezTo>
                <a:lnTo>
                  <a:pt x="48519" y="406961"/>
                </a:lnTo>
                <a:cubicBezTo>
                  <a:pt x="43181" y="406961"/>
                  <a:pt x="38815" y="402601"/>
                  <a:pt x="38815" y="397272"/>
                </a:cubicBezTo>
                <a:lnTo>
                  <a:pt x="38815" y="357836"/>
                </a:lnTo>
                <a:lnTo>
                  <a:pt x="8830" y="355220"/>
                </a:lnTo>
                <a:cubicBezTo>
                  <a:pt x="3881" y="354736"/>
                  <a:pt x="0" y="350569"/>
                  <a:pt x="0" y="345531"/>
                </a:cubicBezTo>
                <a:lnTo>
                  <a:pt x="0" y="171124"/>
                </a:lnTo>
                <a:cubicBezTo>
                  <a:pt x="0" y="166085"/>
                  <a:pt x="3881" y="161919"/>
                  <a:pt x="8830" y="161531"/>
                </a:cubicBezTo>
                <a:lnTo>
                  <a:pt x="38815" y="158915"/>
                </a:lnTo>
                <a:lnTo>
                  <a:pt x="38815" y="119480"/>
                </a:lnTo>
                <a:cubicBezTo>
                  <a:pt x="38815" y="114150"/>
                  <a:pt x="43181" y="109790"/>
                  <a:pt x="48519" y="109790"/>
                </a:cubicBezTo>
                <a:lnTo>
                  <a:pt x="119647" y="109790"/>
                </a:lnTo>
                <a:cubicBezTo>
                  <a:pt x="125081" y="109790"/>
                  <a:pt x="129351" y="114150"/>
                  <a:pt x="129351" y="119480"/>
                </a:cubicBezTo>
                <a:lnTo>
                  <a:pt x="129351" y="150970"/>
                </a:lnTo>
                <a:lnTo>
                  <a:pt x="148758" y="149226"/>
                </a:lnTo>
                <a:lnTo>
                  <a:pt x="148758" y="106593"/>
                </a:lnTo>
                <a:cubicBezTo>
                  <a:pt x="148758" y="101167"/>
                  <a:pt x="153125" y="96903"/>
                  <a:pt x="158462" y="96903"/>
                </a:cubicBezTo>
                <a:lnTo>
                  <a:pt x="229688" y="96903"/>
                </a:lnTo>
                <a:cubicBezTo>
                  <a:pt x="235025" y="96903"/>
                  <a:pt x="239391" y="101167"/>
                  <a:pt x="239391" y="106593"/>
                </a:cubicBezTo>
                <a:lnTo>
                  <a:pt x="239391" y="141280"/>
                </a:lnTo>
                <a:lnTo>
                  <a:pt x="258799" y="139536"/>
                </a:lnTo>
                <a:lnTo>
                  <a:pt x="258799" y="93609"/>
                </a:lnTo>
                <a:cubicBezTo>
                  <a:pt x="258799" y="88280"/>
                  <a:pt x="263068" y="83920"/>
                  <a:pt x="268502" y="83920"/>
                </a:cubicBezTo>
                <a:lnTo>
                  <a:pt x="339631" y="83920"/>
                </a:lnTo>
                <a:cubicBezTo>
                  <a:pt x="344968" y="83920"/>
                  <a:pt x="349335" y="88280"/>
                  <a:pt x="349335" y="93609"/>
                </a:cubicBezTo>
                <a:lnTo>
                  <a:pt x="349335" y="131591"/>
                </a:lnTo>
                <a:lnTo>
                  <a:pt x="368742" y="129944"/>
                </a:lnTo>
                <a:lnTo>
                  <a:pt x="368742" y="80722"/>
                </a:lnTo>
                <a:cubicBezTo>
                  <a:pt x="368742" y="75393"/>
                  <a:pt x="373109" y="71033"/>
                  <a:pt x="378446" y="71033"/>
                </a:cubicBezTo>
                <a:lnTo>
                  <a:pt x="449574" y="71033"/>
                </a:lnTo>
                <a:cubicBezTo>
                  <a:pt x="455008" y="71033"/>
                  <a:pt x="459278" y="75393"/>
                  <a:pt x="459278" y="80722"/>
                </a:cubicBezTo>
                <a:lnTo>
                  <a:pt x="459278" y="121999"/>
                </a:lnTo>
                <a:lnTo>
                  <a:pt x="478685" y="120255"/>
                </a:lnTo>
                <a:lnTo>
                  <a:pt x="478685" y="67836"/>
                </a:lnTo>
                <a:cubicBezTo>
                  <a:pt x="478685" y="62410"/>
                  <a:pt x="483052" y="58146"/>
                  <a:pt x="488389" y="58146"/>
                </a:cubicBezTo>
                <a:close/>
                <a:moveTo>
                  <a:pt x="189821" y="0"/>
                </a:moveTo>
                <a:cubicBezTo>
                  <a:pt x="196904" y="0"/>
                  <a:pt x="203210" y="3874"/>
                  <a:pt x="206509" y="9685"/>
                </a:cubicBezTo>
                <a:lnTo>
                  <a:pt x="428016" y="9685"/>
                </a:lnTo>
                <a:cubicBezTo>
                  <a:pt x="433352" y="9685"/>
                  <a:pt x="437718" y="13947"/>
                  <a:pt x="437718" y="19370"/>
                </a:cubicBezTo>
                <a:cubicBezTo>
                  <a:pt x="437718" y="24697"/>
                  <a:pt x="433352" y="29055"/>
                  <a:pt x="428016" y="29055"/>
                </a:cubicBezTo>
                <a:lnTo>
                  <a:pt x="206509" y="29055"/>
                </a:lnTo>
                <a:cubicBezTo>
                  <a:pt x="203210" y="34769"/>
                  <a:pt x="196904" y="38740"/>
                  <a:pt x="189821" y="38740"/>
                </a:cubicBezTo>
                <a:cubicBezTo>
                  <a:pt x="179051" y="38740"/>
                  <a:pt x="170416" y="30024"/>
                  <a:pt x="170416" y="19370"/>
                </a:cubicBezTo>
                <a:cubicBezTo>
                  <a:pt x="170416" y="8620"/>
                  <a:pt x="179051" y="0"/>
                  <a:pt x="189821" y="0"/>
                </a:cubicBezTo>
                <a:close/>
              </a:path>
            </a:pathLst>
          </a:custGeom>
          <a:gradFill flip="none" rotWithShape="1">
            <a:gsLst>
              <a:gs pos="100000">
                <a:srgbClr val="4475EB"/>
              </a:gs>
              <a:gs pos="79000">
                <a:srgbClr val="1B56E7"/>
              </a:gs>
              <a:gs pos="0">
                <a:schemeClr val="bg1"/>
              </a:gs>
            </a:gsLst>
            <a:path path="circle">
              <a:fillToRect r="100000" b="100000"/>
            </a:path>
            <a:tileRect l="-100000" t="-100000"/>
          </a:gradFill>
          <a:ln w="9525"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77" name="图形 26"/>
          <p:cNvSpPr>
            <a:spLocks noChangeAspect="1"/>
          </p:cNvSpPr>
          <p:nvPr/>
        </p:nvSpPr>
        <p:spPr>
          <a:xfrm>
            <a:off x="5771519" y="2388490"/>
            <a:ext cx="360506" cy="360000"/>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 name="connsiteX53" fmla="*/ 373273 h 605239"/>
              <a:gd name="connsiteY53" fmla="*/ 373273 h 605239"/>
              <a:gd name="connsiteX54" fmla="*/ 373273 h 605239"/>
              <a:gd name="connsiteY54" fmla="*/ 373273 h 605239"/>
              <a:gd name="connsiteX55" fmla="*/ 373273 h 605239"/>
              <a:gd name="connsiteY55" fmla="*/ 373273 h 605239"/>
              <a:gd name="connsiteX56" fmla="*/ 373273 h 605239"/>
              <a:gd name="connsiteY56" fmla="*/ 373273 h 605239"/>
              <a:gd name="connsiteX57" fmla="*/ 373273 h 605239"/>
              <a:gd name="connsiteY57" fmla="*/ 373273 h 605239"/>
              <a:gd name="connsiteX58" fmla="*/ 373273 h 605239"/>
              <a:gd name="connsiteY58" fmla="*/ 373273 h 605239"/>
              <a:gd name="connsiteX59" fmla="*/ 373273 h 605239"/>
              <a:gd name="connsiteY59" fmla="*/ 373273 h 605239"/>
              <a:gd name="connsiteX60" fmla="*/ 373273 h 605239"/>
              <a:gd name="connsiteY60" fmla="*/ 373273 h 605239"/>
              <a:gd name="connsiteX61" fmla="*/ 373273 h 605239"/>
              <a:gd name="connsiteY61" fmla="*/ 373273 h 605239"/>
              <a:gd name="connsiteX62" fmla="*/ 373273 h 605239"/>
              <a:gd name="connsiteY62" fmla="*/ 373273 h 605239"/>
              <a:gd name="connsiteX63" fmla="*/ 373273 h 605239"/>
              <a:gd name="connsiteY63" fmla="*/ 373273 h 605239"/>
              <a:gd name="connsiteX64" fmla="*/ 373273 h 605239"/>
              <a:gd name="connsiteY64" fmla="*/ 373273 h 605239"/>
              <a:gd name="connsiteX65" fmla="*/ 373273 h 605239"/>
              <a:gd name="connsiteY65" fmla="*/ 373273 h 605239"/>
              <a:gd name="connsiteX66" fmla="*/ 373273 h 605239"/>
              <a:gd name="connsiteY66" fmla="*/ 373273 h 605239"/>
              <a:gd name="connsiteX67" fmla="*/ 373273 h 605239"/>
              <a:gd name="connsiteY67" fmla="*/ 373273 h 605239"/>
              <a:gd name="connsiteX68" fmla="*/ 373273 h 605239"/>
              <a:gd name="connsiteY68" fmla="*/ 373273 h 605239"/>
              <a:gd name="connsiteX69" fmla="*/ 373273 h 605239"/>
              <a:gd name="connsiteY69" fmla="*/ 373273 h 605239"/>
              <a:gd name="connsiteX70" fmla="*/ 373273 h 605239"/>
              <a:gd name="connsiteY70" fmla="*/ 373273 h 605239"/>
              <a:gd name="connsiteX71" fmla="*/ 373273 h 605239"/>
              <a:gd name="connsiteY71" fmla="*/ 373273 h 605239"/>
              <a:gd name="connsiteX72" fmla="*/ 373273 h 605239"/>
              <a:gd name="connsiteY72" fmla="*/ 373273 h 605239"/>
              <a:gd name="connsiteX73" fmla="*/ 373273 h 605239"/>
              <a:gd name="connsiteY73" fmla="*/ 373273 h 605239"/>
              <a:gd name="connsiteX74" fmla="*/ 373273 h 605239"/>
              <a:gd name="connsiteY74" fmla="*/ 373273 h 605239"/>
              <a:gd name="connsiteX75" fmla="*/ 373273 h 605239"/>
              <a:gd name="connsiteY75" fmla="*/ 373273 h 605239"/>
              <a:gd name="connsiteX76" fmla="*/ 373273 h 605239"/>
              <a:gd name="connsiteY76" fmla="*/ 373273 h 605239"/>
              <a:gd name="connsiteX77" fmla="*/ 373273 h 605239"/>
              <a:gd name="connsiteY77" fmla="*/ 373273 h 605239"/>
              <a:gd name="connsiteX78" fmla="*/ 373273 h 605239"/>
              <a:gd name="connsiteY78" fmla="*/ 373273 h 605239"/>
              <a:gd name="connsiteX79" fmla="*/ 373273 h 605239"/>
              <a:gd name="connsiteY79" fmla="*/ 373273 h 605239"/>
              <a:gd name="connsiteX80" fmla="*/ 373273 h 605239"/>
              <a:gd name="connsiteY80" fmla="*/ 373273 h 605239"/>
              <a:gd name="connsiteX81" fmla="*/ 373273 h 605239"/>
              <a:gd name="connsiteY81" fmla="*/ 373273 h 605239"/>
              <a:gd name="connsiteX82" fmla="*/ 373273 h 605239"/>
              <a:gd name="connsiteY82" fmla="*/ 373273 h 605239"/>
              <a:gd name="connsiteX83" fmla="*/ 373273 h 605239"/>
              <a:gd name="connsiteY83" fmla="*/ 373273 h 605239"/>
              <a:gd name="connsiteX84" fmla="*/ 373273 h 605239"/>
              <a:gd name="connsiteY84" fmla="*/ 373273 h 605239"/>
              <a:gd name="connsiteX85" fmla="*/ 373273 h 605239"/>
              <a:gd name="connsiteY85" fmla="*/ 373273 h 605239"/>
              <a:gd name="connsiteX86" fmla="*/ 373273 h 605239"/>
              <a:gd name="connsiteY86" fmla="*/ 373273 h 605239"/>
              <a:gd name="connsiteX87" fmla="*/ 373273 h 605239"/>
              <a:gd name="connsiteY87" fmla="*/ 373273 h 605239"/>
              <a:gd name="connsiteX88" fmla="*/ 373273 h 605239"/>
              <a:gd name="connsiteY88" fmla="*/ 373273 h 605239"/>
              <a:gd name="connsiteX89" fmla="*/ 373273 h 605239"/>
              <a:gd name="connsiteY89" fmla="*/ 373273 h 605239"/>
              <a:gd name="connsiteX90" fmla="*/ 373273 h 605239"/>
              <a:gd name="connsiteY90" fmla="*/ 373273 h 605239"/>
              <a:gd name="connsiteX91" fmla="*/ 373273 h 605239"/>
              <a:gd name="connsiteY91" fmla="*/ 373273 h 605239"/>
              <a:gd name="connsiteX92" fmla="*/ 373273 h 605239"/>
              <a:gd name="connsiteY92" fmla="*/ 373273 h 605239"/>
              <a:gd name="connsiteX93" fmla="*/ 373273 h 605239"/>
              <a:gd name="connsiteY93" fmla="*/ 373273 h 605239"/>
              <a:gd name="connsiteX94" fmla="*/ 373273 h 605239"/>
              <a:gd name="connsiteY94" fmla="*/ 373273 h 605239"/>
              <a:gd name="connsiteX95" fmla="*/ 373273 h 605239"/>
              <a:gd name="connsiteY95" fmla="*/ 373273 h 605239"/>
              <a:gd name="connsiteX96" fmla="*/ 373273 h 605239"/>
              <a:gd name="connsiteY96" fmla="*/ 373273 h 605239"/>
              <a:gd name="connsiteX97" fmla="*/ 373273 h 605239"/>
              <a:gd name="connsiteY97" fmla="*/ 373273 h 605239"/>
              <a:gd name="connsiteX98" fmla="*/ 373273 h 605239"/>
              <a:gd name="connsiteY98" fmla="*/ 373273 h 605239"/>
              <a:gd name="connsiteX99" fmla="*/ 373273 h 605239"/>
              <a:gd name="connsiteY99" fmla="*/ 373273 h 605239"/>
              <a:gd name="connsiteX100" fmla="*/ 373273 h 605239"/>
              <a:gd name="connsiteY100" fmla="*/ 373273 h 605239"/>
              <a:gd name="connsiteX101" fmla="*/ 373273 h 605239"/>
              <a:gd name="connsiteY101" fmla="*/ 373273 h 605239"/>
              <a:gd name="connsiteX102" fmla="*/ 373273 h 605239"/>
              <a:gd name="connsiteY102" fmla="*/ 373273 h 605239"/>
              <a:gd name="connsiteX103" fmla="*/ 373273 h 605239"/>
              <a:gd name="connsiteY103" fmla="*/ 373273 h 605239"/>
              <a:gd name="connsiteX104" fmla="*/ 373273 h 605239"/>
              <a:gd name="connsiteY104" fmla="*/ 373273 h 605239"/>
              <a:gd name="connsiteX105" fmla="*/ 373273 h 605239"/>
              <a:gd name="connsiteY105" fmla="*/ 373273 h 605239"/>
              <a:gd name="connsiteX106" fmla="*/ 373273 h 605239"/>
              <a:gd name="connsiteY106" fmla="*/ 373273 h 605239"/>
              <a:gd name="connsiteX107" fmla="*/ 373273 h 605239"/>
              <a:gd name="connsiteY107" fmla="*/ 373273 h 605239"/>
              <a:gd name="connsiteX108" fmla="*/ 373273 h 605239"/>
              <a:gd name="connsiteY108" fmla="*/ 373273 h 605239"/>
              <a:gd name="connsiteX109" fmla="*/ 373273 h 605239"/>
              <a:gd name="connsiteY109" fmla="*/ 373273 h 605239"/>
              <a:gd name="connsiteX110" fmla="*/ 373273 h 605239"/>
              <a:gd name="connsiteY110" fmla="*/ 373273 h 605239"/>
              <a:gd name="connsiteX111" fmla="*/ 373273 h 605239"/>
              <a:gd name="connsiteY111" fmla="*/ 373273 h 605239"/>
              <a:gd name="connsiteX112" fmla="*/ 373273 h 605239"/>
              <a:gd name="connsiteY112" fmla="*/ 373273 h 605239"/>
              <a:gd name="connsiteX113" fmla="*/ 373273 h 605239"/>
              <a:gd name="connsiteY113" fmla="*/ 373273 h 605239"/>
              <a:gd name="connsiteX114" fmla="*/ 373273 h 605239"/>
              <a:gd name="connsiteY114" fmla="*/ 373273 h 605239"/>
              <a:gd name="connsiteX115" fmla="*/ 373273 h 605239"/>
              <a:gd name="connsiteY115" fmla="*/ 373273 h 605239"/>
              <a:gd name="connsiteX116" fmla="*/ 373273 h 605239"/>
              <a:gd name="connsiteY116" fmla="*/ 373273 h 605239"/>
              <a:gd name="connsiteX117" fmla="*/ 373273 h 605239"/>
              <a:gd name="connsiteY117" fmla="*/ 373273 h 605239"/>
              <a:gd name="connsiteX118" fmla="*/ 373273 h 605239"/>
              <a:gd name="connsiteY118" fmla="*/ 373273 h 605239"/>
              <a:gd name="connsiteX119" fmla="*/ 373273 h 605239"/>
              <a:gd name="connsiteY119" fmla="*/ 373273 h 605239"/>
              <a:gd name="connsiteX120" fmla="*/ 373273 h 605239"/>
              <a:gd name="connsiteY120" fmla="*/ 373273 h 605239"/>
              <a:gd name="connsiteX121" fmla="*/ 373273 h 605239"/>
              <a:gd name="connsiteY121" fmla="*/ 373273 h 605239"/>
              <a:gd name="connsiteX122" fmla="*/ 373273 h 605239"/>
              <a:gd name="connsiteY122" fmla="*/ 373273 h 605239"/>
              <a:gd name="connsiteX123" fmla="*/ 373273 h 605239"/>
              <a:gd name="connsiteY123" fmla="*/ 373273 h 605239"/>
              <a:gd name="connsiteX124" fmla="*/ 373273 h 605239"/>
              <a:gd name="connsiteY124" fmla="*/ 373273 h 605239"/>
              <a:gd name="connsiteX125" fmla="*/ 373273 h 605239"/>
              <a:gd name="connsiteY125" fmla="*/ 373273 h 605239"/>
              <a:gd name="connsiteX126" fmla="*/ 373273 h 605239"/>
              <a:gd name="connsiteY126" fmla="*/ 373273 h 605239"/>
              <a:gd name="connsiteX127" fmla="*/ 373273 h 605239"/>
              <a:gd name="connsiteY127" fmla="*/ 373273 h 605239"/>
              <a:gd name="connsiteX128" fmla="*/ 373273 h 605239"/>
              <a:gd name="connsiteY128" fmla="*/ 373273 h 605239"/>
              <a:gd name="connsiteX129" fmla="*/ 373273 h 605239"/>
              <a:gd name="connsiteY129" fmla="*/ 373273 h 605239"/>
              <a:gd name="connsiteX130" fmla="*/ 373273 h 605239"/>
              <a:gd name="connsiteY130" fmla="*/ 373273 h 605239"/>
              <a:gd name="connsiteX131" fmla="*/ 373273 h 605239"/>
              <a:gd name="connsiteY131" fmla="*/ 373273 h 605239"/>
              <a:gd name="connsiteX132" fmla="*/ 373273 h 605239"/>
              <a:gd name="connsiteY132" fmla="*/ 373273 h 605239"/>
              <a:gd name="connsiteX133" fmla="*/ 373273 h 605239"/>
              <a:gd name="connsiteY133" fmla="*/ 373273 h 605239"/>
              <a:gd name="connsiteX134" fmla="*/ 373273 h 605239"/>
              <a:gd name="connsiteY134" fmla="*/ 373273 h 605239"/>
              <a:gd name="connsiteX135" fmla="*/ 373273 h 605239"/>
              <a:gd name="connsiteY135" fmla="*/ 373273 h 605239"/>
              <a:gd name="connsiteX136" fmla="*/ 373273 h 605239"/>
              <a:gd name="connsiteY136" fmla="*/ 373273 h 605239"/>
              <a:gd name="connsiteX137" fmla="*/ 373273 h 605239"/>
              <a:gd name="connsiteY137" fmla="*/ 373273 h 605239"/>
              <a:gd name="connsiteX138" fmla="*/ 373273 h 605239"/>
              <a:gd name="connsiteY138" fmla="*/ 373273 h 605239"/>
              <a:gd name="connsiteX139" fmla="*/ 373273 h 605239"/>
              <a:gd name="connsiteY139" fmla="*/ 373273 h 605239"/>
              <a:gd name="connsiteX140" fmla="*/ 373273 h 605239"/>
              <a:gd name="connsiteY140" fmla="*/ 373273 h 605239"/>
              <a:gd name="connsiteX141" fmla="*/ 373273 h 605239"/>
              <a:gd name="connsiteY141" fmla="*/ 373273 h 605239"/>
              <a:gd name="connsiteX142" fmla="*/ 373273 h 605239"/>
              <a:gd name="connsiteY142" fmla="*/ 373273 h 605239"/>
              <a:gd name="connsiteX143" fmla="*/ 373273 h 605239"/>
              <a:gd name="connsiteY143" fmla="*/ 373273 h 605239"/>
              <a:gd name="connsiteX144" fmla="*/ 373273 h 605239"/>
              <a:gd name="connsiteY144" fmla="*/ 373273 h 605239"/>
              <a:gd name="connsiteX145" fmla="*/ 373273 h 605239"/>
              <a:gd name="connsiteY145" fmla="*/ 373273 h 605239"/>
              <a:gd name="connsiteX146" fmla="*/ 373273 h 605239"/>
              <a:gd name="connsiteY146" fmla="*/ 373273 h 605239"/>
              <a:gd name="connsiteX147" fmla="*/ 373273 h 605239"/>
              <a:gd name="connsiteY147" fmla="*/ 373273 h 605239"/>
              <a:gd name="connsiteX148" fmla="*/ 373273 h 605239"/>
              <a:gd name="connsiteY148" fmla="*/ 373273 h 605239"/>
              <a:gd name="connsiteX149" fmla="*/ 373273 h 605239"/>
              <a:gd name="connsiteY149" fmla="*/ 373273 h 605239"/>
              <a:gd name="connsiteX150" fmla="*/ 373273 h 605239"/>
              <a:gd name="connsiteY150" fmla="*/ 373273 h 605239"/>
              <a:gd name="connsiteX151" fmla="*/ 373273 h 605239"/>
              <a:gd name="connsiteY151" fmla="*/ 373273 h 605239"/>
              <a:gd name="connsiteX152" fmla="*/ 373273 h 605239"/>
              <a:gd name="connsiteY152" fmla="*/ 373273 h 605239"/>
              <a:gd name="connsiteX153" fmla="*/ 373273 h 605239"/>
              <a:gd name="connsiteY153" fmla="*/ 373273 h 605239"/>
              <a:gd name="connsiteX154" fmla="*/ 373273 h 605239"/>
              <a:gd name="connsiteY154" fmla="*/ 373273 h 605239"/>
              <a:gd name="connsiteX155" fmla="*/ 373273 h 605239"/>
              <a:gd name="connsiteY155" fmla="*/ 373273 h 605239"/>
              <a:gd name="connsiteX156" fmla="*/ 373273 h 605239"/>
              <a:gd name="connsiteY156" fmla="*/ 373273 h 605239"/>
              <a:gd name="connsiteX157" fmla="*/ 373273 h 605239"/>
              <a:gd name="connsiteY157" fmla="*/ 373273 h 605239"/>
              <a:gd name="connsiteX158" fmla="*/ 373273 h 605239"/>
              <a:gd name="connsiteY158" fmla="*/ 373273 h 605239"/>
              <a:gd name="connsiteX159" fmla="*/ 373273 h 605239"/>
              <a:gd name="connsiteY159" fmla="*/ 373273 h 605239"/>
              <a:gd name="connsiteX160" fmla="*/ 373273 h 605239"/>
              <a:gd name="connsiteY160" fmla="*/ 373273 h 605239"/>
              <a:gd name="connsiteX161" fmla="*/ 373273 h 605239"/>
              <a:gd name="connsiteY161" fmla="*/ 373273 h 605239"/>
              <a:gd name="connsiteX162" fmla="*/ 373273 h 605239"/>
              <a:gd name="connsiteY162" fmla="*/ 373273 h 605239"/>
              <a:gd name="connsiteX163" fmla="*/ 373273 h 605239"/>
              <a:gd name="connsiteY163" fmla="*/ 373273 h 605239"/>
              <a:gd name="connsiteX164" fmla="*/ 373273 h 605239"/>
              <a:gd name="connsiteY164" fmla="*/ 373273 h 605239"/>
              <a:gd name="connsiteX165" fmla="*/ 373273 h 605239"/>
              <a:gd name="connsiteY165" fmla="*/ 373273 h 605239"/>
              <a:gd name="connsiteX166" fmla="*/ 373273 h 605239"/>
              <a:gd name="connsiteY166" fmla="*/ 373273 h 605239"/>
              <a:gd name="connsiteX167" fmla="*/ 373273 h 605239"/>
              <a:gd name="connsiteY167" fmla="*/ 373273 h 605239"/>
              <a:gd name="connsiteX168" fmla="*/ 373273 h 605239"/>
              <a:gd name="connsiteY168" fmla="*/ 373273 h 605239"/>
              <a:gd name="connsiteX169" fmla="*/ 373273 h 605239"/>
              <a:gd name="connsiteY169" fmla="*/ 373273 h 605239"/>
              <a:gd name="connsiteX170" fmla="*/ 373273 h 605239"/>
              <a:gd name="connsiteY170" fmla="*/ 373273 h 605239"/>
              <a:gd name="connsiteX171" fmla="*/ 373273 h 605239"/>
              <a:gd name="connsiteY171" fmla="*/ 373273 h 605239"/>
              <a:gd name="connsiteX172" fmla="*/ 373273 h 605239"/>
              <a:gd name="connsiteY172" fmla="*/ 373273 h 605239"/>
              <a:gd name="connsiteX173" fmla="*/ 373273 h 605239"/>
              <a:gd name="connsiteY173" fmla="*/ 373273 h 605239"/>
              <a:gd name="connsiteX174" fmla="*/ 373273 h 605239"/>
              <a:gd name="connsiteY174" fmla="*/ 373273 h 605239"/>
              <a:gd name="connsiteX175" fmla="*/ 373273 h 605239"/>
              <a:gd name="connsiteY175" fmla="*/ 373273 h 605239"/>
              <a:gd name="connsiteX176" fmla="*/ 373273 h 605239"/>
              <a:gd name="connsiteY176" fmla="*/ 373273 h 605239"/>
              <a:gd name="connsiteX177" fmla="*/ 373273 h 605239"/>
              <a:gd name="connsiteY177" fmla="*/ 373273 h 605239"/>
              <a:gd name="connsiteX178" fmla="*/ 373273 h 605239"/>
              <a:gd name="connsiteY178" fmla="*/ 373273 h 605239"/>
              <a:gd name="connsiteX179" fmla="*/ 373273 h 605239"/>
              <a:gd name="connsiteY179" fmla="*/ 373273 h 605239"/>
              <a:gd name="connsiteX180" fmla="*/ 373273 h 605239"/>
              <a:gd name="connsiteY180" fmla="*/ 373273 h 605239"/>
              <a:gd name="connsiteX181" fmla="*/ 373273 h 605239"/>
              <a:gd name="connsiteY181" fmla="*/ 373273 h 605239"/>
              <a:gd name="connsiteX182" fmla="*/ 373273 h 605239"/>
              <a:gd name="connsiteY182" fmla="*/ 373273 h 605239"/>
              <a:gd name="connsiteX183" fmla="*/ 373273 h 605239"/>
              <a:gd name="connsiteY183" fmla="*/ 373273 h 605239"/>
              <a:gd name="connsiteX184" fmla="*/ 373273 h 605239"/>
              <a:gd name="connsiteY184" fmla="*/ 373273 h 605239"/>
              <a:gd name="connsiteX185" fmla="*/ 373273 h 605239"/>
              <a:gd name="connsiteY185" fmla="*/ 373273 h 605239"/>
              <a:gd name="connsiteX186" fmla="*/ 373273 h 605239"/>
              <a:gd name="connsiteY186" fmla="*/ 373273 h 605239"/>
              <a:gd name="connsiteX187" fmla="*/ 373273 h 605239"/>
              <a:gd name="connsiteY187" fmla="*/ 373273 h 605239"/>
              <a:gd name="connsiteX188" fmla="*/ 373273 h 605239"/>
              <a:gd name="connsiteY188" fmla="*/ 373273 h 605239"/>
              <a:gd name="connsiteX189" fmla="*/ 373273 h 605239"/>
              <a:gd name="connsiteY189" fmla="*/ 373273 h 605239"/>
              <a:gd name="connsiteX190" fmla="*/ 373273 h 605239"/>
              <a:gd name="connsiteY190" fmla="*/ 373273 h 605239"/>
              <a:gd name="connsiteX191" fmla="*/ 373273 h 605239"/>
              <a:gd name="connsiteY191" fmla="*/ 373273 h 605239"/>
              <a:gd name="connsiteX192" fmla="*/ 373273 h 605239"/>
              <a:gd name="connsiteY192" fmla="*/ 373273 h 605239"/>
              <a:gd name="connsiteX193" fmla="*/ 373273 h 605239"/>
              <a:gd name="connsiteY193" fmla="*/ 373273 h 605239"/>
              <a:gd name="connsiteX194" fmla="*/ 373273 h 605239"/>
              <a:gd name="connsiteY194" fmla="*/ 373273 h 605239"/>
              <a:gd name="connsiteX195" fmla="*/ 373273 h 605239"/>
              <a:gd name="connsiteY195" fmla="*/ 373273 h 605239"/>
              <a:gd name="connsiteX196" fmla="*/ 373273 h 605239"/>
              <a:gd name="connsiteY196" fmla="*/ 373273 h 605239"/>
              <a:gd name="connsiteX197" fmla="*/ 373273 h 605239"/>
              <a:gd name="connsiteY197" fmla="*/ 373273 h 605239"/>
              <a:gd name="connsiteX198" fmla="*/ 373273 h 605239"/>
              <a:gd name="connsiteY198" fmla="*/ 373273 h 605239"/>
              <a:gd name="connsiteX199" fmla="*/ 373273 h 605239"/>
              <a:gd name="connsiteY199" fmla="*/ 373273 h 605239"/>
              <a:gd name="connsiteX200" fmla="*/ 373273 h 605239"/>
              <a:gd name="connsiteY200" fmla="*/ 373273 h 605239"/>
              <a:gd name="connsiteX201" fmla="*/ 373273 h 605239"/>
              <a:gd name="connsiteY201" fmla="*/ 373273 h 605239"/>
              <a:gd name="connsiteX202" fmla="*/ 373273 h 605239"/>
              <a:gd name="connsiteY202" fmla="*/ 373273 h 605239"/>
              <a:gd name="connsiteX203" fmla="*/ 373273 h 605239"/>
              <a:gd name="connsiteY203" fmla="*/ 373273 h 605239"/>
              <a:gd name="connsiteX204" fmla="*/ 373273 h 605239"/>
              <a:gd name="connsiteY204" fmla="*/ 373273 h 605239"/>
              <a:gd name="connsiteX205" fmla="*/ 373273 h 605239"/>
              <a:gd name="connsiteY205" fmla="*/ 373273 h 605239"/>
              <a:gd name="connsiteX206" fmla="*/ 373273 h 605239"/>
              <a:gd name="connsiteY206" fmla="*/ 373273 h 605239"/>
              <a:gd name="connsiteX207" fmla="*/ 373273 h 605239"/>
              <a:gd name="connsiteY207" fmla="*/ 373273 h 605239"/>
              <a:gd name="connsiteX208" fmla="*/ 373273 h 605239"/>
              <a:gd name="connsiteY208" fmla="*/ 373273 h 605239"/>
              <a:gd name="connsiteX209" fmla="*/ 373273 h 605239"/>
              <a:gd name="connsiteY209" fmla="*/ 373273 h 605239"/>
              <a:gd name="connsiteX210" fmla="*/ 373273 h 605239"/>
              <a:gd name="connsiteY210" fmla="*/ 373273 h 605239"/>
              <a:gd name="connsiteX211" fmla="*/ 373273 h 605239"/>
              <a:gd name="connsiteY211" fmla="*/ 373273 h 605239"/>
              <a:gd name="connsiteX212" fmla="*/ 373273 h 605239"/>
              <a:gd name="connsiteY212" fmla="*/ 373273 h 605239"/>
              <a:gd name="connsiteX213" fmla="*/ 373273 h 605239"/>
              <a:gd name="connsiteY213" fmla="*/ 373273 h 605239"/>
              <a:gd name="connsiteX214" fmla="*/ 373273 h 605239"/>
              <a:gd name="connsiteY214" fmla="*/ 373273 h 605239"/>
              <a:gd name="connsiteX215" fmla="*/ 373273 h 605239"/>
              <a:gd name="connsiteY215" fmla="*/ 373273 h 605239"/>
              <a:gd name="connsiteX216" fmla="*/ 373273 h 605239"/>
              <a:gd name="connsiteY216" fmla="*/ 373273 h 605239"/>
              <a:gd name="connsiteX217" fmla="*/ 373273 h 605239"/>
              <a:gd name="connsiteY217" fmla="*/ 373273 h 605239"/>
              <a:gd name="connsiteX218" fmla="*/ 373273 h 605239"/>
              <a:gd name="connsiteY218" fmla="*/ 373273 h 605239"/>
              <a:gd name="connsiteX219" fmla="*/ 373273 h 605239"/>
              <a:gd name="connsiteY219" fmla="*/ 373273 h 605239"/>
              <a:gd name="connsiteX220" fmla="*/ 373273 h 605239"/>
              <a:gd name="connsiteY220" fmla="*/ 373273 h 605239"/>
              <a:gd name="connsiteX221" fmla="*/ 373273 h 605239"/>
              <a:gd name="connsiteY221" fmla="*/ 373273 h 605239"/>
              <a:gd name="connsiteX222" fmla="*/ 373273 h 605239"/>
              <a:gd name="connsiteY222" fmla="*/ 373273 h 605239"/>
              <a:gd name="connsiteX223" fmla="*/ 373273 h 605239"/>
              <a:gd name="connsiteY223" fmla="*/ 373273 h 605239"/>
              <a:gd name="connsiteX224" fmla="*/ 373273 h 605239"/>
              <a:gd name="connsiteY224" fmla="*/ 373273 h 605239"/>
              <a:gd name="connsiteX225" fmla="*/ 373273 h 605239"/>
              <a:gd name="connsiteY225" fmla="*/ 373273 h 605239"/>
              <a:gd name="connsiteX226" fmla="*/ 373273 h 605239"/>
              <a:gd name="connsiteY226" fmla="*/ 373273 h 605239"/>
              <a:gd name="connsiteX227" fmla="*/ 373273 h 605239"/>
              <a:gd name="connsiteY227" fmla="*/ 373273 h 605239"/>
              <a:gd name="connsiteX228" fmla="*/ 373273 h 605239"/>
              <a:gd name="connsiteY228" fmla="*/ 373273 h 605239"/>
              <a:gd name="connsiteX229" fmla="*/ 373273 h 605239"/>
              <a:gd name="connsiteY229" fmla="*/ 373273 h 605239"/>
              <a:gd name="connsiteX230" fmla="*/ 373273 h 605239"/>
              <a:gd name="connsiteY230" fmla="*/ 373273 h 605239"/>
              <a:gd name="connsiteX231" fmla="*/ 373273 h 605239"/>
              <a:gd name="connsiteY231" fmla="*/ 373273 h 605239"/>
              <a:gd name="connsiteX232" fmla="*/ 373273 h 605239"/>
              <a:gd name="connsiteY232" fmla="*/ 373273 h 605239"/>
              <a:gd name="connsiteX233" fmla="*/ 373273 h 605239"/>
              <a:gd name="connsiteY233" fmla="*/ 373273 h 605239"/>
              <a:gd name="connsiteX234" fmla="*/ 373273 h 605239"/>
              <a:gd name="connsiteY234" fmla="*/ 373273 h 605239"/>
              <a:gd name="connsiteX235" fmla="*/ 373273 h 605239"/>
              <a:gd name="connsiteY235" fmla="*/ 373273 h 605239"/>
              <a:gd name="connsiteX236" fmla="*/ 373273 h 605239"/>
              <a:gd name="connsiteY236" fmla="*/ 373273 h 605239"/>
              <a:gd name="connsiteX237" fmla="*/ 373273 h 605239"/>
              <a:gd name="connsiteY237" fmla="*/ 373273 h 605239"/>
              <a:gd name="connsiteX238" fmla="*/ 373273 h 605239"/>
              <a:gd name="connsiteY238" fmla="*/ 373273 h 605239"/>
              <a:gd name="connsiteX239" fmla="*/ 373273 h 605239"/>
              <a:gd name="connsiteY239" fmla="*/ 373273 h 605239"/>
              <a:gd name="connsiteX240" fmla="*/ 373273 h 605239"/>
              <a:gd name="connsiteY240" fmla="*/ 373273 h 605239"/>
              <a:gd name="connsiteX241" fmla="*/ 373273 h 605239"/>
              <a:gd name="connsiteY241" fmla="*/ 373273 h 605239"/>
              <a:gd name="connsiteX242" fmla="*/ 373273 h 605239"/>
              <a:gd name="connsiteY242" fmla="*/ 373273 h 605239"/>
              <a:gd name="connsiteX243" fmla="*/ 373273 h 605239"/>
              <a:gd name="connsiteY243" fmla="*/ 373273 h 605239"/>
              <a:gd name="connsiteX244" fmla="*/ 373273 h 605239"/>
              <a:gd name="connsiteY244" fmla="*/ 373273 h 605239"/>
              <a:gd name="connsiteX245" fmla="*/ 373273 h 605239"/>
              <a:gd name="connsiteY245" fmla="*/ 373273 h 605239"/>
              <a:gd name="connsiteX246" fmla="*/ 373273 h 605239"/>
              <a:gd name="connsiteY246" fmla="*/ 373273 h 605239"/>
              <a:gd name="connsiteX247" fmla="*/ 373273 h 605239"/>
              <a:gd name="connsiteY247" fmla="*/ 373273 h 605239"/>
              <a:gd name="connsiteX248" fmla="*/ 373273 h 605239"/>
              <a:gd name="connsiteY248" fmla="*/ 373273 h 605239"/>
              <a:gd name="connsiteX249" fmla="*/ 373273 h 605239"/>
              <a:gd name="connsiteY249" fmla="*/ 373273 h 605239"/>
              <a:gd name="connsiteX250" fmla="*/ 373273 h 605239"/>
              <a:gd name="connsiteY250" fmla="*/ 373273 h 605239"/>
              <a:gd name="connsiteX251" fmla="*/ 373273 h 605239"/>
              <a:gd name="connsiteY251" fmla="*/ 373273 h 605239"/>
              <a:gd name="connsiteX252" fmla="*/ 373273 h 605239"/>
              <a:gd name="connsiteY252" fmla="*/ 373273 h 605239"/>
              <a:gd name="connsiteX253" fmla="*/ 373273 h 605239"/>
              <a:gd name="connsiteY253" fmla="*/ 373273 h 605239"/>
              <a:gd name="connsiteX254" fmla="*/ 373273 h 605239"/>
              <a:gd name="connsiteY254" fmla="*/ 373273 h 605239"/>
              <a:gd name="connsiteX255" fmla="*/ 373273 h 605239"/>
              <a:gd name="connsiteY255" fmla="*/ 373273 h 605239"/>
              <a:gd name="connsiteX256" fmla="*/ 373273 h 605239"/>
              <a:gd name="connsiteY256" fmla="*/ 373273 h 605239"/>
              <a:gd name="connsiteX257" fmla="*/ 373273 h 605239"/>
              <a:gd name="connsiteY257" fmla="*/ 373273 h 605239"/>
              <a:gd name="connsiteX258" fmla="*/ 373273 h 605239"/>
              <a:gd name="connsiteY258" fmla="*/ 373273 h 605239"/>
              <a:gd name="connsiteX259" fmla="*/ 373273 h 605239"/>
              <a:gd name="connsiteY259" fmla="*/ 373273 h 605239"/>
              <a:gd name="connsiteX260" fmla="*/ 373273 h 605239"/>
              <a:gd name="connsiteY260" fmla="*/ 373273 h 605239"/>
              <a:gd name="connsiteX261" fmla="*/ 373273 h 605239"/>
              <a:gd name="connsiteY261" fmla="*/ 373273 h 605239"/>
              <a:gd name="connsiteX262" fmla="*/ 373273 h 605239"/>
              <a:gd name="connsiteY262" fmla="*/ 373273 h 605239"/>
              <a:gd name="connsiteX263" fmla="*/ 373273 h 605239"/>
              <a:gd name="connsiteY263" fmla="*/ 373273 h 605239"/>
              <a:gd name="connsiteX264" fmla="*/ 373273 h 605239"/>
              <a:gd name="connsiteY264" fmla="*/ 373273 h 605239"/>
              <a:gd name="connsiteX265" fmla="*/ 373273 h 605239"/>
              <a:gd name="connsiteY265" fmla="*/ 373273 h 605239"/>
              <a:gd name="connsiteX266" fmla="*/ 373273 h 605239"/>
              <a:gd name="connsiteY266" fmla="*/ 373273 h 605239"/>
              <a:gd name="connsiteX267" fmla="*/ 373273 h 605239"/>
              <a:gd name="connsiteY267" fmla="*/ 373273 h 605239"/>
              <a:gd name="connsiteX268" fmla="*/ 373273 h 605239"/>
              <a:gd name="connsiteY268" fmla="*/ 373273 h 605239"/>
              <a:gd name="connsiteX269" fmla="*/ 373273 h 605239"/>
              <a:gd name="connsiteY269" fmla="*/ 373273 h 605239"/>
              <a:gd name="connsiteX270" fmla="*/ 373273 h 605239"/>
              <a:gd name="connsiteY270" fmla="*/ 373273 h 605239"/>
              <a:gd name="connsiteX271" fmla="*/ 373273 h 605239"/>
              <a:gd name="connsiteY271" fmla="*/ 373273 h 605239"/>
              <a:gd name="connsiteX272" fmla="*/ 373273 h 605239"/>
              <a:gd name="connsiteY272" fmla="*/ 373273 h 605239"/>
              <a:gd name="connsiteX273" fmla="*/ 373273 h 605239"/>
              <a:gd name="connsiteY273" fmla="*/ 373273 h 605239"/>
              <a:gd name="connsiteX274" fmla="*/ 373273 h 605239"/>
              <a:gd name="connsiteY274" fmla="*/ 373273 h 605239"/>
              <a:gd name="connsiteX275" fmla="*/ 373273 h 605239"/>
              <a:gd name="connsiteY275" fmla="*/ 373273 h 605239"/>
              <a:gd name="connsiteX276" fmla="*/ 373273 h 605239"/>
              <a:gd name="connsiteY276" fmla="*/ 373273 h 605239"/>
              <a:gd name="connsiteX277" fmla="*/ 373273 h 605239"/>
              <a:gd name="connsiteY277" fmla="*/ 373273 h 605239"/>
              <a:gd name="connsiteX278" fmla="*/ 373273 h 605239"/>
              <a:gd name="connsiteY278" fmla="*/ 373273 h 605239"/>
              <a:gd name="connsiteX279" fmla="*/ 373273 h 605239"/>
              <a:gd name="connsiteY279" fmla="*/ 373273 h 605239"/>
              <a:gd name="connsiteX280" fmla="*/ 373273 h 605239"/>
              <a:gd name="connsiteY280" fmla="*/ 373273 h 605239"/>
              <a:gd name="connsiteX281" fmla="*/ 373273 h 605239"/>
              <a:gd name="connsiteY281" fmla="*/ 373273 h 605239"/>
              <a:gd name="connsiteX282" fmla="*/ 373273 h 605239"/>
              <a:gd name="connsiteY282" fmla="*/ 373273 h 605239"/>
              <a:gd name="connsiteX283" fmla="*/ 373273 h 605239"/>
              <a:gd name="connsiteY283" fmla="*/ 373273 h 605239"/>
              <a:gd name="connsiteX284" fmla="*/ 373273 h 605239"/>
              <a:gd name="connsiteY284" fmla="*/ 373273 h 605239"/>
              <a:gd name="connsiteX285" fmla="*/ 373273 h 605239"/>
              <a:gd name="connsiteY285" fmla="*/ 373273 h 605239"/>
              <a:gd name="connsiteX286" fmla="*/ 373273 h 605239"/>
              <a:gd name="connsiteY286" fmla="*/ 373273 h 605239"/>
              <a:gd name="connsiteX287" fmla="*/ 373273 h 605239"/>
              <a:gd name="connsiteY287" fmla="*/ 373273 h 605239"/>
              <a:gd name="connsiteX288" fmla="*/ 373273 h 605239"/>
              <a:gd name="connsiteY288" fmla="*/ 373273 h 605239"/>
              <a:gd name="connsiteX289" fmla="*/ 373273 h 605239"/>
              <a:gd name="connsiteY289" fmla="*/ 373273 h 605239"/>
              <a:gd name="connsiteX290" fmla="*/ 373273 h 605239"/>
              <a:gd name="connsiteY290" fmla="*/ 373273 h 605239"/>
              <a:gd name="connsiteX291" fmla="*/ 373273 h 605239"/>
              <a:gd name="connsiteY291" fmla="*/ 373273 h 605239"/>
              <a:gd name="connsiteX292" fmla="*/ 373273 h 605239"/>
              <a:gd name="connsiteY292" fmla="*/ 373273 h 605239"/>
              <a:gd name="connsiteX293" fmla="*/ 373273 h 605239"/>
              <a:gd name="connsiteY293" fmla="*/ 373273 h 605239"/>
              <a:gd name="connsiteX294" fmla="*/ 373273 h 605239"/>
              <a:gd name="connsiteY294" fmla="*/ 373273 h 605239"/>
              <a:gd name="connsiteX295" fmla="*/ 373273 h 605239"/>
              <a:gd name="connsiteY295" fmla="*/ 373273 h 605239"/>
              <a:gd name="connsiteX296" fmla="*/ 373273 h 605239"/>
              <a:gd name="connsiteY296" fmla="*/ 373273 h 605239"/>
              <a:gd name="connsiteX297" fmla="*/ 373273 h 605239"/>
              <a:gd name="connsiteY297" fmla="*/ 373273 h 605239"/>
              <a:gd name="connsiteX298" fmla="*/ 373273 h 605239"/>
              <a:gd name="connsiteY298" fmla="*/ 373273 h 605239"/>
              <a:gd name="connsiteX299" fmla="*/ 373273 h 605239"/>
              <a:gd name="connsiteY299" fmla="*/ 373273 h 605239"/>
              <a:gd name="connsiteX300" fmla="*/ 373273 h 605239"/>
              <a:gd name="connsiteY300" fmla="*/ 373273 h 605239"/>
              <a:gd name="connsiteX301" fmla="*/ 373273 h 605239"/>
              <a:gd name="connsiteY301" fmla="*/ 373273 h 605239"/>
              <a:gd name="connsiteX302" fmla="*/ 373273 h 605239"/>
              <a:gd name="connsiteY302" fmla="*/ 373273 h 605239"/>
              <a:gd name="connsiteX303" fmla="*/ 373273 h 605239"/>
              <a:gd name="connsiteY303" fmla="*/ 373273 h 605239"/>
              <a:gd name="connsiteX304" fmla="*/ 373273 h 605239"/>
              <a:gd name="connsiteY304" fmla="*/ 373273 h 605239"/>
              <a:gd name="connsiteX305" fmla="*/ 373273 h 605239"/>
              <a:gd name="connsiteY305" fmla="*/ 373273 h 605239"/>
              <a:gd name="connsiteX306" fmla="*/ 373273 h 605239"/>
              <a:gd name="connsiteY306" fmla="*/ 373273 h 605239"/>
              <a:gd name="connsiteX307" fmla="*/ 373273 h 605239"/>
              <a:gd name="connsiteY307" fmla="*/ 373273 h 605239"/>
              <a:gd name="connsiteX308" fmla="*/ 373273 h 605239"/>
              <a:gd name="connsiteY308" fmla="*/ 373273 h 605239"/>
              <a:gd name="connsiteX309" fmla="*/ 373273 h 605239"/>
              <a:gd name="connsiteY309" fmla="*/ 373273 h 605239"/>
              <a:gd name="connsiteX310" fmla="*/ 373273 h 605239"/>
              <a:gd name="connsiteY310" fmla="*/ 373273 h 605239"/>
              <a:gd name="connsiteX311" fmla="*/ 373273 h 605239"/>
              <a:gd name="connsiteY311" fmla="*/ 373273 h 605239"/>
              <a:gd name="connsiteX312" fmla="*/ 373273 h 605239"/>
              <a:gd name="connsiteY312" fmla="*/ 373273 h 605239"/>
              <a:gd name="connsiteX313" fmla="*/ 373273 h 605239"/>
              <a:gd name="connsiteY313" fmla="*/ 373273 h 605239"/>
              <a:gd name="connsiteX314" fmla="*/ 373273 h 605239"/>
              <a:gd name="connsiteY314" fmla="*/ 373273 h 605239"/>
              <a:gd name="connsiteX315" fmla="*/ 373273 h 605239"/>
              <a:gd name="connsiteY315" fmla="*/ 373273 h 605239"/>
              <a:gd name="connsiteX316" fmla="*/ 373273 h 605239"/>
              <a:gd name="connsiteY316" fmla="*/ 373273 h 605239"/>
              <a:gd name="connsiteX317" fmla="*/ 373273 h 605239"/>
              <a:gd name="connsiteY317"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607614" h="606761">
                <a:moveTo>
                  <a:pt x="556726" y="536225"/>
                </a:moveTo>
                <a:lnTo>
                  <a:pt x="556726" y="555945"/>
                </a:lnTo>
                <a:lnTo>
                  <a:pt x="587107" y="555945"/>
                </a:lnTo>
                <a:lnTo>
                  <a:pt x="587107" y="536225"/>
                </a:lnTo>
                <a:close/>
                <a:moveTo>
                  <a:pt x="460268" y="525607"/>
                </a:moveTo>
                <a:cubicBezTo>
                  <a:pt x="460268" y="526365"/>
                  <a:pt x="459508" y="527124"/>
                  <a:pt x="458749" y="527124"/>
                </a:cubicBezTo>
                <a:cubicBezTo>
                  <a:pt x="455711" y="530158"/>
                  <a:pt x="451913" y="533191"/>
                  <a:pt x="448875" y="535467"/>
                </a:cubicBezTo>
                <a:cubicBezTo>
                  <a:pt x="447356" y="536984"/>
                  <a:pt x="445837" y="537742"/>
                  <a:pt x="444318" y="539259"/>
                </a:cubicBezTo>
                <a:cubicBezTo>
                  <a:pt x="440520" y="542293"/>
                  <a:pt x="436723" y="544568"/>
                  <a:pt x="432925" y="547602"/>
                </a:cubicBezTo>
                <a:cubicBezTo>
                  <a:pt x="431406" y="548360"/>
                  <a:pt x="429887" y="549119"/>
                  <a:pt x="429127" y="549877"/>
                </a:cubicBezTo>
                <a:cubicBezTo>
                  <a:pt x="425330" y="552153"/>
                  <a:pt x="421532" y="554428"/>
                  <a:pt x="416975" y="556703"/>
                </a:cubicBezTo>
                <a:cubicBezTo>
                  <a:pt x="416216" y="557462"/>
                  <a:pt x="415456" y="558220"/>
                  <a:pt x="414697" y="558220"/>
                </a:cubicBezTo>
                <a:cubicBezTo>
                  <a:pt x="410139" y="560496"/>
                  <a:pt x="405582" y="562771"/>
                  <a:pt x="401025" y="565046"/>
                </a:cubicBezTo>
                <a:cubicBezTo>
                  <a:pt x="400266" y="565805"/>
                  <a:pt x="399506" y="565805"/>
                  <a:pt x="398747" y="566563"/>
                </a:cubicBezTo>
                <a:lnTo>
                  <a:pt x="506598" y="566563"/>
                </a:lnTo>
                <a:lnTo>
                  <a:pt x="506598" y="525607"/>
                </a:lnTo>
                <a:close/>
                <a:moveTo>
                  <a:pt x="526346" y="505887"/>
                </a:moveTo>
                <a:lnTo>
                  <a:pt x="526346" y="515747"/>
                </a:lnTo>
                <a:lnTo>
                  <a:pt x="526346" y="576423"/>
                </a:lnTo>
                <a:lnTo>
                  <a:pt x="526346" y="586283"/>
                </a:lnTo>
                <a:lnTo>
                  <a:pt x="536979" y="586283"/>
                </a:lnTo>
                <a:lnTo>
                  <a:pt x="536979" y="566563"/>
                </a:lnTo>
                <a:lnTo>
                  <a:pt x="536979" y="525607"/>
                </a:lnTo>
                <a:lnTo>
                  <a:pt x="536979" y="505887"/>
                </a:lnTo>
                <a:close/>
                <a:moveTo>
                  <a:pt x="379016" y="424736"/>
                </a:moveTo>
                <a:lnTo>
                  <a:pt x="374458" y="429286"/>
                </a:lnTo>
                <a:lnTo>
                  <a:pt x="374458" y="440663"/>
                </a:lnTo>
                <a:lnTo>
                  <a:pt x="379016" y="445214"/>
                </a:lnTo>
                <a:lnTo>
                  <a:pt x="390412" y="445214"/>
                </a:lnTo>
                <a:lnTo>
                  <a:pt x="394970" y="440663"/>
                </a:lnTo>
                <a:lnTo>
                  <a:pt x="394970" y="429286"/>
                </a:lnTo>
                <a:lnTo>
                  <a:pt x="390412" y="424736"/>
                </a:lnTo>
                <a:close/>
                <a:moveTo>
                  <a:pt x="297729" y="424736"/>
                </a:moveTo>
                <a:lnTo>
                  <a:pt x="293931" y="429286"/>
                </a:lnTo>
                <a:lnTo>
                  <a:pt x="293931" y="440663"/>
                </a:lnTo>
                <a:lnTo>
                  <a:pt x="297729" y="445214"/>
                </a:lnTo>
                <a:lnTo>
                  <a:pt x="309885" y="445214"/>
                </a:lnTo>
                <a:lnTo>
                  <a:pt x="313683" y="440663"/>
                </a:lnTo>
                <a:lnTo>
                  <a:pt x="313683" y="429286"/>
                </a:lnTo>
                <a:lnTo>
                  <a:pt x="309885" y="424736"/>
                </a:lnTo>
                <a:close/>
                <a:moveTo>
                  <a:pt x="217202" y="424736"/>
                </a:moveTo>
                <a:lnTo>
                  <a:pt x="212644" y="429286"/>
                </a:lnTo>
                <a:lnTo>
                  <a:pt x="212644" y="440663"/>
                </a:lnTo>
                <a:lnTo>
                  <a:pt x="217202" y="445214"/>
                </a:lnTo>
                <a:lnTo>
                  <a:pt x="228598" y="445214"/>
                </a:lnTo>
                <a:lnTo>
                  <a:pt x="233156" y="440663"/>
                </a:lnTo>
                <a:lnTo>
                  <a:pt x="233156" y="429286"/>
                </a:lnTo>
                <a:lnTo>
                  <a:pt x="228598" y="424736"/>
                </a:lnTo>
                <a:close/>
                <a:moveTo>
                  <a:pt x="132117" y="364061"/>
                </a:moveTo>
                <a:cubicBezTo>
                  <a:pt x="132117" y="365578"/>
                  <a:pt x="132117" y="366336"/>
                  <a:pt x="132117" y="367853"/>
                </a:cubicBezTo>
                <a:cubicBezTo>
                  <a:pt x="132876" y="370887"/>
                  <a:pt x="132876" y="373162"/>
                  <a:pt x="132876" y="376196"/>
                </a:cubicBezTo>
                <a:cubicBezTo>
                  <a:pt x="133636" y="379230"/>
                  <a:pt x="133636" y="381505"/>
                  <a:pt x="134396" y="384539"/>
                </a:cubicBezTo>
                <a:cubicBezTo>
                  <a:pt x="135155" y="387573"/>
                  <a:pt x="135915" y="389848"/>
                  <a:pt x="135915" y="392882"/>
                </a:cubicBezTo>
                <a:cubicBezTo>
                  <a:pt x="136675" y="395157"/>
                  <a:pt x="137435" y="398191"/>
                  <a:pt x="138194" y="401224"/>
                </a:cubicBezTo>
                <a:cubicBezTo>
                  <a:pt x="138954" y="403500"/>
                  <a:pt x="139714" y="406533"/>
                  <a:pt x="140473" y="408809"/>
                </a:cubicBezTo>
                <a:cubicBezTo>
                  <a:pt x="141993" y="411084"/>
                  <a:pt x="142752" y="414118"/>
                  <a:pt x="143512" y="416393"/>
                </a:cubicBezTo>
                <a:cubicBezTo>
                  <a:pt x="144272" y="419427"/>
                  <a:pt x="145791" y="421702"/>
                  <a:pt x="146551" y="423977"/>
                </a:cubicBezTo>
                <a:cubicBezTo>
                  <a:pt x="148070" y="426253"/>
                  <a:pt x="148830" y="429286"/>
                  <a:pt x="150349" y="431562"/>
                </a:cubicBezTo>
                <a:cubicBezTo>
                  <a:pt x="151869" y="433837"/>
                  <a:pt x="152628" y="436112"/>
                  <a:pt x="154148" y="438388"/>
                </a:cubicBezTo>
                <a:cubicBezTo>
                  <a:pt x="155667" y="441421"/>
                  <a:pt x="157187" y="443697"/>
                  <a:pt x="158706" y="445972"/>
                </a:cubicBezTo>
                <a:cubicBezTo>
                  <a:pt x="160225" y="448247"/>
                  <a:pt x="160985" y="450523"/>
                  <a:pt x="162504" y="452039"/>
                </a:cubicBezTo>
                <a:cubicBezTo>
                  <a:pt x="164783" y="454315"/>
                  <a:pt x="166303" y="456590"/>
                  <a:pt x="167822" y="458865"/>
                </a:cubicBezTo>
                <a:cubicBezTo>
                  <a:pt x="169342" y="461141"/>
                  <a:pt x="170861" y="463416"/>
                  <a:pt x="172380" y="464933"/>
                </a:cubicBezTo>
                <a:cubicBezTo>
                  <a:pt x="174659" y="467208"/>
                  <a:pt x="176179" y="469483"/>
                  <a:pt x="178458" y="471759"/>
                </a:cubicBezTo>
                <a:cubicBezTo>
                  <a:pt x="179977" y="473276"/>
                  <a:pt x="182256" y="475551"/>
                  <a:pt x="183776" y="477068"/>
                </a:cubicBezTo>
                <a:cubicBezTo>
                  <a:pt x="186055" y="479343"/>
                  <a:pt x="188334" y="480860"/>
                  <a:pt x="189853" y="483135"/>
                </a:cubicBezTo>
                <a:cubicBezTo>
                  <a:pt x="192132" y="484652"/>
                  <a:pt x="193652" y="486169"/>
                  <a:pt x="195931" y="487686"/>
                </a:cubicBezTo>
                <a:cubicBezTo>
                  <a:pt x="198210" y="489961"/>
                  <a:pt x="200489" y="491478"/>
                  <a:pt x="202768" y="492995"/>
                </a:cubicBezTo>
                <a:cubicBezTo>
                  <a:pt x="205047" y="494512"/>
                  <a:pt x="207326" y="496029"/>
                  <a:pt x="208846" y="497545"/>
                </a:cubicBezTo>
                <a:cubicBezTo>
                  <a:pt x="211884" y="499062"/>
                  <a:pt x="214163" y="500579"/>
                  <a:pt x="216442" y="502096"/>
                </a:cubicBezTo>
                <a:cubicBezTo>
                  <a:pt x="218722" y="502855"/>
                  <a:pt x="221001" y="504371"/>
                  <a:pt x="223280" y="505888"/>
                </a:cubicBezTo>
                <a:cubicBezTo>
                  <a:pt x="225559" y="507405"/>
                  <a:pt x="228598" y="508164"/>
                  <a:pt x="231636" y="509680"/>
                </a:cubicBezTo>
                <a:cubicBezTo>
                  <a:pt x="233156" y="510439"/>
                  <a:pt x="235435" y="511956"/>
                  <a:pt x="237714" y="512714"/>
                </a:cubicBezTo>
                <a:cubicBezTo>
                  <a:pt x="240753" y="514231"/>
                  <a:pt x="243791" y="514989"/>
                  <a:pt x="246830" y="515748"/>
                </a:cubicBezTo>
                <a:cubicBezTo>
                  <a:pt x="249109" y="516506"/>
                  <a:pt x="251388" y="517265"/>
                  <a:pt x="253667" y="518023"/>
                </a:cubicBezTo>
                <a:cubicBezTo>
                  <a:pt x="256706" y="519540"/>
                  <a:pt x="259745" y="520298"/>
                  <a:pt x="263543" y="521057"/>
                </a:cubicBezTo>
                <a:cubicBezTo>
                  <a:pt x="265063" y="521057"/>
                  <a:pt x="267342" y="521815"/>
                  <a:pt x="269621" y="522574"/>
                </a:cubicBezTo>
                <a:cubicBezTo>
                  <a:pt x="273419" y="523332"/>
                  <a:pt x="277218" y="523332"/>
                  <a:pt x="281016" y="524091"/>
                </a:cubicBezTo>
                <a:cubicBezTo>
                  <a:pt x="282536" y="524091"/>
                  <a:pt x="284815" y="524849"/>
                  <a:pt x="286334" y="524849"/>
                </a:cubicBezTo>
                <a:cubicBezTo>
                  <a:pt x="292412" y="525608"/>
                  <a:pt x="297729" y="525608"/>
                  <a:pt x="303807" y="525608"/>
                </a:cubicBezTo>
                <a:cubicBezTo>
                  <a:pt x="309885" y="525608"/>
                  <a:pt x="315202" y="525608"/>
                  <a:pt x="321280" y="524849"/>
                </a:cubicBezTo>
                <a:cubicBezTo>
                  <a:pt x="322799" y="524849"/>
                  <a:pt x="325078" y="524091"/>
                  <a:pt x="326598" y="524091"/>
                </a:cubicBezTo>
                <a:cubicBezTo>
                  <a:pt x="330396" y="523332"/>
                  <a:pt x="334195" y="523332"/>
                  <a:pt x="337993" y="522574"/>
                </a:cubicBezTo>
                <a:cubicBezTo>
                  <a:pt x="340272" y="521815"/>
                  <a:pt x="342551" y="521057"/>
                  <a:pt x="344071" y="521057"/>
                </a:cubicBezTo>
                <a:cubicBezTo>
                  <a:pt x="347869" y="520298"/>
                  <a:pt x="350908" y="519540"/>
                  <a:pt x="353947" y="518023"/>
                </a:cubicBezTo>
                <a:cubicBezTo>
                  <a:pt x="356226" y="517265"/>
                  <a:pt x="358505" y="516506"/>
                  <a:pt x="360784" y="515748"/>
                </a:cubicBezTo>
                <a:cubicBezTo>
                  <a:pt x="363823" y="514989"/>
                  <a:pt x="366861" y="514231"/>
                  <a:pt x="369900" y="512714"/>
                </a:cubicBezTo>
                <a:cubicBezTo>
                  <a:pt x="372179" y="511956"/>
                  <a:pt x="374458" y="510439"/>
                  <a:pt x="376737" y="509680"/>
                </a:cubicBezTo>
                <a:cubicBezTo>
                  <a:pt x="379016" y="508164"/>
                  <a:pt x="382055" y="507405"/>
                  <a:pt x="384334" y="505888"/>
                </a:cubicBezTo>
                <a:cubicBezTo>
                  <a:pt x="386613" y="504371"/>
                  <a:pt x="388892" y="502855"/>
                  <a:pt x="391172" y="502096"/>
                </a:cubicBezTo>
                <a:cubicBezTo>
                  <a:pt x="393451" y="500579"/>
                  <a:pt x="395730" y="499062"/>
                  <a:pt x="398768" y="497545"/>
                </a:cubicBezTo>
                <a:cubicBezTo>
                  <a:pt x="400288" y="496029"/>
                  <a:pt x="402567" y="494512"/>
                  <a:pt x="404846" y="492995"/>
                </a:cubicBezTo>
                <a:cubicBezTo>
                  <a:pt x="407125" y="491478"/>
                  <a:pt x="409404" y="489203"/>
                  <a:pt x="411683" y="487686"/>
                </a:cubicBezTo>
                <a:cubicBezTo>
                  <a:pt x="413962" y="486169"/>
                  <a:pt x="415482" y="484652"/>
                  <a:pt x="417761" y="483135"/>
                </a:cubicBezTo>
                <a:cubicBezTo>
                  <a:pt x="419280" y="480860"/>
                  <a:pt x="421559" y="479343"/>
                  <a:pt x="423838" y="477068"/>
                </a:cubicBezTo>
                <a:cubicBezTo>
                  <a:pt x="425358" y="475551"/>
                  <a:pt x="427637" y="473276"/>
                  <a:pt x="429156" y="471759"/>
                </a:cubicBezTo>
                <a:cubicBezTo>
                  <a:pt x="431435" y="469483"/>
                  <a:pt x="432955" y="467208"/>
                  <a:pt x="435234" y="464933"/>
                </a:cubicBezTo>
                <a:cubicBezTo>
                  <a:pt x="436753" y="463416"/>
                  <a:pt x="438272" y="461141"/>
                  <a:pt x="439792" y="458865"/>
                </a:cubicBezTo>
                <a:cubicBezTo>
                  <a:pt x="441311" y="456590"/>
                  <a:pt x="442831" y="454315"/>
                  <a:pt x="445110" y="452039"/>
                </a:cubicBezTo>
                <a:cubicBezTo>
                  <a:pt x="446629" y="450523"/>
                  <a:pt x="447389" y="448247"/>
                  <a:pt x="448908" y="445972"/>
                </a:cubicBezTo>
                <a:cubicBezTo>
                  <a:pt x="450428" y="443697"/>
                  <a:pt x="451947" y="441421"/>
                  <a:pt x="453466" y="438388"/>
                </a:cubicBezTo>
                <a:cubicBezTo>
                  <a:pt x="454986" y="436112"/>
                  <a:pt x="455745" y="433837"/>
                  <a:pt x="457265" y="431562"/>
                </a:cubicBezTo>
                <a:cubicBezTo>
                  <a:pt x="458784" y="429286"/>
                  <a:pt x="459544" y="426253"/>
                  <a:pt x="461063" y="423977"/>
                </a:cubicBezTo>
                <a:cubicBezTo>
                  <a:pt x="461823" y="421702"/>
                  <a:pt x="463342" y="419427"/>
                  <a:pt x="464102" y="416393"/>
                </a:cubicBezTo>
                <a:cubicBezTo>
                  <a:pt x="464862" y="414118"/>
                  <a:pt x="465621" y="411084"/>
                  <a:pt x="467141" y="408809"/>
                </a:cubicBezTo>
                <a:cubicBezTo>
                  <a:pt x="467900" y="405775"/>
                  <a:pt x="468660" y="403500"/>
                  <a:pt x="469420" y="401224"/>
                </a:cubicBezTo>
                <a:cubicBezTo>
                  <a:pt x="470179" y="398191"/>
                  <a:pt x="470939" y="395157"/>
                  <a:pt x="471699" y="392882"/>
                </a:cubicBezTo>
                <a:cubicBezTo>
                  <a:pt x="471699" y="389848"/>
                  <a:pt x="472459" y="387573"/>
                  <a:pt x="473218" y="384539"/>
                </a:cubicBezTo>
                <a:cubicBezTo>
                  <a:pt x="473978" y="381505"/>
                  <a:pt x="473978" y="379230"/>
                  <a:pt x="474738" y="376196"/>
                </a:cubicBezTo>
                <a:cubicBezTo>
                  <a:pt x="474738" y="373162"/>
                  <a:pt x="474738" y="370887"/>
                  <a:pt x="475497" y="367853"/>
                </a:cubicBezTo>
                <a:cubicBezTo>
                  <a:pt x="475497" y="366336"/>
                  <a:pt x="475497" y="365578"/>
                  <a:pt x="475497" y="364061"/>
                </a:cubicBezTo>
                <a:lnTo>
                  <a:pt x="415482" y="364061"/>
                </a:lnTo>
                <a:lnTo>
                  <a:pt x="415482" y="424736"/>
                </a:lnTo>
                <a:lnTo>
                  <a:pt x="415482" y="445214"/>
                </a:lnTo>
                <a:cubicBezTo>
                  <a:pt x="415482" y="447489"/>
                  <a:pt x="413962" y="450523"/>
                  <a:pt x="412443" y="452039"/>
                </a:cubicBezTo>
                <a:lnTo>
                  <a:pt x="401807" y="461899"/>
                </a:lnTo>
                <a:cubicBezTo>
                  <a:pt x="400288" y="464174"/>
                  <a:pt x="398009" y="464933"/>
                  <a:pt x="394970" y="464933"/>
                </a:cubicBezTo>
                <a:lnTo>
                  <a:pt x="374458" y="464933"/>
                </a:lnTo>
                <a:cubicBezTo>
                  <a:pt x="372179" y="464933"/>
                  <a:pt x="369141" y="464174"/>
                  <a:pt x="367621" y="461899"/>
                </a:cubicBezTo>
                <a:lnTo>
                  <a:pt x="357745" y="452039"/>
                </a:lnTo>
                <a:cubicBezTo>
                  <a:pt x="355466" y="450523"/>
                  <a:pt x="354706" y="447489"/>
                  <a:pt x="354706" y="445214"/>
                </a:cubicBezTo>
                <a:lnTo>
                  <a:pt x="354706" y="424736"/>
                </a:lnTo>
                <a:lnTo>
                  <a:pt x="354706" y="364061"/>
                </a:lnTo>
                <a:lnTo>
                  <a:pt x="334195" y="364061"/>
                </a:lnTo>
                <a:lnTo>
                  <a:pt x="334195" y="424736"/>
                </a:lnTo>
                <a:lnTo>
                  <a:pt x="334195" y="445214"/>
                </a:lnTo>
                <a:cubicBezTo>
                  <a:pt x="334195" y="447489"/>
                  <a:pt x="333435" y="450523"/>
                  <a:pt x="331156" y="452039"/>
                </a:cubicBezTo>
                <a:lnTo>
                  <a:pt x="321280" y="461899"/>
                </a:lnTo>
                <a:cubicBezTo>
                  <a:pt x="319001" y="464174"/>
                  <a:pt x="316722" y="464933"/>
                  <a:pt x="313683" y="464933"/>
                </a:cubicBezTo>
                <a:lnTo>
                  <a:pt x="293931" y="464933"/>
                </a:lnTo>
                <a:cubicBezTo>
                  <a:pt x="290892" y="464933"/>
                  <a:pt x="288613" y="464174"/>
                  <a:pt x="286334" y="461899"/>
                </a:cubicBezTo>
                <a:lnTo>
                  <a:pt x="276458" y="452039"/>
                </a:lnTo>
                <a:cubicBezTo>
                  <a:pt x="274179" y="450523"/>
                  <a:pt x="273419" y="447489"/>
                  <a:pt x="273419" y="445214"/>
                </a:cubicBezTo>
                <a:lnTo>
                  <a:pt x="273419" y="424736"/>
                </a:lnTo>
                <a:lnTo>
                  <a:pt x="273419" y="364061"/>
                </a:lnTo>
                <a:lnTo>
                  <a:pt x="252908" y="364061"/>
                </a:lnTo>
                <a:lnTo>
                  <a:pt x="252908" y="424736"/>
                </a:lnTo>
                <a:lnTo>
                  <a:pt x="252908" y="445214"/>
                </a:lnTo>
                <a:cubicBezTo>
                  <a:pt x="252908" y="447489"/>
                  <a:pt x="252148" y="450523"/>
                  <a:pt x="249869" y="452039"/>
                </a:cubicBezTo>
                <a:lnTo>
                  <a:pt x="239993" y="461899"/>
                </a:lnTo>
                <a:cubicBezTo>
                  <a:pt x="238474" y="464174"/>
                  <a:pt x="235435" y="464933"/>
                  <a:pt x="233156" y="464933"/>
                </a:cubicBezTo>
                <a:lnTo>
                  <a:pt x="212644" y="464933"/>
                </a:lnTo>
                <a:cubicBezTo>
                  <a:pt x="209605" y="464933"/>
                  <a:pt x="207326" y="464174"/>
                  <a:pt x="205807" y="461899"/>
                </a:cubicBezTo>
                <a:lnTo>
                  <a:pt x="195171" y="452039"/>
                </a:lnTo>
                <a:cubicBezTo>
                  <a:pt x="193652" y="450523"/>
                  <a:pt x="192132" y="447489"/>
                  <a:pt x="192132" y="445214"/>
                </a:cubicBezTo>
                <a:lnTo>
                  <a:pt x="192132" y="424736"/>
                </a:lnTo>
                <a:lnTo>
                  <a:pt x="192132" y="364061"/>
                </a:lnTo>
                <a:close/>
                <a:moveTo>
                  <a:pt x="374458" y="282909"/>
                </a:moveTo>
                <a:lnTo>
                  <a:pt x="374458" y="354201"/>
                </a:lnTo>
                <a:lnTo>
                  <a:pt x="374458" y="404258"/>
                </a:lnTo>
                <a:lnTo>
                  <a:pt x="394970" y="404258"/>
                </a:lnTo>
                <a:lnTo>
                  <a:pt x="394970" y="354201"/>
                </a:lnTo>
                <a:lnTo>
                  <a:pt x="394970" y="282909"/>
                </a:lnTo>
                <a:lnTo>
                  <a:pt x="390412" y="282909"/>
                </a:lnTo>
                <a:close/>
                <a:moveTo>
                  <a:pt x="334195" y="282909"/>
                </a:moveTo>
                <a:lnTo>
                  <a:pt x="334195" y="343583"/>
                </a:lnTo>
                <a:lnTo>
                  <a:pt x="354706" y="343583"/>
                </a:lnTo>
                <a:lnTo>
                  <a:pt x="354706" y="282909"/>
                </a:lnTo>
                <a:close/>
                <a:moveTo>
                  <a:pt x="293931" y="282909"/>
                </a:moveTo>
                <a:lnTo>
                  <a:pt x="293931" y="354201"/>
                </a:lnTo>
                <a:lnTo>
                  <a:pt x="293931" y="404258"/>
                </a:lnTo>
                <a:lnTo>
                  <a:pt x="313683" y="404258"/>
                </a:lnTo>
                <a:lnTo>
                  <a:pt x="313683" y="354201"/>
                </a:lnTo>
                <a:lnTo>
                  <a:pt x="313683" y="282909"/>
                </a:lnTo>
                <a:close/>
                <a:moveTo>
                  <a:pt x="252908" y="282909"/>
                </a:moveTo>
                <a:lnTo>
                  <a:pt x="252908" y="343583"/>
                </a:lnTo>
                <a:lnTo>
                  <a:pt x="273419" y="343583"/>
                </a:lnTo>
                <a:lnTo>
                  <a:pt x="273419" y="282909"/>
                </a:lnTo>
                <a:close/>
                <a:moveTo>
                  <a:pt x="212644" y="282909"/>
                </a:moveTo>
                <a:lnTo>
                  <a:pt x="212644" y="354201"/>
                </a:lnTo>
                <a:lnTo>
                  <a:pt x="212644" y="404258"/>
                </a:lnTo>
                <a:lnTo>
                  <a:pt x="233156" y="404258"/>
                </a:lnTo>
                <a:lnTo>
                  <a:pt x="233156" y="354201"/>
                </a:lnTo>
                <a:lnTo>
                  <a:pt x="233156" y="282909"/>
                </a:lnTo>
                <a:lnTo>
                  <a:pt x="217202" y="282909"/>
                </a:lnTo>
                <a:close/>
                <a:moveTo>
                  <a:pt x="440552" y="250296"/>
                </a:moveTo>
                <a:cubicBezTo>
                  <a:pt x="435993" y="261673"/>
                  <a:pt x="426877" y="271532"/>
                  <a:pt x="415482" y="277600"/>
                </a:cubicBezTo>
                <a:lnTo>
                  <a:pt x="415482" y="343583"/>
                </a:lnTo>
                <a:lnTo>
                  <a:pt x="475497" y="343583"/>
                </a:lnTo>
                <a:cubicBezTo>
                  <a:pt x="473218" y="308695"/>
                  <a:pt x="461063" y="276841"/>
                  <a:pt x="440552" y="250296"/>
                </a:cubicBezTo>
                <a:close/>
                <a:moveTo>
                  <a:pt x="167063" y="250296"/>
                </a:moveTo>
                <a:cubicBezTo>
                  <a:pt x="146551" y="276841"/>
                  <a:pt x="134396" y="308695"/>
                  <a:pt x="132117" y="343583"/>
                </a:cubicBezTo>
                <a:lnTo>
                  <a:pt x="192132" y="343583"/>
                </a:lnTo>
                <a:lnTo>
                  <a:pt x="192132" y="277600"/>
                </a:lnTo>
                <a:cubicBezTo>
                  <a:pt x="180737" y="271532"/>
                  <a:pt x="171621" y="262431"/>
                  <a:pt x="167063" y="250296"/>
                </a:cubicBezTo>
                <a:close/>
                <a:moveTo>
                  <a:pt x="303807" y="182037"/>
                </a:moveTo>
                <a:cubicBezTo>
                  <a:pt x="297729" y="182037"/>
                  <a:pt x="292412" y="182037"/>
                  <a:pt x="286334" y="182795"/>
                </a:cubicBezTo>
                <a:cubicBezTo>
                  <a:pt x="285574" y="182795"/>
                  <a:pt x="284815" y="183554"/>
                  <a:pt x="283295" y="183554"/>
                </a:cubicBezTo>
                <a:cubicBezTo>
                  <a:pt x="278737" y="183554"/>
                  <a:pt x="274179" y="184312"/>
                  <a:pt x="269621" y="185829"/>
                </a:cubicBezTo>
                <a:cubicBezTo>
                  <a:pt x="268861" y="185829"/>
                  <a:pt x="268102" y="185829"/>
                  <a:pt x="267342" y="185829"/>
                </a:cubicBezTo>
                <a:cubicBezTo>
                  <a:pt x="262784" y="187346"/>
                  <a:pt x="257466" y="188104"/>
                  <a:pt x="252908" y="189621"/>
                </a:cubicBezTo>
                <a:cubicBezTo>
                  <a:pt x="252148" y="189621"/>
                  <a:pt x="252148" y="189621"/>
                  <a:pt x="252148" y="189621"/>
                </a:cubicBezTo>
                <a:cubicBezTo>
                  <a:pt x="246830" y="191897"/>
                  <a:pt x="241512" y="193413"/>
                  <a:pt x="236954" y="195689"/>
                </a:cubicBezTo>
                <a:cubicBezTo>
                  <a:pt x="236954" y="195689"/>
                  <a:pt x="236194" y="195689"/>
                  <a:pt x="236194" y="195689"/>
                </a:cubicBezTo>
                <a:cubicBezTo>
                  <a:pt x="231636" y="197964"/>
                  <a:pt x="226318" y="200239"/>
                  <a:pt x="221760" y="202515"/>
                </a:cubicBezTo>
                <a:cubicBezTo>
                  <a:pt x="221001" y="203273"/>
                  <a:pt x="219481" y="204032"/>
                  <a:pt x="218722" y="204790"/>
                </a:cubicBezTo>
                <a:cubicBezTo>
                  <a:pt x="214923" y="207065"/>
                  <a:pt x="211884" y="208582"/>
                  <a:pt x="208086" y="210857"/>
                </a:cubicBezTo>
                <a:cubicBezTo>
                  <a:pt x="204287" y="213891"/>
                  <a:pt x="201249" y="216166"/>
                  <a:pt x="197450" y="219200"/>
                </a:cubicBezTo>
                <a:cubicBezTo>
                  <a:pt x="196690" y="219200"/>
                  <a:pt x="195931" y="219959"/>
                  <a:pt x="195171" y="220717"/>
                </a:cubicBezTo>
                <a:cubicBezTo>
                  <a:pt x="190613" y="224509"/>
                  <a:pt x="186814" y="228301"/>
                  <a:pt x="182256" y="232094"/>
                </a:cubicBezTo>
                <a:cubicBezTo>
                  <a:pt x="184535" y="249538"/>
                  <a:pt x="198970" y="263189"/>
                  <a:pt x="217202" y="263189"/>
                </a:cubicBezTo>
                <a:lnTo>
                  <a:pt x="243032" y="263189"/>
                </a:lnTo>
                <a:lnTo>
                  <a:pt x="283295" y="263189"/>
                </a:lnTo>
                <a:lnTo>
                  <a:pt x="324319" y="263189"/>
                </a:lnTo>
                <a:lnTo>
                  <a:pt x="364582" y="263189"/>
                </a:lnTo>
                <a:lnTo>
                  <a:pt x="390412" y="263189"/>
                </a:lnTo>
                <a:cubicBezTo>
                  <a:pt x="408644" y="263189"/>
                  <a:pt x="423079" y="249538"/>
                  <a:pt x="425358" y="232094"/>
                </a:cubicBezTo>
                <a:cubicBezTo>
                  <a:pt x="420800" y="228301"/>
                  <a:pt x="417001" y="224509"/>
                  <a:pt x="412443" y="220717"/>
                </a:cubicBezTo>
                <a:cubicBezTo>
                  <a:pt x="411683" y="219959"/>
                  <a:pt x="410924" y="219200"/>
                  <a:pt x="410164" y="219200"/>
                </a:cubicBezTo>
                <a:cubicBezTo>
                  <a:pt x="406365" y="216166"/>
                  <a:pt x="403327" y="213891"/>
                  <a:pt x="399528" y="210857"/>
                </a:cubicBezTo>
                <a:cubicBezTo>
                  <a:pt x="396489" y="208582"/>
                  <a:pt x="392691" y="207065"/>
                  <a:pt x="388892" y="204790"/>
                </a:cubicBezTo>
                <a:cubicBezTo>
                  <a:pt x="388133" y="204032"/>
                  <a:pt x="386613" y="203273"/>
                  <a:pt x="385854" y="202515"/>
                </a:cubicBezTo>
                <a:cubicBezTo>
                  <a:pt x="381296" y="200239"/>
                  <a:pt x="375978" y="197964"/>
                  <a:pt x="371420" y="195689"/>
                </a:cubicBezTo>
                <a:cubicBezTo>
                  <a:pt x="371420" y="195689"/>
                  <a:pt x="370660" y="195689"/>
                  <a:pt x="370660" y="195689"/>
                </a:cubicBezTo>
                <a:cubicBezTo>
                  <a:pt x="366102" y="193413"/>
                  <a:pt x="360784" y="191897"/>
                  <a:pt x="355466" y="189621"/>
                </a:cubicBezTo>
                <a:cubicBezTo>
                  <a:pt x="355466" y="189621"/>
                  <a:pt x="355466" y="189621"/>
                  <a:pt x="354706" y="189621"/>
                </a:cubicBezTo>
                <a:cubicBezTo>
                  <a:pt x="350148" y="188104"/>
                  <a:pt x="344830" y="187346"/>
                  <a:pt x="340272" y="185829"/>
                </a:cubicBezTo>
                <a:cubicBezTo>
                  <a:pt x="339513" y="185829"/>
                  <a:pt x="338753" y="185829"/>
                  <a:pt x="337993" y="185829"/>
                </a:cubicBezTo>
                <a:cubicBezTo>
                  <a:pt x="333435" y="184312"/>
                  <a:pt x="328877" y="183554"/>
                  <a:pt x="324319" y="183554"/>
                </a:cubicBezTo>
                <a:cubicBezTo>
                  <a:pt x="322799" y="183554"/>
                  <a:pt x="322040" y="182795"/>
                  <a:pt x="321280" y="182795"/>
                </a:cubicBezTo>
                <a:cubicBezTo>
                  <a:pt x="315202" y="182037"/>
                  <a:pt x="309885" y="182037"/>
                  <a:pt x="303807" y="182037"/>
                </a:cubicBezTo>
                <a:close/>
                <a:moveTo>
                  <a:pt x="303807" y="161559"/>
                </a:moveTo>
                <a:cubicBezTo>
                  <a:pt x="336474" y="161559"/>
                  <a:pt x="367621" y="169902"/>
                  <a:pt x="395730" y="185071"/>
                </a:cubicBezTo>
                <a:cubicBezTo>
                  <a:pt x="398768" y="187346"/>
                  <a:pt x="402567" y="188863"/>
                  <a:pt x="405606" y="191138"/>
                </a:cubicBezTo>
                <a:cubicBezTo>
                  <a:pt x="407885" y="192655"/>
                  <a:pt x="410164" y="194172"/>
                  <a:pt x="411683" y="194930"/>
                </a:cubicBezTo>
                <a:cubicBezTo>
                  <a:pt x="413962" y="196447"/>
                  <a:pt x="416241" y="198723"/>
                  <a:pt x="418520" y="200239"/>
                </a:cubicBezTo>
                <a:cubicBezTo>
                  <a:pt x="421559" y="202515"/>
                  <a:pt x="424598" y="204790"/>
                  <a:pt x="427637" y="207065"/>
                </a:cubicBezTo>
                <a:cubicBezTo>
                  <a:pt x="429156" y="208582"/>
                  <a:pt x="430676" y="209341"/>
                  <a:pt x="431435" y="210857"/>
                </a:cubicBezTo>
                <a:cubicBezTo>
                  <a:pt x="435234" y="213891"/>
                  <a:pt x="438272" y="216925"/>
                  <a:pt x="442071" y="220717"/>
                </a:cubicBezTo>
                <a:cubicBezTo>
                  <a:pt x="442071" y="220717"/>
                  <a:pt x="442831" y="220717"/>
                  <a:pt x="442831" y="221476"/>
                </a:cubicBezTo>
                <a:cubicBezTo>
                  <a:pt x="476257" y="256363"/>
                  <a:pt x="496009" y="302628"/>
                  <a:pt x="496009" y="354201"/>
                </a:cubicBezTo>
                <a:cubicBezTo>
                  <a:pt x="496009" y="459624"/>
                  <a:pt x="410164" y="546085"/>
                  <a:pt x="303807" y="546085"/>
                </a:cubicBezTo>
                <a:cubicBezTo>
                  <a:pt x="197450" y="546085"/>
                  <a:pt x="111605" y="459624"/>
                  <a:pt x="111605" y="354201"/>
                </a:cubicBezTo>
                <a:cubicBezTo>
                  <a:pt x="111605" y="302628"/>
                  <a:pt x="131357" y="256363"/>
                  <a:pt x="164783" y="221476"/>
                </a:cubicBezTo>
                <a:cubicBezTo>
                  <a:pt x="164783" y="220717"/>
                  <a:pt x="165543" y="220717"/>
                  <a:pt x="165543" y="220717"/>
                </a:cubicBezTo>
                <a:cubicBezTo>
                  <a:pt x="169342" y="216925"/>
                  <a:pt x="172380" y="213891"/>
                  <a:pt x="176179" y="210857"/>
                </a:cubicBezTo>
                <a:cubicBezTo>
                  <a:pt x="176939" y="209341"/>
                  <a:pt x="178458" y="208582"/>
                  <a:pt x="179977" y="207065"/>
                </a:cubicBezTo>
                <a:cubicBezTo>
                  <a:pt x="183016" y="204790"/>
                  <a:pt x="186055" y="202515"/>
                  <a:pt x="189094" y="200239"/>
                </a:cubicBezTo>
                <a:cubicBezTo>
                  <a:pt x="191373" y="198723"/>
                  <a:pt x="193652" y="196447"/>
                  <a:pt x="195931" y="194930"/>
                </a:cubicBezTo>
                <a:cubicBezTo>
                  <a:pt x="197450" y="194172"/>
                  <a:pt x="199729" y="192655"/>
                  <a:pt x="202008" y="191138"/>
                </a:cubicBezTo>
                <a:cubicBezTo>
                  <a:pt x="205047" y="188863"/>
                  <a:pt x="208846" y="187346"/>
                  <a:pt x="211884" y="185071"/>
                </a:cubicBezTo>
                <a:cubicBezTo>
                  <a:pt x="239993" y="169902"/>
                  <a:pt x="271140" y="161559"/>
                  <a:pt x="303807" y="161559"/>
                </a:cubicBezTo>
                <a:close/>
                <a:moveTo>
                  <a:pt x="303807" y="141830"/>
                </a:moveTo>
                <a:cubicBezTo>
                  <a:pt x="267350" y="141830"/>
                  <a:pt x="233172" y="150932"/>
                  <a:pt x="203551" y="166860"/>
                </a:cubicBezTo>
                <a:cubicBezTo>
                  <a:pt x="202791" y="166860"/>
                  <a:pt x="202032" y="167618"/>
                  <a:pt x="201272" y="168376"/>
                </a:cubicBezTo>
                <a:cubicBezTo>
                  <a:pt x="195956" y="170652"/>
                  <a:pt x="190639" y="174444"/>
                  <a:pt x="186082" y="177478"/>
                </a:cubicBezTo>
                <a:cubicBezTo>
                  <a:pt x="185322" y="177478"/>
                  <a:pt x="185322" y="178236"/>
                  <a:pt x="184563" y="178236"/>
                </a:cubicBezTo>
                <a:cubicBezTo>
                  <a:pt x="179246" y="182029"/>
                  <a:pt x="173930" y="185821"/>
                  <a:pt x="168613" y="189613"/>
                </a:cubicBezTo>
                <a:cubicBezTo>
                  <a:pt x="168613" y="190372"/>
                  <a:pt x="168613" y="190372"/>
                  <a:pt x="167853" y="190372"/>
                </a:cubicBezTo>
                <a:cubicBezTo>
                  <a:pt x="163296" y="194922"/>
                  <a:pt x="158739" y="198714"/>
                  <a:pt x="154182" y="203265"/>
                </a:cubicBezTo>
                <a:cubicBezTo>
                  <a:pt x="154182" y="203265"/>
                  <a:pt x="153423" y="204024"/>
                  <a:pt x="153423" y="204024"/>
                </a:cubicBezTo>
                <a:cubicBezTo>
                  <a:pt x="114687" y="242705"/>
                  <a:pt x="91142" y="295796"/>
                  <a:pt x="91142" y="354197"/>
                </a:cubicBezTo>
                <a:cubicBezTo>
                  <a:pt x="91142" y="470998"/>
                  <a:pt x="186841" y="566563"/>
                  <a:pt x="303807" y="566563"/>
                </a:cubicBezTo>
                <a:cubicBezTo>
                  <a:pt x="325074" y="566563"/>
                  <a:pt x="346340" y="562771"/>
                  <a:pt x="366087" y="556703"/>
                </a:cubicBezTo>
                <a:cubicBezTo>
                  <a:pt x="366087" y="556703"/>
                  <a:pt x="366847" y="556703"/>
                  <a:pt x="367606" y="556703"/>
                </a:cubicBezTo>
                <a:cubicBezTo>
                  <a:pt x="373683" y="554428"/>
                  <a:pt x="379759" y="552153"/>
                  <a:pt x="385075" y="549877"/>
                </a:cubicBezTo>
                <a:cubicBezTo>
                  <a:pt x="386594" y="549877"/>
                  <a:pt x="387354" y="549119"/>
                  <a:pt x="388113" y="549119"/>
                </a:cubicBezTo>
                <a:cubicBezTo>
                  <a:pt x="393430" y="546085"/>
                  <a:pt x="399506" y="543810"/>
                  <a:pt x="404823" y="540776"/>
                </a:cubicBezTo>
                <a:cubicBezTo>
                  <a:pt x="404823" y="540776"/>
                  <a:pt x="404823" y="540776"/>
                  <a:pt x="405582" y="540776"/>
                </a:cubicBezTo>
                <a:cubicBezTo>
                  <a:pt x="410899" y="537742"/>
                  <a:pt x="416216" y="533950"/>
                  <a:pt x="421532" y="530916"/>
                </a:cubicBezTo>
                <a:cubicBezTo>
                  <a:pt x="422292" y="530158"/>
                  <a:pt x="423051" y="529399"/>
                  <a:pt x="423811" y="528641"/>
                </a:cubicBezTo>
                <a:cubicBezTo>
                  <a:pt x="480015" y="490718"/>
                  <a:pt x="516472" y="426250"/>
                  <a:pt x="516472" y="354197"/>
                </a:cubicBezTo>
                <a:cubicBezTo>
                  <a:pt x="516472" y="236637"/>
                  <a:pt x="420773" y="141830"/>
                  <a:pt x="303807" y="141830"/>
                </a:cubicBezTo>
                <a:close/>
                <a:moveTo>
                  <a:pt x="82028" y="60676"/>
                </a:moveTo>
                <a:cubicBezTo>
                  <a:pt x="112409" y="91014"/>
                  <a:pt x="126080" y="150173"/>
                  <a:pt x="132156" y="197198"/>
                </a:cubicBezTo>
                <a:cubicBezTo>
                  <a:pt x="132156" y="196439"/>
                  <a:pt x="132916" y="195681"/>
                  <a:pt x="133675" y="194922"/>
                </a:cubicBezTo>
                <a:cubicBezTo>
                  <a:pt x="138232" y="190372"/>
                  <a:pt x="142789" y="185821"/>
                  <a:pt x="147346" y="182029"/>
                </a:cubicBezTo>
                <a:cubicBezTo>
                  <a:pt x="148865" y="180512"/>
                  <a:pt x="149625" y="179753"/>
                  <a:pt x="151144" y="178995"/>
                </a:cubicBezTo>
                <a:cubicBezTo>
                  <a:pt x="155701" y="174444"/>
                  <a:pt x="160258" y="170652"/>
                  <a:pt x="165575" y="166860"/>
                </a:cubicBezTo>
                <a:cubicBezTo>
                  <a:pt x="166334" y="166101"/>
                  <a:pt x="167853" y="165343"/>
                  <a:pt x="169372" y="164584"/>
                </a:cubicBezTo>
                <a:cubicBezTo>
                  <a:pt x="173930" y="160791"/>
                  <a:pt x="179246" y="156999"/>
                  <a:pt x="184563" y="153965"/>
                </a:cubicBezTo>
                <a:cubicBezTo>
                  <a:pt x="186082" y="153207"/>
                  <a:pt x="186841" y="152448"/>
                  <a:pt x="188360" y="151690"/>
                </a:cubicBezTo>
                <a:cubicBezTo>
                  <a:pt x="193677" y="148656"/>
                  <a:pt x="199753" y="145622"/>
                  <a:pt x="205829" y="143347"/>
                </a:cubicBezTo>
                <a:cubicBezTo>
                  <a:pt x="205829" y="142589"/>
                  <a:pt x="206589" y="142589"/>
                  <a:pt x="207348" y="142589"/>
                </a:cubicBezTo>
                <a:cubicBezTo>
                  <a:pt x="217222" y="113009"/>
                  <a:pt x="230134" y="80396"/>
                  <a:pt x="249122" y="60676"/>
                </a:cubicBezTo>
                <a:close/>
                <a:moveTo>
                  <a:pt x="161777" y="20478"/>
                </a:moveTo>
                <a:cubicBezTo>
                  <a:pt x="116966" y="20478"/>
                  <a:pt x="82787" y="30338"/>
                  <a:pt x="68357" y="40198"/>
                </a:cubicBezTo>
                <a:lnTo>
                  <a:pt x="255957" y="40198"/>
                </a:lnTo>
                <a:cubicBezTo>
                  <a:pt x="241527" y="30338"/>
                  <a:pt x="207348" y="20478"/>
                  <a:pt x="161777" y="20478"/>
                </a:cubicBezTo>
                <a:close/>
                <a:moveTo>
                  <a:pt x="161777" y="0"/>
                </a:moveTo>
                <a:cubicBezTo>
                  <a:pt x="215703" y="0"/>
                  <a:pt x="270388" y="13652"/>
                  <a:pt x="281021" y="40198"/>
                </a:cubicBezTo>
                <a:lnTo>
                  <a:pt x="288617" y="40198"/>
                </a:lnTo>
                <a:lnTo>
                  <a:pt x="324314" y="40198"/>
                </a:lnTo>
                <a:cubicBezTo>
                  <a:pt x="329631" y="40198"/>
                  <a:pt x="334188" y="44748"/>
                  <a:pt x="334188" y="50816"/>
                </a:cubicBezTo>
                <a:cubicBezTo>
                  <a:pt x="334188" y="56125"/>
                  <a:pt x="329631" y="60676"/>
                  <a:pt x="324314" y="60676"/>
                </a:cubicBezTo>
                <a:lnTo>
                  <a:pt x="289376" y="60676"/>
                </a:lnTo>
                <a:cubicBezTo>
                  <a:pt x="262034" y="63710"/>
                  <a:pt x="242286" y="104666"/>
                  <a:pt x="231653" y="132729"/>
                </a:cubicBezTo>
                <a:cubicBezTo>
                  <a:pt x="254438" y="125144"/>
                  <a:pt x="278743" y="121352"/>
                  <a:pt x="303807" y="121352"/>
                </a:cubicBezTo>
                <a:cubicBezTo>
                  <a:pt x="432165" y="121352"/>
                  <a:pt x="536979" y="226019"/>
                  <a:pt x="536979" y="354197"/>
                </a:cubicBezTo>
                <a:cubicBezTo>
                  <a:pt x="536979" y="411839"/>
                  <a:pt x="515712" y="464931"/>
                  <a:pt x="480015" y="505887"/>
                </a:cubicBezTo>
                <a:lnTo>
                  <a:pt x="506598" y="505887"/>
                </a:lnTo>
                <a:lnTo>
                  <a:pt x="506598" y="495269"/>
                </a:lnTo>
                <a:cubicBezTo>
                  <a:pt x="506598" y="489960"/>
                  <a:pt x="511155" y="485409"/>
                  <a:pt x="516472" y="485409"/>
                </a:cubicBezTo>
                <a:lnTo>
                  <a:pt x="546853" y="485409"/>
                </a:lnTo>
                <a:cubicBezTo>
                  <a:pt x="552169" y="485409"/>
                  <a:pt x="556726" y="489960"/>
                  <a:pt x="556726" y="495269"/>
                </a:cubicBezTo>
                <a:lnTo>
                  <a:pt x="556726" y="515747"/>
                </a:lnTo>
                <a:lnTo>
                  <a:pt x="597740" y="515747"/>
                </a:lnTo>
                <a:cubicBezTo>
                  <a:pt x="603057" y="515747"/>
                  <a:pt x="607614" y="520298"/>
                  <a:pt x="607614" y="525607"/>
                </a:cubicBezTo>
                <a:lnTo>
                  <a:pt x="607614" y="566563"/>
                </a:lnTo>
                <a:cubicBezTo>
                  <a:pt x="607614" y="571872"/>
                  <a:pt x="603057" y="576423"/>
                  <a:pt x="597740" y="576423"/>
                </a:cubicBezTo>
                <a:lnTo>
                  <a:pt x="556726" y="576423"/>
                </a:lnTo>
                <a:lnTo>
                  <a:pt x="556726" y="596901"/>
                </a:lnTo>
                <a:cubicBezTo>
                  <a:pt x="556726" y="602211"/>
                  <a:pt x="552169" y="606761"/>
                  <a:pt x="546853" y="606761"/>
                </a:cubicBezTo>
                <a:lnTo>
                  <a:pt x="516472" y="606761"/>
                </a:lnTo>
                <a:cubicBezTo>
                  <a:pt x="511155" y="606761"/>
                  <a:pt x="506598" y="602211"/>
                  <a:pt x="506598" y="596901"/>
                </a:cubicBezTo>
                <a:lnTo>
                  <a:pt x="506598" y="586283"/>
                </a:lnTo>
                <a:lnTo>
                  <a:pt x="313681" y="586283"/>
                </a:lnTo>
                <a:cubicBezTo>
                  <a:pt x="313681" y="586283"/>
                  <a:pt x="312921" y="586283"/>
                  <a:pt x="312921" y="586283"/>
                </a:cubicBezTo>
                <a:cubicBezTo>
                  <a:pt x="309883" y="586283"/>
                  <a:pt x="306845" y="586283"/>
                  <a:pt x="303807" y="586283"/>
                </a:cubicBezTo>
                <a:cubicBezTo>
                  <a:pt x="175449" y="586283"/>
                  <a:pt x="70635" y="482375"/>
                  <a:pt x="70635" y="354197"/>
                </a:cubicBezTo>
                <a:cubicBezTo>
                  <a:pt x="70635" y="304139"/>
                  <a:pt x="86585" y="257874"/>
                  <a:pt x="113928" y="219193"/>
                </a:cubicBezTo>
                <a:cubicBezTo>
                  <a:pt x="109371" y="170652"/>
                  <a:pt x="93421" y="65985"/>
                  <a:pt x="39495" y="60676"/>
                </a:cubicBezTo>
                <a:lnTo>
                  <a:pt x="9874" y="60676"/>
                </a:lnTo>
                <a:cubicBezTo>
                  <a:pt x="4557" y="60676"/>
                  <a:pt x="0" y="56125"/>
                  <a:pt x="0" y="50816"/>
                </a:cubicBezTo>
                <a:cubicBezTo>
                  <a:pt x="0" y="44748"/>
                  <a:pt x="4557" y="40198"/>
                  <a:pt x="9874" y="40198"/>
                </a:cubicBezTo>
                <a:lnTo>
                  <a:pt x="40254" y="40198"/>
                </a:lnTo>
                <a:lnTo>
                  <a:pt x="42533" y="40198"/>
                </a:lnTo>
                <a:cubicBezTo>
                  <a:pt x="53926" y="13652"/>
                  <a:pt x="107851" y="0"/>
                  <a:pt x="161777" y="0"/>
                </a:cubicBezTo>
                <a:close/>
              </a:path>
            </a:pathLst>
          </a:custGeom>
          <a:gradFill flip="none" rotWithShape="1">
            <a:gsLst>
              <a:gs pos="100000">
                <a:srgbClr val="4475EB"/>
              </a:gs>
              <a:gs pos="79000">
                <a:srgbClr val="1B56E7"/>
              </a:gs>
              <a:gs pos="0">
                <a:schemeClr val="bg1"/>
              </a:gs>
            </a:gsLst>
            <a:path path="circle">
              <a:fillToRect r="100000" b="100000"/>
            </a:path>
            <a:tileRect l="-100000" t="-100000"/>
          </a:gradFill>
          <a:ln w="9525"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78" name="梯形 77"/>
          <p:cNvSpPr/>
          <p:nvPr/>
        </p:nvSpPr>
        <p:spPr>
          <a:xfrm>
            <a:off x="504190" y="2755165"/>
            <a:ext cx="1958034" cy="704371"/>
          </a:xfrm>
          <a:prstGeom prst="trapezoid">
            <a:avLst>
              <a:gd name="adj" fmla="val 83902"/>
            </a:avLst>
          </a:prstGeom>
          <a:gradFill flip="none" rotWithShape="1">
            <a:gsLst>
              <a:gs pos="100000">
                <a:srgbClr val="1B56E7">
                  <a:lumMod val="100000"/>
                  <a:alpha val="20000"/>
                </a:srgbClr>
              </a:gs>
              <a:gs pos="25000">
                <a:srgbClr val="8767EF">
                  <a:alpha val="0"/>
                </a:srgbClr>
              </a:gs>
            </a:gsLst>
            <a:lin ang="5400000" scaled="1"/>
            <a:tileRect/>
          </a:gradFill>
          <a:ln>
            <a:gradFill>
              <a:gsLst>
                <a:gs pos="32000">
                  <a:srgbClr val="1B56E7">
                    <a:alpha val="0"/>
                  </a:srgbClr>
                </a:gs>
                <a:gs pos="100000">
                  <a:srgbClr val="8767EF"/>
                </a:gs>
              </a:gsLst>
              <a:lin ang="5400000" scaled="1"/>
            </a:gradFill>
          </a:ln>
          <a:effectLst>
            <a:outerShdw blurRad="266700" dir="5400000" algn="t" rotWithShape="0">
              <a:srgbClr val="8767EF">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图形 31"/>
          <p:cNvSpPr>
            <a:spLocks noChangeAspect="1"/>
          </p:cNvSpPr>
          <p:nvPr/>
        </p:nvSpPr>
        <p:spPr>
          <a:xfrm>
            <a:off x="1337144" y="2388490"/>
            <a:ext cx="376254" cy="360000"/>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 name="connsiteX53" fmla="*/ 373273 h 605239"/>
              <a:gd name="connsiteY53" fmla="*/ 373273 h 605239"/>
              <a:gd name="connsiteX54" fmla="*/ 373273 h 605239"/>
              <a:gd name="connsiteY54" fmla="*/ 373273 h 605239"/>
              <a:gd name="connsiteX55" fmla="*/ 373273 h 605239"/>
              <a:gd name="connsiteY55" fmla="*/ 373273 h 605239"/>
              <a:gd name="connsiteX56" fmla="*/ 373273 h 605239"/>
              <a:gd name="connsiteY56" fmla="*/ 373273 h 605239"/>
              <a:gd name="connsiteX57" fmla="*/ 373273 h 605239"/>
              <a:gd name="connsiteY57" fmla="*/ 373273 h 605239"/>
              <a:gd name="connsiteX58" fmla="*/ 373273 h 605239"/>
              <a:gd name="connsiteY58" fmla="*/ 373273 h 605239"/>
              <a:gd name="connsiteX59" fmla="*/ 373273 h 605239"/>
              <a:gd name="connsiteY59" fmla="*/ 373273 h 605239"/>
              <a:gd name="connsiteX60" fmla="*/ 373273 h 605239"/>
              <a:gd name="connsiteY60" fmla="*/ 373273 h 605239"/>
              <a:gd name="connsiteX61" fmla="*/ 373273 h 605239"/>
              <a:gd name="connsiteY61" fmla="*/ 373273 h 605239"/>
              <a:gd name="connsiteX62" fmla="*/ 373273 h 605239"/>
              <a:gd name="connsiteY62" fmla="*/ 373273 h 605239"/>
              <a:gd name="connsiteX63" fmla="*/ 373273 h 605239"/>
              <a:gd name="connsiteY63" fmla="*/ 373273 h 605239"/>
              <a:gd name="connsiteX64" fmla="*/ 373273 h 605239"/>
              <a:gd name="connsiteY64" fmla="*/ 373273 h 605239"/>
              <a:gd name="connsiteX65" fmla="*/ 373273 h 605239"/>
              <a:gd name="connsiteY65" fmla="*/ 373273 h 605239"/>
              <a:gd name="connsiteX66" fmla="*/ 373273 h 605239"/>
              <a:gd name="connsiteY66" fmla="*/ 373273 h 605239"/>
              <a:gd name="connsiteX67" fmla="*/ 373273 h 605239"/>
              <a:gd name="connsiteY67" fmla="*/ 373273 h 605239"/>
              <a:gd name="connsiteX68" fmla="*/ 373273 h 605239"/>
              <a:gd name="connsiteY68" fmla="*/ 373273 h 605239"/>
              <a:gd name="connsiteX69" fmla="*/ 373273 h 605239"/>
              <a:gd name="connsiteY69" fmla="*/ 373273 h 605239"/>
              <a:gd name="connsiteX70" fmla="*/ 373273 h 605239"/>
              <a:gd name="connsiteY70" fmla="*/ 373273 h 605239"/>
              <a:gd name="connsiteX71" fmla="*/ 373273 h 605239"/>
              <a:gd name="connsiteY71" fmla="*/ 373273 h 605239"/>
              <a:gd name="connsiteX72" fmla="*/ 373273 h 605239"/>
              <a:gd name="connsiteY72" fmla="*/ 373273 h 605239"/>
              <a:gd name="connsiteX73" fmla="*/ 373273 h 605239"/>
              <a:gd name="connsiteY73" fmla="*/ 373273 h 605239"/>
              <a:gd name="connsiteX74" fmla="*/ 373273 h 605239"/>
              <a:gd name="connsiteY74" fmla="*/ 373273 h 605239"/>
              <a:gd name="connsiteX75" fmla="*/ 373273 h 605239"/>
              <a:gd name="connsiteY75" fmla="*/ 373273 h 605239"/>
              <a:gd name="connsiteX76" fmla="*/ 373273 h 605239"/>
              <a:gd name="connsiteY76" fmla="*/ 373273 h 605239"/>
              <a:gd name="connsiteX77" fmla="*/ 373273 h 605239"/>
              <a:gd name="connsiteY77" fmla="*/ 373273 h 605239"/>
              <a:gd name="connsiteX78" fmla="*/ 373273 h 605239"/>
              <a:gd name="connsiteY78" fmla="*/ 373273 h 605239"/>
              <a:gd name="connsiteX79" fmla="*/ 373273 h 605239"/>
              <a:gd name="connsiteY79" fmla="*/ 373273 h 605239"/>
              <a:gd name="connsiteX80" fmla="*/ 373273 h 605239"/>
              <a:gd name="connsiteY80"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07639" h="581389">
                <a:moveTo>
                  <a:pt x="151932" y="278075"/>
                </a:moveTo>
                <a:lnTo>
                  <a:pt x="151932" y="530911"/>
                </a:lnTo>
                <a:lnTo>
                  <a:pt x="556995" y="530911"/>
                </a:lnTo>
                <a:lnTo>
                  <a:pt x="556995" y="278075"/>
                </a:lnTo>
                <a:lnTo>
                  <a:pt x="531628" y="278075"/>
                </a:lnTo>
                <a:lnTo>
                  <a:pt x="531628" y="455016"/>
                </a:lnTo>
                <a:cubicBezTo>
                  <a:pt x="531628" y="468968"/>
                  <a:pt x="520325" y="480344"/>
                  <a:pt x="506351" y="480344"/>
                </a:cubicBezTo>
                <a:cubicBezTo>
                  <a:pt x="492377" y="480344"/>
                  <a:pt x="480984" y="468968"/>
                  <a:pt x="480984" y="455016"/>
                </a:cubicBezTo>
                <a:lnTo>
                  <a:pt x="480984" y="278075"/>
                </a:lnTo>
                <a:lnTo>
                  <a:pt x="455707" y="278075"/>
                </a:lnTo>
                <a:lnTo>
                  <a:pt x="455707" y="455016"/>
                </a:lnTo>
                <a:cubicBezTo>
                  <a:pt x="455707" y="468968"/>
                  <a:pt x="444403" y="480344"/>
                  <a:pt x="430430" y="480344"/>
                </a:cubicBezTo>
                <a:cubicBezTo>
                  <a:pt x="416367" y="480344"/>
                  <a:pt x="405063" y="468968"/>
                  <a:pt x="405063" y="455016"/>
                </a:cubicBezTo>
                <a:lnTo>
                  <a:pt x="405063" y="278075"/>
                </a:lnTo>
                <a:lnTo>
                  <a:pt x="379786" y="278075"/>
                </a:lnTo>
                <a:lnTo>
                  <a:pt x="379786" y="455016"/>
                </a:lnTo>
                <a:cubicBezTo>
                  <a:pt x="379786" y="468968"/>
                  <a:pt x="368393" y="480344"/>
                  <a:pt x="354419" y="480344"/>
                </a:cubicBezTo>
                <a:cubicBezTo>
                  <a:pt x="340445" y="480344"/>
                  <a:pt x="329142" y="468968"/>
                  <a:pt x="329142" y="455016"/>
                </a:cubicBezTo>
                <a:lnTo>
                  <a:pt x="329142" y="278075"/>
                </a:lnTo>
                <a:lnTo>
                  <a:pt x="303775" y="278075"/>
                </a:lnTo>
                <a:lnTo>
                  <a:pt x="303775" y="455016"/>
                </a:lnTo>
                <a:cubicBezTo>
                  <a:pt x="303775" y="468968"/>
                  <a:pt x="292471" y="480344"/>
                  <a:pt x="278498" y="480344"/>
                </a:cubicBezTo>
                <a:cubicBezTo>
                  <a:pt x="264524" y="480344"/>
                  <a:pt x="253131" y="468968"/>
                  <a:pt x="253131" y="455016"/>
                </a:cubicBezTo>
                <a:lnTo>
                  <a:pt x="253131" y="278075"/>
                </a:lnTo>
                <a:lnTo>
                  <a:pt x="227854" y="278075"/>
                </a:lnTo>
                <a:lnTo>
                  <a:pt x="227854" y="455016"/>
                </a:lnTo>
                <a:cubicBezTo>
                  <a:pt x="227854" y="468968"/>
                  <a:pt x="216550" y="480344"/>
                  <a:pt x="202576" y="480344"/>
                </a:cubicBezTo>
                <a:cubicBezTo>
                  <a:pt x="188513" y="480344"/>
                  <a:pt x="177210" y="468968"/>
                  <a:pt x="177210" y="455016"/>
                </a:cubicBezTo>
                <a:lnTo>
                  <a:pt x="177210" y="278075"/>
                </a:lnTo>
                <a:close/>
                <a:moveTo>
                  <a:pt x="50644" y="278075"/>
                </a:moveTo>
                <a:lnTo>
                  <a:pt x="50644" y="530911"/>
                </a:lnTo>
                <a:lnTo>
                  <a:pt x="101288" y="530911"/>
                </a:lnTo>
                <a:lnTo>
                  <a:pt x="101288" y="278075"/>
                </a:lnTo>
                <a:close/>
                <a:moveTo>
                  <a:pt x="455729" y="151716"/>
                </a:moveTo>
                <a:lnTo>
                  <a:pt x="481008" y="151716"/>
                </a:lnTo>
                <a:cubicBezTo>
                  <a:pt x="495072" y="151716"/>
                  <a:pt x="506377" y="162993"/>
                  <a:pt x="506377" y="176934"/>
                </a:cubicBezTo>
                <a:cubicBezTo>
                  <a:pt x="506377" y="190875"/>
                  <a:pt x="495072" y="202241"/>
                  <a:pt x="481008" y="202241"/>
                </a:cubicBezTo>
                <a:lnTo>
                  <a:pt x="455729" y="202241"/>
                </a:lnTo>
                <a:cubicBezTo>
                  <a:pt x="441754" y="202241"/>
                  <a:pt x="430449" y="190875"/>
                  <a:pt x="430449" y="176934"/>
                </a:cubicBezTo>
                <a:cubicBezTo>
                  <a:pt x="430449" y="162993"/>
                  <a:pt x="441754" y="151716"/>
                  <a:pt x="455729" y="151716"/>
                </a:cubicBezTo>
                <a:close/>
                <a:moveTo>
                  <a:pt x="329147" y="151716"/>
                </a:moveTo>
                <a:lnTo>
                  <a:pt x="354420" y="151716"/>
                </a:lnTo>
                <a:cubicBezTo>
                  <a:pt x="368392" y="151716"/>
                  <a:pt x="379783" y="162993"/>
                  <a:pt x="379783" y="176934"/>
                </a:cubicBezTo>
                <a:cubicBezTo>
                  <a:pt x="379783" y="190875"/>
                  <a:pt x="368392" y="202241"/>
                  <a:pt x="354420" y="202241"/>
                </a:cubicBezTo>
                <a:lnTo>
                  <a:pt x="329147" y="202241"/>
                </a:lnTo>
                <a:cubicBezTo>
                  <a:pt x="315175" y="202241"/>
                  <a:pt x="303784" y="190875"/>
                  <a:pt x="303784" y="176934"/>
                </a:cubicBezTo>
                <a:cubicBezTo>
                  <a:pt x="303784" y="162993"/>
                  <a:pt x="315175" y="151716"/>
                  <a:pt x="329147" y="151716"/>
                </a:cubicBezTo>
                <a:close/>
                <a:moveTo>
                  <a:pt x="164558" y="126340"/>
                </a:moveTo>
                <a:cubicBezTo>
                  <a:pt x="157525" y="126340"/>
                  <a:pt x="151916" y="132028"/>
                  <a:pt x="151916" y="139050"/>
                </a:cubicBezTo>
                <a:cubicBezTo>
                  <a:pt x="151916" y="145982"/>
                  <a:pt x="157525" y="151670"/>
                  <a:pt x="164558" y="151670"/>
                </a:cubicBezTo>
                <a:cubicBezTo>
                  <a:pt x="171502" y="151670"/>
                  <a:pt x="177200" y="145982"/>
                  <a:pt x="177200" y="139050"/>
                </a:cubicBezTo>
                <a:cubicBezTo>
                  <a:pt x="177200" y="132028"/>
                  <a:pt x="171502" y="126340"/>
                  <a:pt x="164558" y="126340"/>
                </a:cubicBezTo>
                <a:close/>
                <a:moveTo>
                  <a:pt x="329147" y="75858"/>
                </a:moveTo>
                <a:lnTo>
                  <a:pt x="354420" y="75858"/>
                </a:lnTo>
                <a:cubicBezTo>
                  <a:pt x="368392" y="75858"/>
                  <a:pt x="379783" y="87155"/>
                  <a:pt x="379783" y="101121"/>
                </a:cubicBezTo>
                <a:cubicBezTo>
                  <a:pt x="379783" y="115086"/>
                  <a:pt x="368392" y="126383"/>
                  <a:pt x="354420" y="126383"/>
                </a:cubicBezTo>
                <a:lnTo>
                  <a:pt x="329147" y="126383"/>
                </a:lnTo>
                <a:cubicBezTo>
                  <a:pt x="315175" y="126383"/>
                  <a:pt x="303784" y="115086"/>
                  <a:pt x="303784" y="101121"/>
                </a:cubicBezTo>
                <a:cubicBezTo>
                  <a:pt x="303784" y="87155"/>
                  <a:pt x="315175" y="75858"/>
                  <a:pt x="329147" y="75858"/>
                </a:cubicBezTo>
                <a:close/>
                <a:moveTo>
                  <a:pt x="164558" y="75858"/>
                </a:moveTo>
                <a:cubicBezTo>
                  <a:pt x="199545" y="75858"/>
                  <a:pt x="227855" y="104121"/>
                  <a:pt x="227855" y="139050"/>
                </a:cubicBezTo>
                <a:cubicBezTo>
                  <a:pt x="227855" y="173890"/>
                  <a:pt x="199545" y="202241"/>
                  <a:pt x="164558" y="202241"/>
                </a:cubicBezTo>
                <a:cubicBezTo>
                  <a:pt x="129571" y="202241"/>
                  <a:pt x="101261" y="173890"/>
                  <a:pt x="101261" y="139050"/>
                </a:cubicBezTo>
                <a:cubicBezTo>
                  <a:pt x="101261" y="104121"/>
                  <a:pt x="129571" y="75858"/>
                  <a:pt x="164558" y="75858"/>
                </a:cubicBezTo>
                <a:close/>
                <a:moveTo>
                  <a:pt x="50644" y="50567"/>
                </a:moveTo>
                <a:lnTo>
                  <a:pt x="50644" y="227508"/>
                </a:lnTo>
                <a:lnTo>
                  <a:pt x="126566" y="227508"/>
                </a:lnTo>
                <a:lnTo>
                  <a:pt x="556995" y="227508"/>
                </a:lnTo>
                <a:lnTo>
                  <a:pt x="556995" y="50567"/>
                </a:lnTo>
                <a:close/>
                <a:moveTo>
                  <a:pt x="25277" y="0"/>
                </a:moveTo>
                <a:lnTo>
                  <a:pt x="582272" y="0"/>
                </a:lnTo>
                <a:cubicBezTo>
                  <a:pt x="596246" y="0"/>
                  <a:pt x="607639" y="11375"/>
                  <a:pt x="607639" y="25328"/>
                </a:cubicBezTo>
                <a:lnTo>
                  <a:pt x="607639" y="252836"/>
                </a:lnTo>
                <a:lnTo>
                  <a:pt x="607639" y="556150"/>
                </a:lnTo>
                <a:cubicBezTo>
                  <a:pt x="607639" y="570103"/>
                  <a:pt x="596246" y="581389"/>
                  <a:pt x="582272" y="581389"/>
                </a:cubicBezTo>
                <a:lnTo>
                  <a:pt x="126566" y="581389"/>
                </a:lnTo>
                <a:lnTo>
                  <a:pt x="25277" y="581389"/>
                </a:lnTo>
                <a:cubicBezTo>
                  <a:pt x="11304" y="581389"/>
                  <a:pt x="0" y="570103"/>
                  <a:pt x="0" y="556150"/>
                </a:cubicBezTo>
                <a:lnTo>
                  <a:pt x="0" y="252836"/>
                </a:lnTo>
                <a:lnTo>
                  <a:pt x="0" y="25328"/>
                </a:lnTo>
                <a:cubicBezTo>
                  <a:pt x="0" y="11375"/>
                  <a:pt x="11304" y="0"/>
                  <a:pt x="25277" y="0"/>
                </a:cubicBezTo>
                <a:close/>
              </a:path>
            </a:pathLst>
          </a:custGeom>
          <a:gradFill flip="none" rotWithShape="1">
            <a:gsLst>
              <a:gs pos="100000">
                <a:srgbClr val="4475EB"/>
              </a:gs>
              <a:gs pos="79000">
                <a:srgbClr val="1B56E7"/>
              </a:gs>
              <a:gs pos="0">
                <a:schemeClr val="bg1"/>
              </a:gs>
            </a:gsLst>
            <a:path path="circle">
              <a:fillToRect r="100000" b="100000"/>
            </a:path>
            <a:tileRect l="-100000" t="-100000"/>
          </a:gradFill>
          <a:ln w="9525"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0" name="文本框 79"/>
          <p:cNvSpPr txBox="1"/>
          <p:nvPr/>
        </p:nvSpPr>
        <p:spPr>
          <a:xfrm>
            <a:off x="975207" y="3019753"/>
            <a:ext cx="1016000" cy="307340"/>
          </a:xfrm>
          <a:prstGeom prst="rect">
            <a:avLst/>
          </a:prstGeom>
          <a:noFill/>
        </p:spPr>
        <p:txBody>
          <a:bodyPr wrap="none" lIns="0" tIns="0" rIns="0" bIns="0" rtlCol="0">
            <a:spAutoFit/>
          </a:bodyPr>
          <a:lstStyle/>
          <a:p>
            <a:pPr algn="ctr"/>
            <a:r>
              <a:rPr lang="zh-CN" altLang="en-US" sz="2000" dirty="0">
                <a:gradFill>
                  <a:gsLst>
                    <a:gs pos="100000">
                      <a:srgbClr val="82A2F2"/>
                    </a:gs>
                    <a:gs pos="0">
                      <a:schemeClr val="bg1"/>
                    </a:gs>
                  </a:gsLst>
                  <a:path path="circle">
                    <a:fillToRect r="100000" b="100000"/>
                  </a:path>
                </a:gradFill>
                <a:latin typeface="思源黑体 CN Bold" panose="020B0800000000000000" pitchFamily="34" charset="-122"/>
                <a:ea typeface="思源黑体 CN Heavy" panose="020B0A00000000000000" charset="-122"/>
                <a:sym typeface="思源黑体 CN Medium" panose="020B0600000000000000" pitchFamily="34" charset="-122"/>
              </a:rPr>
              <a:t>四字要點</a:t>
            </a:r>
            <a:endParaRPr lang="zh-CN" altLang="en-US" sz="2000" dirty="0">
              <a:gradFill>
                <a:gsLst>
                  <a:gs pos="100000">
                    <a:srgbClr val="82A2F2"/>
                  </a:gs>
                  <a:gs pos="0">
                    <a:schemeClr val="bg1"/>
                  </a:gs>
                </a:gsLst>
                <a:path path="circle">
                  <a:fillToRect r="100000" b="100000"/>
                </a:path>
              </a:gra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81" name="梯形 80"/>
          <p:cNvSpPr/>
          <p:nvPr/>
        </p:nvSpPr>
        <p:spPr>
          <a:xfrm>
            <a:off x="2738472" y="2755165"/>
            <a:ext cx="1958034" cy="704371"/>
          </a:xfrm>
          <a:prstGeom prst="trapezoid">
            <a:avLst>
              <a:gd name="adj" fmla="val 83902"/>
            </a:avLst>
          </a:prstGeom>
          <a:gradFill flip="none" rotWithShape="1">
            <a:gsLst>
              <a:gs pos="100000">
                <a:srgbClr val="1B56E7">
                  <a:lumMod val="100000"/>
                  <a:alpha val="20000"/>
                </a:srgbClr>
              </a:gs>
              <a:gs pos="25000">
                <a:srgbClr val="8767EF">
                  <a:alpha val="0"/>
                </a:srgbClr>
              </a:gs>
            </a:gsLst>
            <a:lin ang="5400000" scaled="1"/>
            <a:tileRect/>
          </a:gradFill>
          <a:ln>
            <a:gradFill>
              <a:gsLst>
                <a:gs pos="32000">
                  <a:srgbClr val="1B56E7">
                    <a:alpha val="0"/>
                  </a:srgbClr>
                </a:gs>
                <a:gs pos="100000">
                  <a:srgbClr val="8767EF"/>
                </a:gs>
              </a:gsLst>
              <a:lin ang="5400000" scaled="1"/>
            </a:gradFill>
          </a:ln>
          <a:effectLst>
            <a:outerShdw blurRad="266700" dir="5400000" algn="t" rotWithShape="0">
              <a:srgbClr val="8767EF">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文本框 81"/>
          <p:cNvSpPr txBox="1"/>
          <p:nvPr/>
        </p:nvSpPr>
        <p:spPr>
          <a:xfrm>
            <a:off x="3209489" y="3019753"/>
            <a:ext cx="1016000" cy="307340"/>
          </a:xfrm>
          <a:prstGeom prst="rect">
            <a:avLst/>
          </a:prstGeom>
          <a:noFill/>
        </p:spPr>
        <p:txBody>
          <a:bodyPr wrap="none" lIns="0" tIns="0" rIns="0" bIns="0" rtlCol="0">
            <a:spAutoFit/>
          </a:bodyPr>
          <a:lstStyle/>
          <a:p>
            <a:pPr algn="ctr"/>
            <a:r>
              <a:rPr lang="zh-CN" altLang="en-US" sz="2000" dirty="0">
                <a:gradFill>
                  <a:gsLst>
                    <a:gs pos="100000">
                      <a:srgbClr val="82A2F2"/>
                    </a:gs>
                    <a:gs pos="0">
                      <a:schemeClr val="bg1"/>
                    </a:gs>
                  </a:gsLst>
                  <a:path path="circle">
                    <a:fillToRect r="100000" b="100000"/>
                  </a:path>
                </a:gradFill>
                <a:latin typeface="思源黑体 CN Bold" panose="020B0800000000000000" pitchFamily="34" charset="-122"/>
                <a:ea typeface="思源黑体 CN Heavy" panose="020B0A00000000000000" charset="-122"/>
                <a:sym typeface="思源黑体 CN Medium" panose="020B0600000000000000" pitchFamily="34" charset="-122"/>
              </a:rPr>
              <a:t>四字要點</a:t>
            </a:r>
            <a:endParaRPr lang="zh-CN" altLang="en-US" sz="2000" dirty="0">
              <a:gradFill>
                <a:gsLst>
                  <a:gs pos="100000">
                    <a:srgbClr val="82A2F2"/>
                  </a:gs>
                  <a:gs pos="0">
                    <a:schemeClr val="bg1"/>
                  </a:gs>
                </a:gsLst>
                <a:path path="circle">
                  <a:fillToRect r="100000" b="100000"/>
                </a:path>
              </a:gra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83" name="梯形 82"/>
          <p:cNvSpPr/>
          <p:nvPr/>
        </p:nvSpPr>
        <p:spPr>
          <a:xfrm>
            <a:off x="4972755" y="2755165"/>
            <a:ext cx="1958034" cy="704371"/>
          </a:xfrm>
          <a:prstGeom prst="trapezoid">
            <a:avLst>
              <a:gd name="adj" fmla="val 83902"/>
            </a:avLst>
          </a:prstGeom>
          <a:gradFill flip="none" rotWithShape="1">
            <a:gsLst>
              <a:gs pos="100000">
                <a:srgbClr val="1B56E7">
                  <a:lumMod val="100000"/>
                  <a:alpha val="20000"/>
                </a:srgbClr>
              </a:gs>
              <a:gs pos="25000">
                <a:srgbClr val="8767EF">
                  <a:alpha val="0"/>
                </a:srgbClr>
              </a:gs>
            </a:gsLst>
            <a:lin ang="5400000" scaled="1"/>
            <a:tileRect/>
          </a:gradFill>
          <a:ln>
            <a:gradFill>
              <a:gsLst>
                <a:gs pos="32000">
                  <a:srgbClr val="1B56E7">
                    <a:alpha val="0"/>
                  </a:srgbClr>
                </a:gs>
                <a:gs pos="100000">
                  <a:srgbClr val="8767EF"/>
                </a:gs>
              </a:gsLst>
              <a:lin ang="5400000" scaled="1"/>
            </a:gradFill>
          </a:ln>
          <a:effectLst>
            <a:outerShdw blurRad="266700" dir="5400000" algn="t" rotWithShape="0">
              <a:srgbClr val="8767EF">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4" name="文本框 83"/>
          <p:cNvSpPr txBox="1"/>
          <p:nvPr/>
        </p:nvSpPr>
        <p:spPr>
          <a:xfrm>
            <a:off x="5443773" y="3019753"/>
            <a:ext cx="1016000" cy="307340"/>
          </a:xfrm>
          <a:prstGeom prst="rect">
            <a:avLst/>
          </a:prstGeom>
          <a:noFill/>
        </p:spPr>
        <p:txBody>
          <a:bodyPr wrap="none" lIns="0" tIns="0" rIns="0" bIns="0" rtlCol="0">
            <a:spAutoFit/>
          </a:bodyPr>
          <a:lstStyle/>
          <a:p>
            <a:pPr algn="ctr"/>
            <a:r>
              <a:rPr lang="zh-CN" altLang="en-US" sz="2000" dirty="0">
                <a:gradFill>
                  <a:gsLst>
                    <a:gs pos="100000">
                      <a:srgbClr val="82A2F2"/>
                    </a:gs>
                    <a:gs pos="0">
                      <a:schemeClr val="bg1"/>
                    </a:gs>
                  </a:gsLst>
                  <a:path path="circle">
                    <a:fillToRect r="100000" b="100000"/>
                  </a:path>
                </a:gradFill>
                <a:latin typeface="思源黑体 CN Bold" panose="020B0800000000000000" pitchFamily="34" charset="-122"/>
                <a:ea typeface="思源黑体 CN Heavy" panose="020B0A00000000000000" charset="-122"/>
                <a:sym typeface="思源黑体 CN Medium" panose="020B0600000000000000" pitchFamily="34" charset="-122"/>
              </a:rPr>
              <a:t>四字要點</a:t>
            </a:r>
            <a:endParaRPr lang="zh-CN" altLang="en-US" sz="2000" dirty="0">
              <a:gradFill>
                <a:gsLst>
                  <a:gs pos="100000">
                    <a:srgbClr val="82A2F2"/>
                  </a:gs>
                  <a:gs pos="0">
                    <a:schemeClr val="bg1"/>
                  </a:gs>
                </a:gsLst>
                <a:path path="circle">
                  <a:fillToRect r="100000" b="100000"/>
                </a:path>
              </a:gra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pic>
        <p:nvPicPr>
          <p:cNvPr id="45" name="图片 44" descr="墙上的电视&#10;&#10;低可信度描述已自动生成"/>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87690" y="-43764"/>
            <a:ext cx="6858000" cy="6858000"/>
          </a:xfrm>
          <a:prstGeom prst="rect">
            <a:avLst/>
          </a:prstGeom>
        </p:spPr>
      </p:pic>
      <p:sp>
        <p:nvSpPr>
          <p:cNvPr id="37" name="任意多边形: 形状 36"/>
          <p:cNvSpPr/>
          <p:nvPr/>
        </p:nvSpPr>
        <p:spPr>
          <a:xfrm flipH="1">
            <a:off x="218373" y="4025742"/>
            <a:ext cx="12492722" cy="3792499"/>
          </a:xfrm>
          <a:custGeom>
            <a:avLst/>
            <a:gdLst>
              <a:gd name="connsiteX0" fmla="*/ 6170457 w 12492722"/>
              <a:gd name="connsiteY0" fmla="*/ 0 h 3800119"/>
              <a:gd name="connsiteX1" fmla="*/ 11640734 w 12492722"/>
              <a:gd name="connsiteY1" fmla="*/ 7799 h 3800119"/>
              <a:gd name="connsiteX2" fmla="*/ 11900642 w 12492722"/>
              <a:gd name="connsiteY2" fmla="*/ 7985 h 3800119"/>
              <a:gd name="connsiteX3" fmla="*/ 12261348 w 12492722"/>
              <a:gd name="connsiteY3" fmla="*/ 99876 h 3800119"/>
              <a:gd name="connsiteX4" fmla="*/ 12492722 w 12492722"/>
              <a:gd name="connsiteY4" fmla="*/ 461204 h 3800119"/>
              <a:gd name="connsiteX5" fmla="*/ 12492722 w 12492722"/>
              <a:gd name="connsiteY5" fmla="*/ 663928 h 3800119"/>
              <a:gd name="connsiteX6" fmla="*/ 12492722 w 12492722"/>
              <a:gd name="connsiteY6" fmla="*/ 859463 h 3800119"/>
              <a:gd name="connsiteX7" fmla="*/ 12492722 w 12492722"/>
              <a:gd name="connsiteY7" fmla="*/ 859972 h 3800119"/>
              <a:gd name="connsiteX8" fmla="*/ 12492722 w 12492722"/>
              <a:gd name="connsiteY8" fmla="*/ 871191 h 3800119"/>
              <a:gd name="connsiteX9" fmla="*/ 12492722 w 12492722"/>
              <a:gd name="connsiteY9" fmla="*/ 1005516 h 3800119"/>
              <a:gd name="connsiteX10" fmla="*/ 12492722 w 12492722"/>
              <a:gd name="connsiteY10" fmla="*/ 1100140 h 3800119"/>
              <a:gd name="connsiteX11" fmla="*/ 12492722 w 12492722"/>
              <a:gd name="connsiteY11" fmla="*/ 1165044 h 3800119"/>
              <a:gd name="connsiteX12" fmla="*/ 12492721 w 12492722"/>
              <a:gd name="connsiteY12" fmla="*/ 1233088 h 3800119"/>
              <a:gd name="connsiteX13" fmla="*/ 12492722 w 12492722"/>
              <a:gd name="connsiteY13" fmla="*/ 1233088 h 3800119"/>
              <a:gd name="connsiteX14" fmla="*/ 12492722 w 12492722"/>
              <a:gd name="connsiteY14" fmla="*/ 3800119 h 3800119"/>
              <a:gd name="connsiteX15" fmla="*/ 300722 w 12492722"/>
              <a:gd name="connsiteY15" fmla="*/ 3800119 h 3800119"/>
              <a:gd name="connsiteX16" fmla="*/ 300722 w 12492722"/>
              <a:gd name="connsiteY16" fmla="*/ 1452051 h 3800119"/>
              <a:gd name="connsiteX17" fmla="*/ 147089 w 12492722"/>
              <a:gd name="connsiteY17" fmla="*/ 1452051 h 3800119"/>
              <a:gd name="connsiteX18" fmla="*/ 14776 w 12492722"/>
              <a:gd name="connsiteY18" fmla="*/ 1322119 h 3800119"/>
              <a:gd name="connsiteX19" fmla="*/ 0 w 12492722"/>
              <a:gd name="connsiteY19" fmla="*/ 508286 h 3800119"/>
              <a:gd name="connsiteX20" fmla="*/ 127594 w 12492722"/>
              <a:gd name="connsiteY20" fmla="*/ 379147 h 3800119"/>
              <a:gd name="connsiteX21" fmla="*/ 4916403 w 12492722"/>
              <a:gd name="connsiteY21" fmla="*/ 408377 h 3800119"/>
              <a:gd name="connsiteX22" fmla="*/ 5166520 w 12492722"/>
              <a:gd name="connsiteY22" fmla="*/ 359690 h 3800119"/>
              <a:gd name="connsiteX23" fmla="*/ 5920337 w 12492722"/>
              <a:gd name="connsiteY23" fmla="*/ 49295 h 3800119"/>
              <a:gd name="connsiteX24" fmla="*/ 6170457 w 12492722"/>
              <a:gd name="connsiteY24" fmla="*/ 0 h 3800119"/>
              <a:gd name="connsiteX0-1" fmla="*/ 6170457 w 12492722"/>
              <a:gd name="connsiteY0-2" fmla="*/ 25648 h 3825767"/>
              <a:gd name="connsiteX1-3" fmla="*/ 11640734 w 12492722"/>
              <a:gd name="connsiteY1-4" fmla="*/ 33447 h 3825767"/>
              <a:gd name="connsiteX2-5" fmla="*/ 11900642 w 12492722"/>
              <a:gd name="connsiteY2-6" fmla="*/ 33633 h 3825767"/>
              <a:gd name="connsiteX3-7" fmla="*/ 12492722 w 12492722"/>
              <a:gd name="connsiteY3-8" fmla="*/ 486852 h 3825767"/>
              <a:gd name="connsiteX4-9" fmla="*/ 12492722 w 12492722"/>
              <a:gd name="connsiteY4-10" fmla="*/ 689576 h 3825767"/>
              <a:gd name="connsiteX5-11" fmla="*/ 12492722 w 12492722"/>
              <a:gd name="connsiteY5-12" fmla="*/ 885111 h 3825767"/>
              <a:gd name="connsiteX6-13" fmla="*/ 12492722 w 12492722"/>
              <a:gd name="connsiteY6-14" fmla="*/ 885620 h 3825767"/>
              <a:gd name="connsiteX7-15" fmla="*/ 12492722 w 12492722"/>
              <a:gd name="connsiteY7-16" fmla="*/ 896839 h 3825767"/>
              <a:gd name="connsiteX8-17" fmla="*/ 12492722 w 12492722"/>
              <a:gd name="connsiteY8-18" fmla="*/ 1031164 h 3825767"/>
              <a:gd name="connsiteX9-19" fmla="*/ 12492722 w 12492722"/>
              <a:gd name="connsiteY9-20" fmla="*/ 1125788 h 3825767"/>
              <a:gd name="connsiteX10-21" fmla="*/ 12492722 w 12492722"/>
              <a:gd name="connsiteY10-22" fmla="*/ 1190692 h 3825767"/>
              <a:gd name="connsiteX11-23" fmla="*/ 12492721 w 12492722"/>
              <a:gd name="connsiteY11-24" fmla="*/ 1258736 h 3825767"/>
              <a:gd name="connsiteX12-25" fmla="*/ 12492722 w 12492722"/>
              <a:gd name="connsiteY12-26" fmla="*/ 1258736 h 3825767"/>
              <a:gd name="connsiteX13-27" fmla="*/ 12492722 w 12492722"/>
              <a:gd name="connsiteY13-28" fmla="*/ 3825767 h 3825767"/>
              <a:gd name="connsiteX14-29" fmla="*/ 300722 w 12492722"/>
              <a:gd name="connsiteY14-30" fmla="*/ 3825767 h 3825767"/>
              <a:gd name="connsiteX15-31" fmla="*/ 300722 w 12492722"/>
              <a:gd name="connsiteY15-32" fmla="*/ 1477699 h 3825767"/>
              <a:gd name="connsiteX16-33" fmla="*/ 147089 w 12492722"/>
              <a:gd name="connsiteY16-34" fmla="*/ 1477699 h 3825767"/>
              <a:gd name="connsiteX17-35" fmla="*/ 14776 w 12492722"/>
              <a:gd name="connsiteY17-36" fmla="*/ 1347767 h 3825767"/>
              <a:gd name="connsiteX18-37" fmla="*/ 0 w 12492722"/>
              <a:gd name="connsiteY18-38" fmla="*/ 533934 h 3825767"/>
              <a:gd name="connsiteX19-39" fmla="*/ 127594 w 12492722"/>
              <a:gd name="connsiteY19-40" fmla="*/ 404795 h 3825767"/>
              <a:gd name="connsiteX20-41" fmla="*/ 4916403 w 12492722"/>
              <a:gd name="connsiteY20-42" fmla="*/ 434025 h 3825767"/>
              <a:gd name="connsiteX21-43" fmla="*/ 5166520 w 12492722"/>
              <a:gd name="connsiteY21-44" fmla="*/ 385338 h 3825767"/>
              <a:gd name="connsiteX22-45" fmla="*/ 5920337 w 12492722"/>
              <a:gd name="connsiteY22-46" fmla="*/ 74943 h 3825767"/>
              <a:gd name="connsiteX23-47" fmla="*/ 6170457 w 12492722"/>
              <a:gd name="connsiteY23-48" fmla="*/ 25648 h 3825767"/>
              <a:gd name="connsiteX0-49" fmla="*/ 6170457 w 12492722"/>
              <a:gd name="connsiteY0-50" fmla="*/ 25648 h 3825767"/>
              <a:gd name="connsiteX1-51" fmla="*/ 11640734 w 12492722"/>
              <a:gd name="connsiteY1-52" fmla="*/ 33447 h 3825767"/>
              <a:gd name="connsiteX2-53" fmla="*/ 11900642 w 12492722"/>
              <a:gd name="connsiteY2-54" fmla="*/ 33633 h 3825767"/>
              <a:gd name="connsiteX3-55" fmla="*/ 12492722 w 12492722"/>
              <a:gd name="connsiteY3-56" fmla="*/ 486852 h 3825767"/>
              <a:gd name="connsiteX4-57" fmla="*/ 12492722 w 12492722"/>
              <a:gd name="connsiteY4-58" fmla="*/ 689576 h 3825767"/>
              <a:gd name="connsiteX5-59" fmla="*/ 12492722 w 12492722"/>
              <a:gd name="connsiteY5-60" fmla="*/ 885111 h 3825767"/>
              <a:gd name="connsiteX6-61" fmla="*/ 12492722 w 12492722"/>
              <a:gd name="connsiteY6-62" fmla="*/ 885620 h 3825767"/>
              <a:gd name="connsiteX7-63" fmla="*/ 12492722 w 12492722"/>
              <a:gd name="connsiteY7-64" fmla="*/ 896839 h 3825767"/>
              <a:gd name="connsiteX8-65" fmla="*/ 12492722 w 12492722"/>
              <a:gd name="connsiteY8-66" fmla="*/ 1031164 h 3825767"/>
              <a:gd name="connsiteX9-67" fmla="*/ 12492722 w 12492722"/>
              <a:gd name="connsiteY9-68" fmla="*/ 1125788 h 3825767"/>
              <a:gd name="connsiteX10-69" fmla="*/ 12492722 w 12492722"/>
              <a:gd name="connsiteY10-70" fmla="*/ 1190692 h 3825767"/>
              <a:gd name="connsiteX11-71" fmla="*/ 12492721 w 12492722"/>
              <a:gd name="connsiteY11-72" fmla="*/ 1258736 h 3825767"/>
              <a:gd name="connsiteX12-73" fmla="*/ 12492722 w 12492722"/>
              <a:gd name="connsiteY12-74" fmla="*/ 1258736 h 3825767"/>
              <a:gd name="connsiteX13-75" fmla="*/ 12492722 w 12492722"/>
              <a:gd name="connsiteY13-76" fmla="*/ 3825767 h 3825767"/>
              <a:gd name="connsiteX14-77" fmla="*/ 300722 w 12492722"/>
              <a:gd name="connsiteY14-78" fmla="*/ 3825767 h 3825767"/>
              <a:gd name="connsiteX15-79" fmla="*/ 300722 w 12492722"/>
              <a:gd name="connsiteY15-80" fmla="*/ 1477699 h 3825767"/>
              <a:gd name="connsiteX16-81" fmla="*/ 147089 w 12492722"/>
              <a:gd name="connsiteY16-82" fmla="*/ 1477699 h 3825767"/>
              <a:gd name="connsiteX17-83" fmla="*/ 14776 w 12492722"/>
              <a:gd name="connsiteY17-84" fmla="*/ 1347767 h 3825767"/>
              <a:gd name="connsiteX18-85" fmla="*/ 0 w 12492722"/>
              <a:gd name="connsiteY18-86" fmla="*/ 533934 h 3825767"/>
              <a:gd name="connsiteX19-87" fmla="*/ 127594 w 12492722"/>
              <a:gd name="connsiteY19-88" fmla="*/ 404795 h 3825767"/>
              <a:gd name="connsiteX20-89" fmla="*/ 4916403 w 12492722"/>
              <a:gd name="connsiteY20-90" fmla="*/ 434025 h 3825767"/>
              <a:gd name="connsiteX21-91" fmla="*/ 5166520 w 12492722"/>
              <a:gd name="connsiteY21-92" fmla="*/ 385338 h 3825767"/>
              <a:gd name="connsiteX22-93" fmla="*/ 6170457 w 12492722"/>
              <a:gd name="connsiteY22-94" fmla="*/ 25648 h 3825767"/>
              <a:gd name="connsiteX0-95" fmla="*/ 6170457 w 12492722"/>
              <a:gd name="connsiteY0-96" fmla="*/ 25648 h 3825767"/>
              <a:gd name="connsiteX1-97" fmla="*/ 11640734 w 12492722"/>
              <a:gd name="connsiteY1-98" fmla="*/ 33447 h 3825767"/>
              <a:gd name="connsiteX2-99" fmla="*/ 11900642 w 12492722"/>
              <a:gd name="connsiteY2-100" fmla="*/ 33633 h 3825767"/>
              <a:gd name="connsiteX3-101" fmla="*/ 12492722 w 12492722"/>
              <a:gd name="connsiteY3-102" fmla="*/ 486852 h 3825767"/>
              <a:gd name="connsiteX4-103" fmla="*/ 12492722 w 12492722"/>
              <a:gd name="connsiteY4-104" fmla="*/ 689576 h 3825767"/>
              <a:gd name="connsiteX5-105" fmla="*/ 12492722 w 12492722"/>
              <a:gd name="connsiteY5-106" fmla="*/ 885111 h 3825767"/>
              <a:gd name="connsiteX6-107" fmla="*/ 12492722 w 12492722"/>
              <a:gd name="connsiteY6-108" fmla="*/ 885620 h 3825767"/>
              <a:gd name="connsiteX7-109" fmla="*/ 12492722 w 12492722"/>
              <a:gd name="connsiteY7-110" fmla="*/ 896839 h 3825767"/>
              <a:gd name="connsiteX8-111" fmla="*/ 12492722 w 12492722"/>
              <a:gd name="connsiteY8-112" fmla="*/ 1031164 h 3825767"/>
              <a:gd name="connsiteX9-113" fmla="*/ 12492722 w 12492722"/>
              <a:gd name="connsiteY9-114" fmla="*/ 1125788 h 3825767"/>
              <a:gd name="connsiteX10-115" fmla="*/ 12492722 w 12492722"/>
              <a:gd name="connsiteY10-116" fmla="*/ 1190692 h 3825767"/>
              <a:gd name="connsiteX11-117" fmla="*/ 12492721 w 12492722"/>
              <a:gd name="connsiteY11-118" fmla="*/ 1258736 h 3825767"/>
              <a:gd name="connsiteX12-119" fmla="*/ 12492722 w 12492722"/>
              <a:gd name="connsiteY12-120" fmla="*/ 1258736 h 3825767"/>
              <a:gd name="connsiteX13-121" fmla="*/ 12492722 w 12492722"/>
              <a:gd name="connsiteY13-122" fmla="*/ 3825767 h 3825767"/>
              <a:gd name="connsiteX14-123" fmla="*/ 300722 w 12492722"/>
              <a:gd name="connsiteY14-124" fmla="*/ 3825767 h 3825767"/>
              <a:gd name="connsiteX15-125" fmla="*/ 300722 w 12492722"/>
              <a:gd name="connsiteY15-126" fmla="*/ 1477699 h 3825767"/>
              <a:gd name="connsiteX16-127" fmla="*/ 147089 w 12492722"/>
              <a:gd name="connsiteY16-128" fmla="*/ 1477699 h 3825767"/>
              <a:gd name="connsiteX17-129" fmla="*/ 14776 w 12492722"/>
              <a:gd name="connsiteY17-130" fmla="*/ 1347767 h 3825767"/>
              <a:gd name="connsiteX18-131" fmla="*/ 0 w 12492722"/>
              <a:gd name="connsiteY18-132" fmla="*/ 533934 h 3825767"/>
              <a:gd name="connsiteX19-133" fmla="*/ 127594 w 12492722"/>
              <a:gd name="connsiteY19-134" fmla="*/ 404795 h 3825767"/>
              <a:gd name="connsiteX20-135" fmla="*/ 5166520 w 12492722"/>
              <a:gd name="connsiteY20-136" fmla="*/ 385338 h 3825767"/>
              <a:gd name="connsiteX21-137" fmla="*/ 6170457 w 12492722"/>
              <a:gd name="connsiteY21-138" fmla="*/ 25648 h 3825767"/>
              <a:gd name="connsiteX0-139" fmla="*/ 5568477 w 12492722"/>
              <a:gd name="connsiteY0-140" fmla="*/ 33268 h 3825767"/>
              <a:gd name="connsiteX1-141" fmla="*/ 11640734 w 12492722"/>
              <a:gd name="connsiteY1-142" fmla="*/ 33447 h 3825767"/>
              <a:gd name="connsiteX2-143" fmla="*/ 11900642 w 12492722"/>
              <a:gd name="connsiteY2-144" fmla="*/ 33633 h 3825767"/>
              <a:gd name="connsiteX3-145" fmla="*/ 12492722 w 12492722"/>
              <a:gd name="connsiteY3-146" fmla="*/ 486852 h 3825767"/>
              <a:gd name="connsiteX4-147" fmla="*/ 12492722 w 12492722"/>
              <a:gd name="connsiteY4-148" fmla="*/ 689576 h 3825767"/>
              <a:gd name="connsiteX5-149" fmla="*/ 12492722 w 12492722"/>
              <a:gd name="connsiteY5-150" fmla="*/ 885111 h 3825767"/>
              <a:gd name="connsiteX6-151" fmla="*/ 12492722 w 12492722"/>
              <a:gd name="connsiteY6-152" fmla="*/ 885620 h 3825767"/>
              <a:gd name="connsiteX7-153" fmla="*/ 12492722 w 12492722"/>
              <a:gd name="connsiteY7-154" fmla="*/ 896839 h 3825767"/>
              <a:gd name="connsiteX8-155" fmla="*/ 12492722 w 12492722"/>
              <a:gd name="connsiteY8-156" fmla="*/ 1031164 h 3825767"/>
              <a:gd name="connsiteX9-157" fmla="*/ 12492722 w 12492722"/>
              <a:gd name="connsiteY9-158" fmla="*/ 1125788 h 3825767"/>
              <a:gd name="connsiteX10-159" fmla="*/ 12492722 w 12492722"/>
              <a:gd name="connsiteY10-160" fmla="*/ 1190692 h 3825767"/>
              <a:gd name="connsiteX11-161" fmla="*/ 12492721 w 12492722"/>
              <a:gd name="connsiteY11-162" fmla="*/ 1258736 h 3825767"/>
              <a:gd name="connsiteX12-163" fmla="*/ 12492722 w 12492722"/>
              <a:gd name="connsiteY12-164" fmla="*/ 1258736 h 3825767"/>
              <a:gd name="connsiteX13-165" fmla="*/ 12492722 w 12492722"/>
              <a:gd name="connsiteY13-166" fmla="*/ 3825767 h 3825767"/>
              <a:gd name="connsiteX14-167" fmla="*/ 300722 w 12492722"/>
              <a:gd name="connsiteY14-168" fmla="*/ 3825767 h 3825767"/>
              <a:gd name="connsiteX15-169" fmla="*/ 300722 w 12492722"/>
              <a:gd name="connsiteY15-170" fmla="*/ 1477699 h 3825767"/>
              <a:gd name="connsiteX16-171" fmla="*/ 147089 w 12492722"/>
              <a:gd name="connsiteY16-172" fmla="*/ 1477699 h 3825767"/>
              <a:gd name="connsiteX17-173" fmla="*/ 14776 w 12492722"/>
              <a:gd name="connsiteY17-174" fmla="*/ 1347767 h 3825767"/>
              <a:gd name="connsiteX18-175" fmla="*/ 0 w 12492722"/>
              <a:gd name="connsiteY18-176" fmla="*/ 533934 h 3825767"/>
              <a:gd name="connsiteX19-177" fmla="*/ 127594 w 12492722"/>
              <a:gd name="connsiteY19-178" fmla="*/ 404795 h 3825767"/>
              <a:gd name="connsiteX20-179" fmla="*/ 5166520 w 12492722"/>
              <a:gd name="connsiteY20-180" fmla="*/ 385338 h 3825767"/>
              <a:gd name="connsiteX21-181" fmla="*/ 5568477 w 12492722"/>
              <a:gd name="connsiteY21-182" fmla="*/ 33268 h 3825767"/>
              <a:gd name="connsiteX0-183" fmla="*/ 5614197 w 12492722"/>
              <a:gd name="connsiteY0-184" fmla="*/ 33268 h 3825767"/>
              <a:gd name="connsiteX1-185" fmla="*/ 11640734 w 12492722"/>
              <a:gd name="connsiteY1-186" fmla="*/ 33447 h 3825767"/>
              <a:gd name="connsiteX2-187" fmla="*/ 11900642 w 12492722"/>
              <a:gd name="connsiteY2-188" fmla="*/ 33633 h 3825767"/>
              <a:gd name="connsiteX3-189" fmla="*/ 12492722 w 12492722"/>
              <a:gd name="connsiteY3-190" fmla="*/ 486852 h 3825767"/>
              <a:gd name="connsiteX4-191" fmla="*/ 12492722 w 12492722"/>
              <a:gd name="connsiteY4-192" fmla="*/ 689576 h 3825767"/>
              <a:gd name="connsiteX5-193" fmla="*/ 12492722 w 12492722"/>
              <a:gd name="connsiteY5-194" fmla="*/ 885111 h 3825767"/>
              <a:gd name="connsiteX6-195" fmla="*/ 12492722 w 12492722"/>
              <a:gd name="connsiteY6-196" fmla="*/ 885620 h 3825767"/>
              <a:gd name="connsiteX7-197" fmla="*/ 12492722 w 12492722"/>
              <a:gd name="connsiteY7-198" fmla="*/ 896839 h 3825767"/>
              <a:gd name="connsiteX8-199" fmla="*/ 12492722 w 12492722"/>
              <a:gd name="connsiteY8-200" fmla="*/ 1031164 h 3825767"/>
              <a:gd name="connsiteX9-201" fmla="*/ 12492722 w 12492722"/>
              <a:gd name="connsiteY9-202" fmla="*/ 1125788 h 3825767"/>
              <a:gd name="connsiteX10-203" fmla="*/ 12492722 w 12492722"/>
              <a:gd name="connsiteY10-204" fmla="*/ 1190692 h 3825767"/>
              <a:gd name="connsiteX11-205" fmla="*/ 12492721 w 12492722"/>
              <a:gd name="connsiteY11-206" fmla="*/ 1258736 h 3825767"/>
              <a:gd name="connsiteX12-207" fmla="*/ 12492722 w 12492722"/>
              <a:gd name="connsiteY12-208" fmla="*/ 1258736 h 3825767"/>
              <a:gd name="connsiteX13-209" fmla="*/ 12492722 w 12492722"/>
              <a:gd name="connsiteY13-210" fmla="*/ 3825767 h 3825767"/>
              <a:gd name="connsiteX14-211" fmla="*/ 300722 w 12492722"/>
              <a:gd name="connsiteY14-212" fmla="*/ 3825767 h 3825767"/>
              <a:gd name="connsiteX15-213" fmla="*/ 300722 w 12492722"/>
              <a:gd name="connsiteY15-214" fmla="*/ 1477699 h 3825767"/>
              <a:gd name="connsiteX16-215" fmla="*/ 147089 w 12492722"/>
              <a:gd name="connsiteY16-216" fmla="*/ 1477699 h 3825767"/>
              <a:gd name="connsiteX17-217" fmla="*/ 14776 w 12492722"/>
              <a:gd name="connsiteY17-218" fmla="*/ 1347767 h 3825767"/>
              <a:gd name="connsiteX18-219" fmla="*/ 0 w 12492722"/>
              <a:gd name="connsiteY18-220" fmla="*/ 533934 h 3825767"/>
              <a:gd name="connsiteX19-221" fmla="*/ 127594 w 12492722"/>
              <a:gd name="connsiteY19-222" fmla="*/ 404795 h 3825767"/>
              <a:gd name="connsiteX20-223" fmla="*/ 5166520 w 12492722"/>
              <a:gd name="connsiteY20-224" fmla="*/ 385338 h 3825767"/>
              <a:gd name="connsiteX21-225" fmla="*/ 5614197 w 12492722"/>
              <a:gd name="connsiteY21-226" fmla="*/ 33268 h 3825767"/>
              <a:gd name="connsiteX0-227" fmla="*/ 5614197 w 12492722"/>
              <a:gd name="connsiteY0-228" fmla="*/ 33268 h 3825767"/>
              <a:gd name="connsiteX1-229" fmla="*/ 11640734 w 12492722"/>
              <a:gd name="connsiteY1-230" fmla="*/ 33447 h 3825767"/>
              <a:gd name="connsiteX2-231" fmla="*/ 11900642 w 12492722"/>
              <a:gd name="connsiteY2-232" fmla="*/ 33633 h 3825767"/>
              <a:gd name="connsiteX3-233" fmla="*/ 12492722 w 12492722"/>
              <a:gd name="connsiteY3-234" fmla="*/ 486852 h 3825767"/>
              <a:gd name="connsiteX4-235" fmla="*/ 12492722 w 12492722"/>
              <a:gd name="connsiteY4-236" fmla="*/ 689576 h 3825767"/>
              <a:gd name="connsiteX5-237" fmla="*/ 12492722 w 12492722"/>
              <a:gd name="connsiteY5-238" fmla="*/ 885111 h 3825767"/>
              <a:gd name="connsiteX6-239" fmla="*/ 12492722 w 12492722"/>
              <a:gd name="connsiteY6-240" fmla="*/ 885620 h 3825767"/>
              <a:gd name="connsiteX7-241" fmla="*/ 12492722 w 12492722"/>
              <a:gd name="connsiteY7-242" fmla="*/ 896839 h 3825767"/>
              <a:gd name="connsiteX8-243" fmla="*/ 12492722 w 12492722"/>
              <a:gd name="connsiteY8-244" fmla="*/ 1031164 h 3825767"/>
              <a:gd name="connsiteX9-245" fmla="*/ 12492722 w 12492722"/>
              <a:gd name="connsiteY9-246" fmla="*/ 1125788 h 3825767"/>
              <a:gd name="connsiteX10-247" fmla="*/ 12492722 w 12492722"/>
              <a:gd name="connsiteY10-248" fmla="*/ 1190692 h 3825767"/>
              <a:gd name="connsiteX11-249" fmla="*/ 12492721 w 12492722"/>
              <a:gd name="connsiteY11-250" fmla="*/ 1258736 h 3825767"/>
              <a:gd name="connsiteX12-251" fmla="*/ 12492722 w 12492722"/>
              <a:gd name="connsiteY12-252" fmla="*/ 1258736 h 3825767"/>
              <a:gd name="connsiteX13-253" fmla="*/ 12492722 w 12492722"/>
              <a:gd name="connsiteY13-254" fmla="*/ 3825767 h 3825767"/>
              <a:gd name="connsiteX14-255" fmla="*/ 300722 w 12492722"/>
              <a:gd name="connsiteY14-256" fmla="*/ 3825767 h 3825767"/>
              <a:gd name="connsiteX15-257" fmla="*/ 300722 w 12492722"/>
              <a:gd name="connsiteY15-258" fmla="*/ 1477699 h 3825767"/>
              <a:gd name="connsiteX16-259" fmla="*/ 147089 w 12492722"/>
              <a:gd name="connsiteY16-260" fmla="*/ 1477699 h 3825767"/>
              <a:gd name="connsiteX17-261" fmla="*/ 14776 w 12492722"/>
              <a:gd name="connsiteY17-262" fmla="*/ 1347767 h 3825767"/>
              <a:gd name="connsiteX18-263" fmla="*/ 0 w 12492722"/>
              <a:gd name="connsiteY18-264" fmla="*/ 533934 h 3825767"/>
              <a:gd name="connsiteX19-265" fmla="*/ 127594 w 12492722"/>
              <a:gd name="connsiteY19-266" fmla="*/ 404795 h 3825767"/>
              <a:gd name="connsiteX20-267" fmla="*/ 5166520 w 12492722"/>
              <a:gd name="connsiteY20-268" fmla="*/ 385338 h 3825767"/>
              <a:gd name="connsiteX21-269" fmla="*/ 5614197 w 12492722"/>
              <a:gd name="connsiteY21-270" fmla="*/ 33268 h 3825767"/>
              <a:gd name="connsiteX0-271" fmla="*/ 5614197 w 12492722"/>
              <a:gd name="connsiteY0-272" fmla="*/ 0 h 3792499"/>
              <a:gd name="connsiteX1-273" fmla="*/ 11640734 w 12492722"/>
              <a:gd name="connsiteY1-274" fmla="*/ 179 h 3792499"/>
              <a:gd name="connsiteX2-275" fmla="*/ 11900642 w 12492722"/>
              <a:gd name="connsiteY2-276" fmla="*/ 365 h 3792499"/>
              <a:gd name="connsiteX3-277" fmla="*/ 12492722 w 12492722"/>
              <a:gd name="connsiteY3-278" fmla="*/ 453584 h 3792499"/>
              <a:gd name="connsiteX4-279" fmla="*/ 12492722 w 12492722"/>
              <a:gd name="connsiteY4-280" fmla="*/ 656308 h 3792499"/>
              <a:gd name="connsiteX5-281" fmla="*/ 12492722 w 12492722"/>
              <a:gd name="connsiteY5-282" fmla="*/ 851843 h 3792499"/>
              <a:gd name="connsiteX6-283" fmla="*/ 12492722 w 12492722"/>
              <a:gd name="connsiteY6-284" fmla="*/ 852352 h 3792499"/>
              <a:gd name="connsiteX7-285" fmla="*/ 12492722 w 12492722"/>
              <a:gd name="connsiteY7-286" fmla="*/ 863571 h 3792499"/>
              <a:gd name="connsiteX8-287" fmla="*/ 12492722 w 12492722"/>
              <a:gd name="connsiteY8-288" fmla="*/ 997896 h 3792499"/>
              <a:gd name="connsiteX9-289" fmla="*/ 12492722 w 12492722"/>
              <a:gd name="connsiteY9-290" fmla="*/ 1092520 h 3792499"/>
              <a:gd name="connsiteX10-291" fmla="*/ 12492722 w 12492722"/>
              <a:gd name="connsiteY10-292" fmla="*/ 1157424 h 3792499"/>
              <a:gd name="connsiteX11-293" fmla="*/ 12492721 w 12492722"/>
              <a:gd name="connsiteY11-294" fmla="*/ 1225468 h 3792499"/>
              <a:gd name="connsiteX12-295" fmla="*/ 12492722 w 12492722"/>
              <a:gd name="connsiteY12-296" fmla="*/ 1225468 h 3792499"/>
              <a:gd name="connsiteX13-297" fmla="*/ 12492722 w 12492722"/>
              <a:gd name="connsiteY13-298" fmla="*/ 3792499 h 3792499"/>
              <a:gd name="connsiteX14-299" fmla="*/ 300722 w 12492722"/>
              <a:gd name="connsiteY14-300" fmla="*/ 3792499 h 3792499"/>
              <a:gd name="connsiteX15-301" fmla="*/ 300722 w 12492722"/>
              <a:gd name="connsiteY15-302" fmla="*/ 1444431 h 3792499"/>
              <a:gd name="connsiteX16-303" fmla="*/ 147089 w 12492722"/>
              <a:gd name="connsiteY16-304" fmla="*/ 1444431 h 3792499"/>
              <a:gd name="connsiteX17-305" fmla="*/ 14776 w 12492722"/>
              <a:gd name="connsiteY17-306" fmla="*/ 1314499 h 3792499"/>
              <a:gd name="connsiteX18-307" fmla="*/ 0 w 12492722"/>
              <a:gd name="connsiteY18-308" fmla="*/ 500666 h 3792499"/>
              <a:gd name="connsiteX19-309" fmla="*/ 127594 w 12492722"/>
              <a:gd name="connsiteY19-310" fmla="*/ 371527 h 3792499"/>
              <a:gd name="connsiteX20-311" fmla="*/ 5166520 w 12492722"/>
              <a:gd name="connsiteY20-312" fmla="*/ 352070 h 3792499"/>
              <a:gd name="connsiteX21-313" fmla="*/ 5614197 w 12492722"/>
              <a:gd name="connsiteY21-314" fmla="*/ 0 h 379249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2492722" h="3792499">
                <a:moveTo>
                  <a:pt x="5614197" y="0"/>
                </a:moveTo>
                <a:lnTo>
                  <a:pt x="11640734" y="179"/>
                </a:lnTo>
                <a:cubicBezTo>
                  <a:pt x="11640734" y="179"/>
                  <a:pt x="11613864" y="998"/>
                  <a:pt x="11900642" y="365"/>
                </a:cubicBezTo>
                <a:cubicBezTo>
                  <a:pt x="12042640" y="75932"/>
                  <a:pt x="12394042" y="344260"/>
                  <a:pt x="12492722" y="453584"/>
                </a:cubicBezTo>
                <a:lnTo>
                  <a:pt x="12492722" y="656308"/>
                </a:lnTo>
                <a:lnTo>
                  <a:pt x="12492722" y="851843"/>
                </a:lnTo>
                <a:lnTo>
                  <a:pt x="12492722" y="852352"/>
                </a:lnTo>
                <a:lnTo>
                  <a:pt x="12492722" y="863571"/>
                </a:lnTo>
                <a:lnTo>
                  <a:pt x="12492722" y="997896"/>
                </a:lnTo>
                <a:lnTo>
                  <a:pt x="12492722" y="1092520"/>
                </a:lnTo>
                <a:lnTo>
                  <a:pt x="12492722" y="1157424"/>
                </a:lnTo>
                <a:cubicBezTo>
                  <a:pt x="12492722" y="1180105"/>
                  <a:pt x="12492721" y="1202787"/>
                  <a:pt x="12492721" y="1225468"/>
                </a:cubicBezTo>
                <a:lnTo>
                  <a:pt x="12492722" y="1225468"/>
                </a:lnTo>
                <a:lnTo>
                  <a:pt x="12492722" y="3792499"/>
                </a:lnTo>
                <a:lnTo>
                  <a:pt x="300722" y="3792499"/>
                </a:lnTo>
                <a:lnTo>
                  <a:pt x="300722" y="1444431"/>
                </a:lnTo>
                <a:lnTo>
                  <a:pt x="147089" y="1444431"/>
                </a:lnTo>
                <a:cubicBezTo>
                  <a:pt x="147089" y="1444431"/>
                  <a:pt x="29894" y="1431438"/>
                  <a:pt x="14776" y="1314499"/>
                </a:cubicBezTo>
                <a:lnTo>
                  <a:pt x="0" y="500666"/>
                </a:lnTo>
                <a:cubicBezTo>
                  <a:pt x="0" y="500666"/>
                  <a:pt x="10872" y="383807"/>
                  <a:pt x="127594" y="371527"/>
                </a:cubicBezTo>
                <a:lnTo>
                  <a:pt x="5166520" y="352070"/>
                </a:lnTo>
                <a:lnTo>
                  <a:pt x="5614197" y="0"/>
                </a:lnTo>
                <a:close/>
              </a:path>
            </a:pathLst>
          </a:custGeom>
          <a:noFill/>
          <a:ln w="9525">
            <a:gradFill>
              <a:gsLst>
                <a:gs pos="79000">
                  <a:srgbClr val="1B56E7">
                    <a:alpha val="0"/>
                  </a:srgbClr>
                </a:gs>
                <a:gs pos="100000">
                  <a:srgbClr val="8767EF">
                    <a:lumMod val="50000"/>
                    <a:lumOff val="50000"/>
                    <a:alpha val="50000"/>
                  </a:srgbClr>
                </a:gs>
              </a:gsLst>
              <a:lin ang="16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B579E5">
                <a:lumMod val="25000"/>
              </a:srgbClr>
            </a:gs>
            <a:gs pos="100000">
              <a:srgbClr val="5C4B9E">
                <a:lumMod val="25000"/>
              </a:srgbClr>
            </a:gs>
          </a:gsLst>
          <a:lin ang="2700000" scaled="0"/>
        </a:gradFill>
        <a:effectLst/>
      </p:bgPr>
    </p:bg>
    <p:spTree>
      <p:nvGrpSpPr>
        <p:cNvPr id="1" name=""/>
        <p:cNvGrpSpPr/>
        <p:nvPr/>
      </p:nvGrpSpPr>
      <p:grpSpPr>
        <a:xfrm>
          <a:off x="0" y="0"/>
          <a:ext cx="0" cy="0"/>
          <a:chOff x="0" y="0"/>
          <a:chExt cx="0" cy="0"/>
        </a:xfrm>
      </p:grpSpPr>
      <p:pic>
        <p:nvPicPr>
          <p:cNvPr id="8" name="图片 7"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172" t="13133" r="32521" b="19216"/>
          <a:stretch>
            <a:fillRect/>
          </a:stretch>
        </p:blipFill>
        <p:spPr>
          <a:xfrm>
            <a:off x="0" y="-43764"/>
            <a:ext cx="12192000" cy="6858000"/>
          </a:xfrm>
          <a:prstGeom prst="rect">
            <a:avLst/>
          </a:prstGeom>
        </p:spPr>
      </p:pic>
      <p:pic>
        <p:nvPicPr>
          <p:cNvPr id="57" name="Picture 12"/>
          <p:cNvPicPr>
            <a:picLocks noChangeAspect="1"/>
          </p:cNvPicPr>
          <p:nvPr/>
        </p:nvPicPr>
        <p:blipFill>
          <a:blip r:embed="rId2"/>
          <a:stretch>
            <a:fillRect/>
          </a:stretch>
        </p:blipFill>
        <p:spPr>
          <a:xfrm flipH="1" flipV="1">
            <a:off x="-1257300" y="-2569"/>
            <a:ext cx="5346077" cy="2280102"/>
          </a:xfrm>
          <a:prstGeom prst="rect">
            <a:avLst/>
          </a:prstGeom>
        </p:spPr>
      </p:pic>
      <p:sp>
        <p:nvSpPr>
          <p:cNvPr id="4" name="矩形 3"/>
          <p:cNvSpPr>
            <a:spLocks noGrp="1" noRot="1" noMove="1" noResize="1" noEditPoints="1" noAdjustHandles="1" noChangeArrowheads="1" noChangeShapeType="1"/>
          </p:cNvSpPr>
          <p:nvPr/>
        </p:nvSpPr>
        <p:spPr>
          <a:xfrm>
            <a:off x="0" y="0"/>
            <a:ext cx="12192000" cy="6858000"/>
          </a:xfrm>
          <a:prstGeom prst="rect">
            <a:avLst/>
          </a:prstGeom>
          <a:gradFill>
            <a:gsLst>
              <a:gs pos="0">
                <a:srgbClr val="071841"/>
              </a:gs>
              <a:gs pos="100000">
                <a:srgbClr val="071841">
                  <a:alpha val="90000"/>
                </a:srgbClr>
              </a:gs>
            </a:gsLst>
            <a:lin ang="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0" y="43764"/>
            <a:ext cx="2698812" cy="2698812"/>
          </a:xfrm>
          <a:prstGeom prst="rect">
            <a:avLst/>
          </a:prstGeom>
          <a:gradFill flip="none" rotWithShape="1">
            <a:gsLst>
              <a:gs pos="1000">
                <a:srgbClr val="1B56E7">
                  <a:alpha val="56000"/>
                </a:srgbClr>
              </a:gs>
              <a:gs pos="100000">
                <a:srgbClr val="1B56E7">
                  <a:alpha val="0"/>
                </a:srgb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5" name="Picture 12"/>
          <p:cNvPicPr>
            <a:picLocks noChangeAspect="1"/>
          </p:cNvPicPr>
          <p:nvPr/>
        </p:nvPicPr>
        <p:blipFill>
          <a:blip r:embed="rId2"/>
          <a:stretch>
            <a:fillRect/>
          </a:stretch>
        </p:blipFill>
        <p:spPr>
          <a:xfrm flipH="1" flipV="1">
            <a:off x="-1104900" y="0"/>
            <a:ext cx="5346077" cy="2280102"/>
          </a:xfrm>
          <a:prstGeom prst="rect">
            <a:avLst/>
          </a:prstGeom>
        </p:spPr>
      </p:pic>
      <p:sp>
        <p:nvSpPr>
          <p:cNvPr id="28" name="平行四边形 27"/>
          <p:cNvSpPr/>
          <p:nvPr/>
        </p:nvSpPr>
        <p:spPr>
          <a:xfrm>
            <a:off x="1126536" y="785040"/>
            <a:ext cx="3780572" cy="596889"/>
          </a:xfrm>
          <a:prstGeom prst="parallelogram">
            <a:avLst>
              <a:gd name="adj" fmla="val 76065"/>
            </a:avLst>
          </a:prstGeom>
          <a:noFill/>
          <a:ln w="25400">
            <a:gradFill>
              <a:gsLst>
                <a:gs pos="0">
                  <a:srgbClr val="174FDB">
                    <a:alpha val="50000"/>
                  </a:srgbClr>
                </a:gs>
                <a:gs pos="100000">
                  <a:srgbClr val="9158C7">
                    <a:alpha val="0"/>
                  </a:srgbClr>
                </a:gs>
              </a:gsLst>
              <a:lin ang="5400000" scaled="1"/>
            </a:gradFill>
          </a:ln>
          <a:effectLst>
            <a:outerShdw blurRad="419100" dist="355600" dir="2700000" sx="101000" sy="101000" algn="tl" rotWithShape="0">
              <a:srgbClr val="5883EE">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sp>
        <p:nvSpPr>
          <p:cNvPr id="6" name="平行四边形 5"/>
          <p:cNvSpPr/>
          <p:nvPr/>
        </p:nvSpPr>
        <p:spPr>
          <a:xfrm>
            <a:off x="955388" y="853007"/>
            <a:ext cx="3780572" cy="596889"/>
          </a:xfrm>
          <a:prstGeom prst="parallelogram">
            <a:avLst>
              <a:gd name="adj" fmla="val 76065"/>
            </a:avLst>
          </a:prstGeom>
          <a:gradFill flip="none" rotWithShape="1">
            <a:gsLst>
              <a:gs pos="52000">
                <a:srgbClr val="1B56E7"/>
              </a:gs>
              <a:gs pos="100000">
                <a:srgbClr val="8767EF"/>
              </a:gs>
            </a:gsLst>
            <a:lin ang="8100000" scaled="1"/>
            <a:tileRect/>
          </a:gradFill>
          <a:ln>
            <a:noFill/>
          </a:ln>
          <a:effectLst>
            <a:outerShdw blurRad="419100" dist="355600" dir="2700000" sx="101000" sy="101000" algn="tl" rotWithShape="0">
              <a:srgbClr val="5883EE">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pic>
        <p:nvPicPr>
          <p:cNvPr id="29" name="Picture 6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669674" y="520849"/>
            <a:ext cx="1121758" cy="957600"/>
          </a:xfrm>
          <a:prstGeom prst="rect">
            <a:avLst/>
          </a:prstGeom>
          <a:effectLst>
            <a:outerShdw blurRad="381000" dist="38100" dir="5400000" algn="t" rotWithShape="0">
              <a:srgbClr val="36B8DB">
                <a:alpha val="74000"/>
              </a:srgbClr>
            </a:outerShdw>
          </a:effectLst>
        </p:spPr>
      </p:pic>
      <p:sp>
        <p:nvSpPr>
          <p:cNvPr id="59" name="文本框 58"/>
          <p:cNvSpPr txBox="1"/>
          <p:nvPr/>
        </p:nvSpPr>
        <p:spPr>
          <a:xfrm>
            <a:off x="1971312" y="936008"/>
            <a:ext cx="2133600" cy="430530"/>
          </a:xfrm>
          <a:prstGeom prst="rect">
            <a:avLst/>
          </a:prstGeom>
          <a:noFill/>
        </p:spPr>
        <p:txBody>
          <a:bodyPr wrap="none" lIns="0" tIns="0" rIns="0" bIns="0" rtlCol="0">
            <a:spAutoFit/>
          </a:bodyPr>
          <a:lstStyle/>
          <a:p>
            <a:r>
              <a:rPr lang="zh-CN" altLang="en-US" sz="2800" dirty="0">
                <a:solidFill>
                  <a:schemeClr val="bg1"/>
                </a:solidFill>
                <a:latin typeface="思源黑体 CN Bold" panose="020B0800000000000000" pitchFamily="34" charset="-122"/>
                <a:ea typeface="思源黑体 CN Heavy" panose="020B0A00000000000000" charset="-122"/>
                <a:sym typeface="思源黑体 CN Bold" panose="020B0800000000000000" pitchFamily="34" charset="-122"/>
              </a:rPr>
              <a:t>這裏是大標題</a:t>
            </a:r>
            <a:endParaRPr lang="zh-CN" altLang="en-US" sz="2800" dirty="0">
              <a:solidFill>
                <a:schemeClr val="bg1"/>
              </a:solidFill>
              <a:latin typeface="思源黑体 CN Bold" panose="020B0800000000000000" pitchFamily="34" charset="-122"/>
              <a:ea typeface="思源黑体 CN Heavy" panose="020B0A00000000000000" charset="-122"/>
              <a:sym typeface="思源黑体 CN Bold" panose="020B0800000000000000" pitchFamily="34" charset="-122"/>
            </a:endParaRPr>
          </a:p>
        </p:txBody>
      </p:sp>
      <p:sp>
        <p:nvSpPr>
          <p:cNvPr id="60" name="文本框 59"/>
          <p:cNvSpPr txBox="1"/>
          <p:nvPr/>
        </p:nvSpPr>
        <p:spPr>
          <a:xfrm>
            <a:off x="7620073" y="-692288"/>
            <a:ext cx="4693920" cy="1477010"/>
          </a:xfrm>
          <a:prstGeom prst="rect">
            <a:avLst/>
          </a:prstGeom>
          <a:noFill/>
        </p:spPr>
        <p:txBody>
          <a:bodyPr wrap="none" lIns="0" tIns="0" rIns="0" bIns="0" rtlCol="0">
            <a:spAutoFit/>
          </a:bodyPr>
          <a:lstStyle>
            <a:defPPr>
              <a:defRPr lang="zh-CN"/>
            </a:defPPr>
            <a:lvl1pPr algn="ctr">
              <a:defRPr sz="9600">
                <a:ln>
                  <a:solidFill>
                    <a:schemeClr val="bg1">
                      <a:alpha val="20000"/>
                    </a:schemeClr>
                  </a:solidFill>
                </a:ln>
                <a:noFill/>
              </a:defRPr>
            </a:lvl1pPr>
          </a:lstStyle>
          <a:p>
            <a:r>
              <a:rPr lang="en-US" altLang="zh-CN" dirty="0">
                <a:latin typeface="思源黑体 CN Bold" panose="020B0800000000000000" pitchFamily="34" charset="-122"/>
                <a:ea typeface="思源黑体 CN Heavy" panose="020B0A00000000000000" charset="-122"/>
                <a:sym typeface="思源黑体 CN Medium" panose="020B0600000000000000" pitchFamily="34" charset="-122"/>
              </a:rPr>
              <a:t>HERE IS</a:t>
            </a:r>
            <a:endParaRPr lang="en-US" altLang="zh-CN" dirty="0">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69" name="文本框 68"/>
          <p:cNvSpPr txBox="1"/>
          <p:nvPr/>
        </p:nvSpPr>
        <p:spPr>
          <a:xfrm>
            <a:off x="-59393" y="6357537"/>
            <a:ext cx="2346960" cy="738505"/>
          </a:xfrm>
          <a:prstGeom prst="rect">
            <a:avLst/>
          </a:prstGeom>
          <a:noFill/>
        </p:spPr>
        <p:txBody>
          <a:bodyPr wrap="none" lIns="0" tIns="0" rIns="0" bIns="0" rtlCol="0">
            <a:spAutoFit/>
          </a:bodyPr>
          <a:lstStyle>
            <a:defPPr>
              <a:defRPr lang="zh-CN"/>
            </a:defPPr>
            <a:lvl1pPr algn="ctr">
              <a:defRPr sz="9600">
                <a:ln>
                  <a:solidFill>
                    <a:schemeClr val="bg1">
                      <a:alpha val="20000"/>
                    </a:schemeClr>
                  </a:solidFill>
                </a:ln>
                <a:noFill/>
              </a:defRPr>
            </a:lvl1pPr>
          </a:lstStyle>
          <a:p>
            <a:r>
              <a:rPr lang="en-US" altLang="zh-CN" sz="4800" dirty="0">
                <a:ln>
                  <a:solidFill>
                    <a:schemeClr val="bg1">
                      <a:alpha val="10000"/>
                    </a:schemeClr>
                  </a:solidFill>
                </a:ln>
                <a:latin typeface="思源黑体 CN Bold" panose="020B0800000000000000" pitchFamily="34" charset="-122"/>
                <a:ea typeface="思源黑体 CN Heavy" panose="020B0A00000000000000" charset="-122"/>
                <a:sym typeface="思源黑体 CN Medium" panose="020B0600000000000000" pitchFamily="34" charset="-122"/>
              </a:rPr>
              <a:t>HERE IS</a:t>
            </a:r>
            <a:endParaRPr lang="en-US" altLang="zh-CN" sz="4800" dirty="0">
              <a:ln>
                <a:solidFill>
                  <a:schemeClr val="bg1">
                    <a:alpha val="10000"/>
                  </a:schemeClr>
                </a:solidFill>
              </a:ln>
              <a:latin typeface="思源黑体 CN Bold" panose="020B0800000000000000" pitchFamily="34" charset="-122"/>
              <a:ea typeface="思源黑体 CN Heavy" panose="020B0A00000000000000" charset="-122"/>
              <a:sym typeface="思源黑体 CN Medium" panose="020B0600000000000000" pitchFamily="34" charset="-122"/>
            </a:endParaRPr>
          </a:p>
        </p:txBody>
      </p:sp>
      <p:cxnSp>
        <p:nvCxnSpPr>
          <p:cNvPr id="70" name="直接连接符 69"/>
          <p:cNvCxnSpPr/>
          <p:nvPr/>
        </p:nvCxnSpPr>
        <p:spPr>
          <a:xfrm>
            <a:off x="2600325" y="6551151"/>
            <a:ext cx="7966075" cy="0"/>
          </a:xfrm>
          <a:prstGeom prst="line">
            <a:avLst/>
          </a:prstGeom>
          <a:ln w="22225" cap="rnd">
            <a:solidFill>
              <a:srgbClr val="174FDB">
                <a:alpha val="20000"/>
              </a:srgbClr>
            </a:solidFill>
            <a:prstDash val="dash"/>
            <a:round/>
          </a:ln>
        </p:spPr>
        <p:style>
          <a:lnRef idx="1">
            <a:schemeClr val="accent1"/>
          </a:lnRef>
          <a:fillRef idx="0">
            <a:schemeClr val="accent1"/>
          </a:fillRef>
          <a:effectRef idx="0">
            <a:schemeClr val="accent1"/>
          </a:effectRef>
          <a:fontRef idx="minor">
            <a:schemeClr val="tx1"/>
          </a:fontRef>
        </p:style>
      </p:cxnSp>
      <p:pic>
        <p:nvPicPr>
          <p:cNvPr id="86" name="Picture 65"/>
          <p:cNvPicPr/>
          <p:nvPr/>
        </p:nvPicPr>
        <p:blipFill>
          <a:blip r:embed="rId3">
            <a:alphaModFix amt="20000"/>
            <a:extLst>
              <a:ext uri="{28A0092B-C50C-407E-A947-70E740481C1C}">
                <a14:useLocalDpi xmlns:a14="http://schemas.microsoft.com/office/drawing/2010/main" val="0"/>
              </a:ext>
            </a:extLst>
          </a:blip>
          <a:stretch>
            <a:fillRect/>
          </a:stretch>
        </p:blipFill>
        <p:spPr>
          <a:xfrm flipV="1">
            <a:off x="10915259" y="6460952"/>
            <a:ext cx="211323" cy="180398"/>
          </a:xfrm>
          <a:prstGeom prst="rect">
            <a:avLst/>
          </a:prstGeom>
        </p:spPr>
      </p:pic>
      <p:pic>
        <p:nvPicPr>
          <p:cNvPr id="87" name="Picture 65"/>
          <p:cNvPicPr/>
          <p:nvPr/>
        </p:nvPicPr>
        <p:blipFill>
          <a:blip r:embed="rId3">
            <a:alphaModFix amt="50000"/>
            <a:extLst>
              <a:ext uri="{28A0092B-C50C-407E-A947-70E740481C1C}">
                <a14:useLocalDpi xmlns:a14="http://schemas.microsoft.com/office/drawing/2010/main" val="0"/>
              </a:ext>
            </a:extLst>
          </a:blip>
          <a:stretch>
            <a:fillRect/>
          </a:stretch>
        </p:blipFill>
        <p:spPr>
          <a:xfrm flipH="1">
            <a:off x="11176181" y="6460952"/>
            <a:ext cx="211323" cy="180398"/>
          </a:xfrm>
          <a:prstGeom prst="rect">
            <a:avLst/>
          </a:prstGeom>
        </p:spPr>
      </p:pic>
      <p:pic>
        <p:nvPicPr>
          <p:cNvPr id="85" name="Picture 65"/>
          <p:cNvPicPr/>
          <p:nvPr/>
        </p:nvPicPr>
        <p:blipFill>
          <a:blip r:embed="rId3">
            <a:alphaModFix amt="50000"/>
            <a:extLst>
              <a:ext uri="{28A0092B-C50C-407E-A947-70E740481C1C}">
                <a14:useLocalDpi xmlns:a14="http://schemas.microsoft.com/office/drawing/2010/main" val="0"/>
              </a:ext>
            </a:extLst>
          </a:blip>
          <a:stretch>
            <a:fillRect/>
          </a:stretch>
        </p:blipFill>
        <p:spPr>
          <a:xfrm>
            <a:off x="10654337" y="6460952"/>
            <a:ext cx="211323" cy="180398"/>
          </a:xfrm>
          <a:prstGeom prst="rect">
            <a:avLst/>
          </a:prstGeom>
        </p:spPr>
      </p:pic>
      <p:pic>
        <p:nvPicPr>
          <p:cNvPr id="3" name="图片 2"/>
          <p:cNvPicPr>
            <a:picLocks noChangeAspect="1"/>
          </p:cNvPicPr>
          <p:nvPr/>
        </p:nvPicPr>
        <p:blipFill>
          <a:blip r:embed="rId4">
            <a:alphaModFix amt="19000"/>
          </a:blip>
          <a:stretch>
            <a:fillRect/>
          </a:stretch>
        </p:blipFill>
        <p:spPr>
          <a:xfrm>
            <a:off x="699710" y="1982933"/>
            <a:ext cx="3755461" cy="5712253"/>
          </a:xfrm>
          <a:prstGeom prst="rect">
            <a:avLst/>
          </a:prstGeom>
        </p:spPr>
      </p:pic>
      <p:grpSp>
        <p:nvGrpSpPr>
          <p:cNvPr id="2" name="组合 1"/>
          <p:cNvGrpSpPr/>
          <p:nvPr/>
        </p:nvGrpSpPr>
        <p:grpSpPr>
          <a:xfrm flipH="1">
            <a:off x="981075" y="2315635"/>
            <a:ext cx="3430548" cy="5681951"/>
            <a:chOff x="0" y="2072487"/>
            <a:chExt cx="6477839" cy="8151172"/>
          </a:xfrm>
        </p:grpSpPr>
        <p:sp>
          <p:nvSpPr>
            <p:cNvPr id="47" name="矩形: 剪去对角 46"/>
            <p:cNvSpPr/>
            <p:nvPr/>
          </p:nvSpPr>
          <p:spPr>
            <a:xfrm flipH="1">
              <a:off x="207413" y="2219725"/>
              <a:ext cx="6270426" cy="8003934"/>
            </a:xfrm>
            <a:prstGeom prst="snip2DiagRect">
              <a:avLst/>
            </a:prstGeom>
            <a:gradFill flip="none" rotWithShape="1">
              <a:gsLst>
                <a:gs pos="100000">
                  <a:srgbClr val="1B56E7">
                    <a:lumMod val="100000"/>
                    <a:alpha val="50000"/>
                  </a:srgbClr>
                </a:gs>
                <a:gs pos="29000">
                  <a:srgbClr val="8767EF">
                    <a:alpha val="0"/>
                  </a:srgbClr>
                </a:gs>
              </a:gsLst>
              <a:lin ang="13500000" scaled="1"/>
              <a:tileRect/>
            </a:gradFill>
            <a:ln w="25400">
              <a:gradFill>
                <a:gsLst>
                  <a:gs pos="30000">
                    <a:srgbClr val="1B56E7">
                      <a:alpha val="0"/>
                    </a:srgbClr>
                  </a:gs>
                  <a:gs pos="100000">
                    <a:srgbClr val="8767EF"/>
                  </a:gs>
                </a:gsLst>
                <a:lin ang="16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8" name="矩形: 剪去对角 47"/>
            <p:cNvSpPr>
              <a:spLocks noChangeAspect="1"/>
            </p:cNvSpPr>
            <p:nvPr/>
          </p:nvSpPr>
          <p:spPr>
            <a:xfrm flipH="1">
              <a:off x="323054" y="2392653"/>
              <a:ext cx="6052162" cy="7725327"/>
            </a:xfrm>
            <a:prstGeom prst="snip2DiagRect">
              <a:avLst/>
            </a:prstGeom>
            <a:noFill/>
            <a:ln cap="rnd">
              <a:gradFill>
                <a:gsLst>
                  <a:gs pos="0">
                    <a:srgbClr val="82A2F2"/>
                  </a:gs>
                  <a:gs pos="100000">
                    <a:srgbClr val="8767EF"/>
                  </a:gs>
                </a:gsLst>
                <a:lin ang="5400000" scaled="1"/>
              </a:gradFill>
              <a:prstDash val="dash"/>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矩形: 剪去对角 48"/>
            <p:cNvSpPr/>
            <p:nvPr/>
          </p:nvSpPr>
          <p:spPr>
            <a:xfrm flipH="1">
              <a:off x="0" y="2072487"/>
              <a:ext cx="6270426" cy="8003934"/>
            </a:xfrm>
            <a:prstGeom prst="snip2DiagRect">
              <a:avLst/>
            </a:prstGeom>
            <a:noFill/>
            <a:ln w="25400">
              <a:gradFill>
                <a:gsLst>
                  <a:gs pos="30000">
                    <a:srgbClr val="1B56E7">
                      <a:alpha val="0"/>
                    </a:srgbClr>
                  </a:gs>
                  <a:gs pos="100000">
                    <a:srgbClr val="1B56E7">
                      <a:alpha val="20000"/>
                    </a:srgbClr>
                  </a:gs>
                </a:gsLst>
                <a:lin ang="16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62" name="文本框 61"/>
          <p:cNvSpPr txBox="1"/>
          <p:nvPr/>
        </p:nvSpPr>
        <p:spPr>
          <a:xfrm>
            <a:off x="1461760" y="2874602"/>
            <a:ext cx="1524000" cy="307340"/>
          </a:xfrm>
          <a:prstGeom prst="rect">
            <a:avLst/>
          </a:prstGeom>
          <a:noFill/>
        </p:spPr>
        <p:txBody>
          <a:bodyPr wrap="none" lIns="0" tIns="0" rIns="0" bIns="0" rtlCol="0">
            <a:spAutoFit/>
          </a:bodyPr>
          <a:lstStyle>
            <a:defPPr>
              <a:defRPr lang="zh-CN"/>
            </a:defPPr>
            <a:lvl1pPr>
              <a:defRPr sz="2000">
                <a:gradFill>
                  <a:gsLst>
                    <a:gs pos="0">
                      <a:schemeClr val="bg1"/>
                    </a:gs>
                    <a:gs pos="100000">
                      <a:srgbClr val="BACCF8">
                        <a:alpha val="50000"/>
                      </a:srgbClr>
                    </a:gs>
                  </a:gsLst>
                  <a:lin ang="0" scaled="0"/>
                </a:gradFill>
                <a:latin typeface="思源黑体 CN Medium" panose="020B0600000000000000" pitchFamily="34" charset="-122"/>
                <a:ea typeface="思源黑体 CN Medium" panose="020B0600000000000000" pitchFamily="34" charset="-122"/>
              </a:defRPr>
            </a:lvl1pPr>
          </a:lstStyle>
          <a:p>
            <a:r>
              <a:rPr lang="zh-CN" altLang="en-US" dirty="0">
                <a:latin typeface="思源黑体 CN Bold" panose="020B0800000000000000" pitchFamily="34" charset="-122"/>
                <a:ea typeface="思源黑体 CN Heavy" panose="020B0A00000000000000" charset="-122"/>
                <a:sym typeface="思源黑体 CN Medium" panose="020B0600000000000000" pitchFamily="34" charset="-122"/>
              </a:rPr>
              <a:t>這裏是小標題</a:t>
            </a:r>
            <a:endParaRPr lang="zh-CN" altLang="en-US" dirty="0">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63" name="文本框 62"/>
          <p:cNvSpPr txBox="1"/>
          <p:nvPr/>
        </p:nvSpPr>
        <p:spPr>
          <a:xfrm>
            <a:off x="1461761" y="3260588"/>
            <a:ext cx="2345348" cy="774700"/>
          </a:xfrm>
          <a:prstGeom prst="rect">
            <a:avLst/>
          </a:prstGeom>
          <a:noFill/>
        </p:spPr>
        <p:txBody>
          <a:bodyPr wrap="square" lIns="0" tIns="0" rIns="0" bIns="0" rtlCol="0">
            <a:spAutoFit/>
          </a:bodyPr>
          <a:lstStyle>
            <a:defPPr>
              <a:defRPr lang="zh-CN"/>
            </a:defPPr>
            <a:lvl1pPr>
              <a:lnSpc>
                <a:spcPct val="120000"/>
              </a:lnSpc>
              <a:defRPr sz="1400">
                <a:solidFill>
                  <a:schemeClr val="bg1">
                    <a:alpha val="50000"/>
                  </a:schemeClr>
                </a:solidFill>
              </a:defRPr>
            </a:lvl1pPr>
          </a:lstStyle>
          <a:p>
            <a:pPr>
              <a:lnSpc>
                <a:spcPct val="120000"/>
              </a:lnSpc>
            </a:pPr>
            <a:r>
              <a:rPr lang="zh-CN" altLang="en-US" sz="1400" dirty="0">
                <a:solidFill>
                  <a:schemeClr val="bg1">
                    <a:alpha val="50000"/>
                  </a:schemeClr>
                </a:solidFill>
                <a:latin typeface="思源黑体 CN Bold" panose="020B0800000000000000" pitchFamily="34" charset="-122"/>
                <a:ea typeface="思源黑体 CN Heavy" panose="020B0A00000000000000" charset="-122"/>
              </a:rPr>
              <a:t>文字這裏是一段文字這裏是一段文字這裏是一段文一段文字這裏是一段文這裏是一段</a:t>
            </a:r>
            <a:endParaRPr lang="zh-CN" altLang="en-US" sz="14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65" name="文本框 64"/>
          <p:cNvSpPr txBox="1"/>
          <p:nvPr/>
        </p:nvSpPr>
        <p:spPr>
          <a:xfrm>
            <a:off x="1461760" y="4590200"/>
            <a:ext cx="1524000" cy="307340"/>
          </a:xfrm>
          <a:prstGeom prst="rect">
            <a:avLst/>
          </a:prstGeom>
          <a:noFill/>
        </p:spPr>
        <p:txBody>
          <a:bodyPr wrap="none" lIns="0" tIns="0" rIns="0" bIns="0" rtlCol="0">
            <a:spAutoFit/>
          </a:bodyPr>
          <a:lstStyle>
            <a:defPPr>
              <a:defRPr lang="zh-CN"/>
            </a:defPPr>
            <a:lvl1pPr>
              <a:defRPr sz="2000">
                <a:gradFill>
                  <a:gsLst>
                    <a:gs pos="0">
                      <a:schemeClr val="bg1"/>
                    </a:gs>
                    <a:gs pos="100000">
                      <a:srgbClr val="BACCF8">
                        <a:alpha val="50000"/>
                      </a:srgbClr>
                    </a:gs>
                  </a:gsLst>
                  <a:lin ang="0" scaled="0"/>
                </a:gradFill>
                <a:latin typeface="思源黑体 CN Medium" panose="020B0600000000000000" pitchFamily="34" charset="-122"/>
                <a:ea typeface="思源黑体 CN Medium" panose="020B0600000000000000" pitchFamily="34" charset="-122"/>
              </a:defRPr>
            </a:lvl1pPr>
          </a:lstStyle>
          <a:p>
            <a:r>
              <a:rPr lang="zh-CN" altLang="en-US" dirty="0">
                <a:latin typeface="思源黑体 CN Bold" panose="020B0800000000000000" pitchFamily="34" charset="-122"/>
                <a:ea typeface="思源黑体 CN Heavy" panose="020B0A00000000000000" charset="-122"/>
                <a:sym typeface="思源黑体 CN Medium" panose="020B0600000000000000" pitchFamily="34" charset="-122"/>
              </a:rPr>
              <a:t>這裏是小標題</a:t>
            </a:r>
            <a:endParaRPr lang="zh-CN" altLang="en-US" dirty="0">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66" name="文本框 65"/>
          <p:cNvSpPr txBox="1"/>
          <p:nvPr/>
        </p:nvSpPr>
        <p:spPr>
          <a:xfrm>
            <a:off x="1461761" y="4976186"/>
            <a:ext cx="2345348" cy="774700"/>
          </a:xfrm>
          <a:prstGeom prst="rect">
            <a:avLst/>
          </a:prstGeom>
          <a:noFill/>
        </p:spPr>
        <p:txBody>
          <a:bodyPr wrap="square" lIns="0" tIns="0" rIns="0" bIns="0" rtlCol="0">
            <a:spAutoFit/>
          </a:bodyPr>
          <a:lstStyle>
            <a:defPPr>
              <a:defRPr lang="zh-CN"/>
            </a:defPPr>
            <a:lvl1pPr>
              <a:lnSpc>
                <a:spcPct val="120000"/>
              </a:lnSpc>
              <a:defRPr sz="1400">
                <a:solidFill>
                  <a:schemeClr val="bg1">
                    <a:alpha val="50000"/>
                  </a:schemeClr>
                </a:solidFill>
              </a:defRPr>
            </a:lvl1pPr>
          </a:lstStyle>
          <a:p>
            <a:pPr>
              <a:lnSpc>
                <a:spcPct val="120000"/>
              </a:lnSpc>
            </a:pPr>
            <a:r>
              <a:rPr lang="zh-CN" altLang="en-US" sz="1400" dirty="0">
                <a:solidFill>
                  <a:schemeClr val="bg1">
                    <a:alpha val="50000"/>
                  </a:schemeClr>
                </a:solidFill>
                <a:latin typeface="思源黑体 CN Bold" panose="020B0800000000000000" pitchFamily="34" charset="-122"/>
                <a:ea typeface="思源黑体 CN Heavy" panose="020B0A00000000000000" charset="-122"/>
              </a:rPr>
              <a:t>文字這裏是一段文字這裏是一段文字這裏是一段文一段文字這裏是一段</a:t>
            </a:r>
            <a:endParaRPr lang="zh-CN" altLang="en-US" sz="14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68" name="梯形 67"/>
          <p:cNvSpPr/>
          <p:nvPr/>
        </p:nvSpPr>
        <p:spPr>
          <a:xfrm>
            <a:off x="4583146" y="4397770"/>
            <a:ext cx="3574180" cy="989614"/>
          </a:xfrm>
          <a:prstGeom prst="trapezoid">
            <a:avLst>
              <a:gd name="adj" fmla="val 99967"/>
            </a:avLst>
          </a:prstGeom>
          <a:gradFill flip="none" rotWithShape="1">
            <a:gsLst>
              <a:gs pos="100000">
                <a:srgbClr val="1B56E7">
                  <a:lumMod val="100000"/>
                  <a:alpha val="20000"/>
                </a:srgbClr>
              </a:gs>
              <a:gs pos="25000">
                <a:srgbClr val="8767EF">
                  <a:alpha val="0"/>
                </a:srgbClr>
              </a:gs>
            </a:gsLst>
            <a:lin ang="5400000" scaled="1"/>
            <a:tileRect/>
          </a:gradFill>
          <a:ln>
            <a:gradFill>
              <a:gsLst>
                <a:gs pos="32000">
                  <a:srgbClr val="1B56E7">
                    <a:alpha val="0"/>
                  </a:srgbClr>
                </a:gs>
                <a:gs pos="100000">
                  <a:srgbClr val="8767EF"/>
                </a:gs>
              </a:gsLst>
              <a:lin ang="5400000" scaled="1"/>
            </a:gradFill>
          </a:ln>
          <a:effectLst>
            <a:outerShdw blurRad="266700" dir="5400000" algn="t" rotWithShape="0">
              <a:srgbClr val="8767EF">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6"/>
          <p:cNvGrpSpPr/>
          <p:nvPr/>
        </p:nvGrpSpPr>
        <p:grpSpPr>
          <a:xfrm>
            <a:off x="5212066" y="3745893"/>
            <a:ext cx="2313239" cy="1424823"/>
            <a:chOff x="5275794" y="3745893"/>
            <a:chExt cx="2313239" cy="1424823"/>
          </a:xfrm>
        </p:grpSpPr>
        <p:sp>
          <p:nvSpPr>
            <p:cNvPr id="95" name="文本框 94"/>
            <p:cNvSpPr txBox="1"/>
            <p:nvPr/>
          </p:nvSpPr>
          <p:spPr>
            <a:xfrm>
              <a:off x="5275794" y="3745893"/>
              <a:ext cx="2153920" cy="1107440"/>
            </a:xfrm>
            <a:prstGeom prst="rect">
              <a:avLst/>
            </a:prstGeom>
            <a:noFill/>
          </p:spPr>
          <p:txBody>
            <a:bodyPr wrap="none" lIns="0" tIns="0" rIns="0" bIns="0" rtlCol="0">
              <a:spAutoFit/>
            </a:bodyPr>
            <a:lstStyle/>
            <a:p>
              <a:pPr algn="l"/>
              <a:r>
                <a:rPr lang="en-US" altLang="zh-CN" sz="7200" dirty="0">
                  <a:gradFill>
                    <a:gsLst>
                      <a:gs pos="0">
                        <a:schemeClr val="bg1"/>
                      </a:gs>
                      <a:gs pos="100000">
                        <a:srgbClr val="1B56E7"/>
                      </a:gs>
                    </a:gsLst>
                    <a:lin ang="2700000" scaled="0"/>
                  </a:gradFill>
                  <a:latin typeface="思源黑体 CN Bold" panose="020B0800000000000000" pitchFamily="34" charset="-122"/>
                  <a:ea typeface="思源黑体 CN Heavy" panose="020B0A00000000000000" charset="-122"/>
                </a:rPr>
                <a:t>3549</a:t>
              </a:r>
              <a:endParaRPr lang="en-US" altLang="zh-CN" sz="7200" dirty="0">
                <a:gradFill>
                  <a:gsLst>
                    <a:gs pos="0">
                      <a:schemeClr val="bg1"/>
                    </a:gs>
                    <a:gs pos="100000">
                      <a:srgbClr val="1B56E7"/>
                    </a:gs>
                  </a:gsLst>
                  <a:lin ang="2700000" scaled="0"/>
                </a:gradFill>
                <a:latin typeface="思源黑体 CN Bold" panose="020B0800000000000000" pitchFamily="34" charset="-122"/>
                <a:ea typeface="思源黑体 CN Heavy" panose="020B0A00000000000000" charset="-122"/>
              </a:endParaRPr>
            </a:p>
          </p:txBody>
        </p:sp>
        <p:sp>
          <p:nvSpPr>
            <p:cNvPr id="96" name="文本框 95"/>
            <p:cNvSpPr txBox="1"/>
            <p:nvPr/>
          </p:nvSpPr>
          <p:spPr>
            <a:xfrm>
              <a:off x="7271533" y="4364206"/>
              <a:ext cx="317500" cy="276860"/>
            </a:xfrm>
            <a:prstGeom prst="rect">
              <a:avLst/>
            </a:prstGeom>
            <a:noFill/>
          </p:spPr>
          <p:txBody>
            <a:bodyPr wrap="none" lIns="0" tIns="0" rIns="0" bIns="0" rtlCol="0">
              <a:spAutoFit/>
            </a:bodyPr>
            <a:lstStyle/>
            <a:p>
              <a:pPr algn="l"/>
              <a:r>
                <a:rPr lang="en-US" altLang="zh-CN" dirty="0">
                  <a:solidFill>
                    <a:schemeClr val="bg1">
                      <a:alpha val="50000"/>
                    </a:schemeClr>
                  </a:solidFill>
                  <a:effectLst>
                    <a:outerShdw blurRad="419100" dist="38100" dir="5400000" algn="t" rotWithShape="0">
                      <a:srgbClr val="82A2F2">
                        <a:alpha val="66000"/>
                      </a:srgbClr>
                    </a:outerShdw>
                  </a:effectLst>
                  <a:latin typeface="思源黑体 CN Bold" panose="020B0800000000000000" pitchFamily="34" charset="-122"/>
                  <a:ea typeface="思源黑体 CN Heavy" panose="020B0A00000000000000" charset="-122"/>
                  <a:sym typeface="思源黑体 CN Regular" panose="020B0500000000000000" pitchFamily="34" charset="-122"/>
                </a:rPr>
                <a:t>/</a:t>
              </a:r>
              <a:r>
                <a:rPr lang="zh-CN" altLang="en-US" dirty="0">
                  <a:solidFill>
                    <a:schemeClr val="bg1">
                      <a:alpha val="50000"/>
                    </a:schemeClr>
                  </a:solidFill>
                  <a:effectLst>
                    <a:outerShdw blurRad="419100" dist="38100" dir="5400000" algn="t" rotWithShape="0">
                      <a:srgbClr val="82A2F2">
                        <a:alpha val="66000"/>
                      </a:srgbClr>
                    </a:outerShdw>
                  </a:effectLst>
                  <a:latin typeface="思源黑体 CN Bold" panose="020B0800000000000000" pitchFamily="34" charset="-122"/>
                  <a:ea typeface="思源黑体 CN Heavy" panose="020B0A00000000000000" charset="-122"/>
                  <a:sym typeface="思源黑体 CN Regular" panose="020B0500000000000000" pitchFamily="34" charset="-122"/>
                </a:rPr>
                <a:t>個</a:t>
              </a:r>
              <a:endParaRPr lang="zh-CN" altLang="en-US" dirty="0">
                <a:solidFill>
                  <a:schemeClr val="bg1">
                    <a:alpha val="50000"/>
                  </a:schemeClr>
                </a:solidFill>
                <a:effectLst>
                  <a:outerShdw blurRad="419100" dist="38100" dir="5400000" algn="t" rotWithShape="0">
                    <a:srgbClr val="82A2F2">
                      <a:alpha val="66000"/>
                    </a:srgbClr>
                  </a:outerShdw>
                </a:effectLst>
                <a:latin typeface="思源黑体 CN Bold" panose="020B0800000000000000" pitchFamily="34" charset="-122"/>
                <a:ea typeface="思源黑体 CN Heavy" panose="020B0A00000000000000" charset="-122"/>
                <a:sym typeface="思源黑体 CN Regular" panose="020B0500000000000000" pitchFamily="34" charset="-122"/>
              </a:endParaRPr>
            </a:p>
          </p:txBody>
        </p:sp>
        <p:sp>
          <p:nvSpPr>
            <p:cNvPr id="97" name="文本框 96"/>
            <p:cNvSpPr txBox="1"/>
            <p:nvPr/>
          </p:nvSpPr>
          <p:spPr>
            <a:xfrm>
              <a:off x="5331079" y="4801781"/>
              <a:ext cx="1524000" cy="368935"/>
            </a:xfrm>
            <a:prstGeom prst="rect">
              <a:avLst/>
            </a:prstGeom>
            <a:noFill/>
          </p:spPr>
          <p:txBody>
            <a:bodyPr wrap="none" lIns="0" tIns="0" rIns="0" bIns="0" rtlCol="0">
              <a:spAutoFit/>
            </a:bodyPr>
            <a:lstStyle/>
            <a:p>
              <a:pPr>
                <a:lnSpc>
                  <a:spcPct val="120000"/>
                </a:lnSpc>
              </a:pPr>
              <a:r>
                <a:rPr lang="zh-CN" altLang="en-US" sz="2000" dirty="0">
                  <a:solidFill>
                    <a:schemeClr val="bg1">
                      <a:alpha val="80000"/>
                    </a:schemeClr>
                  </a:solidFill>
                  <a:latin typeface="思源黑体 CN Bold" panose="020B0800000000000000" pitchFamily="34" charset="-122"/>
                  <a:ea typeface="思源黑体 CN Heavy" panose="020B0A00000000000000" charset="-122"/>
                  <a:sym typeface="思源黑体 CN Medium" panose="020B0600000000000000" pitchFamily="34" charset="-122"/>
                </a:rPr>
                <a:t>少量數據要點</a:t>
              </a:r>
              <a:endParaRPr lang="zh-CN" altLang="en-US" sz="2000" dirty="0">
                <a:solidFill>
                  <a:schemeClr val="bg1">
                    <a:alpha val="80000"/>
                  </a:schemeClr>
                </a:soli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grpSp>
      <p:sp>
        <p:nvSpPr>
          <p:cNvPr id="103" name="梯形 102"/>
          <p:cNvSpPr/>
          <p:nvPr/>
        </p:nvSpPr>
        <p:spPr>
          <a:xfrm>
            <a:off x="8419437" y="4413236"/>
            <a:ext cx="3574180" cy="989614"/>
          </a:xfrm>
          <a:prstGeom prst="trapezoid">
            <a:avLst>
              <a:gd name="adj" fmla="val 99967"/>
            </a:avLst>
          </a:prstGeom>
          <a:gradFill flip="none" rotWithShape="1">
            <a:gsLst>
              <a:gs pos="100000">
                <a:srgbClr val="1B56E7">
                  <a:lumMod val="100000"/>
                  <a:alpha val="20000"/>
                </a:srgbClr>
              </a:gs>
              <a:gs pos="25000">
                <a:srgbClr val="8767EF">
                  <a:alpha val="0"/>
                </a:srgbClr>
              </a:gs>
            </a:gsLst>
            <a:lin ang="5400000" scaled="1"/>
            <a:tileRect/>
          </a:gradFill>
          <a:ln>
            <a:gradFill>
              <a:gsLst>
                <a:gs pos="32000">
                  <a:srgbClr val="1B56E7">
                    <a:alpha val="0"/>
                  </a:srgbClr>
                </a:gs>
                <a:gs pos="100000">
                  <a:srgbClr val="8767EF"/>
                </a:gs>
              </a:gsLst>
              <a:lin ang="5400000" scaled="1"/>
            </a:gradFill>
          </a:ln>
          <a:effectLst>
            <a:outerShdw blurRad="266700" dir="5400000" algn="t" rotWithShape="0">
              <a:srgbClr val="8767EF">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5" name="文本框 104"/>
          <p:cNvSpPr txBox="1"/>
          <p:nvPr/>
        </p:nvSpPr>
        <p:spPr>
          <a:xfrm>
            <a:off x="9048357" y="3761359"/>
            <a:ext cx="2153920" cy="1107440"/>
          </a:xfrm>
          <a:prstGeom prst="rect">
            <a:avLst/>
          </a:prstGeom>
          <a:noFill/>
        </p:spPr>
        <p:txBody>
          <a:bodyPr wrap="none" lIns="0" tIns="0" rIns="0" bIns="0" rtlCol="0">
            <a:spAutoFit/>
          </a:bodyPr>
          <a:lstStyle/>
          <a:p>
            <a:pPr algn="l"/>
            <a:r>
              <a:rPr lang="en-US" altLang="zh-CN" sz="7200" dirty="0">
                <a:gradFill>
                  <a:gsLst>
                    <a:gs pos="0">
                      <a:schemeClr val="bg1"/>
                    </a:gs>
                    <a:gs pos="100000">
                      <a:srgbClr val="1B56E7"/>
                    </a:gs>
                  </a:gsLst>
                  <a:lin ang="2700000" scaled="0"/>
                </a:gradFill>
                <a:latin typeface="思源黑体 CN Bold" panose="020B0800000000000000" pitchFamily="34" charset="-122"/>
                <a:ea typeface="思源黑体 CN Heavy" panose="020B0A00000000000000" charset="-122"/>
              </a:rPr>
              <a:t>2487</a:t>
            </a:r>
            <a:endParaRPr lang="en-US" altLang="zh-CN" sz="7200" dirty="0">
              <a:gradFill>
                <a:gsLst>
                  <a:gs pos="0">
                    <a:schemeClr val="bg1"/>
                  </a:gs>
                  <a:gs pos="100000">
                    <a:srgbClr val="1B56E7"/>
                  </a:gs>
                </a:gsLst>
                <a:lin ang="2700000" scaled="0"/>
              </a:gradFill>
              <a:latin typeface="思源黑体 CN Bold" panose="020B0800000000000000" pitchFamily="34" charset="-122"/>
              <a:ea typeface="思源黑体 CN Heavy" panose="020B0A00000000000000" charset="-122"/>
            </a:endParaRPr>
          </a:p>
        </p:txBody>
      </p:sp>
      <p:sp>
        <p:nvSpPr>
          <p:cNvPr id="106" name="文本框 105"/>
          <p:cNvSpPr txBox="1"/>
          <p:nvPr/>
        </p:nvSpPr>
        <p:spPr>
          <a:xfrm>
            <a:off x="11044096" y="4379672"/>
            <a:ext cx="317500" cy="276860"/>
          </a:xfrm>
          <a:prstGeom prst="rect">
            <a:avLst/>
          </a:prstGeom>
          <a:noFill/>
        </p:spPr>
        <p:txBody>
          <a:bodyPr wrap="none" lIns="0" tIns="0" rIns="0" bIns="0" rtlCol="0">
            <a:spAutoFit/>
          </a:bodyPr>
          <a:lstStyle/>
          <a:p>
            <a:pPr algn="l"/>
            <a:r>
              <a:rPr lang="en-US" altLang="zh-CN" dirty="0">
                <a:solidFill>
                  <a:schemeClr val="bg1">
                    <a:alpha val="50000"/>
                  </a:schemeClr>
                </a:solidFill>
                <a:effectLst>
                  <a:outerShdw blurRad="419100" dist="38100" dir="5400000" algn="t" rotWithShape="0">
                    <a:srgbClr val="82A2F2">
                      <a:alpha val="66000"/>
                    </a:srgbClr>
                  </a:outerShdw>
                </a:effectLst>
                <a:latin typeface="思源黑体 CN Bold" panose="020B0800000000000000" pitchFamily="34" charset="-122"/>
                <a:ea typeface="思源黑体 CN Heavy" panose="020B0A00000000000000" charset="-122"/>
                <a:sym typeface="思源黑体 CN Regular" panose="020B0500000000000000" pitchFamily="34" charset="-122"/>
              </a:rPr>
              <a:t>/</a:t>
            </a:r>
            <a:r>
              <a:rPr lang="zh-CN" altLang="en-US" dirty="0">
                <a:solidFill>
                  <a:schemeClr val="bg1">
                    <a:alpha val="50000"/>
                  </a:schemeClr>
                </a:solidFill>
                <a:effectLst>
                  <a:outerShdw blurRad="419100" dist="38100" dir="5400000" algn="t" rotWithShape="0">
                    <a:srgbClr val="82A2F2">
                      <a:alpha val="66000"/>
                    </a:srgbClr>
                  </a:outerShdw>
                </a:effectLst>
                <a:latin typeface="思源黑体 CN Bold" panose="020B0800000000000000" pitchFamily="34" charset="-122"/>
                <a:ea typeface="思源黑体 CN Heavy" panose="020B0A00000000000000" charset="-122"/>
                <a:sym typeface="思源黑体 CN Regular" panose="020B0500000000000000" pitchFamily="34" charset="-122"/>
              </a:rPr>
              <a:t>個</a:t>
            </a:r>
            <a:endParaRPr lang="zh-CN" altLang="en-US" dirty="0">
              <a:solidFill>
                <a:schemeClr val="bg1">
                  <a:alpha val="50000"/>
                </a:schemeClr>
              </a:solidFill>
              <a:effectLst>
                <a:outerShdw blurRad="419100" dist="38100" dir="5400000" algn="t" rotWithShape="0">
                  <a:srgbClr val="82A2F2">
                    <a:alpha val="66000"/>
                  </a:srgbClr>
                </a:outerShdw>
              </a:effectLst>
              <a:latin typeface="思源黑体 CN Bold" panose="020B0800000000000000" pitchFamily="34" charset="-122"/>
              <a:ea typeface="思源黑体 CN Heavy" panose="020B0A00000000000000" charset="-122"/>
              <a:sym typeface="思源黑体 CN Regular" panose="020B0500000000000000" pitchFamily="34" charset="-122"/>
            </a:endParaRPr>
          </a:p>
        </p:txBody>
      </p:sp>
      <p:sp>
        <p:nvSpPr>
          <p:cNvPr id="107" name="文本框 106"/>
          <p:cNvSpPr txBox="1"/>
          <p:nvPr/>
        </p:nvSpPr>
        <p:spPr>
          <a:xfrm>
            <a:off x="9103642" y="4817247"/>
            <a:ext cx="1524000" cy="368935"/>
          </a:xfrm>
          <a:prstGeom prst="rect">
            <a:avLst/>
          </a:prstGeom>
          <a:noFill/>
        </p:spPr>
        <p:txBody>
          <a:bodyPr wrap="none" lIns="0" tIns="0" rIns="0" bIns="0" rtlCol="0">
            <a:spAutoFit/>
          </a:bodyPr>
          <a:lstStyle/>
          <a:p>
            <a:pPr>
              <a:lnSpc>
                <a:spcPct val="120000"/>
              </a:lnSpc>
            </a:pPr>
            <a:r>
              <a:rPr lang="zh-CN" altLang="en-US" sz="2000" dirty="0">
                <a:solidFill>
                  <a:schemeClr val="bg1">
                    <a:alpha val="80000"/>
                  </a:schemeClr>
                </a:solidFill>
                <a:latin typeface="思源黑体 CN Bold" panose="020B0800000000000000" pitchFamily="34" charset="-122"/>
                <a:ea typeface="思源黑体 CN Heavy" panose="020B0A00000000000000" charset="-122"/>
                <a:sym typeface="思源黑体 CN Medium" panose="020B0600000000000000" pitchFamily="34" charset="-122"/>
              </a:rPr>
              <a:t>少量數據要點</a:t>
            </a:r>
            <a:endParaRPr lang="zh-CN" altLang="en-US" sz="2000" dirty="0">
              <a:solidFill>
                <a:schemeClr val="bg1">
                  <a:alpha val="80000"/>
                </a:schemeClr>
              </a:soli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grpSp>
        <p:nvGrpSpPr>
          <p:cNvPr id="110" name="组合 109"/>
          <p:cNvGrpSpPr/>
          <p:nvPr/>
        </p:nvGrpSpPr>
        <p:grpSpPr>
          <a:xfrm>
            <a:off x="4583146" y="2512041"/>
            <a:ext cx="6872254" cy="794063"/>
            <a:chOff x="3289049" y="2157936"/>
            <a:chExt cx="2482658" cy="682108"/>
          </a:xfrm>
        </p:grpSpPr>
        <p:cxnSp>
          <p:nvCxnSpPr>
            <p:cNvPr id="111" name="直接连接符 110"/>
            <p:cNvCxnSpPr/>
            <p:nvPr/>
          </p:nvCxnSpPr>
          <p:spPr>
            <a:xfrm>
              <a:off x="3289049" y="2157936"/>
              <a:ext cx="2482658" cy="0"/>
            </a:xfrm>
            <a:prstGeom prst="line">
              <a:avLst/>
            </a:prstGeom>
            <a:ln w="19050">
              <a:gradFill>
                <a:gsLst>
                  <a:gs pos="20000">
                    <a:srgbClr val="8767EF"/>
                  </a:gs>
                  <a:gs pos="0">
                    <a:srgbClr val="174FDB">
                      <a:alpha val="0"/>
                    </a:srgbClr>
                  </a:gs>
                  <a:gs pos="100000">
                    <a:srgbClr val="174FDB">
                      <a:alpha val="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112" name="直接连接符 111"/>
            <p:cNvCxnSpPr/>
            <p:nvPr/>
          </p:nvCxnSpPr>
          <p:spPr>
            <a:xfrm>
              <a:off x="3289049" y="2840044"/>
              <a:ext cx="2482658" cy="0"/>
            </a:xfrm>
            <a:prstGeom prst="line">
              <a:avLst/>
            </a:prstGeom>
            <a:ln w="19050">
              <a:gradFill>
                <a:gsLst>
                  <a:gs pos="80000">
                    <a:srgbClr val="8767EF"/>
                  </a:gs>
                  <a:gs pos="0">
                    <a:srgbClr val="174FDB">
                      <a:alpha val="0"/>
                    </a:srgbClr>
                  </a:gs>
                  <a:gs pos="100000">
                    <a:srgbClr val="174FDB">
                      <a:alpha val="0"/>
                    </a:srgbClr>
                  </a:gs>
                </a:gsLst>
                <a:lin ang="0" scaled="0"/>
              </a:gradFill>
            </a:ln>
          </p:spPr>
          <p:style>
            <a:lnRef idx="1">
              <a:schemeClr val="accent1"/>
            </a:lnRef>
            <a:fillRef idx="0">
              <a:schemeClr val="accent1"/>
            </a:fillRef>
            <a:effectRef idx="0">
              <a:schemeClr val="accent1"/>
            </a:effectRef>
            <a:fontRef idx="minor">
              <a:schemeClr val="tx1"/>
            </a:fontRef>
          </p:style>
        </p:cxnSp>
      </p:grpSp>
      <p:sp>
        <p:nvSpPr>
          <p:cNvPr id="113" name="文本框 112"/>
          <p:cNvSpPr txBox="1"/>
          <p:nvPr/>
        </p:nvSpPr>
        <p:spPr>
          <a:xfrm>
            <a:off x="5249284" y="2632073"/>
            <a:ext cx="5486400" cy="553720"/>
          </a:xfrm>
          <a:prstGeom prst="rect">
            <a:avLst/>
          </a:prstGeom>
          <a:noFill/>
          <a:effectLst>
            <a:outerShdw blurRad="50800" dist="38100" dir="5400000" algn="t" rotWithShape="0">
              <a:srgbClr val="1B56E7">
                <a:alpha val="40000"/>
              </a:srgbClr>
            </a:outerShdw>
          </a:effectLst>
        </p:spPr>
        <p:txBody>
          <a:bodyPr wrap="none" lIns="0" tIns="0" rIns="0" bIns="0" rtlCol="0">
            <a:spAutoFit/>
          </a:bodyPr>
          <a:lstStyle/>
          <a:p>
            <a:r>
              <a:rPr lang="zh-CN" altLang="en-US" sz="3600" dirty="0">
                <a:gradFill>
                  <a:gsLst>
                    <a:gs pos="0">
                      <a:schemeClr val="bg1"/>
                    </a:gs>
                    <a:gs pos="100000">
                      <a:srgbClr val="82A2F2"/>
                    </a:gs>
                  </a:gsLst>
                  <a:lin ang="2700000" scaled="0"/>
                </a:gradFill>
                <a:effectLst>
                  <a:outerShdw blurRad="431800" dir="5400000" algn="ctr" rotWithShape="0">
                    <a:srgbClr val="82A2F2">
                      <a:alpha val="50000"/>
                    </a:srgbClr>
                  </a:outerShdw>
                </a:effectLst>
                <a:latin typeface="思源黑体 CN Bold" panose="020B0800000000000000" pitchFamily="34" charset="-122"/>
                <a:ea typeface="思源黑体 CN Heavy" panose="020B0A00000000000000" charset="-122"/>
                <a:sym typeface="思源黑体 CN Bold" panose="020B0800000000000000" pitchFamily="34" charset="-122"/>
              </a:rPr>
              <a:t>這裏是對數據的總結性結論</a:t>
            </a:r>
            <a:endParaRPr lang="zh-CN" altLang="en-US" sz="3600" dirty="0">
              <a:gradFill>
                <a:gsLst>
                  <a:gs pos="0">
                    <a:schemeClr val="bg1"/>
                  </a:gs>
                  <a:gs pos="100000">
                    <a:srgbClr val="82A2F2"/>
                  </a:gs>
                </a:gsLst>
                <a:lin ang="2700000" scaled="0"/>
              </a:gradFill>
              <a:effectLst>
                <a:outerShdw blurRad="431800" dir="5400000" algn="ctr" rotWithShape="0">
                  <a:srgbClr val="82A2F2">
                    <a:alpha val="50000"/>
                  </a:srgbClr>
                </a:outerShdw>
              </a:effectLst>
              <a:latin typeface="思源黑体 CN Bold" panose="020B0800000000000000" pitchFamily="34" charset="-122"/>
              <a:ea typeface="思源黑体 CN Heavy" panose="020B0A00000000000000" charset="-122"/>
              <a:sym typeface="思源黑体 CN Bold" panose="020B0800000000000000" pitchFamily="34"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B579E5">
                <a:lumMod val="25000"/>
              </a:srgbClr>
            </a:gs>
            <a:gs pos="100000">
              <a:srgbClr val="5C4B9E">
                <a:lumMod val="25000"/>
              </a:srgbClr>
            </a:gs>
          </a:gsLst>
          <a:lin ang="2700000" scaled="0"/>
        </a:gradFill>
        <a:effectLst/>
      </p:bgPr>
    </p:bg>
    <p:spTree>
      <p:nvGrpSpPr>
        <p:cNvPr id="1" name=""/>
        <p:cNvGrpSpPr/>
        <p:nvPr/>
      </p:nvGrpSpPr>
      <p:grpSpPr>
        <a:xfrm>
          <a:off x="0" y="0"/>
          <a:ext cx="0" cy="0"/>
          <a:chOff x="0" y="0"/>
          <a:chExt cx="0" cy="0"/>
        </a:xfrm>
      </p:grpSpPr>
      <p:pic>
        <p:nvPicPr>
          <p:cNvPr id="8" name="图片 7" descr="夜晚的星空&#10;&#10;描述已自动生成"/>
          <p:cNvPicPr>
            <a:picLocks noChangeAspect="1"/>
          </p:cNvPicPr>
          <p:nvPr/>
        </p:nvPicPr>
        <p:blipFill rotWithShape="1">
          <a:blip r:embed="rId2">
            <a:extLst>
              <a:ext uri="{28A0092B-C50C-407E-A947-70E740481C1C}">
                <a14:useLocalDpi xmlns:a14="http://schemas.microsoft.com/office/drawing/2010/main" val="0"/>
              </a:ext>
            </a:extLst>
          </a:blip>
          <a:srcRect l="-172" t="13133" r="32521" b="19216"/>
          <a:stretch>
            <a:fillRect/>
          </a:stretch>
        </p:blipFill>
        <p:spPr>
          <a:xfrm>
            <a:off x="0" y="-43764"/>
            <a:ext cx="12192000" cy="6858000"/>
          </a:xfrm>
          <a:prstGeom prst="rect">
            <a:avLst/>
          </a:prstGeom>
        </p:spPr>
      </p:pic>
      <p:pic>
        <p:nvPicPr>
          <p:cNvPr id="57" name="Picture 12"/>
          <p:cNvPicPr>
            <a:picLocks noChangeAspect="1"/>
          </p:cNvPicPr>
          <p:nvPr/>
        </p:nvPicPr>
        <p:blipFill>
          <a:blip r:embed="rId3"/>
          <a:stretch>
            <a:fillRect/>
          </a:stretch>
        </p:blipFill>
        <p:spPr>
          <a:xfrm flipH="1" flipV="1">
            <a:off x="-1257300" y="-2569"/>
            <a:ext cx="5346077" cy="2280102"/>
          </a:xfrm>
          <a:prstGeom prst="rect">
            <a:avLst/>
          </a:prstGeom>
        </p:spPr>
      </p:pic>
      <p:sp>
        <p:nvSpPr>
          <p:cNvPr id="4" name="矩形 3"/>
          <p:cNvSpPr/>
          <p:nvPr/>
        </p:nvSpPr>
        <p:spPr>
          <a:xfrm>
            <a:off x="0" y="0"/>
            <a:ext cx="12192000" cy="6858000"/>
          </a:xfrm>
          <a:prstGeom prst="rect">
            <a:avLst/>
          </a:prstGeom>
          <a:gradFill>
            <a:gsLst>
              <a:gs pos="0">
                <a:srgbClr val="071841"/>
              </a:gs>
              <a:gs pos="100000">
                <a:srgbClr val="071841">
                  <a:alpha val="90000"/>
                </a:srgbClr>
              </a:gs>
            </a:gsLst>
            <a:lin ang="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0" y="43764"/>
            <a:ext cx="2698812" cy="2698812"/>
          </a:xfrm>
          <a:prstGeom prst="rect">
            <a:avLst/>
          </a:prstGeom>
          <a:gradFill flip="none" rotWithShape="1">
            <a:gsLst>
              <a:gs pos="1000">
                <a:srgbClr val="1B56E7">
                  <a:alpha val="56000"/>
                </a:srgbClr>
              </a:gs>
              <a:gs pos="100000">
                <a:srgbClr val="1B56E7">
                  <a:alpha val="0"/>
                </a:srgb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5" name="Picture 12"/>
          <p:cNvPicPr>
            <a:picLocks noChangeAspect="1"/>
          </p:cNvPicPr>
          <p:nvPr/>
        </p:nvPicPr>
        <p:blipFill>
          <a:blip r:embed="rId3"/>
          <a:stretch>
            <a:fillRect/>
          </a:stretch>
        </p:blipFill>
        <p:spPr>
          <a:xfrm flipH="1" flipV="1">
            <a:off x="-1104900" y="0"/>
            <a:ext cx="5346077" cy="2280102"/>
          </a:xfrm>
          <a:prstGeom prst="rect">
            <a:avLst/>
          </a:prstGeom>
        </p:spPr>
      </p:pic>
      <p:sp>
        <p:nvSpPr>
          <p:cNvPr id="28" name="平行四边形 27"/>
          <p:cNvSpPr/>
          <p:nvPr/>
        </p:nvSpPr>
        <p:spPr>
          <a:xfrm>
            <a:off x="1126536" y="785040"/>
            <a:ext cx="3780572" cy="596889"/>
          </a:xfrm>
          <a:prstGeom prst="parallelogram">
            <a:avLst>
              <a:gd name="adj" fmla="val 76065"/>
            </a:avLst>
          </a:prstGeom>
          <a:noFill/>
          <a:ln w="25400">
            <a:gradFill>
              <a:gsLst>
                <a:gs pos="0">
                  <a:srgbClr val="174FDB">
                    <a:alpha val="50000"/>
                  </a:srgbClr>
                </a:gs>
                <a:gs pos="100000">
                  <a:srgbClr val="9158C7">
                    <a:alpha val="0"/>
                  </a:srgbClr>
                </a:gs>
              </a:gsLst>
              <a:lin ang="5400000" scaled="1"/>
            </a:gradFill>
          </a:ln>
          <a:effectLst>
            <a:outerShdw blurRad="419100" dist="355600" dir="2700000" sx="101000" sy="101000" algn="tl" rotWithShape="0">
              <a:srgbClr val="5883EE">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sp>
        <p:nvSpPr>
          <p:cNvPr id="6" name="平行四边形 5"/>
          <p:cNvSpPr/>
          <p:nvPr/>
        </p:nvSpPr>
        <p:spPr>
          <a:xfrm>
            <a:off x="955388" y="853007"/>
            <a:ext cx="3780572" cy="596889"/>
          </a:xfrm>
          <a:prstGeom prst="parallelogram">
            <a:avLst>
              <a:gd name="adj" fmla="val 76065"/>
            </a:avLst>
          </a:prstGeom>
          <a:gradFill flip="none" rotWithShape="1">
            <a:gsLst>
              <a:gs pos="52000">
                <a:srgbClr val="1B56E7"/>
              </a:gs>
              <a:gs pos="100000">
                <a:srgbClr val="8767EF"/>
              </a:gs>
            </a:gsLst>
            <a:lin ang="8100000" scaled="1"/>
            <a:tileRect/>
          </a:gradFill>
          <a:ln>
            <a:noFill/>
          </a:ln>
          <a:effectLst>
            <a:outerShdw blurRad="419100" dist="355600" dir="2700000" sx="101000" sy="101000" algn="tl" rotWithShape="0">
              <a:srgbClr val="5883EE">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pic>
        <p:nvPicPr>
          <p:cNvPr id="29" name="Picture 6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V="1">
            <a:off x="669674" y="520849"/>
            <a:ext cx="1121758" cy="957600"/>
          </a:xfrm>
          <a:prstGeom prst="rect">
            <a:avLst/>
          </a:prstGeom>
          <a:effectLst>
            <a:outerShdw blurRad="381000" dist="38100" dir="5400000" algn="t" rotWithShape="0">
              <a:srgbClr val="36B8DB">
                <a:alpha val="74000"/>
              </a:srgbClr>
            </a:outerShdw>
          </a:effectLst>
        </p:spPr>
      </p:pic>
      <p:sp>
        <p:nvSpPr>
          <p:cNvPr id="59" name="文本框 58"/>
          <p:cNvSpPr txBox="1"/>
          <p:nvPr/>
        </p:nvSpPr>
        <p:spPr>
          <a:xfrm>
            <a:off x="1971312" y="936008"/>
            <a:ext cx="2133600" cy="430530"/>
          </a:xfrm>
          <a:prstGeom prst="rect">
            <a:avLst/>
          </a:prstGeom>
          <a:noFill/>
        </p:spPr>
        <p:txBody>
          <a:bodyPr wrap="none" lIns="0" tIns="0" rIns="0" bIns="0" rtlCol="0">
            <a:spAutoFit/>
          </a:bodyPr>
          <a:lstStyle/>
          <a:p>
            <a:r>
              <a:rPr lang="zh-CN" altLang="en-US" sz="2800" dirty="0">
                <a:solidFill>
                  <a:schemeClr val="bg1"/>
                </a:solidFill>
                <a:latin typeface="思源黑体 CN Bold" panose="020B0800000000000000" pitchFamily="34" charset="-122"/>
                <a:ea typeface="思源黑体 CN Heavy" panose="020B0A00000000000000" charset="-122"/>
                <a:sym typeface="思源黑体 CN Bold" panose="020B0800000000000000" pitchFamily="34" charset="-122"/>
              </a:rPr>
              <a:t>這裏是大標題</a:t>
            </a:r>
            <a:endParaRPr lang="zh-CN" altLang="en-US" sz="2800" dirty="0">
              <a:solidFill>
                <a:schemeClr val="bg1"/>
              </a:solidFill>
              <a:latin typeface="思源黑体 CN Bold" panose="020B0800000000000000" pitchFamily="34" charset="-122"/>
              <a:ea typeface="思源黑体 CN Heavy" panose="020B0A00000000000000" charset="-122"/>
              <a:sym typeface="思源黑体 CN Bold" panose="020B0800000000000000" pitchFamily="34" charset="-122"/>
            </a:endParaRPr>
          </a:p>
        </p:txBody>
      </p:sp>
      <p:sp>
        <p:nvSpPr>
          <p:cNvPr id="60" name="文本框 59"/>
          <p:cNvSpPr txBox="1"/>
          <p:nvPr/>
        </p:nvSpPr>
        <p:spPr>
          <a:xfrm>
            <a:off x="7620073" y="-692288"/>
            <a:ext cx="4693920" cy="1477010"/>
          </a:xfrm>
          <a:prstGeom prst="rect">
            <a:avLst/>
          </a:prstGeom>
          <a:noFill/>
        </p:spPr>
        <p:txBody>
          <a:bodyPr wrap="none" lIns="0" tIns="0" rIns="0" bIns="0" rtlCol="0">
            <a:spAutoFit/>
          </a:bodyPr>
          <a:lstStyle>
            <a:defPPr>
              <a:defRPr lang="zh-CN"/>
            </a:defPPr>
            <a:lvl1pPr algn="ctr">
              <a:defRPr sz="9600">
                <a:ln>
                  <a:solidFill>
                    <a:schemeClr val="bg1">
                      <a:alpha val="20000"/>
                    </a:schemeClr>
                  </a:solidFill>
                </a:ln>
                <a:noFill/>
              </a:defRPr>
            </a:lvl1pPr>
          </a:lstStyle>
          <a:p>
            <a:r>
              <a:rPr lang="en-US" altLang="zh-CN" dirty="0">
                <a:latin typeface="思源黑体 CN Bold" panose="020B0800000000000000" pitchFamily="34" charset="-122"/>
                <a:ea typeface="思源黑体 CN Heavy" panose="020B0A00000000000000" charset="-122"/>
                <a:sym typeface="思源黑体 CN Medium" panose="020B0600000000000000" pitchFamily="34" charset="-122"/>
              </a:rPr>
              <a:t>HERE IS</a:t>
            </a:r>
            <a:endParaRPr lang="en-US" altLang="zh-CN" dirty="0">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69" name="文本框 68"/>
          <p:cNvSpPr txBox="1"/>
          <p:nvPr/>
        </p:nvSpPr>
        <p:spPr>
          <a:xfrm>
            <a:off x="-59393" y="6165107"/>
            <a:ext cx="2346960" cy="738505"/>
          </a:xfrm>
          <a:prstGeom prst="rect">
            <a:avLst/>
          </a:prstGeom>
          <a:noFill/>
        </p:spPr>
        <p:txBody>
          <a:bodyPr wrap="none" lIns="0" tIns="0" rIns="0" bIns="0" rtlCol="0">
            <a:spAutoFit/>
          </a:bodyPr>
          <a:lstStyle>
            <a:defPPr>
              <a:defRPr lang="zh-CN"/>
            </a:defPPr>
            <a:lvl1pPr algn="ctr">
              <a:defRPr sz="9600">
                <a:ln>
                  <a:solidFill>
                    <a:schemeClr val="bg1">
                      <a:alpha val="20000"/>
                    </a:schemeClr>
                  </a:solidFill>
                </a:ln>
                <a:noFill/>
              </a:defRPr>
            </a:lvl1pPr>
          </a:lstStyle>
          <a:p>
            <a:r>
              <a:rPr lang="en-US" altLang="zh-CN" sz="4800" dirty="0">
                <a:ln>
                  <a:solidFill>
                    <a:schemeClr val="bg1">
                      <a:alpha val="10000"/>
                    </a:schemeClr>
                  </a:solidFill>
                </a:ln>
                <a:latin typeface="思源黑体 CN Bold" panose="020B0800000000000000" pitchFamily="34" charset="-122"/>
                <a:ea typeface="思源黑体 CN Heavy" panose="020B0A00000000000000" charset="-122"/>
                <a:sym typeface="思源黑体 CN Medium" panose="020B0600000000000000" pitchFamily="34" charset="-122"/>
              </a:rPr>
              <a:t>HERE IS</a:t>
            </a:r>
            <a:endParaRPr lang="en-US" altLang="zh-CN" sz="4800" dirty="0">
              <a:ln>
                <a:solidFill>
                  <a:schemeClr val="bg1">
                    <a:alpha val="10000"/>
                  </a:schemeClr>
                </a:solidFill>
              </a:ln>
              <a:latin typeface="思源黑体 CN Bold" panose="020B0800000000000000" pitchFamily="34" charset="-122"/>
              <a:ea typeface="思源黑体 CN Heavy" panose="020B0A00000000000000" charset="-122"/>
              <a:sym typeface="思源黑体 CN Medium" panose="020B0600000000000000" pitchFamily="34" charset="-122"/>
            </a:endParaRPr>
          </a:p>
        </p:txBody>
      </p:sp>
      <p:cxnSp>
        <p:nvCxnSpPr>
          <p:cNvPr id="70" name="直接连接符 69"/>
          <p:cNvCxnSpPr/>
          <p:nvPr/>
        </p:nvCxnSpPr>
        <p:spPr>
          <a:xfrm>
            <a:off x="2600325" y="6551151"/>
            <a:ext cx="7966075" cy="0"/>
          </a:xfrm>
          <a:prstGeom prst="line">
            <a:avLst/>
          </a:prstGeom>
          <a:ln w="22225" cap="rnd">
            <a:solidFill>
              <a:srgbClr val="174FDB">
                <a:alpha val="20000"/>
              </a:srgbClr>
            </a:solidFill>
            <a:prstDash val="dash"/>
            <a:round/>
          </a:ln>
        </p:spPr>
        <p:style>
          <a:lnRef idx="1">
            <a:schemeClr val="accent1"/>
          </a:lnRef>
          <a:fillRef idx="0">
            <a:schemeClr val="accent1"/>
          </a:fillRef>
          <a:effectRef idx="0">
            <a:schemeClr val="accent1"/>
          </a:effectRef>
          <a:fontRef idx="minor">
            <a:schemeClr val="tx1"/>
          </a:fontRef>
        </p:style>
      </p:cxnSp>
      <p:pic>
        <p:nvPicPr>
          <p:cNvPr id="86" name="Picture 65"/>
          <p:cNvPicPr/>
          <p:nvPr/>
        </p:nvPicPr>
        <p:blipFill>
          <a:blip r:embed="rId4">
            <a:alphaModFix amt="20000"/>
            <a:extLst>
              <a:ext uri="{28A0092B-C50C-407E-A947-70E740481C1C}">
                <a14:useLocalDpi xmlns:a14="http://schemas.microsoft.com/office/drawing/2010/main" val="0"/>
              </a:ext>
            </a:extLst>
          </a:blip>
          <a:stretch>
            <a:fillRect/>
          </a:stretch>
        </p:blipFill>
        <p:spPr>
          <a:xfrm flipV="1">
            <a:off x="10915259" y="6460952"/>
            <a:ext cx="211323" cy="180398"/>
          </a:xfrm>
          <a:prstGeom prst="rect">
            <a:avLst/>
          </a:prstGeom>
        </p:spPr>
      </p:pic>
      <p:pic>
        <p:nvPicPr>
          <p:cNvPr id="87" name="Picture 65"/>
          <p:cNvPicPr/>
          <p:nvPr/>
        </p:nvPicPr>
        <p:blipFill>
          <a:blip r:embed="rId4">
            <a:alphaModFix amt="50000"/>
            <a:extLst>
              <a:ext uri="{28A0092B-C50C-407E-A947-70E740481C1C}">
                <a14:useLocalDpi xmlns:a14="http://schemas.microsoft.com/office/drawing/2010/main" val="0"/>
              </a:ext>
            </a:extLst>
          </a:blip>
          <a:stretch>
            <a:fillRect/>
          </a:stretch>
        </p:blipFill>
        <p:spPr>
          <a:xfrm flipH="1">
            <a:off x="11176181" y="6460952"/>
            <a:ext cx="211323" cy="180398"/>
          </a:xfrm>
          <a:prstGeom prst="rect">
            <a:avLst/>
          </a:prstGeom>
        </p:spPr>
      </p:pic>
      <p:pic>
        <p:nvPicPr>
          <p:cNvPr id="85" name="Picture 65"/>
          <p:cNvPicPr/>
          <p:nvPr/>
        </p:nvPicPr>
        <p:blipFill>
          <a:blip r:embed="rId4">
            <a:alphaModFix amt="50000"/>
            <a:extLst>
              <a:ext uri="{28A0092B-C50C-407E-A947-70E740481C1C}">
                <a14:useLocalDpi xmlns:a14="http://schemas.microsoft.com/office/drawing/2010/main" val="0"/>
              </a:ext>
            </a:extLst>
          </a:blip>
          <a:stretch>
            <a:fillRect/>
          </a:stretch>
        </p:blipFill>
        <p:spPr>
          <a:xfrm>
            <a:off x="10654337" y="6460952"/>
            <a:ext cx="211323" cy="180398"/>
          </a:xfrm>
          <a:prstGeom prst="rect">
            <a:avLst/>
          </a:prstGeom>
        </p:spPr>
      </p:pic>
      <p:sp>
        <p:nvSpPr>
          <p:cNvPr id="32" name="矩形: 剪去对角 31"/>
          <p:cNvSpPr/>
          <p:nvPr/>
        </p:nvSpPr>
        <p:spPr>
          <a:xfrm rot="16200000" flipH="1">
            <a:off x="1057308" y="633840"/>
            <a:ext cx="1565334" cy="4571545"/>
          </a:xfrm>
          <a:prstGeom prst="snip2DiagRect">
            <a:avLst/>
          </a:prstGeom>
          <a:noFill/>
          <a:ln w="25400">
            <a:gradFill>
              <a:gsLst>
                <a:gs pos="30000">
                  <a:srgbClr val="1B56E7">
                    <a:alpha val="0"/>
                  </a:srgbClr>
                </a:gs>
                <a:gs pos="100000">
                  <a:srgbClr val="8767EF"/>
                </a:gs>
              </a:gsLst>
              <a:lin ang="54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altLang="zh-CN" dirty="0">
                <a:noFill/>
                <a:latin typeface="思源黑体 CN Bold" panose="020B0800000000000000" pitchFamily="34" charset="-122"/>
                <a:ea typeface="思源黑体 CN Heavy" panose="020B0A00000000000000" charset="-122"/>
              </a:rPr>
              <a:t>90</a:t>
            </a:r>
            <a:endParaRPr lang="en-US" altLang="zh-CN" dirty="0">
              <a:noFill/>
              <a:latin typeface="思源黑体 CN Bold" panose="020B0800000000000000" pitchFamily="34" charset="-122"/>
              <a:ea typeface="思源黑体 CN Heavy" panose="020B0A00000000000000" charset="-122"/>
            </a:endParaRPr>
          </a:p>
          <a:p>
            <a:pPr algn="r"/>
            <a:endParaRPr lang="en-US" altLang="zh-CN" dirty="0">
              <a:noFill/>
              <a:latin typeface="思源黑体 CN Bold" panose="020B0800000000000000" pitchFamily="34" charset="-122"/>
              <a:ea typeface="思源黑体 CN Heavy" panose="020B0A00000000000000" charset="-122"/>
            </a:endParaRPr>
          </a:p>
        </p:txBody>
      </p:sp>
      <p:sp>
        <p:nvSpPr>
          <p:cNvPr id="33" name="矩形: 剪去对角 32"/>
          <p:cNvSpPr/>
          <p:nvPr/>
        </p:nvSpPr>
        <p:spPr>
          <a:xfrm rot="16200000" flipH="1">
            <a:off x="919422" y="770423"/>
            <a:ext cx="1565334" cy="4571545"/>
          </a:xfrm>
          <a:prstGeom prst="snip2DiagRect">
            <a:avLst/>
          </a:prstGeom>
          <a:gradFill flip="none" rotWithShape="1">
            <a:gsLst>
              <a:gs pos="100000">
                <a:srgbClr val="1B56E7">
                  <a:lumMod val="100000"/>
                  <a:alpha val="50000"/>
                </a:srgbClr>
              </a:gs>
              <a:gs pos="0">
                <a:srgbClr val="8767EF">
                  <a:alpha val="0"/>
                </a:srgbClr>
              </a:gs>
            </a:gsLst>
            <a:lin ang="2700000" scaled="1"/>
            <a:tileRect/>
          </a:gradFill>
          <a:ln w="25400">
            <a:gradFill>
              <a:gsLst>
                <a:gs pos="30000">
                  <a:srgbClr val="1B56E7">
                    <a:alpha val="0"/>
                  </a:srgbClr>
                </a:gs>
                <a:gs pos="100000">
                  <a:srgbClr val="8767EF"/>
                </a:gs>
              </a:gsLst>
              <a:lin ang="16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a:p>
        </p:txBody>
      </p:sp>
      <p:sp>
        <p:nvSpPr>
          <p:cNvPr id="34" name="文本框 33"/>
          <p:cNvSpPr txBox="1"/>
          <p:nvPr/>
        </p:nvSpPr>
        <p:spPr>
          <a:xfrm flipH="1">
            <a:off x="739495" y="2478509"/>
            <a:ext cx="1524000" cy="307340"/>
          </a:xfrm>
          <a:prstGeom prst="rect">
            <a:avLst/>
          </a:prstGeom>
          <a:noFill/>
        </p:spPr>
        <p:txBody>
          <a:bodyPr wrap="none" lIns="0" tIns="0" rIns="0" bIns="0" rtlCol="0">
            <a:spAutoFit/>
          </a:bodyPr>
          <a:lstStyle>
            <a:defPPr>
              <a:defRPr lang="zh-CN"/>
            </a:defPPr>
            <a:lvl1pPr>
              <a:defRPr sz="2000">
                <a:gradFill>
                  <a:gsLst>
                    <a:gs pos="0">
                      <a:schemeClr val="bg1"/>
                    </a:gs>
                    <a:gs pos="100000">
                      <a:srgbClr val="BACCF8">
                        <a:alpha val="50000"/>
                      </a:srgbClr>
                    </a:gs>
                  </a:gsLst>
                  <a:lin ang="0" scaled="0"/>
                </a:gradFill>
                <a:latin typeface="思源黑体 CN Medium" panose="020B0600000000000000" pitchFamily="34" charset="-122"/>
                <a:ea typeface="思源黑体 CN Medium" panose="020B0600000000000000" pitchFamily="34" charset="-122"/>
              </a:defRPr>
            </a:lvl1pPr>
          </a:lstStyle>
          <a:p>
            <a:r>
              <a:rPr lang="zh-CN" altLang="en-US" dirty="0">
                <a:latin typeface="思源黑体 CN Bold" panose="020B0800000000000000" pitchFamily="34" charset="-122"/>
                <a:ea typeface="思源黑体 CN Heavy" panose="020B0A00000000000000" charset="-122"/>
                <a:sym typeface="思源黑体 CN Medium" panose="020B0600000000000000" pitchFamily="34" charset="-122"/>
              </a:rPr>
              <a:t>這裏是小標題</a:t>
            </a:r>
            <a:endParaRPr lang="zh-CN" altLang="en-US" dirty="0">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35" name="文本框 34"/>
          <p:cNvSpPr txBox="1"/>
          <p:nvPr/>
        </p:nvSpPr>
        <p:spPr>
          <a:xfrm flipH="1">
            <a:off x="739495" y="2919336"/>
            <a:ext cx="2876324" cy="774700"/>
          </a:xfrm>
          <a:prstGeom prst="rect">
            <a:avLst/>
          </a:prstGeom>
          <a:noFill/>
        </p:spPr>
        <p:txBody>
          <a:bodyPr wrap="square" lIns="0" tIns="0" rIns="0" bIns="0" rtlCol="0">
            <a:spAutoFit/>
          </a:bodyPr>
          <a:lstStyle/>
          <a:p>
            <a:pPr>
              <a:lnSpc>
                <a:spcPct val="120000"/>
              </a:lnSpc>
            </a:pPr>
            <a:r>
              <a:rPr lang="zh-CN" altLang="en-US" sz="1400" dirty="0">
                <a:solidFill>
                  <a:schemeClr val="bg1">
                    <a:alpha val="50000"/>
                  </a:schemeClr>
                </a:solidFill>
                <a:latin typeface="思源黑体 CN Bold" panose="020B0800000000000000" pitchFamily="34" charset="-122"/>
                <a:ea typeface="思源黑体 CN Heavy" panose="020B0A00000000000000" charset="-122"/>
              </a:rPr>
              <a:t>文字這裏是一段文字這裏是一段文字這裏是一段文一段文字這裏是一段文這裏是一段文字</a:t>
            </a:r>
            <a:endParaRPr lang="zh-CN" altLang="en-US" sz="14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3" name="弧形 2"/>
          <p:cNvSpPr/>
          <p:nvPr/>
        </p:nvSpPr>
        <p:spPr>
          <a:xfrm>
            <a:off x="850689" y="4437069"/>
            <a:ext cx="1434897" cy="1434897"/>
          </a:xfrm>
          <a:prstGeom prst="arc">
            <a:avLst>
              <a:gd name="adj1" fmla="val 16200000"/>
              <a:gd name="adj2" fmla="val 16188766"/>
            </a:avLst>
          </a:prstGeom>
          <a:noFill/>
          <a:ln w="123825" cap="rnd">
            <a:solidFill>
              <a:schemeClr val="tx1">
                <a:lumMod val="50000"/>
                <a:lumOff val="50000"/>
                <a:alpha val="12000"/>
              </a:schemeClr>
            </a:solidFill>
          </a:ln>
          <a:effectLst>
            <a:outerShdw blurRad="419100" dist="355600" dir="2700000" sx="101000" sy="101000" algn="tl" rotWithShape="0">
              <a:srgbClr val="5883EE">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50" name="弧形 49"/>
          <p:cNvSpPr/>
          <p:nvPr/>
        </p:nvSpPr>
        <p:spPr>
          <a:xfrm>
            <a:off x="850689" y="4437069"/>
            <a:ext cx="1434897" cy="1434897"/>
          </a:xfrm>
          <a:prstGeom prst="arc">
            <a:avLst>
              <a:gd name="adj1" fmla="val 16200000"/>
              <a:gd name="adj2" fmla="val 11308610"/>
            </a:avLst>
          </a:prstGeom>
          <a:noFill/>
          <a:ln w="123825" cap="rnd">
            <a:gradFill>
              <a:gsLst>
                <a:gs pos="0">
                  <a:srgbClr val="1B56E7"/>
                </a:gs>
                <a:gs pos="100000">
                  <a:srgbClr val="8767EF"/>
                </a:gs>
              </a:gsLst>
              <a:lin ang="5400000" scaled="1"/>
            </a:gradFill>
          </a:ln>
          <a:effectLst>
            <a:outerShdw blurRad="419100" dist="355600" dir="2700000" sx="101000" sy="101000" algn="tl" rotWithShape="0">
              <a:srgbClr val="5883EE">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51" name="弧形 50"/>
          <p:cNvSpPr/>
          <p:nvPr/>
        </p:nvSpPr>
        <p:spPr>
          <a:xfrm>
            <a:off x="2806280" y="4437069"/>
            <a:ext cx="1434897" cy="1434897"/>
          </a:xfrm>
          <a:prstGeom prst="arc">
            <a:avLst>
              <a:gd name="adj1" fmla="val 16200000"/>
              <a:gd name="adj2" fmla="val 16188766"/>
            </a:avLst>
          </a:prstGeom>
          <a:noFill/>
          <a:ln w="123825" cap="rnd">
            <a:solidFill>
              <a:schemeClr val="tx1">
                <a:lumMod val="50000"/>
                <a:lumOff val="50000"/>
                <a:alpha val="12000"/>
              </a:schemeClr>
            </a:solidFill>
          </a:ln>
          <a:effectLst>
            <a:outerShdw blurRad="419100" dist="355600" dir="2700000" sx="101000" sy="101000" algn="tl" rotWithShape="0">
              <a:srgbClr val="5883EE">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52" name="弧形 51"/>
          <p:cNvSpPr/>
          <p:nvPr/>
        </p:nvSpPr>
        <p:spPr>
          <a:xfrm>
            <a:off x="2806280" y="4437069"/>
            <a:ext cx="1434897" cy="1434897"/>
          </a:xfrm>
          <a:prstGeom prst="arc">
            <a:avLst>
              <a:gd name="adj1" fmla="val 16200000"/>
              <a:gd name="adj2" fmla="val 2104366"/>
            </a:avLst>
          </a:prstGeom>
          <a:noFill/>
          <a:ln w="123825" cap="rnd">
            <a:gradFill>
              <a:gsLst>
                <a:gs pos="0">
                  <a:srgbClr val="1B56E7"/>
                </a:gs>
                <a:gs pos="100000">
                  <a:srgbClr val="8767EF"/>
                </a:gs>
              </a:gsLst>
              <a:lin ang="5400000" scaled="1"/>
            </a:gradFill>
          </a:ln>
          <a:effectLst>
            <a:outerShdw blurRad="419100" dist="355600" dir="2700000" sx="101000" sy="101000" algn="tl" rotWithShape="0">
              <a:srgbClr val="5883EE">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grpSp>
        <p:nvGrpSpPr>
          <p:cNvPr id="10" name="组合 9"/>
          <p:cNvGrpSpPr/>
          <p:nvPr/>
        </p:nvGrpSpPr>
        <p:grpSpPr>
          <a:xfrm>
            <a:off x="1144944" y="4675701"/>
            <a:ext cx="838200" cy="799520"/>
            <a:chOff x="1152053" y="4702626"/>
            <a:chExt cx="838200" cy="799520"/>
          </a:xfrm>
        </p:grpSpPr>
        <p:grpSp>
          <p:nvGrpSpPr>
            <p:cNvPr id="7" name="组合 6"/>
            <p:cNvGrpSpPr/>
            <p:nvPr/>
          </p:nvGrpSpPr>
          <p:grpSpPr>
            <a:xfrm>
              <a:off x="1214834" y="4702626"/>
              <a:ext cx="719947" cy="676910"/>
              <a:chOff x="1194040" y="4702626"/>
              <a:chExt cx="719947" cy="676910"/>
            </a:xfrm>
          </p:grpSpPr>
          <p:sp>
            <p:nvSpPr>
              <p:cNvPr id="54" name="文本框 53"/>
              <p:cNvSpPr txBox="1"/>
              <p:nvPr/>
            </p:nvSpPr>
            <p:spPr>
              <a:xfrm>
                <a:off x="1194040" y="4702626"/>
                <a:ext cx="657860" cy="676910"/>
              </a:xfrm>
              <a:prstGeom prst="rect">
                <a:avLst/>
              </a:prstGeom>
              <a:noFill/>
            </p:spPr>
            <p:txBody>
              <a:bodyPr wrap="none" lIns="0" tIns="0" rIns="0" bIns="0" rtlCol="0">
                <a:spAutoFit/>
              </a:bodyPr>
              <a:lstStyle/>
              <a:p>
                <a:pPr algn="l"/>
                <a:r>
                  <a:rPr lang="en-US" altLang="zh-CN" sz="4400" dirty="0">
                    <a:gradFill>
                      <a:gsLst>
                        <a:gs pos="0">
                          <a:schemeClr val="bg1"/>
                        </a:gs>
                        <a:gs pos="100000">
                          <a:srgbClr val="1B56E7"/>
                        </a:gs>
                      </a:gsLst>
                      <a:lin ang="2700000" scaled="0"/>
                    </a:gradFill>
                    <a:latin typeface="思源黑体 CN Bold" panose="020B0800000000000000" pitchFamily="34" charset="-122"/>
                    <a:ea typeface="思源黑体 CN Heavy" panose="020B0A00000000000000" charset="-122"/>
                  </a:rPr>
                  <a:t>67</a:t>
                </a:r>
                <a:endParaRPr lang="en-US" altLang="zh-CN" sz="4400" dirty="0">
                  <a:gradFill>
                    <a:gsLst>
                      <a:gs pos="0">
                        <a:schemeClr val="bg1"/>
                      </a:gs>
                      <a:gs pos="100000">
                        <a:srgbClr val="1B56E7"/>
                      </a:gs>
                    </a:gsLst>
                    <a:lin ang="2700000" scaled="0"/>
                  </a:gradFill>
                  <a:latin typeface="思源黑体 CN Bold" panose="020B0800000000000000" pitchFamily="34" charset="-122"/>
                  <a:ea typeface="思源黑体 CN Heavy" panose="020B0A00000000000000" charset="-122"/>
                </a:endParaRPr>
              </a:p>
            </p:txBody>
          </p:sp>
          <p:sp>
            <p:nvSpPr>
              <p:cNvPr id="55" name="文本框 54"/>
              <p:cNvSpPr txBox="1"/>
              <p:nvPr/>
            </p:nvSpPr>
            <p:spPr>
              <a:xfrm>
                <a:off x="1791432" y="5106121"/>
                <a:ext cx="122555" cy="161243"/>
              </a:xfrm>
              <a:prstGeom prst="rect">
                <a:avLst/>
              </a:prstGeom>
              <a:noFill/>
            </p:spPr>
            <p:txBody>
              <a:bodyPr wrap="none" lIns="0" tIns="0" rIns="0" bIns="0" rtlCol="0">
                <a:spAutoFit/>
              </a:bodyPr>
              <a:lstStyle/>
              <a:p>
                <a:pPr algn="l"/>
                <a:r>
                  <a:rPr lang="en-US" altLang="zh-CN" sz="1050" dirty="0">
                    <a:solidFill>
                      <a:schemeClr val="bg1">
                        <a:alpha val="50000"/>
                      </a:schemeClr>
                    </a:solidFill>
                    <a:effectLst>
                      <a:outerShdw blurRad="419100" dist="38100" dir="5400000" algn="t" rotWithShape="0">
                        <a:srgbClr val="82A2F2">
                          <a:alpha val="66000"/>
                        </a:srgbClr>
                      </a:outerShdw>
                    </a:effectLst>
                    <a:latin typeface="思源黑体 CN Regular" panose="020B0500000000000000" pitchFamily="34" charset="-122"/>
                    <a:ea typeface="思源黑体 CN Regular" panose="020B0500000000000000" pitchFamily="34" charset="-122"/>
                    <a:sym typeface="思源黑体 CN Regular" panose="020B0500000000000000" pitchFamily="34" charset="-122"/>
                  </a:rPr>
                  <a:t>%</a:t>
                </a:r>
                <a:endParaRPr lang="zh-CN" altLang="en-US" sz="1050" dirty="0">
                  <a:solidFill>
                    <a:schemeClr val="bg1">
                      <a:alpha val="50000"/>
                    </a:schemeClr>
                  </a:solidFill>
                  <a:effectLst>
                    <a:outerShdw blurRad="419100" dist="38100" dir="5400000" algn="t" rotWithShape="0">
                      <a:srgbClr val="82A2F2">
                        <a:alpha val="66000"/>
                      </a:srgbClr>
                    </a:outerShdw>
                  </a:effectLst>
                  <a:latin typeface="思源黑体 CN Regular" panose="020B0500000000000000" pitchFamily="34" charset="-122"/>
                  <a:ea typeface="思源黑体 CN Regular" panose="020B0500000000000000" pitchFamily="34" charset="-122"/>
                  <a:sym typeface="思源黑体 CN Regular" panose="020B0500000000000000" pitchFamily="34" charset="-122"/>
                </a:endParaRPr>
              </a:p>
            </p:txBody>
          </p:sp>
        </p:grpSp>
        <p:sp>
          <p:nvSpPr>
            <p:cNvPr id="56" name="文本框 55"/>
            <p:cNvSpPr txBox="1"/>
            <p:nvPr/>
          </p:nvSpPr>
          <p:spPr>
            <a:xfrm>
              <a:off x="1152053" y="5299581"/>
              <a:ext cx="838200" cy="202565"/>
            </a:xfrm>
            <a:prstGeom prst="rect">
              <a:avLst/>
            </a:prstGeom>
            <a:noFill/>
          </p:spPr>
          <p:txBody>
            <a:bodyPr wrap="none" lIns="0" tIns="0" rIns="0" bIns="0" rtlCol="0">
              <a:spAutoFit/>
            </a:bodyPr>
            <a:lstStyle/>
            <a:p>
              <a:pPr>
                <a:lnSpc>
                  <a:spcPct val="120000"/>
                </a:lnSpc>
              </a:pPr>
              <a:r>
                <a:rPr lang="zh-CN" altLang="en-US" sz="1100" dirty="0">
                  <a:solidFill>
                    <a:schemeClr val="bg1">
                      <a:alpha val="80000"/>
                    </a:schemeClr>
                  </a:solidFill>
                  <a:latin typeface="思源黑体 CN Bold" panose="020B0800000000000000" pitchFamily="34" charset="-122"/>
                  <a:ea typeface="思源黑体 CN Heavy" panose="020B0A00000000000000" charset="-122"/>
                  <a:sym typeface="思源黑体 CN Medium" panose="020B0600000000000000" pitchFamily="34" charset="-122"/>
                </a:rPr>
                <a:t>少量數據要點</a:t>
              </a:r>
              <a:endParaRPr lang="zh-CN" altLang="en-US" sz="1100" dirty="0">
                <a:solidFill>
                  <a:schemeClr val="bg1">
                    <a:alpha val="80000"/>
                  </a:schemeClr>
                </a:soli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grpSp>
      <p:grpSp>
        <p:nvGrpSpPr>
          <p:cNvPr id="61" name="组合 60"/>
          <p:cNvGrpSpPr/>
          <p:nvPr/>
        </p:nvGrpSpPr>
        <p:grpSpPr>
          <a:xfrm>
            <a:off x="3100535" y="4675701"/>
            <a:ext cx="838200" cy="799520"/>
            <a:chOff x="1152053" y="4702626"/>
            <a:chExt cx="838200" cy="799520"/>
          </a:xfrm>
        </p:grpSpPr>
        <p:grpSp>
          <p:nvGrpSpPr>
            <p:cNvPr id="62" name="组合 61"/>
            <p:cNvGrpSpPr/>
            <p:nvPr/>
          </p:nvGrpSpPr>
          <p:grpSpPr>
            <a:xfrm>
              <a:off x="1214834" y="4702626"/>
              <a:ext cx="719947" cy="676910"/>
              <a:chOff x="1194040" y="4702626"/>
              <a:chExt cx="719947" cy="676910"/>
            </a:xfrm>
          </p:grpSpPr>
          <p:sp>
            <p:nvSpPr>
              <p:cNvPr id="64" name="文本框 63"/>
              <p:cNvSpPr txBox="1"/>
              <p:nvPr/>
            </p:nvSpPr>
            <p:spPr>
              <a:xfrm>
                <a:off x="1194040" y="4702626"/>
                <a:ext cx="657860" cy="676910"/>
              </a:xfrm>
              <a:prstGeom prst="rect">
                <a:avLst/>
              </a:prstGeom>
              <a:noFill/>
            </p:spPr>
            <p:txBody>
              <a:bodyPr wrap="none" lIns="0" tIns="0" rIns="0" bIns="0" rtlCol="0">
                <a:spAutoFit/>
              </a:bodyPr>
              <a:lstStyle/>
              <a:p>
                <a:pPr algn="l"/>
                <a:r>
                  <a:rPr lang="en-US" altLang="zh-CN" sz="4400" dirty="0">
                    <a:gradFill>
                      <a:gsLst>
                        <a:gs pos="0">
                          <a:schemeClr val="bg1"/>
                        </a:gs>
                        <a:gs pos="100000">
                          <a:srgbClr val="1B56E7"/>
                        </a:gs>
                      </a:gsLst>
                      <a:lin ang="2700000" scaled="0"/>
                    </a:gradFill>
                    <a:latin typeface="思源黑体 CN Bold" panose="020B0800000000000000" pitchFamily="34" charset="-122"/>
                    <a:ea typeface="思源黑体 CN Heavy" panose="020B0A00000000000000" charset="-122"/>
                  </a:rPr>
                  <a:t>34</a:t>
                </a:r>
                <a:endParaRPr lang="en-US" altLang="zh-CN" sz="4400" dirty="0">
                  <a:gradFill>
                    <a:gsLst>
                      <a:gs pos="0">
                        <a:schemeClr val="bg1"/>
                      </a:gs>
                      <a:gs pos="100000">
                        <a:srgbClr val="1B56E7"/>
                      </a:gs>
                    </a:gsLst>
                    <a:lin ang="2700000" scaled="0"/>
                  </a:gradFill>
                  <a:latin typeface="思源黑体 CN Bold" panose="020B0800000000000000" pitchFamily="34" charset="-122"/>
                  <a:ea typeface="思源黑体 CN Heavy" panose="020B0A00000000000000" charset="-122"/>
                </a:endParaRPr>
              </a:p>
            </p:txBody>
          </p:sp>
          <p:sp>
            <p:nvSpPr>
              <p:cNvPr id="65" name="文本框 64"/>
              <p:cNvSpPr txBox="1"/>
              <p:nvPr/>
            </p:nvSpPr>
            <p:spPr>
              <a:xfrm>
                <a:off x="1791432" y="5106121"/>
                <a:ext cx="122555" cy="161243"/>
              </a:xfrm>
              <a:prstGeom prst="rect">
                <a:avLst/>
              </a:prstGeom>
              <a:noFill/>
            </p:spPr>
            <p:txBody>
              <a:bodyPr wrap="none" lIns="0" tIns="0" rIns="0" bIns="0" rtlCol="0">
                <a:spAutoFit/>
              </a:bodyPr>
              <a:lstStyle/>
              <a:p>
                <a:pPr algn="l"/>
                <a:r>
                  <a:rPr lang="en-US" altLang="zh-CN" sz="1050" dirty="0">
                    <a:solidFill>
                      <a:schemeClr val="bg1">
                        <a:alpha val="50000"/>
                      </a:schemeClr>
                    </a:solidFill>
                    <a:effectLst>
                      <a:outerShdw blurRad="419100" dist="38100" dir="5400000" algn="t" rotWithShape="0">
                        <a:srgbClr val="82A2F2">
                          <a:alpha val="66000"/>
                        </a:srgbClr>
                      </a:outerShdw>
                    </a:effectLst>
                    <a:latin typeface="思源黑体 CN Regular" panose="020B0500000000000000" pitchFamily="34" charset="-122"/>
                    <a:ea typeface="思源黑体 CN Regular" panose="020B0500000000000000" pitchFamily="34" charset="-122"/>
                    <a:sym typeface="思源黑体 CN Regular" panose="020B0500000000000000" pitchFamily="34" charset="-122"/>
                  </a:rPr>
                  <a:t>%</a:t>
                </a:r>
                <a:endParaRPr lang="zh-CN" altLang="en-US" sz="1050" dirty="0">
                  <a:solidFill>
                    <a:schemeClr val="bg1">
                      <a:alpha val="50000"/>
                    </a:schemeClr>
                  </a:solidFill>
                  <a:effectLst>
                    <a:outerShdw blurRad="419100" dist="38100" dir="5400000" algn="t" rotWithShape="0">
                      <a:srgbClr val="82A2F2">
                        <a:alpha val="66000"/>
                      </a:srgbClr>
                    </a:outerShdw>
                  </a:effectLst>
                  <a:latin typeface="思源黑体 CN Regular" panose="020B0500000000000000" pitchFamily="34" charset="-122"/>
                  <a:ea typeface="思源黑体 CN Regular" panose="020B0500000000000000" pitchFamily="34" charset="-122"/>
                  <a:sym typeface="思源黑体 CN Regular" panose="020B0500000000000000" pitchFamily="34" charset="-122"/>
                </a:endParaRPr>
              </a:p>
            </p:txBody>
          </p:sp>
        </p:grpSp>
        <p:sp>
          <p:nvSpPr>
            <p:cNvPr id="63" name="文本框 62"/>
            <p:cNvSpPr txBox="1"/>
            <p:nvPr/>
          </p:nvSpPr>
          <p:spPr>
            <a:xfrm>
              <a:off x="1152053" y="5299581"/>
              <a:ext cx="838200" cy="202565"/>
            </a:xfrm>
            <a:prstGeom prst="rect">
              <a:avLst/>
            </a:prstGeom>
            <a:noFill/>
          </p:spPr>
          <p:txBody>
            <a:bodyPr wrap="none" lIns="0" tIns="0" rIns="0" bIns="0" rtlCol="0">
              <a:spAutoFit/>
            </a:bodyPr>
            <a:lstStyle/>
            <a:p>
              <a:pPr>
                <a:lnSpc>
                  <a:spcPct val="120000"/>
                </a:lnSpc>
              </a:pPr>
              <a:r>
                <a:rPr lang="zh-CN" altLang="en-US" sz="1100" dirty="0">
                  <a:solidFill>
                    <a:schemeClr val="bg1">
                      <a:alpha val="80000"/>
                    </a:schemeClr>
                  </a:solidFill>
                  <a:latin typeface="思源黑体 CN Bold" panose="020B0800000000000000" pitchFamily="34" charset="-122"/>
                  <a:ea typeface="思源黑体 CN Heavy" panose="020B0A00000000000000" charset="-122"/>
                  <a:sym typeface="思源黑体 CN Medium" panose="020B0600000000000000" pitchFamily="34" charset="-122"/>
                </a:rPr>
                <a:t>少量數據要點</a:t>
              </a:r>
              <a:endParaRPr lang="zh-CN" altLang="en-US" sz="1100" dirty="0">
                <a:solidFill>
                  <a:schemeClr val="bg1">
                    <a:alpha val="80000"/>
                  </a:schemeClr>
                </a:soli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grpSp>
      <p:graphicFrame>
        <p:nvGraphicFramePr>
          <p:cNvPr id="14" name="图表 13"/>
          <p:cNvGraphicFramePr/>
          <p:nvPr/>
        </p:nvGraphicFramePr>
        <p:xfrm>
          <a:off x="4976437" y="2030453"/>
          <a:ext cx="6880960" cy="4107880"/>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B579E5">
                <a:lumMod val="25000"/>
              </a:srgbClr>
            </a:gs>
            <a:gs pos="100000">
              <a:srgbClr val="5C4B9E">
                <a:lumMod val="25000"/>
              </a:srgbClr>
            </a:gs>
          </a:gsLst>
          <a:lin ang="2700000" scaled="0"/>
        </a:gradFill>
        <a:effectLst/>
      </p:bgPr>
    </p:bg>
    <p:spTree>
      <p:nvGrpSpPr>
        <p:cNvPr id="1" name=""/>
        <p:cNvGrpSpPr/>
        <p:nvPr/>
      </p:nvGrpSpPr>
      <p:grpSpPr>
        <a:xfrm>
          <a:off x="0" y="0"/>
          <a:ext cx="0" cy="0"/>
          <a:chOff x="0" y="0"/>
          <a:chExt cx="0" cy="0"/>
        </a:xfrm>
      </p:grpSpPr>
      <p:pic>
        <p:nvPicPr>
          <p:cNvPr id="5" name="图片 4"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754745" y="-8129"/>
            <a:ext cx="4668002" cy="2277533"/>
          </a:xfrm>
          <a:prstGeom prst="rect">
            <a:avLst/>
          </a:prstGeom>
        </p:spPr>
      </p:pic>
      <p:pic>
        <p:nvPicPr>
          <p:cNvPr id="23" name="图片 22"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3913257" y="-8129"/>
            <a:ext cx="4668002" cy="2277533"/>
          </a:xfrm>
          <a:prstGeom prst="rect">
            <a:avLst/>
          </a:prstGeom>
        </p:spPr>
      </p:pic>
      <p:pic>
        <p:nvPicPr>
          <p:cNvPr id="24" name="图片 23"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8581258" y="-8129"/>
            <a:ext cx="4668002" cy="2277533"/>
          </a:xfrm>
          <a:prstGeom prst="rect">
            <a:avLst/>
          </a:prstGeom>
        </p:spPr>
      </p:pic>
      <p:grpSp>
        <p:nvGrpSpPr>
          <p:cNvPr id="25" name="组合 24"/>
          <p:cNvGrpSpPr/>
          <p:nvPr/>
        </p:nvGrpSpPr>
        <p:grpSpPr>
          <a:xfrm>
            <a:off x="-754745" y="2269404"/>
            <a:ext cx="14004005" cy="2277533"/>
            <a:chOff x="-2" y="-8129"/>
            <a:chExt cx="14004005" cy="2277533"/>
          </a:xfrm>
        </p:grpSpPr>
        <p:pic>
          <p:nvPicPr>
            <p:cNvPr id="26" name="图片 25"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2" y="-8129"/>
              <a:ext cx="4668002" cy="2277533"/>
            </a:xfrm>
            <a:prstGeom prst="rect">
              <a:avLst/>
            </a:prstGeom>
          </p:spPr>
        </p:pic>
        <p:pic>
          <p:nvPicPr>
            <p:cNvPr id="27" name="图片 26"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4668000" y="-8129"/>
              <a:ext cx="4668002" cy="2277533"/>
            </a:xfrm>
            <a:prstGeom prst="rect">
              <a:avLst/>
            </a:prstGeom>
          </p:spPr>
        </p:pic>
        <p:pic>
          <p:nvPicPr>
            <p:cNvPr id="30" name="图片 29"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9336001" y="-8129"/>
              <a:ext cx="4668002" cy="2277533"/>
            </a:xfrm>
            <a:prstGeom prst="rect">
              <a:avLst/>
            </a:prstGeom>
          </p:spPr>
        </p:pic>
      </p:grpSp>
      <p:grpSp>
        <p:nvGrpSpPr>
          <p:cNvPr id="35" name="组合 34"/>
          <p:cNvGrpSpPr/>
          <p:nvPr/>
        </p:nvGrpSpPr>
        <p:grpSpPr>
          <a:xfrm>
            <a:off x="-754745" y="4546937"/>
            <a:ext cx="14004005" cy="2277533"/>
            <a:chOff x="-2" y="-8129"/>
            <a:chExt cx="14004005" cy="2277533"/>
          </a:xfrm>
        </p:grpSpPr>
        <p:pic>
          <p:nvPicPr>
            <p:cNvPr id="37" name="图片 36"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2" y="-8129"/>
              <a:ext cx="4668002" cy="2277533"/>
            </a:xfrm>
            <a:prstGeom prst="rect">
              <a:avLst/>
            </a:prstGeom>
          </p:spPr>
        </p:pic>
        <p:pic>
          <p:nvPicPr>
            <p:cNvPr id="39" name="图片 38"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4668000" y="-8129"/>
              <a:ext cx="4668002" cy="2277533"/>
            </a:xfrm>
            <a:prstGeom prst="rect">
              <a:avLst/>
            </a:prstGeom>
          </p:spPr>
        </p:pic>
        <p:pic>
          <p:nvPicPr>
            <p:cNvPr id="41" name="图片 40"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9336001" y="-8129"/>
              <a:ext cx="4668002" cy="2277533"/>
            </a:xfrm>
            <a:prstGeom prst="rect">
              <a:avLst/>
            </a:prstGeom>
          </p:spPr>
        </p:pic>
      </p:grpSp>
      <p:sp>
        <p:nvSpPr>
          <p:cNvPr id="4" name="矩形 3"/>
          <p:cNvSpPr/>
          <p:nvPr/>
        </p:nvSpPr>
        <p:spPr>
          <a:xfrm>
            <a:off x="0" y="0"/>
            <a:ext cx="12192000" cy="6858000"/>
          </a:xfrm>
          <a:prstGeom prst="rect">
            <a:avLst/>
          </a:prstGeom>
          <a:gradFill>
            <a:gsLst>
              <a:gs pos="26000">
                <a:srgbClr val="071841"/>
              </a:gs>
              <a:gs pos="100000">
                <a:srgbClr val="071841">
                  <a:alpha val="31000"/>
                </a:srgbClr>
              </a:gs>
            </a:gsLst>
            <a:lin ang="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6" name="图片 55"/>
          <p:cNvPicPr>
            <a:picLocks noChangeAspect="1"/>
          </p:cNvPicPr>
          <p:nvPr/>
        </p:nvPicPr>
        <p:blipFill>
          <a:blip r:embed="rId2"/>
          <a:srcRect l="4887" t="2113" r="34224"/>
          <a:stretch>
            <a:fillRect/>
          </a:stretch>
        </p:blipFill>
        <p:spPr>
          <a:xfrm>
            <a:off x="0" y="0"/>
            <a:ext cx="12192000" cy="6713070"/>
          </a:xfrm>
          <a:custGeom>
            <a:avLst/>
            <a:gdLst>
              <a:gd name="connsiteX0" fmla="*/ 0 w 12192000"/>
              <a:gd name="connsiteY0" fmla="*/ 0 h 6713070"/>
              <a:gd name="connsiteX1" fmla="*/ 12192000 w 12192000"/>
              <a:gd name="connsiteY1" fmla="*/ 0 h 6713070"/>
              <a:gd name="connsiteX2" fmla="*/ 12192000 w 12192000"/>
              <a:gd name="connsiteY2" fmla="*/ 6713070 h 6713070"/>
              <a:gd name="connsiteX3" fmla="*/ 0 w 12192000"/>
              <a:gd name="connsiteY3" fmla="*/ 6713070 h 6713070"/>
            </a:gdLst>
            <a:ahLst/>
            <a:cxnLst>
              <a:cxn ang="0">
                <a:pos x="connsiteX0" y="connsiteY0"/>
              </a:cxn>
              <a:cxn ang="0">
                <a:pos x="connsiteX1" y="connsiteY1"/>
              </a:cxn>
              <a:cxn ang="0">
                <a:pos x="connsiteX2" y="connsiteY2"/>
              </a:cxn>
              <a:cxn ang="0">
                <a:pos x="connsiteX3" y="connsiteY3"/>
              </a:cxn>
            </a:cxnLst>
            <a:rect l="l" t="t" r="r" b="b"/>
            <a:pathLst>
              <a:path w="12192000" h="6713070">
                <a:moveTo>
                  <a:pt x="0" y="0"/>
                </a:moveTo>
                <a:lnTo>
                  <a:pt x="12192000" y="0"/>
                </a:lnTo>
                <a:lnTo>
                  <a:pt x="12192000" y="6713070"/>
                </a:lnTo>
                <a:lnTo>
                  <a:pt x="0" y="6713070"/>
                </a:lnTo>
                <a:close/>
              </a:path>
            </a:pathLst>
          </a:custGeom>
        </p:spPr>
      </p:pic>
      <p:pic>
        <p:nvPicPr>
          <p:cNvPr id="33" name="图片 32"/>
          <p:cNvPicPr/>
          <p:nvPr/>
        </p:nvPicPr>
        <p:blipFill>
          <a:blip r:embed="rId3">
            <a:alphaModFix amt="91000"/>
            <a:extLst>
              <a:ext uri="{BEBA8EAE-BF5A-486C-A8C5-ECC9F3942E4B}">
                <a14:imgProps xmlns:a14="http://schemas.microsoft.com/office/drawing/2010/main">
                  <a14:imgLayer r:embed="rId4">
                    <a14:imgEffect>
                      <a14:artisticBlur radius="11"/>
                    </a14:imgEffect>
                  </a14:imgLayer>
                </a14:imgProps>
              </a:ext>
              <a:ext uri="{28A0092B-C50C-407E-A947-70E740481C1C}">
                <a14:useLocalDpi xmlns:a14="http://schemas.microsoft.com/office/drawing/2010/main" val="0"/>
              </a:ext>
            </a:extLst>
          </a:blip>
          <a:srcRect l="2659" t="54668" r="59573" b="5025"/>
          <a:stretch>
            <a:fillRect/>
          </a:stretch>
        </p:blipFill>
        <p:spPr>
          <a:xfrm flipH="1">
            <a:off x="11186027" y="-754960"/>
            <a:ext cx="2110200" cy="1576979"/>
          </a:xfrm>
          <a:custGeom>
            <a:avLst/>
            <a:gdLst>
              <a:gd name="connsiteX0" fmla="*/ 0 w 2192000"/>
              <a:gd name="connsiteY0" fmla="*/ 0 h 1638109"/>
              <a:gd name="connsiteX1" fmla="*/ 2192000 w 2192000"/>
              <a:gd name="connsiteY1" fmla="*/ 0 h 1638109"/>
              <a:gd name="connsiteX2" fmla="*/ 2192000 w 2192000"/>
              <a:gd name="connsiteY2" fmla="*/ 1638109 h 1638109"/>
              <a:gd name="connsiteX3" fmla="*/ 0 w 2192000"/>
              <a:gd name="connsiteY3" fmla="*/ 1638109 h 1638109"/>
            </a:gdLst>
            <a:ahLst/>
            <a:cxnLst>
              <a:cxn ang="0">
                <a:pos x="connsiteX0" y="connsiteY0"/>
              </a:cxn>
              <a:cxn ang="0">
                <a:pos x="connsiteX1" y="connsiteY1"/>
              </a:cxn>
              <a:cxn ang="0">
                <a:pos x="connsiteX2" y="connsiteY2"/>
              </a:cxn>
              <a:cxn ang="0">
                <a:pos x="connsiteX3" y="connsiteY3"/>
              </a:cxn>
            </a:cxnLst>
            <a:rect l="l" t="t" r="r" b="b"/>
            <a:pathLst>
              <a:path w="2192000" h="1638109">
                <a:moveTo>
                  <a:pt x="0" y="0"/>
                </a:moveTo>
                <a:lnTo>
                  <a:pt x="2192000" y="0"/>
                </a:lnTo>
                <a:lnTo>
                  <a:pt x="2192000" y="1638109"/>
                </a:lnTo>
                <a:lnTo>
                  <a:pt x="0" y="1638109"/>
                </a:lnTo>
                <a:close/>
              </a:path>
            </a:pathLst>
          </a:custGeom>
          <a:effectLst>
            <a:outerShdw blurRad="584200" dist="38100" dir="5400000" algn="t" rotWithShape="0">
              <a:srgbClr val="EA9597">
                <a:alpha val="46000"/>
              </a:srgbClr>
            </a:outerShdw>
          </a:effectLst>
        </p:spPr>
      </p:pic>
      <p:pic>
        <p:nvPicPr>
          <p:cNvPr id="12" name="图片 11" descr="桌子上的碗&#10;&#10;低可信度描述已自动生成"/>
          <p:cNvPicPr>
            <a:picLocks noChangeAspect="1"/>
          </p:cNvPicPr>
          <p:nvPr/>
        </p:nvPicPr>
        <p:blipFill>
          <a:blip r:embed="rId5">
            <a:extLst>
              <a:ext uri="{BEBA8EAE-BF5A-486C-A8C5-ECC9F3942E4B}">
                <a14:imgProps xmlns:a14="http://schemas.microsoft.com/office/drawing/2010/main">
                  <a14:imgLayer r:embed="rId6">
                    <a14:imgEffect>
                      <a14:artisticFilmGrain/>
                    </a14:imgEffect>
                  </a14:imgLayer>
                </a14:imgProps>
              </a:ext>
              <a:ext uri="{28A0092B-C50C-407E-A947-70E740481C1C}">
                <a14:useLocalDpi xmlns:a14="http://schemas.microsoft.com/office/drawing/2010/main" val="0"/>
              </a:ext>
            </a:extLst>
          </a:blip>
          <a:stretch>
            <a:fillRect/>
          </a:stretch>
        </p:blipFill>
        <p:spPr>
          <a:xfrm>
            <a:off x="7276599" y="1484278"/>
            <a:ext cx="3513114" cy="3513114"/>
          </a:xfrm>
          <a:prstGeom prst="rect">
            <a:avLst/>
          </a:prstGeom>
          <a:effectLst>
            <a:outerShdw blurRad="952500" dist="38100" dir="5400000" sx="103000" sy="103000" algn="t" rotWithShape="0">
              <a:srgbClr val="EDCBF1">
                <a:alpha val="11000"/>
              </a:srgbClr>
            </a:outerShdw>
          </a:effectLst>
        </p:spPr>
      </p:pic>
      <p:pic>
        <p:nvPicPr>
          <p:cNvPr id="28" name="图片 27"/>
          <p:cNvPicPr/>
          <p:nvPr/>
        </p:nvPicPr>
        <p:blipFill>
          <a:blip r:embed="rId7">
            <a:alphaModFix amt="78000"/>
            <a:extLst>
              <a:ext uri="{BEBA8EAE-BF5A-486C-A8C5-ECC9F3942E4B}">
                <a14:imgProps xmlns:a14="http://schemas.microsoft.com/office/drawing/2010/main">
                  <a14:imgLayer r:embed="rId4">
                    <a14:imgEffect>
                      <a14:artisticBlur radius="46"/>
                    </a14:imgEffect>
                  </a14:imgLayer>
                </a14:imgProps>
              </a:ext>
              <a:ext uri="{28A0092B-C50C-407E-A947-70E740481C1C}">
                <a14:useLocalDpi xmlns:a14="http://schemas.microsoft.com/office/drawing/2010/main" val="0"/>
              </a:ext>
            </a:extLst>
          </a:blip>
          <a:srcRect l="55703" t="6533" r="7209" b="40501"/>
          <a:stretch>
            <a:fillRect/>
          </a:stretch>
        </p:blipFill>
        <p:spPr>
          <a:xfrm>
            <a:off x="10962181" y="2586034"/>
            <a:ext cx="257476" cy="257476"/>
          </a:xfrm>
          <a:custGeom>
            <a:avLst/>
            <a:gdLst>
              <a:gd name="connsiteX0" fmla="*/ 1076262 w 2152524"/>
              <a:gd name="connsiteY0" fmla="*/ 0 h 2152524"/>
              <a:gd name="connsiteX1" fmla="*/ 2152524 w 2152524"/>
              <a:gd name="connsiteY1" fmla="*/ 1076262 h 2152524"/>
              <a:gd name="connsiteX2" fmla="*/ 1076262 w 2152524"/>
              <a:gd name="connsiteY2" fmla="*/ 2152524 h 2152524"/>
              <a:gd name="connsiteX3" fmla="*/ 0 w 2152524"/>
              <a:gd name="connsiteY3" fmla="*/ 1076262 h 2152524"/>
              <a:gd name="connsiteX4" fmla="*/ 1076262 w 2152524"/>
              <a:gd name="connsiteY4" fmla="*/ 0 h 2152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2524" h="2152524">
                <a:moveTo>
                  <a:pt x="1076262" y="0"/>
                </a:moveTo>
                <a:cubicBezTo>
                  <a:pt x="1670665" y="0"/>
                  <a:pt x="2152524" y="481859"/>
                  <a:pt x="2152524" y="1076262"/>
                </a:cubicBezTo>
                <a:cubicBezTo>
                  <a:pt x="2152524" y="1670665"/>
                  <a:pt x="1670665" y="2152524"/>
                  <a:pt x="1076262" y="2152524"/>
                </a:cubicBezTo>
                <a:cubicBezTo>
                  <a:pt x="481859" y="2152524"/>
                  <a:pt x="0" y="1670665"/>
                  <a:pt x="0" y="1076262"/>
                </a:cubicBezTo>
                <a:cubicBezTo>
                  <a:pt x="0" y="481859"/>
                  <a:pt x="481859" y="0"/>
                  <a:pt x="1076262" y="0"/>
                </a:cubicBezTo>
                <a:close/>
              </a:path>
            </a:pathLst>
          </a:custGeom>
        </p:spPr>
      </p:pic>
      <p:pic>
        <p:nvPicPr>
          <p:cNvPr id="29" name="图片 28"/>
          <p:cNvPicPr/>
          <p:nvPr/>
        </p:nvPicPr>
        <p:blipFill>
          <a:blip r:embed="rId8">
            <a:alphaModFix amt="49000"/>
            <a:extLst>
              <a:ext uri="{BEBA8EAE-BF5A-486C-A8C5-ECC9F3942E4B}">
                <a14:imgProps xmlns:a14="http://schemas.microsoft.com/office/drawing/2010/main">
                  <a14:imgLayer r:embed="rId4">
                    <a14:imgEffect>
                      <a14:artisticBlur radius="0"/>
                    </a14:imgEffect>
                  </a14:imgLayer>
                </a14:imgProps>
              </a:ext>
              <a:ext uri="{28A0092B-C50C-407E-A947-70E740481C1C}">
                <a14:useLocalDpi xmlns:a14="http://schemas.microsoft.com/office/drawing/2010/main" val="0"/>
              </a:ext>
            </a:extLst>
          </a:blip>
          <a:srcRect l="55703" t="6533" r="7209" b="40501"/>
          <a:stretch>
            <a:fillRect/>
          </a:stretch>
        </p:blipFill>
        <p:spPr>
          <a:xfrm>
            <a:off x="10659988" y="4299636"/>
            <a:ext cx="697756" cy="697756"/>
          </a:xfrm>
          <a:custGeom>
            <a:avLst/>
            <a:gdLst>
              <a:gd name="connsiteX0" fmla="*/ 1076262 w 2152524"/>
              <a:gd name="connsiteY0" fmla="*/ 0 h 2152524"/>
              <a:gd name="connsiteX1" fmla="*/ 2152524 w 2152524"/>
              <a:gd name="connsiteY1" fmla="*/ 1076262 h 2152524"/>
              <a:gd name="connsiteX2" fmla="*/ 1076262 w 2152524"/>
              <a:gd name="connsiteY2" fmla="*/ 2152524 h 2152524"/>
              <a:gd name="connsiteX3" fmla="*/ 0 w 2152524"/>
              <a:gd name="connsiteY3" fmla="*/ 1076262 h 2152524"/>
              <a:gd name="connsiteX4" fmla="*/ 1076262 w 2152524"/>
              <a:gd name="connsiteY4" fmla="*/ 0 h 2152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2524" h="2152524">
                <a:moveTo>
                  <a:pt x="1076262" y="0"/>
                </a:moveTo>
                <a:cubicBezTo>
                  <a:pt x="1670665" y="0"/>
                  <a:pt x="2152524" y="481859"/>
                  <a:pt x="2152524" y="1076262"/>
                </a:cubicBezTo>
                <a:cubicBezTo>
                  <a:pt x="2152524" y="1670665"/>
                  <a:pt x="1670665" y="2152524"/>
                  <a:pt x="1076262" y="2152524"/>
                </a:cubicBezTo>
                <a:cubicBezTo>
                  <a:pt x="481859" y="2152524"/>
                  <a:pt x="0" y="1670665"/>
                  <a:pt x="0" y="1076262"/>
                </a:cubicBezTo>
                <a:cubicBezTo>
                  <a:pt x="0" y="481859"/>
                  <a:pt x="481859" y="0"/>
                  <a:pt x="1076262" y="0"/>
                </a:cubicBezTo>
                <a:close/>
              </a:path>
            </a:pathLst>
          </a:custGeom>
        </p:spPr>
      </p:pic>
      <p:pic>
        <p:nvPicPr>
          <p:cNvPr id="20" name="图片 19"/>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a:xfrm>
            <a:off x="7713747" y="4615760"/>
            <a:ext cx="560732" cy="693906"/>
          </a:xfrm>
          <a:custGeom>
            <a:avLst/>
            <a:gdLst>
              <a:gd name="connsiteX0" fmla="*/ 896980 w 1537195"/>
              <a:gd name="connsiteY0" fmla="*/ 1637256 h 1902279"/>
              <a:gd name="connsiteX1" fmla="*/ 896980 w 1537195"/>
              <a:gd name="connsiteY1" fmla="*/ 1789656 h 1902279"/>
              <a:gd name="connsiteX2" fmla="*/ 1452605 w 1537195"/>
              <a:gd name="connsiteY2" fmla="*/ 1789656 h 1902279"/>
              <a:gd name="connsiteX3" fmla="*/ 1452605 w 1537195"/>
              <a:gd name="connsiteY3" fmla="*/ 1637256 h 1902279"/>
              <a:gd name="connsiteX4" fmla="*/ 0 w 1537195"/>
              <a:gd name="connsiteY4" fmla="*/ 0 h 1902279"/>
              <a:gd name="connsiteX5" fmla="*/ 1537195 w 1537195"/>
              <a:gd name="connsiteY5" fmla="*/ 0 h 1902279"/>
              <a:gd name="connsiteX6" fmla="*/ 1537195 w 1537195"/>
              <a:gd name="connsiteY6" fmla="*/ 1902279 h 1902279"/>
              <a:gd name="connsiteX7" fmla="*/ 0 w 1537195"/>
              <a:gd name="connsiteY7" fmla="*/ 1902279 h 1902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37195" h="1902279">
                <a:moveTo>
                  <a:pt x="896980" y="1637256"/>
                </a:moveTo>
                <a:lnTo>
                  <a:pt x="896980" y="1789656"/>
                </a:lnTo>
                <a:lnTo>
                  <a:pt x="1452605" y="1789656"/>
                </a:lnTo>
                <a:lnTo>
                  <a:pt x="1452605" y="1637256"/>
                </a:lnTo>
                <a:close/>
                <a:moveTo>
                  <a:pt x="0" y="0"/>
                </a:moveTo>
                <a:lnTo>
                  <a:pt x="1537195" y="0"/>
                </a:lnTo>
                <a:lnTo>
                  <a:pt x="1537195" y="1902279"/>
                </a:lnTo>
                <a:lnTo>
                  <a:pt x="0" y="1902279"/>
                </a:lnTo>
                <a:close/>
              </a:path>
            </a:pathLst>
          </a:custGeom>
        </p:spPr>
      </p:pic>
      <p:pic>
        <p:nvPicPr>
          <p:cNvPr id="31" name="图片 30"/>
          <p:cNvPicPr/>
          <p:nvPr/>
        </p:nvPicPr>
        <p:blipFill>
          <a:blip r:embed="rId10">
            <a:alphaModFix amt="91000"/>
            <a:extLst>
              <a:ext uri="{BEBA8EAE-BF5A-486C-A8C5-ECC9F3942E4B}">
                <a14:imgProps xmlns:a14="http://schemas.microsoft.com/office/drawing/2010/main">
                  <a14:imgLayer r:embed="rId4">
                    <a14:imgEffect>
                      <a14:artisticBlur radius="50"/>
                    </a14:imgEffect>
                  </a14:imgLayer>
                </a14:imgProps>
              </a:ext>
              <a:ext uri="{28A0092B-C50C-407E-A947-70E740481C1C}">
                <a14:useLocalDpi xmlns:a14="http://schemas.microsoft.com/office/drawing/2010/main" val="0"/>
              </a:ext>
            </a:extLst>
          </a:blip>
          <a:srcRect l="2659" t="54668" r="59573" b="5025"/>
          <a:stretch>
            <a:fillRect/>
          </a:stretch>
        </p:blipFill>
        <p:spPr>
          <a:xfrm>
            <a:off x="7520009" y="1553418"/>
            <a:ext cx="750835" cy="561109"/>
          </a:xfrm>
          <a:custGeom>
            <a:avLst/>
            <a:gdLst>
              <a:gd name="connsiteX0" fmla="*/ 0 w 2192000"/>
              <a:gd name="connsiteY0" fmla="*/ 0 h 1638109"/>
              <a:gd name="connsiteX1" fmla="*/ 2192000 w 2192000"/>
              <a:gd name="connsiteY1" fmla="*/ 0 h 1638109"/>
              <a:gd name="connsiteX2" fmla="*/ 2192000 w 2192000"/>
              <a:gd name="connsiteY2" fmla="*/ 1638109 h 1638109"/>
              <a:gd name="connsiteX3" fmla="*/ 0 w 2192000"/>
              <a:gd name="connsiteY3" fmla="*/ 1638109 h 1638109"/>
            </a:gdLst>
            <a:ahLst/>
            <a:cxnLst>
              <a:cxn ang="0">
                <a:pos x="connsiteX0" y="connsiteY0"/>
              </a:cxn>
              <a:cxn ang="0">
                <a:pos x="connsiteX1" y="connsiteY1"/>
              </a:cxn>
              <a:cxn ang="0">
                <a:pos x="connsiteX2" y="connsiteY2"/>
              </a:cxn>
              <a:cxn ang="0">
                <a:pos x="connsiteX3" y="connsiteY3"/>
              </a:cxn>
            </a:cxnLst>
            <a:rect l="l" t="t" r="r" b="b"/>
            <a:pathLst>
              <a:path w="2192000" h="1638109">
                <a:moveTo>
                  <a:pt x="0" y="0"/>
                </a:moveTo>
                <a:lnTo>
                  <a:pt x="2192000" y="0"/>
                </a:lnTo>
                <a:lnTo>
                  <a:pt x="2192000" y="1638109"/>
                </a:lnTo>
                <a:lnTo>
                  <a:pt x="0" y="1638109"/>
                </a:lnTo>
                <a:close/>
              </a:path>
            </a:pathLst>
          </a:custGeom>
        </p:spPr>
      </p:pic>
      <p:sp>
        <p:nvSpPr>
          <p:cNvPr id="10" name="矩形 9"/>
          <p:cNvSpPr/>
          <p:nvPr/>
        </p:nvSpPr>
        <p:spPr>
          <a:xfrm>
            <a:off x="0" y="43764"/>
            <a:ext cx="3649808" cy="3649808"/>
          </a:xfrm>
          <a:prstGeom prst="rect">
            <a:avLst/>
          </a:prstGeom>
          <a:gradFill flip="none" rotWithShape="1">
            <a:gsLst>
              <a:gs pos="1000">
                <a:srgbClr val="1B56E7">
                  <a:alpha val="56000"/>
                </a:srgbClr>
              </a:gs>
              <a:gs pos="100000">
                <a:srgbClr val="1B56E7">
                  <a:alpha val="0"/>
                </a:srgb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文本框 35"/>
          <p:cNvSpPr txBox="1"/>
          <p:nvPr/>
        </p:nvSpPr>
        <p:spPr>
          <a:xfrm>
            <a:off x="1193618" y="1623701"/>
            <a:ext cx="2235200" cy="1353820"/>
          </a:xfrm>
          <a:prstGeom prst="rect">
            <a:avLst/>
          </a:prstGeom>
          <a:noFill/>
        </p:spPr>
        <p:txBody>
          <a:bodyPr wrap="none" lIns="0" tIns="0" rIns="0" bIns="0" rtlCol="0">
            <a:spAutoFit/>
          </a:bodyPr>
          <a:lstStyle/>
          <a:p>
            <a:r>
              <a:rPr lang="zh-CN" altLang="en-US" sz="8800" dirty="0">
                <a:gradFill>
                  <a:gsLst>
                    <a:gs pos="0">
                      <a:srgbClr val="5983ED"/>
                    </a:gs>
                    <a:gs pos="100000">
                      <a:schemeClr val="bg1"/>
                    </a:gs>
                  </a:gsLst>
                  <a:lin ang="16200000" scaled="0"/>
                </a:gradFill>
                <a:effectLst>
                  <a:outerShdw blurRad="495300" dist="38100" dir="5400000" algn="t" rotWithShape="0">
                    <a:srgbClr val="82A2F2">
                      <a:alpha val="40000"/>
                    </a:srgbClr>
                  </a:outerShdw>
                </a:effectLst>
                <a:latin typeface="思源黑体 CN Bold" panose="020B0800000000000000" pitchFamily="34" charset="-122"/>
                <a:ea typeface="思源黑体 CN Heavy" panose="020B0A00000000000000" charset="-122"/>
              </a:rPr>
              <a:t>謝謝</a:t>
            </a:r>
            <a:endParaRPr lang="zh-CN" altLang="en-US" sz="8800" dirty="0">
              <a:gradFill>
                <a:gsLst>
                  <a:gs pos="0">
                    <a:srgbClr val="5983ED"/>
                  </a:gs>
                  <a:gs pos="100000">
                    <a:schemeClr val="bg1"/>
                  </a:gs>
                </a:gsLst>
                <a:lin ang="16200000" scaled="0"/>
              </a:gradFill>
              <a:effectLst>
                <a:outerShdw blurRad="495300" dist="38100" dir="5400000" algn="t" rotWithShape="0">
                  <a:srgbClr val="82A2F2">
                    <a:alpha val="40000"/>
                  </a:srgbClr>
                </a:outerShdw>
              </a:effectLst>
              <a:latin typeface="思源黑体 CN Bold" panose="020B0800000000000000" pitchFamily="34" charset="-122"/>
              <a:ea typeface="思源黑体 CN Heavy" panose="020B0A00000000000000" charset="-122"/>
            </a:endParaRPr>
          </a:p>
        </p:txBody>
      </p:sp>
      <p:pic>
        <p:nvPicPr>
          <p:cNvPr id="42" name="图片 41"/>
          <p:cNvPicPr/>
          <p:nvPr/>
        </p:nvPicPr>
        <p:blipFill>
          <a:blip r:embed="rId10">
            <a:alphaModFix amt="91000"/>
            <a:duotone>
              <a:schemeClr val="accent2">
                <a:shade val="45000"/>
                <a:satMod val="135000"/>
              </a:schemeClr>
              <a:prstClr val="white"/>
            </a:duotone>
            <a:extLst>
              <a:ext uri="{BEBA8EAE-BF5A-486C-A8C5-ECC9F3942E4B}">
                <a14:imgProps xmlns:a14="http://schemas.microsoft.com/office/drawing/2010/main">
                  <a14:imgLayer r:embed="rId4">
                    <a14:imgEffect>
                      <a14:artisticBlur radius="50"/>
                    </a14:imgEffect>
                  </a14:imgLayer>
                </a14:imgProps>
              </a:ext>
              <a:ext uri="{28A0092B-C50C-407E-A947-70E740481C1C}">
                <a14:useLocalDpi xmlns:a14="http://schemas.microsoft.com/office/drawing/2010/main" val="0"/>
              </a:ext>
            </a:extLst>
          </a:blip>
          <a:srcRect l="2659" t="54668" r="59573" b="5025"/>
          <a:stretch>
            <a:fillRect/>
          </a:stretch>
        </p:blipFill>
        <p:spPr>
          <a:xfrm rot="4137295">
            <a:off x="10558681" y="3126260"/>
            <a:ext cx="422339" cy="315620"/>
          </a:xfrm>
          <a:custGeom>
            <a:avLst/>
            <a:gdLst>
              <a:gd name="connsiteX0" fmla="*/ 0 w 2192000"/>
              <a:gd name="connsiteY0" fmla="*/ 0 h 1638109"/>
              <a:gd name="connsiteX1" fmla="*/ 2192000 w 2192000"/>
              <a:gd name="connsiteY1" fmla="*/ 0 h 1638109"/>
              <a:gd name="connsiteX2" fmla="*/ 2192000 w 2192000"/>
              <a:gd name="connsiteY2" fmla="*/ 1638109 h 1638109"/>
              <a:gd name="connsiteX3" fmla="*/ 0 w 2192000"/>
              <a:gd name="connsiteY3" fmla="*/ 1638109 h 1638109"/>
            </a:gdLst>
            <a:ahLst/>
            <a:cxnLst>
              <a:cxn ang="0">
                <a:pos x="connsiteX0" y="connsiteY0"/>
              </a:cxn>
              <a:cxn ang="0">
                <a:pos x="connsiteX1" y="connsiteY1"/>
              </a:cxn>
              <a:cxn ang="0">
                <a:pos x="connsiteX2" y="connsiteY2"/>
              </a:cxn>
              <a:cxn ang="0">
                <a:pos x="connsiteX3" y="connsiteY3"/>
              </a:cxn>
            </a:cxnLst>
            <a:rect l="l" t="t" r="r" b="b"/>
            <a:pathLst>
              <a:path w="2192000" h="1638109">
                <a:moveTo>
                  <a:pt x="0" y="0"/>
                </a:moveTo>
                <a:lnTo>
                  <a:pt x="2192000" y="0"/>
                </a:lnTo>
                <a:lnTo>
                  <a:pt x="2192000" y="1638109"/>
                </a:lnTo>
                <a:lnTo>
                  <a:pt x="0" y="1638109"/>
                </a:lnTo>
                <a:close/>
              </a:path>
            </a:pathLst>
          </a:custGeom>
        </p:spPr>
      </p:pic>
      <p:pic>
        <p:nvPicPr>
          <p:cNvPr id="44" name="图片 43"/>
          <p:cNvPicPr/>
          <p:nvPr/>
        </p:nvPicPr>
        <p:blipFill>
          <a:blip r:embed="rId3">
            <a:alphaModFix amt="48000"/>
            <a:duotone>
              <a:schemeClr val="accent5">
                <a:shade val="45000"/>
                <a:satMod val="135000"/>
              </a:schemeClr>
              <a:prstClr val="white"/>
            </a:duotone>
            <a:extLst>
              <a:ext uri="{BEBA8EAE-BF5A-486C-A8C5-ECC9F3942E4B}">
                <a14:imgProps xmlns:a14="http://schemas.microsoft.com/office/drawing/2010/main">
                  <a14:imgLayer r:embed="rId4">
                    <a14:imgEffect>
                      <a14:artisticBlur radius="11"/>
                    </a14:imgEffect>
                  </a14:imgLayer>
                </a14:imgProps>
              </a:ext>
              <a:ext uri="{28A0092B-C50C-407E-A947-70E740481C1C}">
                <a14:useLocalDpi xmlns:a14="http://schemas.microsoft.com/office/drawing/2010/main" val="0"/>
              </a:ext>
            </a:extLst>
          </a:blip>
          <a:srcRect l="2659" t="54668" r="59573" b="5025"/>
          <a:stretch>
            <a:fillRect/>
          </a:stretch>
        </p:blipFill>
        <p:spPr>
          <a:xfrm rot="6977742" flipH="1">
            <a:off x="9236950" y="4616391"/>
            <a:ext cx="557298" cy="416476"/>
          </a:xfrm>
          <a:custGeom>
            <a:avLst/>
            <a:gdLst>
              <a:gd name="connsiteX0" fmla="*/ 0 w 2192000"/>
              <a:gd name="connsiteY0" fmla="*/ 0 h 1638109"/>
              <a:gd name="connsiteX1" fmla="*/ 2192000 w 2192000"/>
              <a:gd name="connsiteY1" fmla="*/ 0 h 1638109"/>
              <a:gd name="connsiteX2" fmla="*/ 2192000 w 2192000"/>
              <a:gd name="connsiteY2" fmla="*/ 1638109 h 1638109"/>
              <a:gd name="connsiteX3" fmla="*/ 0 w 2192000"/>
              <a:gd name="connsiteY3" fmla="*/ 1638109 h 1638109"/>
            </a:gdLst>
            <a:ahLst/>
            <a:cxnLst>
              <a:cxn ang="0">
                <a:pos x="connsiteX0" y="connsiteY0"/>
              </a:cxn>
              <a:cxn ang="0">
                <a:pos x="connsiteX1" y="connsiteY1"/>
              </a:cxn>
              <a:cxn ang="0">
                <a:pos x="connsiteX2" y="connsiteY2"/>
              </a:cxn>
              <a:cxn ang="0">
                <a:pos x="connsiteX3" y="connsiteY3"/>
              </a:cxn>
            </a:cxnLst>
            <a:rect l="l" t="t" r="r" b="b"/>
            <a:pathLst>
              <a:path w="2192000" h="1638109">
                <a:moveTo>
                  <a:pt x="0" y="0"/>
                </a:moveTo>
                <a:lnTo>
                  <a:pt x="2192000" y="0"/>
                </a:lnTo>
                <a:lnTo>
                  <a:pt x="2192000" y="1638109"/>
                </a:lnTo>
                <a:lnTo>
                  <a:pt x="0" y="1638109"/>
                </a:lnTo>
                <a:close/>
              </a:path>
            </a:pathLst>
          </a:custGeom>
          <a:effectLst/>
        </p:spPr>
      </p:pic>
      <p:sp>
        <p:nvSpPr>
          <p:cNvPr id="45" name="文本框 44"/>
          <p:cNvSpPr txBox="1"/>
          <p:nvPr/>
        </p:nvSpPr>
        <p:spPr>
          <a:xfrm>
            <a:off x="1663388" y="2685180"/>
            <a:ext cx="4470400" cy="1353820"/>
          </a:xfrm>
          <a:prstGeom prst="rect">
            <a:avLst/>
          </a:prstGeom>
          <a:noFill/>
        </p:spPr>
        <p:txBody>
          <a:bodyPr wrap="none" lIns="0" tIns="0" rIns="0" bIns="0" rtlCol="0">
            <a:spAutoFit/>
          </a:bodyPr>
          <a:lstStyle/>
          <a:p>
            <a:r>
              <a:rPr lang="zh-CN" altLang="en-US" sz="8800" dirty="0">
                <a:gradFill>
                  <a:gsLst>
                    <a:gs pos="0">
                      <a:srgbClr val="5983ED"/>
                    </a:gs>
                    <a:gs pos="100000">
                      <a:schemeClr val="bg1"/>
                    </a:gs>
                  </a:gsLst>
                  <a:lin ang="16200000" scaled="0"/>
                </a:gradFill>
                <a:effectLst>
                  <a:outerShdw blurRad="495300" dist="38100" dir="5400000" algn="t" rotWithShape="0">
                    <a:srgbClr val="82A2F2">
                      <a:alpha val="40000"/>
                    </a:srgbClr>
                  </a:outerShdw>
                </a:effectLst>
                <a:latin typeface="思源黑体 CN Bold" panose="020B0800000000000000" pitchFamily="34" charset="-122"/>
                <a:ea typeface="思源黑体 CN Heavy" panose="020B0A00000000000000" charset="-122"/>
              </a:rPr>
              <a:t>大家觀看</a:t>
            </a:r>
            <a:endParaRPr lang="zh-CN" altLang="en-US" sz="8800" dirty="0">
              <a:gradFill>
                <a:gsLst>
                  <a:gs pos="0">
                    <a:srgbClr val="5983ED"/>
                  </a:gs>
                  <a:gs pos="100000">
                    <a:schemeClr val="bg1"/>
                  </a:gs>
                </a:gsLst>
                <a:lin ang="16200000" scaled="0"/>
              </a:gradFill>
              <a:effectLst>
                <a:outerShdw blurRad="495300" dist="38100" dir="5400000" algn="t" rotWithShape="0">
                  <a:srgbClr val="82A2F2">
                    <a:alpha val="40000"/>
                  </a:srgbClr>
                </a:outerShdw>
              </a:effectLst>
              <a:latin typeface="思源黑体 CN Bold" panose="020B0800000000000000" pitchFamily="34" charset="-122"/>
              <a:ea typeface="思源黑体 CN Heavy" panose="020B0A00000000000000" charset="-122"/>
            </a:endParaRPr>
          </a:p>
        </p:txBody>
      </p:sp>
      <p:sp>
        <p:nvSpPr>
          <p:cNvPr id="47" name="L 形 46"/>
          <p:cNvSpPr/>
          <p:nvPr/>
        </p:nvSpPr>
        <p:spPr>
          <a:xfrm rot="5400000" flipH="1" flipV="1">
            <a:off x="5500225" y="3415094"/>
            <a:ext cx="748174" cy="717535"/>
          </a:xfrm>
          <a:prstGeom prst="corner">
            <a:avLst>
              <a:gd name="adj1" fmla="val 18500"/>
              <a:gd name="adj2" fmla="val 18500"/>
            </a:avLst>
          </a:prstGeom>
          <a:gradFill>
            <a:gsLst>
              <a:gs pos="0">
                <a:srgbClr val="1B56E7">
                  <a:lumMod val="100000"/>
                  <a:alpha val="5000"/>
                </a:srgbClr>
              </a:gs>
              <a:gs pos="100000">
                <a:srgbClr val="8767EF">
                  <a:alpha val="66000"/>
                </a:srgbClr>
              </a:gs>
            </a:gsLst>
            <a:lin ang="2700000" scaled="0"/>
          </a:gradFill>
          <a:ln>
            <a:gradFill>
              <a:gsLst>
                <a:gs pos="0">
                  <a:srgbClr val="1B56E7"/>
                </a:gs>
                <a:gs pos="100000">
                  <a:srgbClr val="8767EF"/>
                </a:gs>
              </a:gsLst>
              <a:lin ang="5400000" scaled="1"/>
            </a:gradFill>
          </a:ln>
          <a:effectLst>
            <a:outerShdw blurRad="266700" dir="5400000" algn="t" rotWithShape="0">
              <a:srgbClr val="8767EF">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5" name="组合 64"/>
          <p:cNvGrpSpPr/>
          <p:nvPr/>
        </p:nvGrpSpPr>
        <p:grpSpPr>
          <a:xfrm>
            <a:off x="3289049" y="2114527"/>
            <a:ext cx="2482658" cy="372564"/>
            <a:chOff x="3289049" y="2157936"/>
            <a:chExt cx="2482658" cy="682108"/>
          </a:xfrm>
        </p:grpSpPr>
        <p:cxnSp>
          <p:nvCxnSpPr>
            <p:cNvPr id="11" name="直接连接符 10"/>
            <p:cNvCxnSpPr/>
            <p:nvPr/>
          </p:nvCxnSpPr>
          <p:spPr>
            <a:xfrm>
              <a:off x="3289049" y="2157936"/>
              <a:ext cx="2482658" cy="0"/>
            </a:xfrm>
            <a:prstGeom prst="line">
              <a:avLst/>
            </a:prstGeom>
            <a:ln w="19050">
              <a:gradFill>
                <a:gsLst>
                  <a:gs pos="20000">
                    <a:srgbClr val="8767EF"/>
                  </a:gs>
                  <a:gs pos="0">
                    <a:srgbClr val="174FDB">
                      <a:alpha val="0"/>
                    </a:srgbClr>
                  </a:gs>
                  <a:gs pos="100000">
                    <a:srgbClr val="174FDB">
                      <a:alpha val="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a:off x="3289049" y="2840044"/>
              <a:ext cx="2482658" cy="0"/>
            </a:xfrm>
            <a:prstGeom prst="line">
              <a:avLst/>
            </a:prstGeom>
            <a:ln w="19050">
              <a:gradFill>
                <a:gsLst>
                  <a:gs pos="80000">
                    <a:srgbClr val="8767EF"/>
                  </a:gs>
                  <a:gs pos="0">
                    <a:srgbClr val="174FDB">
                      <a:alpha val="0"/>
                    </a:srgbClr>
                  </a:gs>
                  <a:gs pos="100000">
                    <a:srgbClr val="174FDB">
                      <a:alpha val="0"/>
                    </a:srgbClr>
                  </a:gs>
                </a:gsLst>
                <a:lin ang="0" scaled="0"/>
              </a:gradFill>
            </a:ln>
          </p:spPr>
          <p:style>
            <a:lnRef idx="1">
              <a:schemeClr val="accent1"/>
            </a:lnRef>
            <a:fillRef idx="0">
              <a:schemeClr val="accent1"/>
            </a:fillRef>
            <a:effectRef idx="0">
              <a:schemeClr val="accent1"/>
            </a:effectRef>
            <a:fontRef idx="minor">
              <a:schemeClr val="tx1"/>
            </a:fontRef>
          </p:style>
        </p:cxnSp>
      </p:grpSp>
      <p:sp>
        <p:nvSpPr>
          <p:cNvPr id="14" name="文本框 13"/>
          <p:cNvSpPr txBox="1"/>
          <p:nvPr/>
        </p:nvSpPr>
        <p:spPr>
          <a:xfrm>
            <a:off x="3482451" y="2154677"/>
            <a:ext cx="2038528" cy="306705"/>
          </a:xfrm>
          <a:prstGeom prst="rect">
            <a:avLst/>
          </a:prstGeom>
          <a:noFill/>
        </p:spPr>
        <p:txBody>
          <a:bodyPr wrap="square" rtlCol="0">
            <a:spAutoFit/>
          </a:bodyPr>
          <a:lstStyle/>
          <a:p>
            <a:pPr algn="dist"/>
            <a:r>
              <a:rPr lang="en-US" altLang="zh-CN" sz="1400" dirty="0">
                <a:solidFill>
                  <a:schemeClr val="bg1">
                    <a:alpha val="80000"/>
                  </a:schemeClr>
                </a:solidFill>
                <a:latin typeface="思源黑体 CN Bold" panose="020B0800000000000000" pitchFamily="34" charset="-122"/>
                <a:ea typeface="思源黑体 CN Heavy" panose="020B0A00000000000000" charset="-122"/>
              </a:rPr>
              <a:t>THANK YOU</a:t>
            </a:r>
            <a:endParaRPr lang="en-US" altLang="zh-CN" sz="1400" dirty="0">
              <a:solidFill>
                <a:schemeClr val="bg1">
                  <a:alpha val="80000"/>
                </a:schemeClr>
              </a:solidFill>
              <a:latin typeface="思源黑体 CN Bold" panose="020B0800000000000000" pitchFamily="34" charset="-122"/>
              <a:ea typeface="思源黑体 CN Heavy" panose="020B0A00000000000000" charset="-122"/>
            </a:endParaRPr>
          </a:p>
        </p:txBody>
      </p:sp>
      <p:pic>
        <p:nvPicPr>
          <p:cNvPr id="68" name="Picture 65"/>
          <p:cNvPicPr/>
          <p:nvPr/>
        </p:nvPicPr>
        <p:blipFill>
          <a:blip r:embed="rId11">
            <a:extLst>
              <a:ext uri="{28A0092B-C50C-407E-A947-70E740481C1C}">
                <a14:useLocalDpi xmlns:a14="http://schemas.microsoft.com/office/drawing/2010/main" val="0"/>
              </a:ext>
            </a:extLst>
          </a:blip>
          <a:stretch>
            <a:fillRect/>
          </a:stretch>
        </p:blipFill>
        <p:spPr>
          <a:xfrm>
            <a:off x="5488007" y="2218366"/>
            <a:ext cx="211323" cy="180398"/>
          </a:xfrm>
          <a:prstGeom prst="rect">
            <a:avLst/>
          </a:prstGeom>
        </p:spPr>
      </p:pic>
      <p:grpSp>
        <p:nvGrpSpPr>
          <p:cNvPr id="6" name="组合 5"/>
          <p:cNvGrpSpPr/>
          <p:nvPr/>
        </p:nvGrpSpPr>
        <p:grpSpPr>
          <a:xfrm>
            <a:off x="806651" y="4817419"/>
            <a:ext cx="555394" cy="187694"/>
            <a:chOff x="1626710" y="4741041"/>
            <a:chExt cx="1106942" cy="374087"/>
          </a:xfrm>
        </p:grpSpPr>
        <p:sp>
          <p:nvSpPr>
            <p:cNvPr id="43" name="L 形 42"/>
            <p:cNvSpPr/>
            <p:nvPr/>
          </p:nvSpPr>
          <p:spPr>
            <a:xfrm rot="2700000" flipH="1" flipV="1">
              <a:off x="1619050" y="4748701"/>
              <a:ext cx="374087" cy="358768"/>
            </a:xfrm>
            <a:prstGeom prst="corner">
              <a:avLst>
                <a:gd name="adj1" fmla="val 18500"/>
                <a:gd name="adj2" fmla="val 18500"/>
              </a:avLst>
            </a:prstGeom>
            <a:noFill/>
            <a:ln w="19050">
              <a:gradFill>
                <a:gsLst>
                  <a:gs pos="0">
                    <a:srgbClr val="8767EF">
                      <a:alpha val="50000"/>
                    </a:srgbClr>
                  </a:gs>
                  <a:gs pos="100000">
                    <a:srgbClr val="174F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L 形 45"/>
            <p:cNvSpPr/>
            <p:nvPr/>
          </p:nvSpPr>
          <p:spPr>
            <a:xfrm rot="2700000" flipH="1" flipV="1">
              <a:off x="1993137" y="4748701"/>
              <a:ext cx="374087" cy="358768"/>
            </a:xfrm>
            <a:prstGeom prst="corner">
              <a:avLst>
                <a:gd name="adj1" fmla="val 18500"/>
                <a:gd name="adj2" fmla="val 18500"/>
              </a:avLst>
            </a:prstGeom>
            <a:noFill/>
            <a:ln w="19050">
              <a:gradFill>
                <a:gsLst>
                  <a:gs pos="0">
                    <a:srgbClr val="8767EF">
                      <a:alpha val="50000"/>
                    </a:srgbClr>
                  </a:gs>
                  <a:gs pos="100000">
                    <a:srgbClr val="174F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L 形 48"/>
            <p:cNvSpPr/>
            <p:nvPr/>
          </p:nvSpPr>
          <p:spPr>
            <a:xfrm rot="2700000" flipH="1" flipV="1">
              <a:off x="2367224" y="4748701"/>
              <a:ext cx="374087" cy="358768"/>
            </a:xfrm>
            <a:prstGeom prst="corner">
              <a:avLst>
                <a:gd name="adj1" fmla="val 18500"/>
                <a:gd name="adj2" fmla="val 18500"/>
              </a:avLst>
            </a:prstGeom>
            <a:noFill/>
            <a:ln w="19050">
              <a:gradFill>
                <a:gsLst>
                  <a:gs pos="0">
                    <a:srgbClr val="8767EF">
                      <a:alpha val="50000"/>
                    </a:srgbClr>
                  </a:gs>
                  <a:gs pos="100000">
                    <a:srgbClr val="174F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0" name="组合 49"/>
          <p:cNvGrpSpPr/>
          <p:nvPr/>
        </p:nvGrpSpPr>
        <p:grpSpPr>
          <a:xfrm flipH="1">
            <a:off x="2526231" y="4817419"/>
            <a:ext cx="555394" cy="187694"/>
            <a:chOff x="1626710" y="4741041"/>
            <a:chExt cx="1106942" cy="374087"/>
          </a:xfrm>
        </p:grpSpPr>
        <p:sp>
          <p:nvSpPr>
            <p:cNvPr id="51" name="L 形 50"/>
            <p:cNvSpPr/>
            <p:nvPr/>
          </p:nvSpPr>
          <p:spPr>
            <a:xfrm rot="2700000" flipH="1" flipV="1">
              <a:off x="1619050" y="4748701"/>
              <a:ext cx="374087" cy="358768"/>
            </a:xfrm>
            <a:prstGeom prst="corner">
              <a:avLst>
                <a:gd name="adj1" fmla="val 18500"/>
                <a:gd name="adj2" fmla="val 18500"/>
              </a:avLst>
            </a:prstGeom>
            <a:noFill/>
            <a:ln w="19050">
              <a:gradFill>
                <a:gsLst>
                  <a:gs pos="0">
                    <a:srgbClr val="8767EF">
                      <a:alpha val="50000"/>
                    </a:srgbClr>
                  </a:gs>
                  <a:gs pos="100000">
                    <a:srgbClr val="174F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L 形 51"/>
            <p:cNvSpPr/>
            <p:nvPr/>
          </p:nvSpPr>
          <p:spPr>
            <a:xfrm rot="2700000" flipH="1" flipV="1">
              <a:off x="1993137" y="4748701"/>
              <a:ext cx="374087" cy="358768"/>
            </a:xfrm>
            <a:prstGeom prst="corner">
              <a:avLst>
                <a:gd name="adj1" fmla="val 18500"/>
                <a:gd name="adj2" fmla="val 18500"/>
              </a:avLst>
            </a:prstGeom>
            <a:noFill/>
            <a:ln w="19050">
              <a:gradFill>
                <a:gsLst>
                  <a:gs pos="0">
                    <a:srgbClr val="8767EF">
                      <a:alpha val="50000"/>
                    </a:srgbClr>
                  </a:gs>
                  <a:gs pos="100000">
                    <a:srgbClr val="174F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L 形 52"/>
            <p:cNvSpPr/>
            <p:nvPr/>
          </p:nvSpPr>
          <p:spPr>
            <a:xfrm rot="2700000" flipH="1" flipV="1">
              <a:off x="2367224" y="4748701"/>
              <a:ext cx="374087" cy="358768"/>
            </a:xfrm>
            <a:prstGeom prst="corner">
              <a:avLst>
                <a:gd name="adj1" fmla="val 18500"/>
                <a:gd name="adj2" fmla="val 18500"/>
              </a:avLst>
            </a:prstGeom>
            <a:noFill/>
            <a:ln w="19050">
              <a:gradFill>
                <a:gsLst>
                  <a:gs pos="0">
                    <a:srgbClr val="8767EF">
                      <a:alpha val="50000"/>
                    </a:srgbClr>
                  </a:gs>
                  <a:gs pos="100000">
                    <a:srgbClr val="174F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60" name="图片 59" descr="桌子上的碗&#10;&#10;低可信度描述已自动生成"/>
          <p:cNvPicPr>
            <a:picLocks noChangeAspect="1"/>
          </p:cNvPicPr>
          <p:nvPr/>
        </p:nvPicPr>
        <p:blipFill>
          <a:blip r:embed="rId5">
            <a:alphaModFix amt="42000"/>
            <a:duotone>
              <a:schemeClr val="accent2">
                <a:shade val="45000"/>
                <a:satMod val="135000"/>
              </a:schemeClr>
              <a:prstClr val="white"/>
            </a:duotone>
            <a:extLst>
              <a:ext uri="{BEBA8EAE-BF5A-486C-A8C5-ECC9F3942E4B}">
                <a14:imgProps xmlns:a14="http://schemas.microsoft.com/office/drawing/2010/main">
                  <a14:imgLayer r:embed="rId6">
                    <a14:imgEffect>
                      <a14:artisticFilmGrain/>
                    </a14:imgEffect>
                  </a14:imgLayer>
                </a14:imgProps>
              </a:ext>
              <a:ext uri="{28A0092B-C50C-407E-A947-70E740481C1C}">
                <a14:useLocalDpi xmlns:a14="http://schemas.microsoft.com/office/drawing/2010/main" val="0"/>
              </a:ext>
            </a:extLst>
          </a:blip>
          <a:stretch>
            <a:fillRect/>
          </a:stretch>
        </p:blipFill>
        <p:spPr>
          <a:xfrm rot="18285033">
            <a:off x="6960022" y="2558629"/>
            <a:ext cx="579449" cy="579449"/>
          </a:xfrm>
          <a:prstGeom prst="rect">
            <a:avLst/>
          </a:prstGeom>
          <a:effectLst>
            <a:outerShdw blurRad="952500" dist="38100" dir="5400000" sx="103000" sy="103000" algn="t" rotWithShape="0">
              <a:srgbClr val="EDCBF1">
                <a:alpha val="52000"/>
              </a:srgbClr>
            </a:outerShdw>
          </a:effectLst>
        </p:spPr>
      </p:pic>
      <p:pic>
        <p:nvPicPr>
          <p:cNvPr id="62" name="图片 61" descr="图片包含 屏幕截图&#10;&#10;描述已自动生成"/>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062737" y="3418374"/>
            <a:ext cx="962989" cy="112145"/>
          </a:xfrm>
          <a:prstGeom prst="rect">
            <a:avLst/>
          </a:prstGeom>
        </p:spPr>
      </p:pic>
      <p:pic>
        <p:nvPicPr>
          <p:cNvPr id="66" name="Picture 12"/>
          <p:cNvPicPr>
            <a:picLocks noChangeAspect="1"/>
          </p:cNvPicPr>
          <p:nvPr/>
        </p:nvPicPr>
        <p:blipFill>
          <a:blip r:embed="rId13"/>
          <a:stretch>
            <a:fillRect/>
          </a:stretch>
        </p:blipFill>
        <p:spPr>
          <a:xfrm flipH="1" flipV="1">
            <a:off x="-1257300" y="-2569"/>
            <a:ext cx="5346077" cy="2280102"/>
          </a:xfrm>
          <a:prstGeom prst="rect">
            <a:avLst/>
          </a:prstGeom>
        </p:spPr>
      </p:pic>
      <p:grpSp>
        <p:nvGrpSpPr>
          <p:cNvPr id="78" name="组合 77"/>
          <p:cNvGrpSpPr/>
          <p:nvPr/>
        </p:nvGrpSpPr>
        <p:grpSpPr>
          <a:xfrm>
            <a:off x="3408826" y="4817419"/>
            <a:ext cx="555394" cy="187694"/>
            <a:chOff x="1626710" y="4741041"/>
            <a:chExt cx="1106942" cy="374087"/>
          </a:xfrm>
        </p:grpSpPr>
        <p:sp>
          <p:nvSpPr>
            <p:cNvPr id="79" name="L 形 78"/>
            <p:cNvSpPr/>
            <p:nvPr/>
          </p:nvSpPr>
          <p:spPr>
            <a:xfrm rot="2700000" flipH="1" flipV="1">
              <a:off x="1619050" y="4748701"/>
              <a:ext cx="374087" cy="358768"/>
            </a:xfrm>
            <a:prstGeom prst="corner">
              <a:avLst>
                <a:gd name="adj1" fmla="val 18500"/>
                <a:gd name="adj2" fmla="val 18500"/>
              </a:avLst>
            </a:prstGeom>
            <a:noFill/>
            <a:ln w="19050">
              <a:gradFill>
                <a:gsLst>
                  <a:gs pos="0">
                    <a:srgbClr val="8767EF">
                      <a:alpha val="50000"/>
                    </a:srgbClr>
                  </a:gs>
                  <a:gs pos="100000">
                    <a:srgbClr val="174F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L 形 79"/>
            <p:cNvSpPr/>
            <p:nvPr/>
          </p:nvSpPr>
          <p:spPr>
            <a:xfrm rot="2700000" flipH="1" flipV="1">
              <a:off x="1993137" y="4748701"/>
              <a:ext cx="374087" cy="358768"/>
            </a:xfrm>
            <a:prstGeom prst="corner">
              <a:avLst>
                <a:gd name="adj1" fmla="val 18500"/>
                <a:gd name="adj2" fmla="val 18500"/>
              </a:avLst>
            </a:prstGeom>
            <a:noFill/>
            <a:ln w="19050">
              <a:gradFill>
                <a:gsLst>
                  <a:gs pos="0">
                    <a:srgbClr val="8767EF">
                      <a:alpha val="50000"/>
                    </a:srgbClr>
                  </a:gs>
                  <a:gs pos="100000">
                    <a:srgbClr val="174F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L 形 80"/>
            <p:cNvSpPr/>
            <p:nvPr/>
          </p:nvSpPr>
          <p:spPr>
            <a:xfrm rot="2700000" flipH="1" flipV="1">
              <a:off x="2367224" y="4748701"/>
              <a:ext cx="374087" cy="358768"/>
            </a:xfrm>
            <a:prstGeom prst="corner">
              <a:avLst>
                <a:gd name="adj1" fmla="val 18500"/>
                <a:gd name="adj2" fmla="val 18500"/>
              </a:avLst>
            </a:prstGeom>
            <a:noFill/>
            <a:ln w="19050">
              <a:gradFill>
                <a:gsLst>
                  <a:gs pos="0">
                    <a:srgbClr val="8767EF">
                      <a:alpha val="50000"/>
                    </a:srgbClr>
                  </a:gs>
                  <a:gs pos="100000">
                    <a:srgbClr val="174F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2" name="组合 81"/>
          <p:cNvGrpSpPr/>
          <p:nvPr/>
        </p:nvGrpSpPr>
        <p:grpSpPr>
          <a:xfrm flipH="1">
            <a:off x="5769029" y="4817419"/>
            <a:ext cx="555394" cy="187694"/>
            <a:chOff x="1626710" y="4741041"/>
            <a:chExt cx="1106942" cy="374087"/>
          </a:xfrm>
        </p:grpSpPr>
        <p:sp>
          <p:nvSpPr>
            <p:cNvPr id="83" name="L 形 82"/>
            <p:cNvSpPr/>
            <p:nvPr/>
          </p:nvSpPr>
          <p:spPr>
            <a:xfrm rot="2700000" flipH="1" flipV="1">
              <a:off x="1619050" y="4748701"/>
              <a:ext cx="374087" cy="358768"/>
            </a:xfrm>
            <a:prstGeom prst="corner">
              <a:avLst>
                <a:gd name="adj1" fmla="val 18500"/>
                <a:gd name="adj2" fmla="val 18500"/>
              </a:avLst>
            </a:prstGeom>
            <a:noFill/>
            <a:ln w="19050">
              <a:gradFill>
                <a:gsLst>
                  <a:gs pos="0">
                    <a:srgbClr val="8767EF">
                      <a:alpha val="50000"/>
                    </a:srgbClr>
                  </a:gs>
                  <a:gs pos="100000">
                    <a:srgbClr val="174F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4" name="L 形 83"/>
            <p:cNvSpPr/>
            <p:nvPr/>
          </p:nvSpPr>
          <p:spPr>
            <a:xfrm rot="2700000" flipH="1" flipV="1">
              <a:off x="1993137" y="4748701"/>
              <a:ext cx="374087" cy="358768"/>
            </a:xfrm>
            <a:prstGeom prst="corner">
              <a:avLst>
                <a:gd name="adj1" fmla="val 18500"/>
                <a:gd name="adj2" fmla="val 18500"/>
              </a:avLst>
            </a:prstGeom>
            <a:noFill/>
            <a:ln w="19050">
              <a:gradFill>
                <a:gsLst>
                  <a:gs pos="0">
                    <a:srgbClr val="8767EF">
                      <a:alpha val="50000"/>
                    </a:srgbClr>
                  </a:gs>
                  <a:gs pos="100000">
                    <a:srgbClr val="174F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5" name="L 形 84"/>
            <p:cNvSpPr/>
            <p:nvPr/>
          </p:nvSpPr>
          <p:spPr>
            <a:xfrm rot="2700000" flipH="1" flipV="1">
              <a:off x="2367224" y="4748701"/>
              <a:ext cx="374087" cy="358768"/>
            </a:xfrm>
            <a:prstGeom prst="corner">
              <a:avLst>
                <a:gd name="adj1" fmla="val 18500"/>
                <a:gd name="adj2" fmla="val 18500"/>
              </a:avLst>
            </a:prstGeom>
            <a:noFill/>
            <a:ln w="19050">
              <a:gradFill>
                <a:gsLst>
                  <a:gs pos="0">
                    <a:srgbClr val="8767EF">
                      <a:alpha val="50000"/>
                    </a:srgbClr>
                  </a:gs>
                  <a:gs pos="100000">
                    <a:srgbClr val="174FD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32" name="图片 31"/>
          <p:cNvPicPr/>
          <p:nvPr/>
        </p:nvPicPr>
        <p:blipFill>
          <a:blip r:embed="rId8">
            <a:alphaModFix amt="89000"/>
            <a:extLst>
              <a:ext uri="{BEBA8EAE-BF5A-486C-A8C5-ECC9F3942E4B}">
                <a14:imgProps xmlns:a14="http://schemas.microsoft.com/office/drawing/2010/main">
                  <a14:imgLayer r:embed="rId4">
                    <a14:imgEffect>
                      <a14:artisticBlur radius="0"/>
                    </a14:imgEffect>
                  </a14:imgLayer>
                </a14:imgProps>
              </a:ext>
              <a:ext uri="{28A0092B-C50C-407E-A947-70E740481C1C}">
                <a14:useLocalDpi xmlns:a14="http://schemas.microsoft.com/office/drawing/2010/main" val="0"/>
              </a:ext>
            </a:extLst>
          </a:blip>
          <a:srcRect l="55703" t="6533" r="7209" b="40501"/>
          <a:stretch>
            <a:fillRect/>
          </a:stretch>
        </p:blipFill>
        <p:spPr>
          <a:xfrm>
            <a:off x="8088040" y="5850175"/>
            <a:ext cx="1497898" cy="1497898"/>
          </a:xfrm>
          <a:custGeom>
            <a:avLst/>
            <a:gdLst>
              <a:gd name="connsiteX0" fmla="*/ 1076262 w 2152524"/>
              <a:gd name="connsiteY0" fmla="*/ 0 h 2152524"/>
              <a:gd name="connsiteX1" fmla="*/ 2152524 w 2152524"/>
              <a:gd name="connsiteY1" fmla="*/ 1076262 h 2152524"/>
              <a:gd name="connsiteX2" fmla="*/ 1076262 w 2152524"/>
              <a:gd name="connsiteY2" fmla="*/ 2152524 h 2152524"/>
              <a:gd name="connsiteX3" fmla="*/ 0 w 2152524"/>
              <a:gd name="connsiteY3" fmla="*/ 1076262 h 2152524"/>
              <a:gd name="connsiteX4" fmla="*/ 1076262 w 2152524"/>
              <a:gd name="connsiteY4" fmla="*/ 0 h 2152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2524" h="2152524">
                <a:moveTo>
                  <a:pt x="1076262" y="0"/>
                </a:moveTo>
                <a:cubicBezTo>
                  <a:pt x="1670665" y="0"/>
                  <a:pt x="2152524" y="481859"/>
                  <a:pt x="2152524" y="1076262"/>
                </a:cubicBezTo>
                <a:cubicBezTo>
                  <a:pt x="2152524" y="1670665"/>
                  <a:pt x="1670665" y="2152524"/>
                  <a:pt x="1076262" y="2152524"/>
                </a:cubicBezTo>
                <a:cubicBezTo>
                  <a:pt x="481859" y="2152524"/>
                  <a:pt x="0" y="1670665"/>
                  <a:pt x="0" y="1076262"/>
                </a:cubicBezTo>
                <a:cubicBezTo>
                  <a:pt x="0" y="481859"/>
                  <a:pt x="481859" y="0"/>
                  <a:pt x="1076262" y="0"/>
                </a:cubicBezTo>
                <a:close/>
              </a:path>
            </a:pathLst>
          </a:custGeom>
        </p:spPr>
      </p:pic>
      <p:pic>
        <p:nvPicPr>
          <p:cNvPr id="59" name="图片 58"/>
          <p:cNvPicPr/>
          <p:nvPr/>
        </p:nvPicPr>
        <p:blipFill>
          <a:blip r:embed="rId14">
            <a:extLst>
              <a:ext uri="{BEBA8EAE-BF5A-486C-A8C5-ECC9F3942E4B}">
                <a14:imgProps xmlns:a14="http://schemas.microsoft.com/office/drawing/2010/main">
                  <a14:imgLayer r:embed="rId4">
                    <a14:imgEffect>
                      <a14:artisticBlur radius="25"/>
                    </a14:imgEffect>
                  </a14:imgLayer>
                </a14:imgProps>
              </a:ext>
              <a:ext uri="{28A0092B-C50C-407E-A947-70E740481C1C}">
                <a14:useLocalDpi xmlns:a14="http://schemas.microsoft.com/office/drawing/2010/main" val="0"/>
              </a:ext>
            </a:extLst>
          </a:blip>
          <a:srcRect l="2659" t="54668" r="59573" b="5025"/>
          <a:stretch>
            <a:fillRect/>
          </a:stretch>
        </p:blipFill>
        <p:spPr>
          <a:xfrm rot="18420455" flipH="1">
            <a:off x="-1666748" y="5234219"/>
            <a:ext cx="3339035" cy="2495304"/>
          </a:xfrm>
          <a:custGeom>
            <a:avLst/>
            <a:gdLst>
              <a:gd name="connsiteX0" fmla="*/ 0 w 2192000"/>
              <a:gd name="connsiteY0" fmla="*/ 0 h 1638109"/>
              <a:gd name="connsiteX1" fmla="*/ 2192000 w 2192000"/>
              <a:gd name="connsiteY1" fmla="*/ 0 h 1638109"/>
              <a:gd name="connsiteX2" fmla="*/ 2192000 w 2192000"/>
              <a:gd name="connsiteY2" fmla="*/ 1638109 h 1638109"/>
              <a:gd name="connsiteX3" fmla="*/ 0 w 2192000"/>
              <a:gd name="connsiteY3" fmla="*/ 1638109 h 1638109"/>
            </a:gdLst>
            <a:ahLst/>
            <a:cxnLst>
              <a:cxn ang="0">
                <a:pos x="connsiteX0" y="connsiteY0"/>
              </a:cxn>
              <a:cxn ang="0">
                <a:pos x="connsiteX1" y="connsiteY1"/>
              </a:cxn>
              <a:cxn ang="0">
                <a:pos x="connsiteX2" y="connsiteY2"/>
              </a:cxn>
              <a:cxn ang="0">
                <a:pos x="connsiteX3" y="connsiteY3"/>
              </a:cxn>
            </a:cxnLst>
            <a:rect l="l" t="t" r="r" b="b"/>
            <a:pathLst>
              <a:path w="2192000" h="1638109">
                <a:moveTo>
                  <a:pt x="0" y="0"/>
                </a:moveTo>
                <a:lnTo>
                  <a:pt x="2192000" y="0"/>
                </a:lnTo>
                <a:lnTo>
                  <a:pt x="2192000" y="1638109"/>
                </a:lnTo>
                <a:lnTo>
                  <a:pt x="0" y="1638109"/>
                </a:lnTo>
                <a:close/>
              </a:path>
            </a:pathLst>
          </a:custGeom>
          <a:effectLst/>
        </p:spPr>
      </p:pic>
      <p:pic>
        <p:nvPicPr>
          <p:cNvPr id="63" name="Picture 101"/>
          <p:cNvPicPr>
            <a:picLocks noChangeAspect="1"/>
          </p:cNvPicPr>
          <p:nvPr/>
        </p:nvPicPr>
        <p:blipFill rotWithShape="1">
          <a:blip r:embed="rId15">
            <a:extLst>
              <a:ext uri="{28A0092B-C50C-407E-A947-70E740481C1C}">
                <a14:useLocalDpi xmlns:a14="http://schemas.microsoft.com/office/drawing/2010/main" val="0"/>
              </a:ext>
            </a:extLst>
          </a:blip>
          <a:srcRect l="5464" b="20093"/>
          <a:stretch>
            <a:fillRect/>
          </a:stretch>
        </p:blipFill>
        <p:spPr>
          <a:xfrm rot="3212896">
            <a:off x="8682575" y="4578451"/>
            <a:ext cx="268677" cy="211958"/>
          </a:xfrm>
          <a:prstGeom prst="rect">
            <a:avLst/>
          </a:prstGeom>
        </p:spPr>
      </p:pic>
      <p:sp>
        <p:nvSpPr>
          <p:cNvPr id="64" name="梯形 63"/>
          <p:cNvSpPr/>
          <p:nvPr/>
        </p:nvSpPr>
        <p:spPr>
          <a:xfrm>
            <a:off x="1518302" y="4962713"/>
            <a:ext cx="856186" cy="149289"/>
          </a:xfrm>
          <a:prstGeom prst="trapezoid">
            <a:avLst>
              <a:gd name="adj" fmla="val 99967"/>
            </a:avLst>
          </a:prstGeom>
          <a:gradFill flip="none" rotWithShape="1">
            <a:gsLst>
              <a:gs pos="100000">
                <a:srgbClr val="1B56E7">
                  <a:lumMod val="100000"/>
                  <a:alpha val="20000"/>
                </a:srgbClr>
              </a:gs>
              <a:gs pos="25000">
                <a:srgbClr val="8767EF">
                  <a:alpha val="0"/>
                </a:srgbClr>
              </a:gs>
            </a:gsLst>
            <a:lin ang="5400000" scaled="1"/>
            <a:tileRect/>
          </a:gradFill>
          <a:ln>
            <a:gradFill>
              <a:gsLst>
                <a:gs pos="32000">
                  <a:srgbClr val="1B56E7">
                    <a:alpha val="0"/>
                  </a:srgbClr>
                </a:gs>
                <a:gs pos="100000">
                  <a:srgbClr val="8767EF"/>
                </a:gs>
              </a:gsLst>
              <a:lin ang="5400000" scaled="1"/>
            </a:gradFill>
          </a:ln>
          <a:effectLst>
            <a:outerShdw blurRad="266700" dir="5400000" algn="t" rotWithShape="0">
              <a:srgbClr val="8767EF">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文本框 66"/>
          <p:cNvSpPr txBox="1"/>
          <p:nvPr/>
        </p:nvSpPr>
        <p:spPr>
          <a:xfrm>
            <a:off x="1384703" y="4788156"/>
            <a:ext cx="1118870" cy="245745"/>
          </a:xfrm>
          <a:prstGeom prst="rect">
            <a:avLst/>
          </a:prstGeom>
          <a:noFill/>
        </p:spPr>
        <p:txBody>
          <a:bodyPr wrap="none" lIns="0" tIns="0" rIns="0" bIns="0" rtlCol="0">
            <a:spAutoFit/>
          </a:bodyPr>
          <a:lstStyle/>
          <a:p>
            <a:pPr algn="ctr"/>
            <a:r>
              <a:rPr lang="en-US" altLang="zh-CN" sz="1600" dirty="0">
                <a:gradFill>
                  <a:gsLst>
                    <a:gs pos="0">
                      <a:schemeClr val="bg1"/>
                    </a:gs>
                    <a:gs pos="100000">
                      <a:srgbClr val="82A2F2"/>
                    </a:gs>
                  </a:gsLst>
                  <a:lin ang="5400000" scaled="1"/>
                </a:gradFill>
                <a:latin typeface="思源黑体 CN Bold" panose="020B0800000000000000" pitchFamily="34" charset="-122"/>
                <a:ea typeface="思源黑体 CN Heavy" panose="020B0A00000000000000" charset="-122"/>
                <a:sym typeface="思源黑体 CN Medium" panose="020B0600000000000000" pitchFamily="34" charset="-122"/>
              </a:rPr>
              <a:t>MKTGTOOL</a:t>
            </a:r>
            <a:endParaRPr lang="en-US" altLang="zh-CN" sz="1600" dirty="0">
              <a:gradFill>
                <a:gsLst>
                  <a:gs pos="0">
                    <a:schemeClr val="bg1"/>
                  </a:gs>
                  <a:gs pos="100000">
                    <a:srgbClr val="82A2F2"/>
                  </a:gs>
                </a:gsLst>
                <a:lin ang="5400000" scaled="1"/>
              </a:gra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70" name="文本框 69"/>
          <p:cNvSpPr txBox="1"/>
          <p:nvPr/>
        </p:nvSpPr>
        <p:spPr>
          <a:xfrm>
            <a:off x="4285600" y="4788156"/>
            <a:ext cx="1162050" cy="245745"/>
          </a:xfrm>
          <a:prstGeom prst="rect">
            <a:avLst/>
          </a:prstGeom>
          <a:noFill/>
        </p:spPr>
        <p:txBody>
          <a:bodyPr wrap="none" lIns="0" tIns="0" rIns="0" bIns="0" rtlCol="0">
            <a:spAutoFit/>
          </a:bodyPr>
          <a:lstStyle/>
          <a:p>
            <a:pPr algn="ctr"/>
            <a:r>
              <a:rPr lang="en-US" altLang="zh-CN" sz="1600" dirty="0">
                <a:gradFill>
                  <a:gsLst>
                    <a:gs pos="0">
                      <a:schemeClr val="bg1"/>
                    </a:gs>
                    <a:gs pos="100000">
                      <a:srgbClr val="82A2F2"/>
                    </a:gs>
                  </a:gsLst>
                  <a:lin ang="5400000" scaled="1"/>
                </a:gradFill>
                <a:latin typeface="思源黑体 CN Bold" panose="020B0800000000000000" pitchFamily="34" charset="-122"/>
                <a:ea typeface="思源黑体 CN Heavy" panose="020B0A00000000000000" charset="-122"/>
                <a:sym typeface="思源黑体 CN Medium" panose="020B0600000000000000" pitchFamily="34" charset="-122"/>
              </a:rPr>
              <a:t>20XX/XX/XX</a:t>
            </a:r>
            <a:endParaRPr lang="en-US" altLang="zh-CN" sz="1600" dirty="0">
              <a:gradFill>
                <a:gsLst>
                  <a:gs pos="0">
                    <a:schemeClr val="bg1"/>
                  </a:gs>
                  <a:gs pos="100000">
                    <a:srgbClr val="82A2F2"/>
                  </a:gs>
                </a:gsLst>
                <a:lin ang="5400000" scaled="1"/>
              </a:gra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2" name="L 形 1"/>
          <p:cNvSpPr/>
          <p:nvPr/>
        </p:nvSpPr>
        <p:spPr>
          <a:xfrm rot="5400000">
            <a:off x="753044" y="1439371"/>
            <a:ext cx="748174" cy="717535"/>
          </a:xfrm>
          <a:prstGeom prst="corner">
            <a:avLst>
              <a:gd name="adj1" fmla="val 18500"/>
              <a:gd name="adj2" fmla="val 18500"/>
            </a:avLst>
          </a:prstGeom>
          <a:gradFill>
            <a:gsLst>
              <a:gs pos="0">
                <a:srgbClr val="1B56E7">
                  <a:lumMod val="100000"/>
                  <a:alpha val="5000"/>
                </a:srgbClr>
              </a:gs>
              <a:gs pos="100000">
                <a:srgbClr val="8767EF">
                  <a:alpha val="66000"/>
                </a:srgbClr>
              </a:gs>
            </a:gsLst>
            <a:lin ang="2700000" scaled="0"/>
          </a:gradFill>
          <a:ln>
            <a:gradFill>
              <a:gsLst>
                <a:gs pos="0">
                  <a:srgbClr val="1B56E7"/>
                </a:gs>
                <a:gs pos="100000">
                  <a:srgbClr val="8767EF"/>
                </a:gs>
              </a:gsLst>
              <a:lin ang="5400000" scaled="1"/>
            </a:gradFill>
          </a:ln>
          <a:effectLst>
            <a:outerShdw blurRad="266700" dir="5400000" algn="t" rotWithShape="0">
              <a:srgbClr val="8767EF">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梯形 60"/>
          <p:cNvSpPr/>
          <p:nvPr/>
        </p:nvSpPr>
        <p:spPr>
          <a:xfrm>
            <a:off x="4209172" y="4962713"/>
            <a:ext cx="1306372" cy="149289"/>
          </a:xfrm>
          <a:prstGeom prst="trapezoid">
            <a:avLst>
              <a:gd name="adj" fmla="val 99967"/>
            </a:avLst>
          </a:prstGeom>
          <a:gradFill flip="none" rotWithShape="1">
            <a:gsLst>
              <a:gs pos="100000">
                <a:srgbClr val="1B56E7">
                  <a:lumMod val="100000"/>
                  <a:alpha val="20000"/>
                </a:srgbClr>
              </a:gs>
              <a:gs pos="25000">
                <a:srgbClr val="8767EF">
                  <a:alpha val="0"/>
                </a:srgbClr>
              </a:gs>
            </a:gsLst>
            <a:lin ang="5400000" scaled="1"/>
            <a:tileRect/>
          </a:gradFill>
          <a:ln>
            <a:gradFill>
              <a:gsLst>
                <a:gs pos="32000">
                  <a:srgbClr val="1B56E7">
                    <a:alpha val="0"/>
                  </a:srgbClr>
                </a:gs>
                <a:gs pos="100000">
                  <a:srgbClr val="8767EF"/>
                </a:gs>
              </a:gsLst>
              <a:lin ang="5400000" scaled="1"/>
            </a:gradFill>
          </a:ln>
          <a:effectLst>
            <a:outerShdw blurRad="266700" dir="5400000" algn="t" rotWithShape="0">
              <a:srgbClr val="8767EF">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B579E5">
                <a:lumMod val="25000"/>
              </a:srgbClr>
            </a:gs>
            <a:gs pos="100000">
              <a:srgbClr val="5C4B9E">
                <a:lumMod val="25000"/>
              </a:srgbClr>
            </a:gs>
          </a:gsLst>
          <a:lin ang="2700000" scaled="0"/>
        </a:gradFill>
        <a:effectLst/>
      </p:bgPr>
    </p:bg>
    <p:spTree>
      <p:nvGrpSpPr>
        <p:cNvPr id="1" name=""/>
        <p:cNvGrpSpPr/>
        <p:nvPr/>
      </p:nvGrpSpPr>
      <p:grpSpPr>
        <a:xfrm>
          <a:off x="0" y="0"/>
          <a:ext cx="0" cy="0"/>
          <a:chOff x="0" y="0"/>
          <a:chExt cx="0" cy="0"/>
        </a:xfrm>
      </p:grpSpPr>
      <p:pic>
        <p:nvPicPr>
          <p:cNvPr id="51" name="图片 50"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172" t="13133" r="32521" b="19216"/>
          <a:stretch>
            <a:fillRect/>
          </a:stretch>
        </p:blipFill>
        <p:spPr>
          <a:xfrm>
            <a:off x="0" y="0"/>
            <a:ext cx="12192000" cy="6858000"/>
          </a:xfrm>
          <a:prstGeom prst="rect">
            <a:avLst/>
          </a:prstGeom>
        </p:spPr>
      </p:pic>
      <p:sp>
        <p:nvSpPr>
          <p:cNvPr id="4" name="矩形 3"/>
          <p:cNvSpPr/>
          <p:nvPr/>
        </p:nvSpPr>
        <p:spPr>
          <a:xfrm>
            <a:off x="0" y="15219"/>
            <a:ext cx="12192000" cy="6858000"/>
          </a:xfrm>
          <a:prstGeom prst="rect">
            <a:avLst/>
          </a:prstGeom>
          <a:gradFill>
            <a:gsLst>
              <a:gs pos="0">
                <a:srgbClr val="071841"/>
              </a:gs>
              <a:gs pos="100000">
                <a:srgbClr val="071841">
                  <a:alpha val="90000"/>
                </a:srgbClr>
              </a:gs>
            </a:gsLst>
            <a:lin ang="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7" name="Picture 12"/>
          <p:cNvPicPr>
            <a:picLocks noChangeAspect="1"/>
          </p:cNvPicPr>
          <p:nvPr/>
        </p:nvPicPr>
        <p:blipFill>
          <a:blip r:embed="rId2"/>
          <a:stretch>
            <a:fillRect/>
          </a:stretch>
        </p:blipFill>
        <p:spPr>
          <a:xfrm flipH="1">
            <a:off x="-1111837" y="5394379"/>
            <a:ext cx="5346077" cy="2280102"/>
          </a:xfrm>
          <a:prstGeom prst="rect">
            <a:avLst/>
          </a:prstGeom>
        </p:spPr>
      </p:pic>
      <p:cxnSp>
        <p:nvCxnSpPr>
          <p:cNvPr id="6" name="直接连接符 5"/>
          <p:cNvCxnSpPr/>
          <p:nvPr/>
        </p:nvCxnSpPr>
        <p:spPr>
          <a:xfrm>
            <a:off x="4088777" y="685800"/>
            <a:ext cx="6477623" cy="0"/>
          </a:xfrm>
          <a:prstGeom prst="line">
            <a:avLst/>
          </a:prstGeom>
          <a:ln w="22225" cap="rnd">
            <a:gradFill>
              <a:gsLst>
                <a:gs pos="0">
                  <a:srgbClr val="1B56E7">
                    <a:alpha val="0"/>
                  </a:srgbClr>
                </a:gs>
                <a:gs pos="100000">
                  <a:srgbClr val="8767EF"/>
                </a:gs>
              </a:gsLst>
              <a:lin ang="0" scaled="0"/>
            </a:gradFill>
            <a:round/>
          </a:ln>
        </p:spPr>
        <p:style>
          <a:lnRef idx="1">
            <a:schemeClr val="accent1"/>
          </a:lnRef>
          <a:fillRef idx="0">
            <a:schemeClr val="accent1"/>
          </a:fillRef>
          <a:effectRef idx="0">
            <a:schemeClr val="accent1"/>
          </a:effectRef>
          <a:fontRef idx="minor">
            <a:schemeClr val="tx1"/>
          </a:fontRef>
        </p:style>
      </p:cxnSp>
      <p:pic>
        <p:nvPicPr>
          <p:cNvPr id="21" name="Picture 65"/>
          <p:cNvPicPr/>
          <p:nvPr/>
        </p:nvPicPr>
        <p:blipFill>
          <a:blip r:embed="rId3">
            <a:extLst>
              <a:ext uri="{28A0092B-C50C-407E-A947-70E740481C1C}">
                <a14:useLocalDpi xmlns:a14="http://schemas.microsoft.com/office/drawing/2010/main" val="0"/>
              </a:ext>
            </a:extLst>
          </a:blip>
          <a:stretch>
            <a:fillRect/>
          </a:stretch>
        </p:blipFill>
        <p:spPr>
          <a:xfrm>
            <a:off x="10654337" y="595601"/>
            <a:ext cx="211323" cy="180398"/>
          </a:xfrm>
          <a:prstGeom prst="rect">
            <a:avLst/>
          </a:prstGeom>
        </p:spPr>
      </p:pic>
      <p:pic>
        <p:nvPicPr>
          <p:cNvPr id="22" name="Picture 65"/>
          <p:cNvPicPr/>
          <p:nvPr/>
        </p:nvPicPr>
        <p:blipFill>
          <a:blip r:embed="rId3">
            <a:alphaModFix amt="50000"/>
            <a:extLst>
              <a:ext uri="{28A0092B-C50C-407E-A947-70E740481C1C}">
                <a14:useLocalDpi xmlns:a14="http://schemas.microsoft.com/office/drawing/2010/main" val="0"/>
              </a:ext>
            </a:extLst>
          </a:blip>
          <a:stretch>
            <a:fillRect/>
          </a:stretch>
        </p:blipFill>
        <p:spPr>
          <a:xfrm flipV="1">
            <a:off x="10915259" y="595601"/>
            <a:ext cx="211323" cy="180398"/>
          </a:xfrm>
          <a:prstGeom prst="rect">
            <a:avLst/>
          </a:prstGeom>
        </p:spPr>
      </p:pic>
      <p:pic>
        <p:nvPicPr>
          <p:cNvPr id="28" name="Picture 65"/>
          <p:cNvPicPr/>
          <p:nvPr/>
        </p:nvPicPr>
        <p:blipFill>
          <a:blip r:embed="rId3">
            <a:extLst>
              <a:ext uri="{28A0092B-C50C-407E-A947-70E740481C1C}">
                <a14:useLocalDpi xmlns:a14="http://schemas.microsoft.com/office/drawing/2010/main" val="0"/>
              </a:ext>
            </a:extLst>
          </a:blip>
          <a:stretch>
            <a:fillRect/>
          </a:stretch>
        </p:blipFill>
        <p:spPr>
          <a:xfrm flipH="1">
            <a:off x="11176181" y="595601"/>
            <a:ext cx="211323" cy="180398"/>
          </a:xfrm>
          <a:prstGeom prst="rect">
            <a:avLst/>
          </a:prstGeom>
        </p:spPr>
      </p:pic>
      <p:pic>
        <p:nvPicPr>
          <p:cNvPr id="29" name="图片 28" descr="桌子上的碗&#10;&#10;低可信度描述已自动生成"/>
          <p:cNvPicPr>
            <a:picLocks noChangeAspect="1"/>
          </p:cNvPicPr>
          <p:nvPr/>
        </p:nvPicPr>
        <p:blipFill>
          <a:blip r:embed="rId4">
            <a:extLst>
              <a:ext uri="{BEBA8EAE-BF5A-486C-A8C5-ECC9F3942E4B}">
                <a14:imgProps xmlns:a14="http://schemas.microsoft.com/office/drawing/2010/main">
                  <a14:imgLayer r:embed="rId5">
                    <a14:imgEffect>
                      <a14:artisticFilmGrain/>
                    </a14:imgEffect>
                  </a14:imgLayer>
                </a14:imgProps>
              </a:ext>
              <a:ext uri="{28A0092B-C50C-407E-A947-70E740481C1C}">
                <a14:useLocalDpi xmlns:a14="http://schemas.microsoft.com/office/drawing/2010/main" val="0"/>
              </a:ext>
            </a:extLst>
          </a:blip>
          <a:stretch>
            <a:fillRect/>
          </a:stretch>
        </p:blipFill>
        <p:spPr>
          <a:xfrm flipH="1">
            <a:off x="10671161" y="5118548"/>
            <a:ext cx="3513114" cy="3513114"/>
          </a:xfrm>
          <a:prstGeom prst="rect">
            <a:avLst/>
          </a:prstGeom>
          <a:effectLst/>
        </p:spPr>
      </p:pic>
      <p:sp>
        <p:nvSpPr>
          <p:cNvPr id="13" name="文本框 12"/>
          <p:cNvSpPr txBox="1"/>
          <p:nvPr/>
        </p:nvSpPr>
        <p:spPr>
          <a:xfrm rot="5400000">
            <a:off x="496526" y="2693211"/>
            <a:ext cx="5790565" cy="1477010"/>
          </a:xfrm>
          <a:prstGeom prst="rect">
            <a:avLst/>
          </a:prstGeom>
          <a:noFill/>
        </p:spPr>
        <p:txBody>
          <a:bodyPr wrap="none" lIns="0" tIns="0" rIns="0" bIns="0" rtlCol="0">
            <a:spAutoFit/>
          </a:bodyPr>
          <a:lstStyle>
            <a:defPPr>
              <a:defRPr lang="zh-CN"/>
            </a:defPPr>
            <a:lvl1pPr algn="ctr">
              <a:defRPr sz="9600">
                <a:ln>
                  <a:solidFill>
                    <a:schemeClr val="bg1">
                      <a:alpha val="20000"/>
                    </a:schemeClr>
                  </a:solidFill>
                </a:ln>
                <a:noFill/>
                <a:latin typeface="Bahnschrift SemiBold" panose="020B0502040204020203" pitchFamily="34" charset="0"/>
              </a:defRPr>
            </a:lvl1pPr>
          </a:lstStyle>
          <a:p>
            <a:r>
              <a:rPr lang="en-US" altLang="zh-CN" dirty="0">
                <a:ln>
                  <a:solidFill>
                    <a:schemeClr val="bg1">
                      <a:alpha val="10000"/>
                    </a:schemeClr>
                  </a:solidFill>
                </a:ln>
                <a:latin typeface="思源黑体 CN Bold" panose="020B0800000000000000" pitchFamily="34" charset="-122"/>
                <a:ea typeface="思源黑体 CN Heavy" panose="020B0A00000000000000" charset="-122"/>
              </a:rPr>
              <a:t>CONTENS</a:t>
            </a:r>
            <a:endParaRPr lang="en-US" altLang="zh-CN" dirty="0">
              <a:ln>
                <a:solidFill>
                  <a:schemeClr val="bg1">
                    <a:alpha val="10000"/>
                  </a:schemeClr>
                </a:solidFill>
              </a:ln>
              <a:latin typeface="思源黑体 CN Bold" panose="020B0800000000000000" pitchFamily="34" charset="-122"/>
              <a:ea typeface="思源黑体 CN Heavy" panose="020B0A00000000000000" charset="-122"/>
            </a:endParaRPr>
          </a:p>
        </p:txBody>
      </p:sp>
      <p:sp>
        <p:nvSpPr>
          <p:cNvPr id="9" name="矩形: 一个圆顶角，剪去另一个顶角 8"/>
          <p:cNvSpPr/>
          <p:nvPr/>
        </p:nvSpPr>
        <p:spPr>
          <a:xfrm flipV="1">
            <a:off x="0" y="79897"/>
            <a:ext cx="3418825" cy="6523229"/>
          </a:xfrm>
          <a:prstGeom prst="snipRoundRect">
            <a:avLst>
              <a:gd name="adj1" fmla="val 0"/>
              <a:gd name="adj2" fmla="val 16667"/>
            </a:avLst>
          </a:prstGeom>
          <a:gradFill flip="none" rotWithShape="1">
            <a:gsLst>
              <a:gs pos="40000">
                <a:srgbClr val="1B56E7">
                  <a:alpha val="30000"/>
                </a:srgbClr>
              </a:gs>
              <a:gs pos="100000">
                <a:srgbClr val="8767EF">
                  <a:alpha val="0"/>
                </a:srgbClr>
              </a:gs>
            </a:gsLst>
            <a:lin ang="5400000" scaled="0"/>
            <a:tileRect/>
          </a:gradFill>
          <a:ln w="38100">
            <a:gradFill>
              <a:gsLst>
                <a:gs pos="0">
                  <a:srgbClr val="1B56E7">
                    <a:alpha val="0"/>
                  </a:srgbClr>
                </a:gs>
                <a:gs pos="100000">
                  <a:srgbClr val="8767EF"/>
                </a:gs>
              </a:gsLst>
              <a:lin ang="16200000" scaled="0"/>
            </a:gradFill>
          </a:ln>
          <a:effectLst>
            <a:outerShdw blurRad="419100" dist="355600" dir="2700000" sx="101000" sy="101000" algn="tl" rotWithShape="0">
              <a:srgbClr val="5883EE">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文本框 70"/>
          <p:cNvSpPr txBox="1"/>
          <p:nvPr/>
        </p:nvSpPr>
        <p:spPr>
          <a:xfrm>
            <a:off x="4847541" y="1048052"/>
            <a:ext cx="1077595" cy="1477010"/>
          </a:xfrm>
          <a:prstGeom prst="rect">
            <a:avLst/>
          </a:prstGeom>
          <a:noFill/>
        </p:spPr>
        <p:txBody>
          <a:bodyPr wrap="none" lIns="0" tIns="0" rIns="0" bIns="0" rtlCol="0">
            <a:spAutoFit/>
          </a:bodyPr>
          <a:lstStyle/>
          <a:p>
            <a:pPr algn="ctr"/>
            <a:r>
              <a:rPr lang="en-US" altLang="zh-CN" sz="9600" dirty="0">
                <a:ln>
                  <a:solidFill>
                    <a:schemeClr val="bg1">
                      <a:alpha val="10000"/>
                    </a:schemeClr>
                  </a:solidFill>
                </a:ln>
                <a:noFill/>
                <a:latin typeface="Bahnschrift SemiBold" panose="020B0502040204020203" pitchFamily="34" charset="0"/>
              </a:rPr>
              <a:t>01</a:t>
            </a:r>
            <a:endParaRPr lang="zh-CN" altLang="en-US" sz="9600" dirty="0">
              <a:ln>
                <a:solidFill>
                  <a:schemeClr val="bg1">
                    <a:alpha val="10000"/>
                  </a:schemeClr>
                </a:solidFill>
              </a:ln>
              <a:noFill/>
              <a:latin typeface="Bahnschrift SemiBold" panose="020B0502040204020203" pitchFamily="34" charset="0"/>
            </a:endParaRPr>
          </a:p>
        </p:txBody>
      </p:sp>
      <p:sp>
        <p:nvSpPr>
          <p:cNvPr id="32" name="矩形: 一个圆顶角，剪去另一个顶角 31"/>
          <p:cNvSpPr/>
          <p:nvPr/>
        </p:nvSpPr>
        <p:spPr>
          <a:xfrm>
            <a:off x="4599426" y="1742168"/>
            <a:ext cx="3038158" cy="1301566"/>
          </a:xfrm>
          <a:prstGeom prst="snipRoundRect">
            <a:avLst>
              <a:gd name="adj1" fmla="val 0"/>
              <a:gd name="adj2" fmla="val 16667"/>
            </a:avLst>
          </a:prstGeom>
          <a:gradFill flip="none" rotWithShape="1">
            <a:gsLst>
              <a:gs pos="100000">
                <a:srgbClr val="1B56E7">
                  <a:lumMod val="100000"/>
                  <a:alpha val="70000"/>
                </a:srgbClr>
              </a:gs>
              <a:gs pos="0">
                <a:srgbClr val="8767EF">
                  <a:alpha val="0"/>
                </a:srgbClr>
              </a:gs>
            </a:gsLst>
            <a:lin ang="16200000" scaled="0"/>
            <a:tileRect/>
          </a:gradFill>
          <a:ln>
            <a:gradFill>
              <a:gsLst>
                <a:gs pos="0">
                  <a:srgbClr val="1B56E7">
                    <a:alpha val="18000"/>
                  </a:srgbClr>
                </a:gs>
                <a:gs pos="100000">
                  <a:srgbClr val="8767EF"/>
                </a:gs>
              </a:gsLst>
              <a:lin ang="16200000" scaled="0"/>
            </a:gradFill>
          </a:ln>
          <a:effectLst>
            <a:outerShdw blurRad="749300" dir="5400000" sx="108000" sy="108000" algn="t" rotWithShape="0">
              <a:srgbClr val="8767EF">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69" name="Picture 60"/>
          <p:cNvPicPr/>
          <p:nvPr/>
        </p:nvPicPr>
        <p:blipFill rotWithShape="1">
          <a:blip r:embed="rId6">
            <a:extLst>
              <a:ext uri="{28A0092B-C50C-407E-A947-70E740481C1C}">
                <a14:useLocalDpi xmlns:a14="http://schemas.microsoft.com/office/drawing/2010/main" val="0"/>
              </a:ext>
            </a:extLst>
          </a:blip>
          <a:srcRect l="16942" r="12096" b="17610"/>
          <a:stretch>
            <a:fillRect/>
          </a:stretch>
        </p:blipFill>
        <p:spPr>
          <a:xfrm>
            <a:off x="6665144" y="1912337"/>
            <a:ext cx="898893" cy="909464"/>
          </a:xfrm>
          <a:prstGeom prst="rect">
            <a:avLst/>
          </a:prstGeom>
        </p:spPr>
      </p:pic>
      <p:sp>
        <p:nvSpPr>
          <p:cNvPr id="48" name="矩形: 剪去对角 47"/>
          <p:cNvSpPr/>
          <p:nvPr/>
        </p:nvSpPr>
        <p:spPr>
          <a:xfrm>
            <a:off x="4701460" y="2702787"/>
            <a:ext cx="3038158" cy="428128"/>
          </a:xfrm>
          <a:prstGeom prst="snip2DiagRect">
            <a:avLst/>
          </a:prstGeom>
          <a:gradFill>
            <a:gsLst>
              <a:gs pos="0">
                <a:schemeClr val="bg1">
                  <a:alpha val="10000"/>
                </a:schemeClr>
              </a:gs>
              <a:gs pos="100000">
                <a:srgbClr val="82A2F2">
                  <a:alpha val="0"/>
                </a:srgbClr>
              </a:gs>
            </a:gsLst>
            <a:lin ang="0" scaled="0"/>
          </a:gradFill>
          <a:ln>
            <a:gradFill>
              <a:gsLst>
                <a:gs pos="0">
                  <a:srgbClr val="82A2F2">
                    <a:alpha val="50000"/>
                  </a:srgbClr>
                </a:gs>
                <a:gs pos="100000">
                  <a:schemeClr val="accent1">
                    <a:lumMod val="30000"/>
                    <a:lumOff val="70000"/>
                    <a:alpha val="0"/>
                  </a:schemeClr>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0">
                    <a:schemeClr val="bg1"/>
                  </a:gs>
                  <a:gs pos="100000">
                    <a:srgbClr val="1B56E7"/>
                  </a:gs>
                </a:gsLst>
                <a:lin ang="5400000" scaled="1"/>
              </a:gradFill>
            </a:endParaRPr>
          </a:p>
        </p:txBody>
      </p:sp>
      <p:sp>
        <p:nvSpPr>
          <p:cNvPr id="73" name="文本框 72"/>
          <p:cNvSpPr txBox="1"/>
          <p:nvPr/>
        </p:nvSpPr>
        <p:spPr>
          <a:xfrm>
            <a:off x="4813874" y="1926056"/>
            <a:ext cx="1828800" cy="368935"/>
          </a:xfrm>
          <a:prstGeom prst="rect">
            <a:avLst/>
          </a:prstGeom>
          <a:noFill/>
        </p:spPr>
        <p:txBody>
          <a:bodyPr wrap="none" lIns="0" tIns="0" rIns="0" bIns="0" rtlCol="0">
            <a:spAutoFit/>
          </a:bodyPr>
          <a:lstStyle/>
          <a:p>
            <a:r>
              <a:rPr lang="zh-CN" altLang="en-US" sz="2400" dirty="0">
                <a:gradFill>
                  <a:gsLst>
                    <a:gs pos="64000">
                      <a:schemeClr val="bg1"/>
                    </a:gs>
                    <a:gs pos="100000">
                      <a:srgbClr val="1B56E7"/>
                    </a:gs>
                  </a:gsLst>
                  <a:lin ang="5400000" scaled="1"/>
                </a:gradFill>
                <a:latin typeface="思源黑体 CN Bold" panose="020B0800000000000000" pitchFamily="34" charset="-122"/>
                <a:ea typeface="思源黑体 CN Heavy" panose="020B0A00000000000000" charset="-122"/>
                <a:sym typeface="思源黑体 CN Bold" panose="020B0800000000000000" pitchFamily="34" charset="-122"/>
              </a:rPr>
              <a:t>這裏是小標題</a:t>
            </a:r>
            <a:endParaRPr lang="zh-CN" altLang="en-US" sz="2400" dirty="0">
              <a:gradFill>
                <a:gsLst>
                  <a:gs pos="64000">
                    <a:schemeClr val="bg1"/>
                  </a:gs>
                  <a:gs pos="100000">
                    <a:srgbClr val="1B56E7"/>
                  </a:gs>
                </a:gsLst>
                <a:lin ang="5400000" scaled="1"/>
              </a:gradFill>
              <a:latin typeface="思源黑体 CN Bold" panose="020B0800000000000000" pitchFamily="34" charset="-122"/>
              <a:ea typeface="思源黑体 CN Heavy" panose="020B0A00000000000000" charset="-122"/>
              <a:sym typeface="思源黑体 CN Bold" panose="020B0800000000000000" pitchFamily="34" charset="-122"/>
            </a:endParaRPr>
          </a:p>
        </p:txBody>
      </p:sp>
      <p:sp>
        <p:nvSpPr>
          <p:cNvPr id="74" name="文本框 73"/>
          <p:cNvSpPr txBox="1"/>
          <p:nvPr/>
        </p:nvSpPr>
        <p:spPr>
          <a:xfrm>
            <a:off x="4813874" y="2323709"/>
            <a:ext cx="1244600" cy="215265"/>
          </a:xfrm>
          <a:prstGeom prst="rect">
            <a:avLst/>
          </a:prstGeom>
          <a:noFill/>
        </p:spPr>
        <p:txBody>
          <a:bodyPr wrap="none" lIns="0" tIns="0" rIns="0" bIns="0" rtlCol="0">
            <a:spAutoFit/>
          </a:bodyPr>
          <a:lstStyle/>
          <a:p>
            <a:r>
              <a:rPr lang="zh-CN" altLang="en-US" sz="1400" dirty="0">
                <a:solidFill>
                  <a:schemeClr val="bg1"/>
                </a:solidFill>
                <a:latin typeface="思源黑体 CN Bold" panose="020B0800000000000000" pitchFamily="34" charset="-122"/>
                <a:ea typeface="思源黑体 CN Heavy" panose="020B0A00000000000000" charset="-122"/>
                <a:sym typeface="思源黑体 CN Medium" panose="020B0600000000000000" pitchFamily="34" charset="-122"/>
              </a:rPr>
              <a:t>這裏是小小文字</a:t>
            </a:r>
            <a:endParaRPr lang="zh-CN" altLang="en-US" sz="1400" dirty="0">
              <a:solidFill>
                <a:schemeClr val="bg1"/>
              </a:soli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75" name="文本框 74"/>
          <p:cNvSpPr txBox="1"/>
          <p:nvPr/>
        </p:nvSpPr>
        <p:spPr>
          <a:xfrm>
            <a:off x="4759732" y="2824518"/>
            <a:ext cx="1748155" cy="184150"/>
          </a:xfrm>
          <a:prstGeom prst="rect">
            <a:avLst/>
          </a:prstGeom>
          <a:noFill/>
        </p:spPr>
        <p:txBody>
          <a:bodyPr wrap="none" lIns="0" tIns="0" rIns="0" bIns="0" rtlCol="0">
            <a:spAutoFit/>
          </a:bodyPr>
          <a:lstStyle/>
          <a:p>
            <a:pPr algn="ctr"/>
            <a:r>
              <a:rPr lang="en-US" altLang="zh-CN" sz="1200" dirty="0">
                <a:ln w="3175">
                  <a:solidFill>
                    <a:schemeClr val="bg1">
                      <a:alpha val="30000"/>
                    </a:schemeClr>
                  </a:solidFill>
                </a:ln>
                <a:noFill/>
                <a:latin typeface="思源黑体 CN Bold" panose="020B0800000000000000" pitchFamily="34" charset="-122"/>
                <a:ea typeface="思源黑体 CN Heavy" panose="020B0A00000000000000" charset="-122"/>
                <a:sym typeface="思源黑体 CN Medium" panose="020B0600000000000000" pitchFamily="34" charset="-122"/>
              </a:rPr>
              <a:t>HERE IS SUBHEADING 1</a:t>
            </a:r>
            <a:endParaRPr lang="en-US" altLang="zh-CN" sz="1200" dirty="0">
              <a:ln w="3175">
                <a:solidFill>
                  <a:schemeClr val="bg1">
                    <a:alpha val="30000"/>
                  </a:schemeClr>
                </a:solidFill>
              </a:ln>
              <a:no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78" name="文本框 77"/>
          <p:cNvSpPr txBox="1"/>
          <p:nvPr/>
        </p:nvSpPr>
        <p:spPr>
          <a:xfrm>
            <a:off x="8444450" y="1048052"/>
            <a:ext cx="1302385" cy="1477010"/>
          </a:xfrm>
          <a:prstGeom prst="rect">
            <a:avLst/>
          </a:prstGeom>
          <a:noFill/>
        </p:spPr>
        <p:txBody>
          <a:bodyPr wrap="none" lIns="0" tIns="0" rIns="0" bIns="0" rtlCol="0">
            <a:spAutoFit/>
          </a:bodyPr>
          <a:lstStyle/>
          <a:p>
            <a:pPr algn="ctr"/>
            <a:r>
              <a:rPr lang="en-US" altLang="zh-CN" sz="9600" dirty="0">
                <a:ln>
                  <a:solidFill>
                    <a:schemeClr val="bg1">
                      <a:alpha val="10000"/>
                    </a:schemeClr>
                  </a:solidFill>
                </a:ln>
                <a:noFill/>
                <a:latin typeface="Bahnschrift SemiBold" panose="020B0502040204020203" pitchFamily="34" charset="0"/>
              </a:rPr>
              <a:t>02</a:t>
            </a:r>
            <a:endParaRPr lang="zh-CN" altLang="en-US" sz="9600" dirty="0">
              <a:ln>
                <a:solidFill>
                  <a:schemeClr val="bg1">
                    <a:alpha val="10000"/>
                  </a:schemeClr>
                </a:solidFill>
              </a:ln>
              <a:noFill/>
              <a:latin typeface="Bahnschrift SemiBold" panose="020B0502040204020203" pitchFamily="34" charset="0"/>
            </a:endParaRPr>
          </a:p>
        </p:txBody>
      </p:sp>
      <p:sp>
        <p:nvSpPr>
          <p:cNvPr id="79" name="矩形: 一个圆顶角，剪去另一个顶角 78"/>
          <p:cNvSpPr/>
          <p:nvPr/>
        </p:nvSpPr>
        <p:spPr>
          <a:xfrm>
            <a:off x="8187703" y="1742168"/>
            <a:ext cx="3038158" cy="1301566"/>
          </a:xfrm>
          <a:prstGeom prst="snipRoundRect">
            <a:avLst>
              <a:gd name="adj1" fmla="val 0"/>
              <a:gd name="adj2" fmla="val 16667"/>
            </a:avLst>
          </a:prstGeom>
          <a:gradFill flip="none" rotWithShape="1">
            <a:gsLst>
              <a:gs pos="100000">
                <a:srgbClr val="1B56E7">
                  <a:lumMod val="100000"/>
                  <a:alpha val="70000"/>
                </a:srgbClr>
              </a:gs>
              <a:gs pos="0">
                <a:srgbClr val="8767EF">
                  <a:alpha val="0"/>
                </a:srgbClr>
              </a:gs>
            </a:gsLst>
            <a:lin ang="16200000" scaled="0"/>
            <a:tileRect/>
          </a:gradFill>
          <a:ln>
            <a:gradFill>
              <a:gsLst>
                <a:gs pos="0">
                  <a:srgbClr val="1B56E7">
                    <a:alpha val="18000"/>
                  </a:srgbClr>
                </a:gs>
                <a:gs pos="100000">
                  <a:srgbClr val="8767EF"/>
                </a:gs>
              </a:gsLst>
              <a:lin ang="16200000" scaled="0"/>
            </a:gradFill>
          </a:ln>
          <a:effectLst>
            <a:outerShdw blurRad="749300" dir="5400000" sx="108000" sy="108000" algn="t" rotWithShape="0">
              <a:srgbClr val="8767EF">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2" name="文本框 81"/>
          <p:cNvSpPr txBox="1"/>
          <p:nvPr/>
        </p:nvSpPr>
        <p:spPr>
          <a:xfrm>
            <a:off x="8398945" y="1926056"/>
            <a:ext cx="1828800" cy="368935"/>
          </a:xfrm>
          <a:prstGeom prst="rect">
            <a:avLst/>
          </a:prstGeom>
          <a:noFill/>
        </p:spPr>
        <p:txBody>
          <a:bodyPr wrap="none" lIns="0" tIns="0" rIns="0" bIns="0" rtlCol="0">
            <a:spAutoFit/>
          </a:bodyPr>
          <a:lstStyle/>
          <a:p>
            <a:r>
              <a:rPr lang="zh-CN" altLang="en-US" sz="2400" dirty="0">
                <a:gradFill>
                  <a:gsLst>
                    <a:gs pos="64000">
                      <a:schemeClr val="bg1"/>
                    </a:gs>
                    <a:gs pos="100000">
                      <a:srgbClr val="1B56E7"/>
                    </a:gs>
                  </a:gsLst>
                  <a:lin ang="5400000" scaled="1"/>
                </a:gradFill>
                <a:latin typeface="思源黑体 CN Bold" panose="020B0800000000000000" pitchFamily="34" charset="-122"/>
                <a:ea typeface="思源黑体 CN Heavy" panose="020B0A00000000000000" charset="-122"/>
                <a:sym typeface="思源黑体 CN Bold" panose="020B0800000000000000" pitchFamily="34" charset="-122"/>
              </a:rPr>
              <a:t>這裏是小標題</a:t>
            </a:r>
            <a:endParaRPr lang="zh-CN" altLang="en-US" sz="2400" dirty="0">
              <a:gradFill>
                <a:gsLst>
                  <a:gs pos="64000">
                    <a:schemeClr val="bg1"/>
                  </a:gs>
                  <a:gs pos="100000">
                    <a:srgbClr val="1B56E7"/>
                  </a:gs>
                </a:gsLst>
                <a:lin ang="5400000" scaled="1"/>
              </a:gradFill>
              <a:latin typeface="思源黑体 CN Bold" panose="020B0800000000000000" pitchFamily="34" charset="-122"/>
              <a:ea typeface="思源黑体 CN Heavy" panose="020B0A00000000000000" charset="-122"/>
              <a:sym typeface="思源黑体 CN Bold" panose="020B0800000000000000" pitchFamily="34" charset="-122"/>
            </a:endParaRPr>
          </a:p>
        </p:txBody>
      </p:sp>
      <p:sp>
        <p:nvSpPr>
          <p:cNvPr id="83" name="文本框 82"/>
          <p:cNvSpPr txBox="1"/>
          <p:nvPr/>
        </p:nvSpPr>
        <p:spPr>
          <a:xfrm>
            <a:off x="8398945" y="2323709"/>
            <a:ext cx="1244600" cy="215265"/>
          </a:xfrm>
          <a:prstGeom prst="rect">
            <a:avLst/>
          </a:prstGeom>
          <a:noFill/>
        </p:spPr>
        <p:txBody>
          <a:bodyPr wrap="none" lIns="0" tIns="0" rIns="0" bIns="0" rtlCol="0">
            <a:spAutoFit/>
          </a:bodyPr>
          <a:lstStyle/>
          <a:p>
            <a:r>
              <a:rPr lang="zh-CN" altLang="en-US" sz="1400" dirty="0">
                <a:solidFill>
                  <a:schemeClr val="bg1"/>
                </a:solidFill>
                <a:latin typeface="思源黑体 CN Bold" panose="020B0800000000000000" pitchFamily="34" charset="-122"/>
                <a:ea typeface="思源黑体 CN Heavy" panose="020B0A00000000000000" charset="-122"/>
                <a:sym typeface="思源黑体 CN Medium" panose="020B0600000000000000" pitchFamily="34" charset="-122"/>
              </a:rPr>
              <a:t>這裏是小小文字</a:t>
            </a:r>
            <a:endParaRPr lang="zh-CN" altLang="en-US" sz="1400" dirty="0">
              <a:solidFill>
                <a:schemeClr val="bg1"/>
              </a:soli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86" name="文本框 85"/>
          <p:cNvSpPr txBox="1"/>
          <p:nvPr/>
        </p:nvSpPr>
        <p:spPr>
          <a:xfrm>
            <a:off x="4820625" y="3451735"/>
            <a:ext cx="1316990" cy="1477010"/>
          </a:xfrm>
          <a:prstGeom prst="rect">
            <a:avLst/>
          </a:prstGeom>
          <a:noFill/>
        </p:spPr>
        <p:txBody>
          <a:bodyPr wrap="none" lIns="0" tIns="0" rIns="0" bIns="0" rtlCol="0">
            <a:spAutoFit/>
          </a:bodyPr>
          <a:lstStyle/>
          <a:p>
            <a:pPr algn="ctr"/>
            <a:r>
              <a:rPr lang="en-US" altLang="zh-CN" sz="9600" dirty="0">
                <a:ln>
                  <a:solidFill>
                    <a:schemeClr val="bg1">
                      <a:alpha val="10000"/>
                    </a:schemeClr>
                  </a:solidFill>
                </a:ln>
                <a:noFill/>
                <a:latin typeface="Bahnschrift SemiBold" panose="020B0502040204020203" pitchFamily="34" charset="0"/>
              </a:rPr>
              <a:t>03</a:t>
            </a:r>
            <a:endParaRPr lang="zh-CN" altLang="en-US" sz="9600" dirty="0">
              <a:ln>
                <a:solidFill>
                  <a:schemeClr val="bg1">
                    <a:alpha val="10000"/>
                  </a:schemeClr>
                </a:solidFill>
              </a:ln>
              <a:noFill/>
              <a:latin typeface="Bahnschrift SemiBold" panose="020B0502040204020203" pitchFamily="34" charset="0"/>
            </a:endParaRPr>
          </a:p>
        </p:txBody>
      </p:sp>
      <p:sp>
        <p:nvSpPr>
          <p:cNvPr id="87" name="矩形: 一个圆顶角，剪去另一个顶角 86"/>
          <p:cNvSpPr/>
          <p:nvPr/>
        </p:nvSpPr>
        <p:spPr>
          <a:xfrm>
            <a:off x="4599426" y="4145851"/>
            <a:ext cx="3038158" cy="1301566"/>
          </a:xfrm>
          <a:prstGeom prst="snipRoundRect">
            <a:avLst>
              <a:gd name="adj1" fmla="val 0"/>
              <a:gd name="adj2" fmla="val 16667"/>
            </a:avLst>
          </a:prstGeom>
          <a:gradFill flip="none" rotWithShape="1">
            <a:gsLst>
              <a:gs pos="100000">
                <a:srgbClr val="1B56E7">
                  <a:lumMod val="100000"/>
                  <a:alpha val="70000"/>
                </a:srgbClr>
              </a:gs>
              <a:gs pos="0">
                <a:srgbClr val="8767EF">
                  <a:alpha val="0"/>
                </a:srgbClr>
              </a:gs>
            </a:gsLst>
            <a:lin ang="16200000" scaled="0"/>
            <a:tileRect/>
          </a:gradFill>
          <a:ln>
            <a:gradFill>
              <a:gsLst>
                <a:gs pos="0">
                  <a:srgbClr val="1B56E7">
                    <a:alpha val="18000"/>
                  </a:srgbClr>
                </a:gs>
                <a:gs pos="100000">
                  <a:srgbClr val="8767EF"/>
                </a:gs>
              </a:gsLst>
              <a:lin ang="16200000" scaled="0"/>
            </a:gradFill>
          </a:ln>
          <a:effectLst>
            <a:outerShdw blurRad="749300" dir="5400000" sx="108000" sy="108000" algn="t" rotWithShape="0">
              <a:srgbClr val="8767EF">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0" name="文本框 89"/>
          <p:cNvSpPr txBox="1"/>
          <p:nvPr/>
        </p:nvSpPr>
        <p:spPr>
          <a:xfrm>
            <a:off x="4813874" y="4329739"/>
            <a:ext cx="1828800" cy="368935"/>
          </a:xfrm>
          <a:prstGeom prst="rect">
            <a:avLst/>
          </a:prstGeom>
          <a:noFill/>
        </p:spPr>
        <p:txBody>
          <a:bodyPr wrap="none" lIns="0" tIns="0" rIns="0" bIns="0" rtlCol="0">
            <a:spAutoFit/>
          </a:bodyPr>
          <a:lstStyle/>
          <a:p>
            <a:r>
              <a:rPr lang="zh-CN" altLang="en-US" sz="2400" dirty="0">
                <a:gradFill>
                  <a:gsLst>
                    <a:gs pos="64000">
                      <a:schemeClr val="bg1"/>
                    </a:gs>
                    <a:gs pos="100000">
                      <a:srgbClr val="1B56E7"/>
                    </a:gs>
                  </a:gsLst>
                  <a:lin ang="5400000" scaled="1"/>
                </a:gradFill>
                <a:latin typeface="思源黑体 CN Bold" panose="020B0800000000000000" pitchFamily="34" charset="-122"/>
                <a:ea typeface="思源黑体 CN Heavy" panose="020B0A00000000000000" charset="-122"/>
                <a:sym typeface="思源黑体 CN Bold" panose="020B0800000000000000" pitchFamily="34" charset="-122"/>
              </a:rPr>
              <a:t>這裏是小標題</a:t>
            </a:r>
            <a:endParaRPr lang="zh-CN" altLang="en-US" sz="2400" dirty="0">
              <a:gradFill>
                <a:gsLst>
                  <a:gs pos="64000">
                    <a:schemeClr val="bg1"/>
                  </a:gs>
                  <a:gs pos="100000">
                    <a:srgbClr val="1B56E7"/>
                  </a:gs>
                </a:gsLst>
                <a:lin ang="5400000" scaled="1"/>
              </a:gradFill>
              <a:latin typeface="思源黑体 CN Bold" panose="020B0800000000000000" pitchFamily="34" charset="-122"/>
              <a:ea typeface="思源黑体 CN Heavy" panose="020B0A00000000000000" charset="-122"/>
              <a:sym typeface="思源黑体 CN Bold" panose="020B0800000000000000" pitchFamily="34" charset="-122"/>
            </a:endParaRPr>
          </a:p>
        </p:txBody>
      </p:sp>
      <p:sp>
        <p:nvSpPr>
          <p:cNvPr id="91" name="文本框 90"/>
          <p:cNvSpPr txBox="1"/>
          <p:nvPr/>
        </p:nvSpPr>
        <p:spPr>
          <a:xfrm>
            <a:off x="4813874" y="4727392"/>
            <a:ext cx="1244600" cy="215265"/>
          </a:xfrm>
          <a:prstGeom prst="rect">
            <a:avLst/>
          </a:prstGeom>
          <a:noFill/>
        </p:spPr>
        <p:txBody>
          <a:bodyPr wrap="none" lIns="0" tIns="0" rIns="0" bIns="0" rtlCol="0">
            <a:spAutoFit/>
          </a:bodyPr>
          <a:lstStyle/>
          <a:p>
            <a:r>
              <a:rPr lang="zh-CN" altLang="en-US" sz="1400" dirty="0">
                <a:solidFill>
                  <a:schemeClr val="bg1"/>
                </a:solidFill>
                <a:latin typeface="思源黑体 CN Bold" panose="020B0800000000000000" pitchFamily="34" charset="-122"/>
                <a:ea typeface="思源黑体 CN Heavy" panose="020B0A00000000000000" charset="-122"/>
                <a:sym typeface="思源黑体 CN Medium" panose="020B0600000000000000" pitchFamily="34" charset="-122"/>
              </a:rPr>
              <a:t>這裏是小小文字</a:t>
            </a:r>
            <a:endParaRPr lang="zh-CN" altLang="en-US" sz="1400" dirty="0">
              <a:solidFill>
                <a:schemeClr val="bg1"/>
              </a:soli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94" name="文本框 93"/>
          <p:cNvSpPr txBox="1"/>
          <p:nvPr/>
        </p:nvSpPr>
        <p:spPr>
          <a:xfrm>
            <a:off x="8412700" y="3451735"/>
            <a:ext cx="1365885" cy="1477010"/>
          </a:xfrm>
          <a:prstGeom prst="rect">
            <a:avLst/>
          </a:prstGeom>
          <a:noFill/>
        </p:spPr>
        <p:txBody>
          <a:bodyPr wrap="none" lIns="0" tIns="0" rIns="0" bIns="0" rtlCol="0">
            <a:spAutoFit/>
          </a:bodyPr>
          <a:lstStyle/>
          <a:p>
            <a:pPr algn="ctr"/>
            <a:r>
              <a:rPr lang="en-US" altLang="zh-CN" sz="9600" dirty="0">
                <a:ln>
                  <a:solidFill>
                    <a:schemeClr val="bg1">
                      <a:alpha val="10000"/>
                    </a:schemeClr>
                  </a:solidFill>
                </a:ln>
                <a:noFill/>
                <a:latin typeface="Bahnschrift SemiBold" panose="020B0502040204020203" pitchFamily="34" charset="0"/>
              </a:rPr>
              <a:t>04</a:t>
            </a:r>
            <a:endParaRPr lang="zh-CN" altLang="en-US" sz="9600" dirty="0">
              <a:ln>
                <a:solidFill>
                  <a:schemeClr val="bg1">
                    <a:alpha val="10000"/>
                  </a:schemeClr>
                </a:solidFill>
              </a:ln>
              <a:noFill/>
              <a:latin typeface="Bahnschrift SemiBold" panose="020B0502040204020203" pitchFamily="34" charset="0"/>
            </a:endParaRPr>
          </a:p>
        </p:txBody>
      </p:sp>
      <p:sp>
        <p:nvSpPr>
          <p:cNvPr id="95" name="矩形: 一个圆顶角，剪去另一个顶角 94"/>
          <p:cNvSpPr/>
          <p:nvPr/>
        </p:nvSpPr>
        <p:spPr>
          <a:xfrm>
            <a:off x="8187703" y="4145851"/>
            <a:ext cx="3038158" cy="1301566"/>
          </a:xfrm>
          <a:prstGeom prst="snipRoundRect">
            <a:avLst>
              <a:gd name="adj1" fmla="val 0"/>
              <a:gd name="adj2" fmla="val 16667"/>
            </a:avLst>
          </a:prstGeom>
          <a:gradFill flip="none" rotWithShape="1">
            <a:gsLst>
              <a:gs pos="100000">
                <a:srgbClr val="1B56E7">
                  <a:lumMod val="100000"/>
                  <a:alpha val="70000"/>
                </a:srgbClr>
              </a:gs>
              <a:gs pos="0">
                <a:srgbClr val="8767EF">
                  <a:alpha val="0"/>
                </a:srgbClr>
              </a:gs>
            </a:gsLst>
            <a:lin ang="16200000" scaled="0"/>
            <a:tileRect/>
          </a:gradFill>
          <a:ln>
            <a:gradFill>
              <a:gsLst>
                <a:gs pos="0">
                  <a:srgbClr val="1B56E7">
                    <a:alpha val="18000"/>
                  </a:srgbClr>
                </a:gs>
                <a:gs pos="100000">
                  <a:srgbClr val="8767EF"/>
                </a:gs>
              </a:gsLst>
              <a:lin ang="16200000" scaled="0"/>
            </a:gradFill>
          </a:ln>
          <a:effectLst>
            <a:outerShdw blurRad="749300" dir="5400000" sx="108000" sy="108000" algn="t" rotWithShape="0">
              <a:srgbClr val="8767EF">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8" name="文本框 97"/>
          <p:cNvSpPr txBox="1"/>
          <p:nvPr/>
        </p:nvSpPr>
        <p:spPr>
          <a:xfrm>
            <a:off x="8398945" y="4329739"/>
            <a:ext cx="1828800" cy="368935"/>
          </a:xfrm>
          <a:prstGeom prst="rect">
            <a:avLst/>
          </a:prstGeom>
          <a:noFill/>
        </p:spPr>
        <p:txBody>
          <a:bodyPr wrap="none" lIns="0" tIns="0" rIns="0" bIns="0" rtlCol="0">
            <a:spAutoFit/>
          </a:bodyPr>
          <a:lstStyle/>
          <a:p>
            <a:r>
              <a:rPr lang="zh-CN" altLang="en-US" sz="2400" dirty="0">
                <a:gradFill>
                  <a:gsLst>
                    <a:gs pos="64000">
                      <a:schemeClr val="bg1"/>
                    </a:gs>
                    <a:gs pos="100000">
                      <a:srgbClr val="1B56E7"/>
                    </a:gs>
                  </a:gsLst>
                  <a:lin ang="5400000" scaled="1"/>
                </a:gradFill>
                <a:latin typeface="思源黑体 CN Bold" panose="020B0800000000000000" pitchFamily="34" charset="-122"/>
                <a:ea typeface="思源黑体 CN Heavy" panose="020B0A00000000000000" charset="-122"/>
                <a:sym typeface="思源黑体 CN Bold" panose="020B0800000000000000" pitchFamily="34" charset="-122"/>
              </a:rPr>
              <a:t>這裏是小標題</a:t>
            </a:r>
            <a:endParaRPr lang="zh-CN" altLang="en-US" sz="2400" dirty="0">
              <a:gradFill>
                <a:gsLst>
                  <a:gs pos="64000">
                    <a:schemeClr val="bg1"/>
                  </a:gs>
                  <a:gs pos="100000">
                    <a:srgbClr val="1B56E7"/>
                  </a:gs>
                </a:gsLst>
                <a:lin ang="5400000" scaled="1"/>
              </a:gradFill>
              <a:latin typeface="思源黑体 CN Bold" panose="020B0800000000000000" pitchFamily="34" charset="-122"/>
              <a:ea typeface="思源黑体 CN Heavy" panose="020B0A00000000000000" charset="-122"/>
              <a:sym typeface="思源黑体 CN Bold" panose="020B0800000000000000" pitchFamily="34" charset="-122"/>
            </a:endParaRPr>
          </a:p>
        </p:txBody>
      </p:sp>
      <p:sp>
        <p:nvSpPr>
          <p:cNvPr id="99" name="文本框 98"/>
          <p:cNvSpPr txBox="1"/>
          <p:nvPr/>
        </p:nvSpPr>
        <p:spPr>
          <a:xfrm>
            <a:off x="8398945" y="4727392"/>
            <a:ext cx="1244600" cy="215265"/>
          </a:xfrm>
          <a:prstGeom prst="rect">
            <a:avLst/>
          </a:prstGeom>
          <a:noFill/>
        </p:spPr>
        <p:txBody>
          <a:bodyPr wrap="none" lIns="0" tIns="0" rIns="0" bIns="0" rtlCol="0">
            <a:spAutoFit/>
          </a:bodyPr>
          <a:lstStyle/>
          <a:p>
            <a:r>
              <a:rPr lang="zh-CN" altLang="en-US" sz="1400" dirty="0">
                <a:solidFill>
                  <a:schemeClr val="bg1"/>
                </a:solidFill>
                <a:latin typeface="思源黑体 CN Bold" panose="020B0800000000000000" pitchFamily="34" charset="-122"/>
                <a:ea typeface="思源黑体 CN Heavy" panose="020B0A00000000000000" charset="-122"/>
                <a:sym typeface="思源黑体 CN Medium" panose="020B0600000000000000" pitchFamily="34" charset="-122"/>
              </a:rPr>
              <a:t>這裏是小小文字</a:t>
            </a:r>
            <a:endParaRPr lang="zh-CN" altLang="en-US" sz="1400" dirty="0">
              <a:solidFill>
                <a:schemeClr val="bg1"/>
              </a:soli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pic>
        <p:nvPicPr>
          <p:cNvPr id="67" name="Picture 6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11673" y="1919575"/>
            <a:ext cx="847832" cy="960876"/>
          </a:xfrm>
          <a:prstGeom prst="rect">
            <a:avLst/>
          </a:prstGeom>
        </p:spPr>
      </p:pic>
      <p:pic>
        <p:nvPicPr>
          <p:cNvPr id="70" name="Picture 6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10208153" y="4346114"/>
            <a:ext cx="983306" cy="839409"/>
          </a:xfrm>
          <a:prstGeom prst="rect">
            <a:avLst/>
          </a:prstGeom>
        </p:spPr>
      </p:pic>
      <p:sp>
        <p:nvSpPr>
          <p:cNvPr id="81" name="矩形: 剪去对角 80"/>
          <p:cNvSpPr/>
          <p:nvPr/>
        </p:nvSpPr>
        <p:spPr>
          <a:xfrm>
            <a:off x="8289737" y="2702787"/>
            <a:ext cx="3038158" cy="428128"/>
          </a:xfrm>
          <a:prstGeom prst="snip2DiagRect">
            <a:avLst/>
          </a:prstGeom>
          <a:gradFill>
            <a:gsLst>
              <a:gs pos="0">
                <a:schemeClr val="bg1">
                  <a:alpha val="10000"/>
                </a:schemeClr>
              </a:gs>
              <a:gs pos="100000">
                <a:srgbClr val="82A2F2">
                  <a:alpha val="0"/>
                </a:srgbClr>
              </a:gs>
            </a:gsLst>
            <a:lin ang="0" scaled="0"/>
          </a:gradFill>
          <a:ln>
            <a:gradFill>
              <a:gsLst>
                <a:gs pos="0">
                  <a:srgbClr val="82A2F2">
                    <a:alpha val="50000"/>
                  </a:srgbClr>
                </a:gs>
                <a:gs pos="100000">
                  <a:schemeClr val="accent1">
                    <a:lumMod val="30000"/>
                    <a:lumOff val="70000"/>
                    <a:alpha val="0"/>
                  </a:schemeClr>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0">
                    <a:schemeClr val="bg1"/>
                  </a:gs>
                  <a:gs pos="100000">
                    <a:srgbClr val="1B56E7"/>
                  </a:gs>
                </a:gsLst>
                <a:lin ang="5400000" scaled="1"/>
              </a:gradFill>
            </a:endParaRPr>
          </a:p>
        </p:txBody>
      </p:sp>
      <p:sp>
        <p:nvSpPr>
          <p:cNvPr id="84" name="文本框 83"/>
          <p:cNvSpPr txBox="1"/>
          <p:nvPr/>
        </p:nvSpPr>
        <p:spPr>
          <a:xfrm>
            <a:off x="8359231" y="2824518"/>
            <a:ext cx="1748155" cy="184150"/>
          </a:xfrm>
          <a:prstGeom prst="rect">
            <a:avLst/>
          </a:prstGeom>
          <a:noFill/>
        </p:spPr>
        <p:txBody>
          <a:bodyPr wrap="none" lIns="0" tIns="0" rIns="0" bIns="0" rtlCol="0">
            <a:spAutoFit/>
          </a:bodyPr>
          <a:lstStyle/>
          <a:p>
            <a:pPr algn="ctr"/>
            <a:r>
              <a:rPr lang="en-US" altLang="zh-CN" sz="1200" dirty="0">
                <a:ln w="3175">
                  <a:solidFill>
                    <a:schemeClr val="bg1">
                      <a:alpha val="30000"/>
                    </a:schemeClr>
                  </a:solidFill>
                </a:ln>
                <a:noFill/>
                <a:latin typeface="思源黑体 CN Bold" panose="020B0800000000000000" pitchFamily="34" charset="-122"/>
                <a:ea typeface="思源黑体 CN Heavy" panose="020B0A00000000000000" charset="-122"/>
                <a:sym typeface="思源黑体 CN Medium" panose="020B0600000000000000" pitchFamily="34" charset="-122"/>
              </a:rPr>
              <a:t>HERE IS SUBHEADING 2</a:t>
            </a:r>
            <a:endParaRPr lang="en-US" altLang="zh-CN" sz="1200" dirty="0">
              <a:ln w="3175">
                <a:solidFill>
                  <a:schemeClr val="bg1">
                    <a:alpha val="30000"/>
                  </a:schemeClr>
                </a:solidFill>
              </a:ln>
              <a:no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97" name="矩形: 剪去对角 96"/>
          <p:cNvSpPr/>
          <p:nvPr/>
        </p:nvSpPr>
        <p:spPr>
          <a:xfrm>
            <a:off x="8289737" y="5106470"/>
            <a:ext cx="3038158" cy="428128"/>
          </a:xfrm>
          <a:prstGeom prst="snip2DiagRect">
            <a:avLst/>
          </a:prstGeom>
          <a:gradFill>
            <a:gsLst>
              <a:gs pos="0">
                <a:schemeClr val="bg1">
                  <a:alpha val="10000"/>
                </a:schemeClr>
              </a:gs>
              <a:gs pos="100000">
                <a:srgbClr val="82A2F2">
                  <a:alpha val="0"/>
                </a:srgbClr>
              </a:gs>
            </a:gsLst>
            <a:lin ang="0" scaled="0"/>
          </a:gradFill>
          <a:ln>
            <a:gradFill>
              <a:gsLst>
                <a:gs pos="0">
                  <a:srgbClr val="82A2F2">
                    <a:alpha val="50000"/>
                  </a:srgbClr>
                </a:gs>
                <a:gs pos="100000">
                  <a:schemeClr val="accent1">
                    <a:lumMod val="30000"/>
                    <a:lumOff val="70000"/>
                    <a:alpha val="0"/>
                  </a:schemeClr>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0">
                    <a:schemeClr val="bg1"/>
                  </a:gs>
                  <a:gs pos="100000">
                    <a:srgbClr val="1B56E7"/>
                  </a:gs>
                </a:gsLst>
                <a:lin ang="5400000" scaled="1"/>
              </a:gradFill>
            </a:endParaRPr>
          </a:p>
        </p:txBody>
      </p:sp>
      <p:sp>
        <p:nvSpPr>
          <p:cNvPr id="100" name="文本框 99"/>
          <p:cNvSpPr txBox="1"/>
          <p:nvPr/>
        </p:nvSpPr>
        <p:spPr>
          <a:xfrm>
            <a:off x="8363238" y="5228201"/>
            <a:ext cx="1748155" cy="184150"/>
          </a:xfrm>
          <a:prstGeom prst="rect">
            <a:avLst/>
          </a:prstGeom>
          <a:noFill/>
        </p:spPr>
        <p:txBody>
          <a:bodyPr wrap="none" lIns="0" tIns="0" rIns="0" bIns="0" rtlCol="0">
            <a:spAutoFit/>
          </a:bodyPr>
          <a:lstStyle/>
          <a:p>
            <a:pPr algn="ctr"/>
            <a:r>
              <a:rPr lang="en-US" altLang="zh-CN" sz="1200" dirty="0">
                <a:ln w="3175">
                  <a:solidFill>
                    <a:schemeClr val="bg1">
                      <a:alpha val="30000"/>
                    </a:schemeClr>
                  </a:solidFill>
                </a:ln>
                <a:noFill/>
                <a:latin typeface="思源黑体 CN Bold" panose="020B0800000000000000" pitchFamily="34" charset="-122"/>
                <a:ea typeface="思源黑体 CN Heavy" panose="020B0A00000000000000" charset="-122"/>
                <a:sym typeface="思源黑体 CN Medium" panose="020B0600000000000000" pitchFamily="34" charset="-122"/>
              </a:rPr>
              <a:t>HERE IS SUBHEADING 4</a:t>
            </a:r>
            <a:endParaRPr lang="en-US" altLang="zh-CN" sz="1200" dirty="0">
              <a:ln w="3175">
                <a:solidFill>
                  <a:schemeClr val="bg1">
                    <a:alpha val="30000"/>
                  </a:schemeClr>
                </a:solidFill>
              </a:ln>
              <a:no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pic>
        <p:nvPicPr>
          <p:cNvPr id="108" name="Picture 101"/>
          <p:cNvPicPr>
            <a:picLocks noChangeAspect="1"/>
          </p:cNvPicPr>
          <p:nvPr/>
        </p:nvPicPr>
        <p:blipFill rotWithShape="1">
          <a:blip r:embed="rId8">
            <a:extLst>
              <a:ext uri="{28A0092B-C50C-407E-A947-70E740481C1C}">
                <a14:useLocalDpi xmlns:a14="http://schemas.microsoft.com/office/drawing/2010/main" val="0"/>
              </a:ext>
            </a:extLst>
          </a:blip>
          <a:srcRect l="5464" b="20093"/>
          <a:stretch>
            <a:fillRect/>
          </a:stretch>
        </p:blipFill>
        <p:spPr>
          <a:xfrm>
            <a:off x="6566084" y="4297456"/>
            <a:ext cx="985727" cy="777635"/>
          </a:xfrm>
          <a:prstGeom prst="rect">
            <a:avLst/>
          </a:prstGeom>
        </p:spPr>
      </p:pic>
      <p:sp>
        <p:nvSpPr>
          <p:cNvPr id="89" name="矩形: 剪去对角 88"/>
          <p:cNvSpPr/>
          <p:nvPr/>
        </p:nvSpPr>
        <p:spPr>
          <a:xfrm>
            <a:off x="4701460" y="5106470"/>
            <a:ext cx="3038158" cy="428128"/>
          </a:xfrm>
          <a:prstGeom prst="snip2DiagRect">
            <a:avLst/>
          </a:prstGeom>
          <a:gradFill>
            <a:gsLst>
              <a:gs pos="0">
                <a:schemeClr val="bg1">
                  <a:alpha val="10000"/>
                </a:schemeClr>
              </a:gs>
              <a:gs pos="100000">
                <a:srgbClr val="82A2F2">
                  <a:alpha val="0"/>
                </a:srgbClr>
              </a:gs>
            </a:gsLst>
            <a:lin ang="0" scaled="0"/>
          </a:gradFill>
          <a:ln>
            <a:gradFill>
              <a:gsLst>
                <a:gs pos="0">
                  <a:srgbClr val="82A2F2">
                    <a:alpha val="50000"/>
                  </a:srgbClr>
                </a:gs>
                <a:gs pos="100000">
                  <a:schemeClr val="accent1">
                    <a:lumMod val="30000"/>
                    <a:lumOff val="70000"/>
                    <a:alpha val="0"/>
                  </a:schemeClr>
                </a:gs>
              </a:gsLst>
              <a:lin ang="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0">
                    <a:schemeClr val="bg1"/>
                  </a:gs>
                  <a:gs pos="100000">
                    <a:srgbClr val="1B56E7"/>
                  </a:gs>
                </a:gsLst>
                <a:lin ang="5400000" scaled="1"/>
              </a:gradFill>
            </a:endParaRPr>
          </a:p>
        </p:txBody>
      </p:sp>
      <p:sp>
        <p:nvSpPr>
          <p:cNvPr id="92" name="文本框 91"/>
          <p:cNvSpPr txBox="1"/>
          <p:nvPr/>
        </p:nvSpPr>
        <p:spPr>
          <a:xfrm>
            <a:off x="4774961" y="5228201"/>
            <a:ext cx="1748155" cy="184150"/>
          </a:xfrm>
          <a:prstGeom prst="rect">
            <a:avLst/>
          </a:prstGeom>
          <a:noFill/>
        </p:spPr>
        <p:txBody>
          <a:bodyPr wrap="none" lIns="0" tIns="0" rIns="0" bIns="0" rtlCol="0">
            <a:spAutoFit/>
          </a:bodyPr>
          <a:lstStyle/>
          <a:p>
            <a:pPr algn="ctr"/>
            <a:r>
              <a:rPr lang="en-US" altLang="zh-CN" sz="1200" dirty="0">
                <a:ln w="3175">
                  <a:solidFill>
                    <a:schemeClr val="bg1">
                      <a:alpha val="30000"/>
                    </a:schemeClr>
                  </a:solidFill>
                </a:ln>
                <a:noFill/>
                <a:latin typeface="思源黑体 CN Bold" panose="020B0800000000000000" pitchFamily="34" charset="-122"/>
                <a:ea typeface="思源黑体 CN Heavy" panose="020B0A00000000000000" charset="-122"/>
                <a:sym typeface="思源黑体 CN Medium" panose="020B0600000000000000" pitchFamily="34" charset="-122"/>
              </a:rPr>
              <a:t>HERE IS SUBHEADING 3</a:t>
            </a:r>
            <a:endParaRPr lang="en-US" altLang="zh-CN" sz="1200" dirty="0">
              <a:ln w="3175">
                <a:solidFill>
                  <a:schemeClr val="bg1">
                    <a:alpha val="30000"/>
                  </a:schemeClr>
                </a:solidFill>
              </a:ln>
              <a:no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grpSp>
        <p:nvGrpSpPr>
          <p:cNvPr id="2" name="组合 1"/>
          <p:cNvGrpSpPr/>
          <p:nvPr/>
        </p:nvGrpSpPr>
        <p:grpSpPr>
          <a:xfrm>
            <a:off x="4727655" y="1644605"/>
            <a:ext cx="3038158" cy="3705249"/>
            <a:chOff x="4727655" y="1742168"/>
            <a:chExt cx="3038158" cy="3705249"/>
          </a:xfrm>
        </p:grpSpPr>
        <p:sp>
          <p:nvSpPr>
            <p:cNvPr id="50" name="矩形: 一个圆顶角，剪去另一个顶角 49"/>
            <p:cNvSpPr/>
            <p:nvPr/>
          </p:nvSpPr>
          <p:spPr>
            <a:xfrm>
              <a:off x="4727655" y="1742168"/>
              <a:ext cx="3038158" cy="1301566"/>
            </a:xfrm>
            <a:prstGeom prst="snipRoundRect">
              <a:avLst>
                <a:gd name="adj1" fmla="val 0"/>
                <a:gd name="adj2" fmla="val 16667"/>
              </a:avLst>
            </a:prstGeom>
            <a:noFill/>
            <a:ln>
              <a:gradFill flip="none" rotWithShape="1">
                <a:gsLst>
                  <a:gs pos="0">
                    <a:srgbClr val="1B56E7"/>
                  </a:gs>
                  <a:gs pos="55000">
                    <a:srgbClr val="8767EF">
                      <a:alpha val="0"/>
                    </a:srgbClr>
                  </a:gs>
                </a:gsLst>
                <a:lin ang="8100000" scaled="1"/>
                <a:tileRect/>
              </a:gradFill>
            </a:ln>
            <a:effectLst>
              <a:outerShdw blurRad="266700" dir="5400000" algn="t" rotWithShape="0">
                <a:srgbClr val="8767EF">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3" name="矩形: 一个圆顶角，剪去另一个顶角 52"/>
            <p:cNvSpPr/>
            <p:nvPr/>
          </p:nvSpPr>
          <p:spPr>
            <a:xfrm>
              <a:off x="4727655" y="4145851"/>
              <a:ext cx="3038158" cy="1301566"/>
            </a:xfrm>
            <a:prstGeom prst="snipRoundRect">
              <a:avLst>
                <a:gd name="adj1" fmla="val 0"/>
                <a:gd name="adj2" fmla="val 16667"/>
              </a:avLst>
            </a:prstGeom>
            <a:noFill/>
            <a:ln>
              <a:gradFill flip="none" rotWithShape="1">
                <a:gsLst>
                  <a:gs pos="0">
                    <a:srgbClr val="1B56E7"/>
                  </a:gs>
                  <a:gs pos="55000">
                    <a:srgbClr val="8767EF">
                      <a:alpha val="0"/>
                    </a:srgbClr>
                  </a:gs>
                </a:gsLst>
                <a:lin ang="8100000" scaled="1"/>
                <a:tileRect/>
              </a:gradFill>
            </a:ln>
            <a:effectLst>
              <a:outerShdw blurRad="266700" dir="5400000" algn="t" rotWithShape="0">
                <a:srgbClr val="8767EF">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nvGrpSpPr>
          <p:cNvPr id="58" name="组合 57"/>
          <p:cNvGrpSpPr/>
          <p:nvPr/>
        </p:nvGrpSpPr>
        <p:grpSpPr>
          <a:xfrm>
            <a:off x="8315932" y="1644605"/>
            <a:ext cx="3038158" cy="3705249"/>
            <a:chOff x="4727655" y="1742168"/>
            <a:chExt cx="3038158" cy="3705249"/>
          </a:xfrm>
        </p:grpSpPr>
        <p:sp>
          <p:nvSpPr>
            <p:cNvPr id="59" name="矩形: 一个圆顶角，剪去另一个顶角 58"/>
            <p:cNvSpPr/>
            <p:nvPr/>
          </p:nvSpPr>
          <p:spPr>
            <a:xfrm>
              <a:off x="4727655" y="1742168"/>
              <a:ext cx="3038158" cy="1301566"/>
            </a:xfrm>
            <a:prstGeom prst="snipRoundRect">
              <a:avLst>
                <a:gd name="adj1" fmla="val 0"/>
                <a:gd name="adj2" fmla="val 16667"/>
              </a:avLst>
            </a:prstGeom>
            <a:noFill/>
            <a:ln>
              <a:gradFill flip="none" rotWithShape="1">
                <a:gsLst>
                  <a:gs pos="0">
                    <a:srgbClr val="1B56E7"/>
                  </a:gs>
                  <a:gs pos="55000">
                    <a:srgbClr val="8767EF">
                      <a:alpha val="0"/>
                    </a:srgbClr>
                  </a:gs>
                </a:gsLst>
                <a:lin ang="8100000" scaled="1"/>
                <a:tileRect/>
              </a:gradFill>
            </a:ln>
            <a:effectLst>
              <a:outerShdw blurRad="266700" dir="5400000" algn="t" rotWithShape="0">
                <a:srgbClr val="8767EF">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0" name="矩形: 一个圆顶角，剪去另一个顶角 59"/>
            <p:cNvSpPr/>
            <p:nvPr/>
          </p:nvSpPr>
          <p:spPr>
            <a:xfrm>
              <a:off x="4727655" y="4145851"/>
              <a:ext cx="3038158" cy="1301566"/>
            </a:xfrm>
            <a:prstGeom prst="snipRoundRect">
              <a:avLst>
                <a:gd name="adj1" fmla="val 0"/>
                <a:gd name="adj2" fmla="val 16667"/>
              </a:avLst>
            </a:prstGeom>
            <a:noFill/>
            <a:ln>
              <a:gradFill flip="none" rotWithShape="1">
                <a:gsLst>
                  <a:gs pos="0">
                    <a:srgbClr val="1B56E7"/>
                  </a:gs>
                  <a:gs pos="55000">
                    <a:srgbClr val="8767EF">
                      <a:alpha val="0"/>
                    </a:srgbClr>
                  </a:gs>
                </a:gsLst>
                <a:lin ang="8100000" scaled="1"/>
                <a:tileRect/>
              </a:gradFill>
            </a:ln>
            <a:effectLst>
              <a:outerShdw blurRad="266700" dir="5400000" algn="t" rotWithShape="0">
                <a:srgbClr val="8767EF">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61" name="矩形: 一个圆顶角，剪去另一个顶角 60"/>
          <p:cNvSpPr/>
          <p:nvPr/>
        </p:nvSpPr>
        <p:spPr>
          <a:xfrm flipV="1">
            <a:off x="157734" y="207333"/>
            <a:ext cx="3418825" cy="6523229"/>
          </a:xfrm>
          <a:prstGeom prst="snipRoundRect">
            <a:avLst>
              <a:gd name="adj1" fmla="val 0"/>
              <a:gd name="adj2" fmla="val 16667"/>
            </a:avLst>
          </a:prstGeom>
          <a:gradFill flip="none" rotWithShape="1">
            <a:gsLst>
              <a:gs pos="0">
                <a:srgbClr val="1B56E7">
                  <a:alpha val="5000"/>
                </a:srgbClr>
              </a:gs>
              <a:gs pos="100000">
                <a:srgbClr val="8767EF">
                  <a:alpha val="0"/>
                </a:srgbClr>
              </a:gs>
            </a:gsLst>
            <a:lin ang="5400000" scaled="0"/>
            <a:tileRect/>
          </a:gradFill>
          <a:ln w="31750">
            <a:gradFill flip="none" rotWithShape="1">
              <a:gsLst>
                <a:gs pos="0">
                  <a:srgbClr val="1B56E7">
                    <a:alpha val="50000"/>
                  </a:srgbClr>
                </a:gs>
                <a:gs pos="52000">
                  <a:srgbClr val="8767EF">
                    <a:alpha val="0"/>
                  </a:srgbClr>
                </a:gs>
              </a:gsLst>
              <a:lin ang="8100000" scaled="1"/>
              <a:tileRect/>
            </a:gradFill>
          </a:ln>
          <a:effectLst>
            <a:outerShdw blurRad="419100" dist="355600" dir="2700000" sx="101000" sy="101000" algn="tl" rotWithShape="0">
              <a:srgbClr val="5883EE">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527819" y="1184936"/>
            <a:ext cx="2214880" cy="1322070"/>
          </a:xfrm>
          <a:prstGeom prst="rect">
            <a:avLst/>
          </a:prstGeom>
          <a:noFill/>
        </p:spPr>
        <p:txBody>
          <a:bodyPr wrap="none" rtlCol="0">
            <a:spAutoFit/>
          </a:bodyPr>
          <a:lstStyle>
            <a:defPPr>
              <a:defRPr lang="zh-CN"/>
            </a:defPPr>
            <a:lvl1pPr algn="ctr">
              <a:defRPr sz="8000">
                <a:ln w="25400">
                  <a:gradFill>
                    <a:gsLst>
                      <a:gs pos="0">
                        <a:schemeClr val="bg1"/>
                      </a:gs>
                      <a:gs pos="100000">
                        <a:srgbClr val="82A2F2"/>
                      </a:gs>
                    </a:gsLst>
                    <a:lin ang="2700000" scaled="0"/>
                  </a:gradFill>
                </a:ln>
                <a:noFill/>
                <a:latin typeface="+mj-ea"/>
                <a:ea typeface="+mj-ea"/>
              </a:defRPr>
            </a:lvl1pPr>
          </a:lstStyle>
          <a:p>
            <a:r>
              <a:rPr lang="zh-CN" altLang="en-US" dirty="0">
                <a:latin typeface="思源黑体 CN Bold" panose="020B0800000000000000" pitchFamily="34" charset="-122"/>
                <a:ea typeface="思源黑体 CN Heavy" panose="020B0A00000000000000" charset="-122"/>
              </a:rPr>
              <a:t>目錄</a:t>
            </a:r>
            <a:endParaRPr lang="zh-CN" altLang="en-US" dirty="0">
              <a:latin typeface="思源黑体 CN Bold" panose="020B0800000000000000" pitchFamily="34" charset="-122"/>
              <a:ea typeface="思源黑体 CN Heavy" panose="020B0A00000000000000" charset="-122"/>
            </a:endParaRPr>
          </a:p>
        </p:txBody>
      </p:sp>
      <p:sp>
        <p:nvSpPr>
          <p:cNvPr id="15" name="矩形 14"/>
          <p:cNvSpPr/>
          <p:nvPr/>
        </p:nvSpPr>
        <p:spPr>
          <a:xfrm>
            <a:off x="723900" y="2476067"/>
            <a:ext cx="1060512" cy="76072"/>
          </a:xfrm>
          <a:prstGeom prst="rect">
            <a:avLst/>
          </a:prstGeom>
          <a:gradFill>
            <a:gsLst>
              <a:gs pos="0">
                <a:schemeClr val="bg1"/>
              </a:gs>
              <a:gs pos="100000">
                <a:srgbClr val="82A2F2"/>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0">
                    <a:schemeClr val="bg1"/>
                  </a:gs>
                  <a:gs pos="100000">
                    <a:srgbClr val="82A2F2"/>
                  </a:gs>
                </a:gsLst>
                <a:lin ang="2700000" scaled="0"/>
              </a:gradFill>
            </a:endParaRPr>
          </a:p>
        </p:txBody>
      </p:sp>
      <p:sp>
        <p:nvSpPr>
          <p:cNvPr id="33" name="矩形 32"/>
          <p:cNvSpPr/>
          <p:nvPr/>
        </p:nvSpPr>
        <p:spPr>
          <a:xfrm>
            <a:off x="1931548" y="2476067"/>
            <a:ext cx="239681" cy="76072"/>
          </a:xfrm>
          <a:prstGeom prst="rect">
            <a:avLst/>
          </a:prstGeom>
          <a:gradFill>
            <a:gsLst>
              <a:gs pos="0">
                <a:schemeClr val="bg1"/>
              </a:gs>
              <a:gs pos="100000">
                <a:srgbClr val="82A2F2"/>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0">
                    <a:schemeClr val="bg1"/>
                  </a:gs>
                  <a:gs pos="100000">
                    <a:srgbClr val="82A2F2"/>
                  </a:gs>
                </a:gsLst>
                <a:lin ang="2700000" scaled="0"/>
              </a:gradFill>
            </a:endParaRPr>
          </a:p>
        </p:txBody>
      </p:sp>
      <p:sp>
        <p:nvSpPr>
          <p:cNvPr id="34" name="矩形 33"/>
          <p:cNvSpPr/>
          <p:nvPr/>
        </p:nvSpPr>
        <p:spPr>
          <a:xfrm>
            <a:off x="2318365" y="2476067"/>
            <a:ext cx="75600" cy="76072"/>
          </a:xfrm>
          <a:prstGeom prst="rect">
            <a:avLst/>
          </a:prstGeom>
          <a:gradFill>
            <a:gsLst>
              <a:gs pos="0">
                <a:schemeClr val="bg1"/>
              </a:gs>
              <a:gs pos="100000">
                <a:srgbClr val="82A2F2"/>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0">
                    <a:schemeClr val="bg1"/>
                  </a:gs>
                  <a:gs pos="100000">
                    <a:srgbClr val="82A2F2"/>
                  </a:gs>
                </a:gsLst>
                <a:lin ang="2700000" scaled="0"/>
              </a:gradFill>
            </a:endParaRPr>
          </a:p>
        </p:txBody>
      </p:sp>
      <p:sp>
        <p:nvSpPr>
          <p:cNvPr id="16" name="文本框 15"/>
          <p:cNvSpPr txBox="1"/>
          <p:nvPr/>
        </p:nvSpPr>
        <p:spPr>
          <a:xfrm>
            <a:off x="723900" y="2964940"/>
            <a:ext cx="2354480" cy="664210"/>
          </a:xfrm>
          <a:prstGeom prst="rect">
            <a:avLst/>
          </a:prstGeom>
          <a:noFill/>
        </p:spPr>
        <p:txBody>
          <a:bodyPr wrap="square" lIns="0" tIns="0" rIns="0" bIns="0" rtlCol="0">
            <a:spAutoFit/>
          </a:bodyPr>
          <a:lstStyle/>
          <a:p>
            <a:pPr>
              <a:lnSpc>
                <a:spcPct val="120000"/>
              </a:lnSpc>
            </a:pPr>
            <a:r>
              <a:rPr lang="zh-CN" altLang="en-US" dirty="0">
                <a:solidFill>
                  <a:schemeClr val="bg1">
                    <a:alpha val="50000"/>
                  </a:schemeClr>
                </a:solidFill>
                <a:latin typeface="思源黑体 CN Bold" panose="020B0800000000000000" pitchFamily="34" charset="-122"/>
                <a:ea typeface="思源黑体 CN Heavy" panose="020B0A00000000000000" charset="-122"/>
              </a:rPr>
              <a:t>這裏是一段文字這裏是一段文字這裏是一段文</a:t>
            </a:r>
            <a:endParaRPr lang="zh-CN" altLang="en-US"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36" name="文本框 35"/>
          <p:cNvSpPr txBox="1"/>
          <p:nvPr/>
        </p:nvSpPr>
        <p:spPr>
          <a:xfrm>
            <a:off x="737368" y="3822200"/>
            <a:ext cx="2354480" cy="996315"/>
          </a:xfrm>
          <a:prstGeom prst="rect">
            <a:avLst/>
          </a:prstGeom>
          <a:noFill/>
        </p:spPr>
        <p:txBody>
          <a:bodyPr wrap="square" lIns="0" tIns="0" rIns="0" bIns="0" rtlCol="0">
            <a:spAutoFit/>
          </a:bodyPr>
          <a:lstStyle/>
          <a:p>
            <a:pPr>
              <a:lnSpc>
                <a:spcPct val="120000"/>
              </a:lnSpc>
            </a:pPr>
            <a:r>
              <a:rPr lang="zh-CN" altLang="en-US" dirty="0">
                <a:solidFill>
                  <a:schemeClr val="bg1">
                    <a:alpha val="50000"/>
                  </a:schemeClr>
                </a:solidFill>
                <a:latin typeface="思源黑体 CN Bold" panose="020B0800000000000000" pitchFamily="34" charset="-122"/>
                <a:ea typeface="思源黑体 CN Heavy" panose="020B0A00000000000000" charset="-122"/>
              </a:rPr>
              <a:t>文字這裏是一段文字這裏是一段文字這裏是一段文字</a:t>
            </a:r>
            <a:endParaRPr lang="zh-CN" altLang="en-US"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17" name="矩形: 剪去对角 16"/>
          <p:cNvSpPr/>
          <p:nvPr/>
        </p:nvSpPr>
        <p:spPr>
          <a:xfrm>
            <a:off x="723901" y="5147281"/>
            <a:ext cx="1142382" cy="426361"/>
          </a:xfrm>
          <a:prstGeom prst="snip2DiagRect">
            <a:avLst/>
          </a:prstGeom>
          <a:noFill/>
          <a:ln>
            <a:gradFill>
              <a:gsLst>
                <a:gs pos="0">
                  <a:schemeClr val="accent1">
                    <a:lumMod val="5000"/>
                    <a:lumOff val="95000"/>
                  </a:schemeClr>
                </a:gs>
                <a:gs pos="100000">
                  <a:srgbClr val="8767E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矩形: 剪去对角 37"/>
          <p:cNvSpPr/>
          <p:nvPr/>
        </p:nvSpPr>
        <p:spPr>
          <a:xfrm>
            <a:off x="1949467" y="5147281"/>
            <a:ext cx="1142382" cy="426361"/>
          </a:xfrm>
          <a:prstGeom prst="snip2DiagRect">
            <a:avLst/>
          </a:prstGeom>
          <a:noFill/>
          <a:ln>
            <a:gradFill>
              <a:gsLst>
                <a:gs pos="0">
                  <a:schemeClr val="accent1">
                    <a:lumMod val="5000"/>
                    <a:lumOff val="95000"/>
                  </a:schemeClr>
                </a:gs>
                <a:gs pos="100000">
                  <a:srgbClr val="8767E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文本框 39"/>
          <p:cNvSpPr txBox="1"/>
          <p:nvPr/>
        </p:nvSpPr>
        <p:spPr>
          <a:xfrm>
            <a:off x="888692" y="5222955"/>
            <a:ext cx="812800" cy="294640"/>
          </a:xfrm>
          <a:prstGeom prst="rect">
            <a:avLst/>
          </a:prstGeom>
          <a:noFill/>
        </p:spPr>
        <p:txBody>
          <a:bodyPr wrap="none" lIns="0" tIns="0" rIns="0" bIns="0" rtlCol="0">
            <a:spAutoFit/>
          </a:bodyPr>
          <a:lstStyle/>
          <a:p>
            <a:pPr algn="ctr">
              <a:lnSpc>
                <a:spcPct val="120000"/>
              </a:lnSpc>
            </a:pPr>
            <a:r>
              <a:rPr lang="zh-CN" altLang="en-US" sz="1600" dirty="0">
                <a:solidFill>
                  <a:schemeClr val="bg1">
                    <a:alpha val="50000"/>
                  </a:schemeClr>
                </a:solidFill>
                <a:latin typeface="思源黑体 CN Bold" panose="020B0800000000000000" pitchFamily="34" charset="-122"/>
                <a:ea typeface="思源黑体 CN Heavy" panose="020B0A00000000000000" charset="-122"/>
              </a:rPr>
              <a:t>我是文字</a:t>
            </a:r>
            <a:endParaRPr lang="zh-CN" altLang="en-US" sz="16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43" name="文本框 42"/>
          <p:cNvSpPr txBox="1"/>
          <p:nvPr/>
        </p:nvSpPr>
        <p:spPr>
          <a:xfrm>
            <a:off x="2114258" y="5222955"/>
            <a:ext cx="812800" cy="294640"/>
          </a:xfrm>
          <a:prstGeom prst="rect">
            <a:avLst/>
          </a:prstGeom>
          <a:noFill/>
        </p:spPr>
        <p:txBody>
          <a:bodyPr wrap="none" lIns="0" tIns="0" rIns="0" bIns="0" rtlCol="0">
            <a:spAutoFit/>
          </a:bodyPr>
          <a:lstStyle/>
          <a:p>
            <a:pPr algn="ctr">
              <a:lnSpc>
                <a:spcPct val="120000"/>
              </a:lnSpc>
            </a:pPr>
            <a:r>
              <a:rPr lang="zh-CN" altLang="en-US" sz="1600" dirty="0">
                <a:solidFill>
                  <a:schemeClr val="bg1">
                    <a:alpha val="50000"/>
                  </a:schemeClr>
                </a:solidFill>
                <a:latin typeface="思源黑体 CN Bold" panose="020B0800000000000000" pitchFamily="34" charset="-122"/>
                <a:ea typeface="思源黑体 CN Heavy" panose="020B0A00000000000000" charset="-122"/>
              </a:rPr>
              <a:t>我是文字</a:t>
            </a:r>
            <a:endParaRPr lang="zh-CN" altLang="en-US" sz="1600" dirty="0">
              <a:solidFill>
                <a:schemeClr val="bg1">
                  <a:alpha val="50000"/>
                </a:schemeClr>
              </a:solidFill>
              <a:latin typeface="思源黑体 CN Bold" panose="020B0800000000000000" pitchFamily="34" charset="-122"/>
              <a:ea typeface="思源黑体 CN Heavy" panose="020B0A00000000000000"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B579E5">
                <a:lumMod val="25000"/>
              </a:srgbClr>
            </a:gs>
            <a:gs pos="100000">
              <a:srgbClr val="5C4B9E">
                <a:lumMod val="25000"/>
              </a:srgbClr>
            </a:gs>
          </a:gsLst>
          <a:lin ang="2700000" scaled="0"/>
        </a:gradFill>
        <a:effectLst/>
      </p:bgPr>
    </p:bg>
    <p:spTree>
      <p:nvGrpSpPr>
        <p:cNvPr id="1" name=""/>
        <p:cNvGrpSpPr/>
        <p:nvPr/>
      </p:nvGrpSpPr>
      <p:grpSpPr>
        <a:xfrm>
          <a:off x="0" y="0"/>
          <a:ext cx="0" cy="0"/>
          <a:chOff x="0" y="0"/>
          <a:chExt cx="0" cy="0"/>
        </a:xfrm>
      </p:grpSpPr>
      <p:grpSp>
        <p:nvGrpSpPr>
          <p:cNvPr id="3" name="组合 2"/>
          <p:cNvGrpSpPr/>
          <p:nvPr/>
        </p:nvGrpSpPr>
        <p:grpSpPr>
          <a:xfrm>
            <a:off x="-754745" y="-8129"/>
            <a:ext cx="14004005" cy="6832599"/>
            <a:chOff x="-754745" y="-8129"/>
            <a:chExt cx="14004005" cy="6832599"/>
          </a:xfrm>
        </p:grpSpPr>
        <p:pic>
          <p:nvPicPr>
            <p:cNvPr id="5" name="图片 4"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754745" y="-8129"/>
              <a:ext cx="4668002" cy="2277533"/>
            </a:xfrm>
            <a:prstGeom prst="rect">
              <a:avLst/>
            </a:prstGeom>
          </p:spPr>
        </p:pic>
        <p:pic>
          <p:nvPicPr>
            <p:cNvPr id="23" name="图片 22"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3913257" y="-8129"/>
              <a:ext cx="4668002" cy="2277533"/>
            </a:xfrm>
            <a:prstGeom prst="rect">
              <a:avLst/>
            </a:prstGeom>
          </p:spPr>
        </p:pic>
        <p:pic>
          <p:nvPicPr>
            <p:cNvPr id="24" name="图片 23"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8581258" y="-8129"/>
              <a:ext cx="4668002" cy="2277533"/>
            </a:xfrm>
            <a:prstGeom prst="rect">
              <a:avLst/>
            </a:prstGeom>
          </p:spPr>
        </p:pic>
        <p:grpSp>
          <p:nvGrpSpPr>
            <p:cNvPr id="25" name="组合 24"/>
            <p:cNvGrpSpPr/>
            <p:nvPr/>
          </p:nvGrpSpPr>
          <p:grpSpPr>
            <a:xfrm>
              <a:off x="-754745" y="2269404"/>
              <a:ext cx="14004005" cy="2277533"/>
              <a:chOff x="-2" y="-8129"/>
              <a:chExt cx="14004005" cy="2277533"/>
            </a:xfrm>
          </p:grpSpPr>
          <p:pic>
            <p:nvPicPr>
              <p:cNvPr id="26" name="图片 25"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2" y="-8129"/>
                <a:ext cx="4668002" cy="2277533"/>
              </a:xfrm>
              <a:prstGeom prst="rect">
                <a:avLst/>
              </a:prstGeom>
            </p:spPr>
          </p:pic>
          <p:pic>
            <p:nvPicPr>
              <p:cNvPr id="27" name="图片 26"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4668000" y="-8129"/>
                <a:ext cx="4668002" cy="2277533"/>
              </a:xfrm>
              <a:prstGeom prst="rect">
                <a:avLst/>
              </a:prstGeom>
            </p:spPr>
          </p:pic>
          <p:pic>
            <p:nvPicPr>
              <p:cNvPr id="30" name="图片 29"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9336001" y="-8129"/>
                <a:ext cx="4668002" cy="2277533"/>
              </a:xfrm>
              <a:prstGeom prst="rect">
                <a:avLst/>
              </a:prstGeom>
            </p:spPr>
          </p:pic>
        </p:grpSp>
        <p:grpSp>
          <p:nvGrpSpPr>
            <p:cNvPr id="35" name="组合 34"/>
            <p:cNvGrpSpPr/>
            <p:nvPr/>
          </p:nvGrpSpPr>
          <p:grpSpPr>
            <a:xfrm>
              <a:off x="-754745" y="4546937"/>
              <a:ext cx="14004005" cy="2277533"/>
              <a:chOff x="-2" y="-8129"/>
              <a:chExt cx="14004005" cy="2277533"/>
            </a:xfrm>
          </p:grpSpPr>
          <p:pic>
            <p:nvPicPr>
              <p:cNvPr id="37" name="图片 36"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2" y="-8129"/>
                <a:ext cx="4668002" cy="2277533"/>
              </a:xfrm>
              <a:prstGeom prst="rect">
                <a:avLst/>
              </a:prstGeom>
            </p:spPr>
          </p:pic>
          <p:pic>
            <p:nvPicPr>
              <p:cNvPr id="39" name="图片 38"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4668000" y="-8129"/>
                <a:ext cx="4668002" cy="2277533"/>
              </a:xfrm>
              <a:prstGeom prst="rect">
                <a:avLst/>
              </a:prstGeom>
            </p:spPr>
          </p:pic>
          <p:pic>
            <p:nvPicPr>
              <p:cNvPr id="41" name="图片 40"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9336001" y="-8129"/>
                <a:ext cx="4668002" cy="2277533"/>
              </a:xfrm>
              <a:prstGeom prst="rect">
                <a:avLst/>
              </a:prstGeom>
            </p:spPr>
          </p:pic>
        </p:grpSp>
      </p:grpSp>
      <p:pic>
        <p:nvPicPr>
          <p:cNvPr id="7" name="图片 6" descr="夜晚的星空&#10;&#10;描述已自动生成"/>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7" name="Picture 12"/>
          <p:cNvPicPr>
            <a:picLocks noChangeAspect="1"/>
          </p:cNvPicPr>
          <p:nvPr/>
        </p:nvPicPr>
        <p:blipFill>
          <a:blip r:embed="rId3"/>
          <a:stretch>
            <a:fillRect/>
          </a:stretch>
        </p:blipFill>
        <p:spPr>
          <a:xfrm flipH="1" flipV="1">
            <a:off x="-1257300" y="-2569"/>
            <a:ext cx="5346077" cy="2280102"/>
          </a:xfrm>
          <a:prstGeom prst="rect">
            <a:avLst/>
          </a:prstGeom>
        </p:spPr>
      </p:pic>
      <p:sp>
        <p:nvSpPr>
          <p:cNvPr id="4" name="矩形 3"/>
          <p:cNvSpPr/>
          <p:nvPr/>
        </p:nvSpPr>
        <p:spPr>
          <a:xfrm>
            <a:off x="0" y="15219"/>
            <a:ext cx="12192000" cy="6858000"/>
          </a:xfrm>
          <a:prstGeom prst="rect">
            <a:avLst/>
          </a:prstGeom>
          <a:gradFill>
            <a:gsLst>
              <a:gs pos="50400">
                <a:srgbClr val="071841">
                  <a:alpha val="90000"/>
                </a:srgbClr>
              </a:gs>
              <a:gs pos="0">
                <a:srgbClr val="071841">
                  <a:alpha val="80000"/>
                </a:srgbClr>
              </a:gs>
              <a:gs pos="100000">
                <a:srgbClr val="071841">
                  <a:alpha val="90000"/>
                </a:srgbClr>
              </a:gs>
            </a:gsLst>
            <a:lin ang="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0" y="43764"/>
            <a:ext cx="3649808" cy="3649808"/>
          </a:xfrm>
          <a:prstGeom prst="rect">
            <a:avLst/>
          </a:prstGeom>
          <a:gradFill flip="none" rotWithShape="1">
            <a:gsLst>
              <a:gs pos="1000">
                <a:srgbClr val="1B56E7">
                  <a:alpha val="56000"/>
                </a:srgbClr>
              </a:gs>
              <a:gs pos="100000">
                <a:srgbClr val="1B56E7">
                  <a:alpha val="0"/>
                </a:srgb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矩形 81"/>
          <p:cNvSpPr/>
          <p:nvPr/>
        </p:nvSpPr>
        <p:spPr>
          <a:xfrm flipV="1">
            <a:off x="-1" y="957953"/>
            <a:ext cx="5900047" cy="5900047"/>
          </a:xfrm>
          <a:prstGeom prst="rect">
            <a:avLst/>
          </a:prstGeom>
          <a:gradFill flip="none" rotWithShape="1">
            <a:gsLst>
              <a:gs pos="1000">
                <a:srgbClr val="1B56E7">
                  <a:alpha val="56000"/>
                </a:srgbClr>
              </a:gs>
              <a:gs pos="100000">
                <a:srgbClr val="1B56E7">
                  <a:alpha val="0"/>
                </a:srgb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55" name="Picture 12"/>
          <p:cNvPicPr>
            <a:picLocks noChangeAspect="1"/>
          </p:cNvPicPr>
          <p:nvPr/>
        </p:nvPicPr>
        <p:blipFill>
          <a:blip r:embed="rId3"/>
          <a:stretch>
            <a:fillRect/>
          </a:stretch>
        </p:blipFill>
        <p:spPr>
          <a:xfrm flipH="1" flipV="1">
            <a:off x="-1104900" y="149831"/>
            <a:ext cx="5346077" cy="2280102"/>
          </a:xfrm>
          <a:prstGeom prst="rect">
            <a:avLst/>
          </a:prstGeom>
        </p:spPr>
      </p:pic>
      <p:pic>
        <p:nvPicPr>
          <p:cNvPr id="47" name="图片 46"/>
          <p:cNvPicPr>
            <a:picLocks noChangeAspect="1"/>
          </p:cNvPicPr>
          <p:nvPr/>
        </p:nvPicPr>
        <p:blipFill rotWithShape="1">
          <a:blip r:embed="rId4">
            <a:alphaModFix amt="20000"/>
          </a:blip>
          <a:srcRect l="4886" t="2113" r="19963"/>
          <a:stretch>
            <a:fillRect/>
          </a:stretch>
        </p:blipFill>
        <p:spPr>
          <a:xfrm>
            <a:off x="-2880269" y="-144397"/>
            <a:ext cx="15047764" cy="6713070"/>
          </a:xfrm>
          <a:custGeom>
            <a:avLst/>
            <a:gdLst>
              <a:gd name="connsiteX0" fmla="*/ 0 w 12192000"/>
              <a:gd name="connsiteY0" fmla="*/ 0 h 6713070"/>
              <a:gd name="connsiteX1" fmla="*/ 12192000 w 12192000"/>
              <a:gd name="connsiteY1" fmla="*/ 0 h 6713070"/>
              <a:gd name="connsiteX2" fmla="*/ 12192000 w 12192000"/>
              <a:gd name="connsiteY2" fmla="*/ 6713070 h 6713070"/>
              <a:gd name="connsiteX3" fmla="*/ 0 w 12192000"/>
              <a:gd name="connsiteY3" fmla="*/ 6713070 h 6713070"/>
            </a:gdLst>
            <a:ahLst/>
            <a:cxnLst>
              <a:cxn ang="0">
                <a:pos x="connsiteX0" y="connsiteY0"/>
              </a:cxn>
              <a:cxn ang="0">
                <a:pos x="connsiteX1" y="connsiteY1"/>
              </a:cxn>
              <a:cxn ang="0">
                <a:pos x="connsiteX2" y="connsiteY2"/>
              </a:cxn>
              <a:cxn ang="0">
                <a:pos x="connsiteX3" y="connsiteY3"/>
              </a:cxn>
            </a:cxnLst>
            <a:rect l="l" t="t" r="r" b="b"/>
            <a:pathLst>
              <a:path w="12192000" h="6713070">
                <a:moveTo>
                  <a:pt x="0" y="0"/>
                </a:moveTo>
                <a:lnTo>
                  <a:pt x="12192000" y="0"/>
                </a:lnTo>
                <a:lnTo>
                  <a:pt x="12192000" y="6713070"/>
                </a:lnTo>
                <a:lnTo>
                  <a:pt x="0" y="6713070"/>
                </a:lnTo>
                <a:close/>
              </a:path>
            </a:pathLst>
          </a:custGeom>
        </p:spPr>
      </p:pic>
      <p:sp>
        <p:nvSpPr>
          <p:cNvPr id="85" name="矩形 84"/>
          <p:cNvSpPr/>
          <p:nvPr/>
        </p:nvSpPr>
        <p:spPr>
          <a:xfrm flipH="1">
            <a:off x="9692949" y="-10813"/>
            <a:ext cx="2474546" cy="2474546"/>
          </a:xfrm>
          <a:prstGeom prst="rect">
            <a:avLst/>
          </a:prstGeom>
          <a:gradFill flip="none" rotWithShape="1">
            <a:gsLst>
              <a:gs pos="1000">
                <a:srgbClr val="1B56E7">
                  <a:alpha val="56000"/>
                </a:srgbClr>
              </a:gs>
              <a:gs pos="100000">
                <a:srgbClr val="1B56E7">
                  <a:alpha val="0"/>
                </a:srgb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6" name="矩形 85"/>
          <p:cNvSpPr/>
          <p:nvPr/>
        </p:nvSpPr>
        <p:spPr>
          <a:xfrm flipH="1" flipV="1">
            <a:off x="6291953" y="957953"/>
            <a:ext cx="5900047" cy="5900047"/>
          </a:xfrm>
          <a:prstGeom prst="rect">
            <a:avLst/>
          </a:prstGeom>
          <a:gradFill flip="none" rotWithShape="1">
            <a:gsLst>
              <a:gs pos="1000">
                <a:srgbClr val="1B56E7">
                  <a:alpha val="56000"/>
                </a:srgbClr>
              </a:gs>
              <a:gs pos="100000">
                <a:srgbClr val="1B56E7">
                  <a:alpha val="0"/>
                </a:srgb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87" name="Picture 12"/>
          <p:cNvPicPr>
            <a:picLocks noChangeAspect="1"/>
          </p:cNvPicPr>
          <p:nvPr/>
        </p:nvPicPr>
        <p:blipFill>
          <a:blip r:embed="rId3"/>
          <a:stretch>
            <a:fillRect/>
          </a:stretch>
        </p:blipFill>
        <p:spPr>
          <a:xfrm flipV="1">
            <a:off x="7880162" y="4543465"/>
            <a:ext cx="4513057" cy="1924819"/>
          </a:xfrm>
          <a:prstGeom prst="rect">
            <a:avLst/>
          </a:prstGeom>
        </p:spPr>
      </p:pic>
      <p:grpSp>
        <p:nvGrpSpPr>
          <p:cNvPr id="52" name="组合 51"/>
          <p:cNvGrpSpPr/>
          <p:nvPr/>
        </p:nvGrpSpPr>
        <p:grpSpPr>
          <a:xfrm>
            <a:off x="3286000" y="2000901"/>
            <a:ext cx="5620001" cy="1691700"/>
            <a:chOff x="3289049" y="2157936"/>
            <a:chExt cx="2482658" cy="682108"/>
          </a:xfrm>
        </p:grpSpPr>
        <p:cxnSp>
          <p:nvCxnSpPr>
            <p:cNvPr id="53" name="直接连接符 52"/>
            <p:cNvCxnSpPr/>
            <p:nvPr/>
          </p:nvCxnSpPr>
          <p:spPr>
            <a:xfrm>
              <a:off x="3289049" y="2157936"/>
              <a:ext cx="2482658" cy="0"/>
            </a:xfrm>
            <a:prstGeom prst="line">
              <a:avLst/>
            </a:prstGeom>
            <a:ln w="19050">
              <a:gradFill>
                <a:gsLst>
                  <a:gs pos="20000">
                    <a:srgbClr val="8767EF"/>
                  </a:gs>
                  <a:gs pos="0">
                    <a:srgbClr val="174FDB">
                      <a:alpha val="0"/>
                    </a:srgbClr>
                  </a:gs>
                  <a:gs pos="100000">
                    <a:srgbClr val="174FDB">
                      <a:alpha val="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nvCxnSpPr>
          <p:spPr>
            <a:xfrm>
              <a:off x="3289049" y="2840044"/>
              <a:ext cx="2482658" cy="0"/>
            </a:xfrm>
            <a:prstGeom prst="line">
              <a:avLst/>
            </a:prstGeom>
            <a:ln w="19050">
              <a:gradFill>
                <a:gsLst>
                  <a:gs pos="80000">
                    <a:srgbClr val="8767EF"/>
                  </a:gs>
                  <a:gs pos="0">
                    <a:srgbClr val="174FDB">
                      <a:alpha val="0"/>
                    </a:srgbClr>
                  </a:gs>
                  <a:gs pos="100000">
                    <a:srgbClr val="174FDB">
                      <a:alpha val="0"/>
                    </a:srgbClr>
                  </a:gs>
                </a:gsLst>
                <a:lin ang="0" scaled="0"/>
              </a:gradFill>
            </a:ln>
          </p:spPr>
          <p:style>
            <a:lnRef idx="1">
              <a:schemeClr val="accent1"/>
            </a:lnRef>
            <a:fillRef idx="0">
              <a:schemeClr val="accent1"/>
            </a:fillRef>
            <a:effectRef idx="0">
              <a:schemeClr val="accent1"/>
            </a:effectRef>
            <a:fontRef idx="minor">
              <a:schemeClr val="tx1"/>
            </a:fontRef>
          </p:style>
        </p:cxnSp>
      </p:grpSp>
      <p:sp>
        <p:nvSpPr>
          <p:cNvPr id="55" name="文本框 54"/>
          <p:cNvSpPr txBox="1"/>
          <p:nvPr/>
        </p:nvSpPr>
        <p:spPr>
          <a:xfrm>
            <a:off x="3850193" y="2280474"/>
            <a:ext cx="3657600" cy="738505"/>
          </a:xfrm>
          <a:prstGeom prst="rect">
            <a:avLst/>
          </a:prstGeom>
          <a:noFill/>
        </p:spPr>
        <p:txBody>
          <a:bodyPr wrap="none" lIns="0" tIns="0" rIns="0" bIns="0" rtlCol="0">
            <a:spAutoFit/>
          </a:bodyPr>
          <a:lstStyle/>
          <a:p>
            <a:r>
              <a:rPr lang="zh-CN" altLang="en-US" sz="4800" dirty="0">
                <a:gradFill>
                  <a:gsLst>
                    <a:gs pos="0">
                      <a:schemeClr val="bg1"/>
                    </a:gs>
                    <a:gs pos="100000">
                      <a:srgbClr val="82A2F2"/>
                    </a:gs>
                  </a:gsLst>
                  <a:lin ang="2700000" scaled="0"/>
                </a:gradFill>
                <a:latin typeface="思源黑体 CN Bold" panose="020B0800000000000000" pitchFamily="34" charset="-122"/>
                <a:ea typeface="思源黑体 CN Heavy" panose="020B0A00000000000000" charset="-122"/>
                <a:sym typeface="思源黑体 CN Bold" panose="020B0800000000000000" pitchFamily="34" charset="-122"/>
              </a:rPr>
              <a:t>這裏是小標題</a:t>
            </a:r>
            <a:endParaRPr lang="zh-CN" altLang="en-US" sz="4800" dirty="0">
              <a:gradFill>
                <a:gsLst>
                  <a:gs pos="0">
                    <a:schemeClr val="bg1"/>
                  </a:gs>
                  <a:gs pos="100000">
                    <a:srgbClr val="82A2F2"/>
                  </a:gs>
                </a:gsLst>
                <a:lin ang="2700000" scaled="0"/>
              </a:gradFill>
              <a:latin typeface="思源黑体 CN Bold" panose="020B0800000000000000" pitchFamily="34" charset="-122"/>
              <a:ea typeface="思源黑体 CN Heavy" panose="020B0A00000000000000" charset="-122"/>
              <a:sym typeface="思源黑体 CN Bold" panose="020B0800000000000000" pitchFamily="34" charset="-122"/>
            </a:endParaRPr>
          </a:p>
        </p:txBody>
      </p:sp>
      <p:pic>
        <p:nvPicPr>
          <p:cNvPr id="56" name="Picture 65"/>
          <p:cNvPicPr/>
          <p:nvPr/>
        </p:nvPicPr>
        <p:blipFill>
          <a:blip r:embed="rId5">
            <a:extLst>
              <a:ext uri="{28A0092B-C50C-407E-A947-70E740481C1C}">
                <a14:useLocalDpi xmlns:a14="http://schemas.microsoft.com/office/drawing/2010/main" val="0"/>
              </a:ext>
            </a:extLst>
          </a:blip>
          <a:stretch>
            <a:fillRect/>
          </a:stretch>
        </p:blipFill>
        <p:spPr>
          <a:xfrm>
            <a:off x="7613989" y="2363852"/>
            <a:ext cx="657340" cy="561145"/>
          </a:xfrm>
          <a:prstGeom prst="rect">
            <a:avLst/>
          </a:prstGeom>
        </p:spPr>
      </p:pic>
      <p:sp>
        <p:nvSpPr>
          <p:cNvPr id="58" name="文本框 57"/>
          <p:cNvSpPr txBox="1"/>
          <p:nvPr/>
        </p:nvSpPr>
        <p:spPr>
          <a:xfrm>
            <a:off x="3850193" y="3019620"/>
            <a:ext cx="4659630" cy="492125"/>
          </a:xfrm>
          <a:prstGeom prst="rect">
            <a:avLst/>
          </a:prstGeom>
          <a:noFill/>
        </p:spPr>
        <p:txBody>
          <a:bodyPr wrap="none" lIns="0" tIns="0" rIns="0" bIns="0" rtlCol="0">
            <a:spAutoFit/>
          </a:bodyPr>
          <a:lstStyle/>
          <a:p>
            <a:r>
              <a:rPr lang="en-US" altLang="zh-CN" sz="3200" dirty="0">
                <a:solidFill>
                  <a:schemeClr val="bg1">
                    <a:alpha val="50000"/>
                  </a:schemeClr>
                </a:solidFill>
                <a:latin typeface="思源黑体 CN Bold" panose="020B0800000000000000" pitchFamily="34" charset="-122"/>
                <a:ea typeface="思源黑体 CN Heavy" panose="020B0A00000000000000" charset="-122"/>
                <a:sym typeface="思源黑体 CN Medium" panose="020B0600000000000000" pitchFamily="34" charset="-122"/>
              </a:rPr>
              <a:t>HERE IS SUBHEADING 1</a:t>
            </a:r>
            <a:endParaRPr lang="en-US" altLang="zh-CN" sz="3200" dirty="0">
              <a:solidFill>
                <a:schemeClr val="bg1">
                  <a:alpha val="50000"/>
                </a:schemeClr>
              </a:soli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2" name="任意多边形: 形状 1"/>
          <p:cNvSpPr/>
          <p:nvPr/>
        </p:nvSpPr>
        <p:spPr>
          <a:xfrm>
            <a:off x="-150361" y="5438955"/>
            <a:ext cx="12492722" cy="1452051"/>
          </a:xfrm>
          <a:custGeom>
            <a:avLst/>
            <a:gdLst>
              <a:gd name="connsiteX0" fmla="*/ 124693 w 12208746"/>
              <a:gd name="connsiteY0" fmla="*/ 370528 h 1419044"/>
              <a:gd name="connsiteX1" fmla="*/ 4804646 w 12208746"/>
              <a:gd name="connsiteY1" fmla="*/ 399094 h 1419044"/>
              <a:gd name="connsiteX2" fmla="*/ 5049078 w 12208746"/>
              <a:gd name="connsiteY2" fmla="*/ 351514 h 1419044"/>
              <a:gd name="connsiteX3" fmla="*/ 5785760 w 12208746"/>
              <a:gd name="connsiteY3" fmla="*/ 48174 h 1419044"/>
              <a:gd name="connsiteX4" fmla="*/ 6030194 w 12208746"/>
              <a:gd name="connsiteY4" fmla="*/ 0 h 1419044"/>
              <a:gd name="connsiteX5" fmla="*/ 11376125 w 12208746"/>
              <a:gd name="connsiteY5" fmla="*/ 7622 h 1419044"/>
              <a:gd name="connsiteX6" fmla="*/ 11630125 w 12208746"/>
              <a:gd name="connsiteY6" fmla="*/ 7803 h 1419044"/>
              <a:gd name="connsiteX7" fmla="*/ 11982631 w 12208746"/>
              <a:gd name="connsiteY7" fmla="*/ 97606 h 1419044"/>
              <a:gd name="connsiteX8" fmla="*/ 12208746 w 12208746"/>
              <a:gd name="connsiteY8" fmla="*/ 450720 h 1419044"/>
              <a:gd name="connsiteX9" fmla="*/ 12208746 w 12208746"/>
              <a:gd name="connsiteY9" fmla="*/ 840424 h 1419044"/>
              <a:gd name="connsiteX10" fmla="*/ 12208746 w 12208746"/>
              <a:gd name="connsiteY10" fmla="*/ 1075631 h 1419044"/>
              <a:gd name="connsiteX11" fmla="*/ 12208745 w 12208746"/>
              <a:gd name="connsiteY11" fmla="*/ 1310837 h 1419044"/>
              <a:gd name="connsiteX12" fmla="*/ 12081745 w 12208746"/>
              <a:gd name="connsiteY12" fmla="*/ 1419044 h 1419044"/>
              <a:gd name="connsiteX13" fmla="*/ 143745 w 12208746"/>
              <a:gd name="connsiteY13" fmla="*/ 1419044 h 1419044"/>
              <a:gd name="connsiteX14" fmla="*/ 14440 w 12208746"/>
              <a:gd name="connsiteY14" fmla="*/ 1292065 h 1419044"/>
              <a:gd name="connsiteX15" fmla="*/ 0 w 12208746"/>
              <a:gd name="connsiteY15" fmla="*/ 496732 h 1419044"/>
              <a:gd name="connsiteX16" fmla="*/ 124693 w 12208746"/>
              <a:gd name="connsiteY16" fmla="*/ 370528 h 141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208746" h="1419044">
                <a:moveTo>
                  <a:pt x="124693" y="370528"/>
                </a:moveTo>
                <a:lnTo>
                  <a:pt x="4804646" y="399094"/>
                </a:lnTo>
                <a:cubicBezTo>
                  <a:pt x="4804646" y="399094"/>
                  <a:pt x="4930687" y="394956"/>
                  <a:pt x="5049078" y="351514"/>
                </a:cubicBezTo>
                <a:lnTo>
                  <a:pt x="5785760" y="48174"/>
                </a:lnTo>
                <a:cubicBezTo>
                  <a:pt x="5785760" y="48174"/>
                  <a:pt x="5904151" y="4673"/>
                  <a:pt x="6030194" y="0"/>
                </a:cubicBezTo>
                <a:lnTo>
                  <a:pt x="11376125" y="7622"/>
                </a:lnTo>
                <a:cubicBezTo>
                  <a:pt x="11376125" y="7622"/>
                  <a:pt x="11503125" y="7785"/>
                  <a:pt x="11630125" y="7803"/>
                </a:cubicBezTo>
                <a:cubicBezTo>
                  <a:pt x="11765829" y="7803"/>
                  <a:pt x="11889109" y="16783"/>
                  <a:pt x="11982631" y="97606"/>
                </a:cubicBezTo>
                <a:cubicBezTo>
                  <a:pt x="12118944" y="233918"/>
                  <a:pt x="12199766" y="327440"/>
                  <a:pt x="12208746" y="450720"/>
                </a:cubicBezTo>
                <a:cubicBezTo>
                  <a:pt x="12208746" y="586424"/>
                  <a:pt x="12208746" y="713424"/>
                  <a:pt x="12208746" y="840424"/>
                </a:cubicBezTo>
                <a:cubicBezTo>
                  <a:pt x="12208746" y="821631"/>
                  <a:pt x="12208746" y="948631"/>
                  <a:pt x="12208746" y="1075631"/>
                </a:cubicBezTo>
                <a:cubicBezTo>
                  <a:pt x="12208746" y="1056837"/>
                  <a:pt x="12208745" y="1183837"/>
                  <a:pt x="12208745" y="1310837"/>
                </a:cubicBezTo>
                <a:cubicBezTo>
                  <a:pt x="12208745" y="1292044"/>
                  <a:pt x="12196045" y="1406344"/>
                  <a:pt x="12081745" y="1419044"/>
                </a:cubicBezTo>
                <a:lnTo>
                  <a:pt x="143745" y="1419044"/>
                </a:lnTo>
                <a:cubicBezTo>
                  <a:pt x="143745" y="1419044"/>
                  <a:pt x="29214" y="1406346"/>
                  <a:pt x="14440" y="1292065"/>
                </a:cubicBezTo>
                <a:lnTo>
                  <a:pt x="0" y="496732"/>
                </a:lnTo>
                <a:cubicBezTo>
                  <a:pt x="0" y="496732"/>
                  <a:pt x="10625" y="382529"/>
                  <a:pt x="124693" y="370528"/>
                </a:cubicBezTo>
              </a:path>
            </a:pathLst>
          </a:custGeom>
          <a:gradFill>
            <a:gsLst>
              <a:gs pos="100000">
                <a:srgbClr val="1B56E7">
                  <a:lumMod val="100000"/>
                  <a:alpha val="80000"/>
                </a:srgbClr>
              </a:gs>
              <a:gs pos="0">
                <a:srgbClr val="8767EF">
                  <a:alpha val="0"/>
                </a:srgbClr>
              </a:gs>
            </a:gsLst>
            <a:lin ang="2700000" scaled="0"/>
          </a:gradFill>
          <a:ln w="19050">
            <a:gradFill>
              <a:gsLst>
                <a:gs pos="51000">
                  <a:srgbClr val="1B56E7">
                    <a:alpha val="18000"/>
                  </a:srgbClr>
                </a:gs>
                <a:gs pos="100000">
                  <a:srgbClr val="8767EF">
                    <a:lumMod val="50000"/>
                    <a:lumOff val="50000"/>
                  </a:srgbClr>
                </a:gs>
              </a:gsLst>
              <a:lin ang="16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9" name="图片 58" descr="桌子上的碗&#10;&#10;低可信度描述已自动生成"/>
          <p:cNvPicPr>
            <a:picLocks noChangeAspect="1"/>
          </p:cNvPicPr>
          <p:nvPr/>
        </p:nvPicPr>
        <p:blipFill rotWithShape="1">
          <a:blip r:embed="rId6">
            <a:extLst>
              <a:ext uri="{BEBA8EAE-BF5A-486C-A8C5-ECC9F3942E4B}">
                <a14:imgProps xmlns:a14="http://schemas.microsoft.com/office/drawing/2010/main">
                  <a14:imgLayer r:embed="rId7">
                    <a14:imgEffect>
                      <a14:artisticFilmGrain/>
                    </a14:imgEffect>
                  </a14:imgLayer>
                </a14:imgProps>
              </a:ext>
              <a:ext uri="{28A0092B-C50C-407E-A947-70E740481C1C}">
                <a14:useLocalDpi xmlns:a14="http://schemas.microsoft.com/office/drawing/2010/main" val="0"/>
              </a:ext>
            </a:extLst>
          </a:blip>
          <a:srcRect t="3277" r="2616"/>
          <a:stretch>
            <a:fillRect/>
          </a:stretch>
        </p:blipFill>
        <p:spPr>
          <a:xfrm rot="19165901">
            <a:off x="3205196" y="3626970"/>
            <a:ext cx="5690421" cy="5651842"/>
          </a:xfrm>
          <a:custGeom>
            <a:avLst/>
            <a:gdLst>
              <a:gd name="connsiteX0" fmla="*/ 3281075 w 5690421"/>
              <a:gd name="connsiteY0" fmla="*/ 5651842 h 5651842"/>
              <a:gd name="connsiteX1" fmla="*/ 0 w 5690421"/>
              <a:gd name="connsiteY1" fmla="*/ 2842766 h 5651842"/>
              <a:gd name="connsiteX2" fmla="*/ 0 w 5690421"/>
              <a:gd name="connsiteY2" fmla="*/ 0 h 5651842"/>
              <a:gd name="connsiteX3" fmla="*/ 3280782 w 5690421"/>
              <a:gd name="connsiteY3" fmla="*/ 0 h 5651842"/>
              <a:gd name="connsiteX4" fmla="*/ 5690421 w 5690421"/>
              <a:gd name="connsiteY4" fmla="*/ 2063000 h 5651842"/>
              <a:gd name="connsiteX5" fmla="*/ 5690421 w 5690421"/>
              <a:gd name="connsiteY5" fmla="*/ 5651842 h 5651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0421" h="5651842">
                <a:moveTo>
                  <a:pt x="3281075" y="5651842"/>
                </a:moveTo>
                <a:lnTo>
                  <a:pt x="0" y="2842766"/>
                </a:lnTo>
                <a:lnTo>
                  <a:pt x="0" y="0"/>
                </a:lnTo>
                <a:lnTo>
                  <a:pt x="3280782" y="0"/>
                </a:lnTo>
                <a:lnTo>
                  <a:pt x="5690421" y="2063000"/>
                </a:lnTo>
                <a:lnTo>
                  <a:pt x="5690421" y="5651842"/>
                </a:lnTo>
                <a:close/>
              </a:path>
            </a:pathLst>
          </a:custGeom>
          <a:effectLst>
            <a:outerShdw blurRad="355600" dist="304800" dir="5400000" algn="t" rotWithShape="0">
              <a:srgbClr val="512876">
                <a:alpha val="62000"/>
              </a:srgbClr>
            </a:outerShdw>
          </a:effectLst>
        </p:spPr>
      </p:pic>
      <p:sp>
        <p:nvSpPr>
          <p:cNvPr id="88" name="文本框 87"/>
          <p:cNvSpPr txBox="1"/>
          <p:nvPr/>
        </p:nvSpPr>
        <p:spPr>
          <a:xfrm>
            <a:off x="8986875" y="5898410"/>
            <a:ext cx="2986405" cy="738505"/>
          </a:xfrm>
          <a:prstGeom prst="rect">
            <a:avLst/>
          </a:prstGeom>
          <a:noFill/>
        </p:spPr>
        <p:txBody>
          <a:bodyPr wrap="none" lIns="0" tIns="0" rIns="0" bIns="0" rtlCol="0">
            <a:spAutoFit/>
          </a:bodyPr>
          <a:lstStyle>
            <a:defPPr>
              <a:defRPr lang="zh-CN"/>
            </a:defPPr>
            <a:lvl1pPr>
              <a:defRPr sz="1600">
                <a:solidFill>
                  <a:srgbClr val="174FDB">
                    <a:alpha val="80000"/>
                  </a:srgbClr>
                </a:solidFill>
                <a:latin typeface="+mn-ea"/>
              </a:defRPr>
            </a:lvl1pPr>
          </a:lstStyle>
          <a:p>
            <a:pPr algn="ctr"/>
            <a:r>
              <a:rPr lang="en-US" altLang="zh-CN" sz="4800" dirty="0">
                <a:ln w="15875">
                  <a:gradFill>
                    <a:gsLst>
                      <a:gs pos="30000">
                        <a:schemeClr val="bg1">
                          <a:alpha val="10000"/>
                        </a:schemeClr>
                      </a:gs>
                      <a:gs pos="30000">
                        <a:schemeClr val="bg1">
                          <a:alpha val="0"/>
                        </a:schemeClr>
                      </a:gs>
                    </a:gsLst>
                    <a:lin ang="16200000" scaled="0"/>
                  </a:gradFill>
                </a:ln>
                <a:noFill/>
                <a:latin typeface="思源黑体 CN Bold" panose="020B0800000000000000" pitchFamily="34" charset="-122"/>
                <a:ea typeface="思源黑体 CN Heavy" panose="020B0A00000000000000" charset="-122"/>
                <a:sym typeface="思源黑体 CN Medium" panose="020B0600000000000000" pitchFamily="34" charset="-122"/>
              </a:rPr>
              <a:t>PART ONE</a:t>
            </a:r>
            <a:endParaRPr lang="en-US" altLang="zh-CN" sz="4800" dirty="0">
              <a:ln w="15875">
                <a:gradFill>
                  <a:gsLst>
                    <a:gs pos="30000">
                      <a:schemeClr val="bg1">
                        <a:alpha val="10000"/>
                      </a:schemeClr>
                    </a:gs>
                    <a:gs pos="30000">
                      <a:schemeClr val="bg1">
                        <a:alpha val="0"/>
                      </a:schemeClr>
                    </a:gs>
                  </a:gsLst>
                  <a:lin ang="16200000" scaled="0"/>
                </a:gradFill>
              </a:ln>
              <a:no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89" name="文本框 88"/>
          <p:cNvSpPr txBox="1"/>
          <p:nvPr/>
        </p:nvSpPr>
        <p:spPr>
          <a:xfrm>
            <a:off x="8986875" y="5449530"/>
            <a:ext cx="2986405" cy="738505"/>
          </a:xfrm>
          <a:prstGeom prst="rect">
            <a:avLst/>
          </a:prstGeom>
          <a:noFill/>
        </p:spPr>
        <p:txBody>
          <a:bodyPr wrap="none" lIns="0" tIns="0" rIns="0" bIns="0" rtlCol="0">
            <a:spAutoFit/>
          </a:bodyPr>
          <a:lstStyle>
            <a:defPPr>
              <a:defRPr lang="zh-CN"/>
            </a:defPPr>
            <a:lvl1pPr>
              <a:defRPr sz="1600">
                <a:solidFill>
                  <a:srgbClr val="174FDB">
                    <a:alpha val="80000"/>
                  </a:srgbClr>
                </a:solidFill>
                <a:latin typeface="+mn-ea"/>
              </a:defRPr>
            </a:lvl1pPr>
          </a:lstStyle>
          <a:p>
            <a:pPr algn="ctr"/>
            <a:r>
              <a:rPr lang="en-US" altLang="zh-CN" sz="4800" dirty="0">
                <a:ln w="15875">
                  <a:solidFill>
                    <a:schemeClr val="bg1">
                      <a:alpha val="50000"/>
                    </a:schemeClr>
                  </a:solidFill>
                </a:ln>
                <a:noFill/>
                <a:latin typeface="思源黑体 CN Bold" panose="020B0800000000000000" pitchFamily="34" charset="-122"/>
                <a:ea typeface="思源黑体 CN Heavy" panose="020B0A00000000000000" charset="-122"/>
                <a:sym typeface="思源黑体 CN Medium" panose="020B0600000000000000" pitchFamily="34" charset="-122"/>
              </a:rPr>
              <a:t>PART ONE</a:t>
            </a:r>
            <a:endParaRPr lang="en-US" altLang="zh-CN" sz="4800" dirty="0">
              <a:ln w="15875">
                <a:solidFill>
                  <a:schemeClr val="bg1">
                    <a:alpha val="50000"/>
                  </a:schemeClr>
                </a:solidFill>
              </a:ln>
              <a:no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90" name="文本框 89"/>
          <p:cNvSpPr txBox="1"/>
          <p:nvPr/>
        </p:nvSpPr>
        <p:spPr>
          <a:xfrm>
            <a:off x="8986875" y="5745753"/>
            <a:ext cx="2986405" cy="738505"/>
          </a:xfrm>
          <a:prstGeom prst="rect">
            <a:avLst/>
          </a:prstGeom>
          <a:noFill/>
        </p:spPr>
        <p:txBody>
          <a:bodyPr wrap="none" lIns="0" tIns="0" rIns="0" bIns="0" rtlCol="0">
            <a:spAutoFit/>
          </a:bodyPr>
          <a:lstStyle>
            <a:defPPr>
              <a:defRPr lang="zh-CN"/>
            </a:defPPr>
            <a:lvl1pPr>
              <a:defRPr sz="1600">
                <a:solidFill>
                  <a:srgbClr val="174FDB">
                    <a:alpha val="80000"/>
                  </a:srgbClr>
                </a:solidFill>
                <a:latin typeface="+mn-ea"/>
              </a:defRPr>
            </a:lvl1pPr>
          </a:lstStyle>
          <a:p>
            <a:pPr algn="ctr"/>
            <a:r>
              <a:rPr lang="en-US" altLang="zh-CN" sz="4800" dirty="0">
                <a:ln w="15875">
                  <a:gradFill>
                    <a:gsLst>
                      <a:gs pos="50000">
                        <a:schemeClr val="bg1">
                          <a:alpha val="20000"/>
                        </a:schemeClr>
                      </a:gs>
                      <a:gs pos="50000">
                        <a:schemeClr val="bg1">
                          <a:alpha val="0"/>
                        </a:schemeClr>
                      </a:gs>
                    </a:gsLst>
                    <a:lin ang="16200000" scaled="0"/>
                  </a:gradFill>
                </a:ln>
                <a:noFill/>
                <a:latin typeface="思源黑体 CN Bold" panose="020B0800000000000000" pitchFamily="34" charset="-122"/>
                <a:ea typeface="思源黑体 CN Heavy" panose="020B0A00000000000000" charset="-122"/>
                <a:sym typeface="思源黑体 CN Medium" panose="020B0600000000000000" pitchFamily="34" charset="-122"/>
              </a:rPr>
              <a:t>PART ONE</a:t>
            </a:r>
            <a:endParaRPr lang="en-US" altLang="zh-CN" sz="4800" dirty="0">
              <a:ln w="15875">
                <a:gradFill>
                  <a:gsLst>
                    <a:gs pos="50000">
                      <a:schemeClr val="bg1">
                        <a:alpha val="20000"/>
                      </a:schemeClr>
                    </a:gs>
                    <a:gs pos="50000">
                      <a:schemeClr val="bg1">
                        <a:alpha val="0"/>
                      </a:schemeClr>
                    </a:gs>
                  </a:gsLst>
                  <a:lin ang="16200000" scaled="0"/>
                </a:gradFill>
              </a:ln>
              <a:no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cxnSp>
        <p:nvCxnSpPr>
          <p:cNvPr id="156" name="直接连接符 155"/>
          <p:cNvCxnSpPr/>
          <p:nvPr/>
        </p:nvCxnSpPr>
        <p:spPr>
          <a:xfrm>
            <a:off x="1938508" y="689448"/>
            <a:ext cx="8627892" cy="0"/>
          </a:xfrm>
          <a:prstGeom prst="line">
            <a:avLst/>
          </a:prstGeom>
          <a:ln w="22225" cap="rnd">
            <a:solidFill>
              <a:srgbClr val="174FDB"/>
            </a:solidFill>
            <a:round/>
          </a:ln>
        </p:spPr>
        <p:style>
          <a:lnRef idx="1">
            <a:schemeClr val="accent1"/>
          </a:lnRef>
          <a:fillRef idx="0">
            <a:schemeClr val="accent1"/>
          </a:fillRef>
          <a:effectRef idx="0">
            <a:schemeClr val="accent1"/>
          </a:effectRef>
          <a:fontRef idx="minor">
            <a:schemeClr val="tx1"/>
          </a:fontRef>
        </p:style>
      </p:cxnSp>
      <p:grpSp>
        <p:nvGrpSpPr>
          <p:cNvPr id="36" name="组合 35"/>
          <p:cNvGrpSpPr/>
          <p:nvPr/>
        </p:nvGrpSpPr>
        <p:grpSpPr>
          <a:xfrm flipH="1">
            <a:off x="787721" y="595601"/>
            <a:ext cx="555394" cy="187694"/>
            <a:chOff x="1626710" y="4741041"/>
            <a:chExt cx="1106942" cy="374087"/>
          </a:xfrm>
        </p:grpSpPr>
        <p:sp>
          <p:nvSpPr>
            <p:cNvPr id="38" name="L 形 37"/>
            <p:cNvSpPr/>
            <p:nvPr/>
          </p:nvSpPr>
          <p:spPr>
            <a:xfrm rot="2700000" flipH="1" flipV="1">
              <a:off x="1619050" y="4748701"/>
              <a:ext cx="374087" cy="358768"/>
            </a:xfrm>
            <a:prstGeom prst="corner">
              <a:avLst>
                <a:gd name="adj1" fmla="val 18500"/>
                <a:gd name="adj2" fmla="val 18500"/>
              </a:avLst>
            </a:prstGeom>
            <a:noFill/>
            <a:ln w="127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L 形 39"/>
            <p:cNvSpPr/>
            <p:nvPr/>
          </p:nvSpPr>
          <p:spPr>
            <a:xfrm rot="2700000" flipH="1" flipV="1">
              <a:off x="1993137" y="4748701"/>
              <a:ext cx="374087" cy="358768"/>
            </a:xfrm>
            <a:prstGeom prst="corner">
              <a:avLst>
                <a:gd name="adj1" fmla="val 18500"/>
                <a:gd name="adj2" fmla="val 18500"/>
              </a:avLst>
            </a:prstGeom>
            <a:noFill/>
            <a:ln w="127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L 形 41"/>
            <p:cNvSpPr/>
            <p:nvPr/>
          </p:nvSpPr>
          <p:spPr>
            <a:xfrm rot="2700000" flipH="1" flipV="1">
              <a:off x="2367224" y="4748701"/>
              <a:ext cx="374087" cy="358768"/>
            </a:xfrm>
            <a:prstGeom prst="corner">
              <a:avLst>
                <a:gd name="adj1" fmla="val 18500"/>
                <a:gd name="adj2" fmla="val 18500"/>
              </a:avLst>
            </a:prstGeom>
            <a:noFill/>
            <a:ln w="127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3" name="组合 42"/>
          <p:cNvGrpSpPr/>
          <p:nvPr/>
        </p:nvGrpSpPr>
        <p:grpSpPr>
          <a:xfrm flipH="1">
            <a:off x="1343115" y="595601"/>
            <a:ext cx="555394" cy="187694"/>
            <a:chOff x="1626710" y="4741041"/>
            <a:chExt cx="1106942" cy="374087"/>
          </a:xfrm>
        </p:grpSpPr>
        <p:sp>
          <p:nvSpPr>
            <p:cNvPr id="44" name="L 形 43"/>
            <p:cNvSpPr/>
            <p:nvPr/>
          </p:nvSpPr>
          <p:spPr>
            <a:xfrm rot="2700000" flipH="1" flipV="1">
              <a:off x="1619050" y="4748701"/>
              <a:ext cx="374087" cy="358768"/>
            </a:xfrm>
            <a:prstGeom prst="corner">
              <a:avLst>
                <a:gd name="adj1" fmla="val 18500"/>
                <a:gd name="adj2" fmla="val 18500"/>
              </a:avLst>
            </a:prstGeom>
            <a:noFill/>
            <a:ln w="127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L 形 44"/>
            <p:cNvSpPr/>
            <p:nvPr/>
          </p:nvSpPr>
          <p:spPr>
            <a:xfrm rot="2700000" flipH="1" flipV="1">
              <a:off x="1993137" y="4748701"/>
              <a:ext cx="374087" cy="358768"/>
            </a:xfrm>
            <a:prstGeom prst="corner">
              <a:avLst>
                <a:gd name="adj1" fmla="val 18500"/>
                <a:gd name="adj2" fmla="val 18500"/>
              </a:avLst>
            </a:prstGeom>
            <a:noFill/>
            <a:ln w="127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L 形 45"/>
            <p:cNvSpPr/>
            <p:nvPr/>
          </p:nvSpPr>
          <p:spPr>
            <a:xfrm rot="2700000" flipH="1" flipV="1">
              <a:off x="2367224" y="4748701"/>
              <a:ext cx="374087" cy="358768"/>
            </a:xfrm>
            <a:prstGeom prst="corner">
              <a:avLst>
                <a:gd name="adj1" fmla="val 18500"/>
                <a:gd name="adj2" fmla="val 18500"/>
              </a:avLst>
            </a:prstGeom>
            <a:noFill/>
            <a:ln w="127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57" name="Picture 65"/>
          <p:cNvPicPr/>
          <p:nvPr/>
        </p:nvPicPr>
        <p:blipFill>
          <a:blip r:embed="rId5">
            <a:extLst>
              <a:ext uri="{28A0092B-C50C-407E-A947-70E740481C1C}">
                <a14:useLocalDpi xmlns:a14="http://schemas.microsoft.com/office/drawing/2010/main" val="0"/>
              </a:ext>
            </a:extLst>
          </a:blip>
          <a:stretch>
            <a:fillRect/>
          </a:stretch>
        </p:blipFill>
        <p:spPr>
          <a:xfrm>
            <a:off x="10654337" y="599249"/>
            <a:ext cx="211323" cy="180398"/>
          </a:xfrm>
          <a:prstGeom prst="rect">
            <a:avLst/>
          </a:prstGeom>
        </p:spPr>
      </p:pic>
      <p:pic>
        <p:nvPicPr>
          <p:cNvPr id="158" name="Picture 65"/>
          <p:cNvPicPr/>
          <p:nvPr/>
        </p:nvPicPr>
        <p:blipFill>
          <a:blip r:embed="rId5">
            <a:alphaModFix amt="50000"/>
            <a:extLst>
              <a:ext uri="{28A0092B-C50C-407E-A947-70E740481C1C}">
                <a14:useLocalDpi xmlns:a14="http://schemas.microsoft.com/office/drawing/2010/main" val="0"/>
              </a:ext>
            </a:extLst>
          </a:blip>
          <a:stretch>
            <a:fillRect/>
          </a:stretch>
        </p:blipFill>
        <p:spPr>
          <a:xfrm flipV="1">
            <a:off x="10915259" y="599249"/>
            <a:ext cx="211323" cy="180398"/>
          </a:xfrm>
          <a:prstGeom prst="rect">
            <a:avLst/>
          </a:prstGeom>
        </p:spPr>
      </p:pic>
      <p:pic>
        <p:nvPicPr>
          <p:cNvPr id="159" name="Picture 65"/>
          <p:cNvPicPr/>
          <p:nvPr/>
        </p:nvPicPr>
        <p:blipFill>
          <a:blip r:embed="rId5">
            <a:extLst>
              <a:ext uri="{28A0092B-C50C-407E-A947-70E740481C1C}">
                <a14:useLocalDpi xmlns:a14="http://schemas.microsoft.com/office/drawing/2010/main" val="0"/>
              </a:ext>
            </a:extLst>
          </a:blip>
          <a:stretch>
            <a:fillRect/>
          </a:stretch>
        </p:blipFill>
        <p:spPr>
          <a:xfrm flipH="1">
            <a:off x="11176181" y="599249"/>
            <a:ext cx="211323" cy="180398"/>
          </a:xfrm>
          <a:prstGeom prst="rect">
            <a:avLst/>
          </a:prstGeom>
        </p:spPr>
      </p:pic>
      <p:sp>
        <p:nvSpPr>
          <p:cNvPr id="48" name="文本框 47"/>
          <p:cNvSpPr txBox="1"/>
          <p:nvPr/>
        </p:nvSpPr>
        <p:spPr>
          <a:xfrm>
            <a:off x="14344" y="6360127"/>
            <a:ext cx="2986405" cy="738505"/>
          </a:xfrm>
          <a:prstGeom prst="rect">
            <a:avLst/>
          </a:prstGeom>
          <a:noFill/>
        </p:spPr>
        <p:txBody>
          <a:bodyPr wrap="none" lIns="0" tIns="0" rIns="0" bIns="0" rtlCol="0">
            <a:spAutoFit/>
          </a:bodyPr>
          <a:lstStyle>
            <a:defPPr>
              <a:defRPr lang="zh-CN"/>
            </a:defPPr>
            <a:lvl1pPr>
              <a:defRPr sz="1600">
                <a:solidFill>
                  <a:srgbClr val="174FDB">
                    <a:alpha val="80000"/>
                  </a:srgbClr>
                </a:solidFill>
                <a:latin typeface="+mn-ea"/>
              </a:defRPr>
            </a:lvl1pPr>
          </a:lstStyle>
          <a:p>
            <a:pPr algn="ctr"/>
            <a:r>
              <a:rPr lang="en-US" altLang="zh-CN" sz="4800" dirty="0">
                <a:ln w="15875">
                  <a:gradFill>
                    <a:gsLst>
                      <a:gs pos="30000">
                        <a:schemeClr val="bg1">
                          <a:alpha val="10000"/>
                        </a:schemeClr>
                      </a:gs>
                      <a:gs pos="30000">
                        <a:schemeClr val="bg1">
                          <a:alpha val="0"/>
                        </a:schemeClr>
                      </a:gs>
                    </a:gsLst>
                    <a:lin ang="16200000" scaled="0"/>
                  </a:gradFill>
                </a:ln>
                <a:noFill/>
                <a:latin typeface="思源黑体 CN Bold" panose="020B0800000000000000" pitchFamily="34" charset="-122"/>
                <a:ea typeface="思源黑体 CN Heavy" panose="020B0A00000000000000" charset="-122"/>
                <a:sym typeface="思源黑体 CN Medium" panose="020B0600000000000000" pitchFamily="34" charset="-122"/>
              </a:rPr>
              <a:t>PART ONE</a:t>
            </a:r>
            <a:endParaRPr lang="en-US" altLang="zh-CN" sz="4800" dirty="0">
              <a:ln w="15875">
                <a:gradFill>
                  <a:gsLst>
                    <a:gs pos="30000">
                      <a:schemeClr val="bg1">
                        <a:alpha val="10000"/>
                      </a:schemeClr>
                    </a:gs>
                    <a:gs pos="30000">
                      <a:schemeClr val="bg1">
                        <a:alpha val="0"/>
                      </a:schemeClr>
                    </a:gs>
                  </a:gsLst>
                  <a:lin ang="16200000" scaled="0"/>
                </a:gradFill>
              </a:ln>
              <a:no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49" name="文本框 48"/>
          <p:cNvSpPr txBox="1"/>
          <p:nvPr/>
        </p:nvSpPr>
        <p:spPr>
          <a:xfrm>
            <a:off x="14344" y="5911247"/>
            <a:ext cx="2986405" cy="738505"/>
          </a:xfrm>
          <a:prstGeom prst="rect">
            <a:avLst/>
          </a:prstGeom>
          <a:noFill/>
        </p:spPr>
        <p:txBody>
          <a:bodyPr wrap="none" lIns="0" tIns="0" rIns="0" bIns="0" rtlCol="0">
            <a:spAutoFit/>
          </a:bodyPr>
          <a:lstStyle>
            <a:defPPr>
              <a:defRPr lang="zh-CN"/>
            </a:defPPr>
            <a:lvl1pPr>
              <a:defRPr sz="1600">
                <a:solidFill>
                  <a:srgbClr val="174FDB">
                    <a:alpha val="80000"/>
                  </a:srgbClr>
                </a:solidFill>
                <a:latin typeface="+mn-ea"/>
              </a:defRPr>
            </a:lvl1pPr>
          </a:lstStyle>
          <a:p>
            <a:pPr algn="ctr"/>
            <a:r>
              <a:rPr lang="en-US" altLang="zh-CN" sz="4800" dirty="0">
                <a:ln w="15875">
                  <a:solidFill>
                    <a:schemeClr val="bg1">
                      <a:alpha val="50000"/>
                    </a:schemeClr>
                  </a:solidFill>
                </a:ln>
                <a:noFill/>
                <a:latin typeface="思源黑体 CN Bold" panose="020B0800000000000000" pitchFamily="34" charset="-122"/>
                <a:ea typeface="思源黑体 CN Heavy" panose="020B0A00000000000000" charset="-122"/>
                <a:sym typeface="思源黑体 CN Medium" panose="020B0600000000000000" pitchFamily="34" charset="-122"/>
              </a:rPr>
              <a:t>PART ONE</a:t>
            </a:r>
            <a:endParaRPr lang="en-US" altLang="zh-CN" sz="4800" dirty="0">
              <a:ln w="15875">
                <a:solidFill>
                  <a:schemeClr val="bg1">
                    <a:alpha val="50000"/>
                  </a:schemeClr>
                </a:solidFill>
              </a:ln>
              <a:no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50" name="文本框 49"/>
          <p:cNvSpPr txBox="1"/>
          <p:nvPr/>
        </p:nvSpPr>
        <p:spPr>
          <a:xfrm>
            <a:off x="14344" y="6207470"/>
            <a:ext cx="2986405" cy="738505"/>
          </a:xfrm>
          <a:prstGeom prst="rect">
            <a:avLst/>
          </a:prstGeom>
          <a:noFill/>
        </p:spPr>
        <p:txBody>
          <a:bodyPr wrap="none" lIns="0" tIns="0" rIns="0" bIns="0" rtlCol="0">
            <a:spAutoFit/>
          </a:bodyPr>
          <a:lstStyle>
            <a:defPPr>
              <a:defRPr lang="zh-CN"/>
            </a:defPPr>
            <a:lvl1pPr>
              <a:defRPr sz="1600">
                <a:solidFill>
                  <a:srgbClr val="174FDB">
                    <a:alpha val="80000"/>
                  </a:srgbClr>
                </a:solidFill>
                <a:latin typeface="+mn-ea"/>
              </a:defRPr>
            </a:lvl1pPr>
          </a:lstStyle>
          <a:p>
            <a:pPr algn="ctr"/>
            <a:r>
              <a:rPr lang="en-US" altLang="zh-CN" sz="4800" dirty="0">
                <a:ln w="15875">
                  <a:gradFill>
                    <a:gsLst>
                      <a:gs pos="50000">
                        <a:schemeClr val="bg1">
                          <a:alpha val="20000"/>
                        </a:schemeClr>
                      </a:gs>
                      <a:gs pos="50000">
                        <a:schemeClr val="bg1">
                          <a:alpha val="0"/>
                        </a:schemeClr>
                      </a:gs>
                    </a:gsLst>
                    <a:lin ang="16200000" scaled="0"/>
                  </a:gradFill>
                </a:ln>
                <a:noFill/>
                <a:latin typeface="思源黑体 CN Bold" panose="020B0800000000000000" pitchFamily="34" charset="-122"/>
                <a:ea typeface="思源黑体 CN Heavy" panose="020B0A00000000000000" charset="-122"/>
                <a:sym typeface="思源黑体 CN Medium" panose="020B0600000000000000" pitchFamily="34" charset="-122"/>
              </a:rPr>
              <a:t>PART ONE</a:t>
            </a:r>
            <a:endParaRPr lang="en-US" altLang="zh-CN" sz="4800" dirty="0">
              <a:ln w="15875">
                <a:gradFill>
                  <a:gsLst>
                    <a:gs pos="50000">
                      <a:schemeClr val="bg1">
                        <a:alpha val="20000"/>
                      </a:schemeClr>
                    </a:gs>
                    <a:gs pos="50000">
                      <a:schemeClr val="bg1">
                        <a:alpha val="0"/>
                      </a:schemeClr>
                    </a:gs>
                  </a:gsLst>
                  <a:lin ang="16200000" scaled="0"/>
                </a:gradFill>
              </a:ln>
              <a:no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B579E5">
                <a:lumMod val="25000"/>
              </a:srgbClr>
            </a:gs>
            <a:gs pos="100000">
              <a:srgbClr val="5C4B9E">
                <a:lumMod val="25000"/>
              </a:srgbClr>
            </a:gs>
          </a:gsLst>
          <a:lin ang="2700000" scaled="0"/>
        </a:gradFill>
        <a:effectLst/>
      </p:bgPr>
    </p:bg>
    <p:spTree>
      <p:nvGrpSpPr>
        <p:cNvPr id="1" name=""/>
        <p:cNvGrpSpPr/>
        <p:nvPr/>
      </p:nvGrpSpPr>
      <p:grpSpPr>
        <a:xfrm>
          <a:off x="0" y="0"/>
          <a:ext cx="0" cy="0"/>
          <a:chOff x="0" y="0"/>
          <a:chExt cx="0" cy="0"/>
        </a:xfrm>
      </p:grpSpPr>
      <p:pic>
        <p:nvPicPr>
          <p:cNvPr id="8" name="图片 7"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172" t="13133" r="32521" b="19216"/>
          <a:stretch>
            <a:fillRect/>
          </a:stretch>
        </p:blipFill>
        <p:spPr>
          <a:xfrm>
            <a:off x="0" y="-43764"/>
            <a:ext cx="12192000" cy="6858000"/>
          </a:xfrm>
          <a:prstGeom prst="rect">
            <a:avLst/>
          </a:prstGeom>
        </p:spPr>
      </p:pic>
      <p:pic>
        <p:nvPicPr>
          <p:cNvPr id="57" name="Picture 12"/>
          <p:cNvPicPr>
            <a:picLocks noChangeAspect="1"/>
          </p:cNvPicPr>
          <p:nvPr/>
        </p:nvPicPr>
        <p:blipFill>
          <a:blip r:embed="rId2"/>
          <a:stretch>
            <a:fillRect/>
          </a:stretch>
        </p:blipFill>
        <p:spPr>
          <a:xfrm flipH="1" flipV="1">
            <a:off x="-1257300" y="-2569"/>
            <a:ext cx="5346077" cy="2280102"/>
          </a:xfrm>
          <a:prstGeom prst="rect">
            <a:avLst/>
          </a:prstGeom>
        </p:spPr>
      </p:pic>
      <p:sp>
        <p:nvSpPr>
          <p:cNvPr id="4" name="矩形 3"/>
          <p:cNvSpPr/>
          <p:nvPr/>
        </p:nvSpPr>
        <p:spPr>
          <a:xfrm>
            <a:off x="0" y="0"/>
            <a:ext cx="12192000" cy="6858000"/>
          </a:xfrm>
          <a:prstGeom prst="rect">
            <a:avLst/>
          </a:prstGeom>
          <a:gradFill>
            <a:gsLst>
              <a:gs pos="0">
                <a:srgbClr val="071841"/>
              </a:gs>
              <a:gs pos="100000">
                <a:srgbClr val="071841">
                  <a:alpha val="90000"/>
                </a:srgbClr>
              </a:gs>
            </a:gsLst>
            <a:lin ang="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0" y="43764"/>
            <a:ext cx="2698812" cy="2698812"/>
          </a:xfrm>
          <a:prstGeom prst="rect">
            <a:avLst/>
          </a:prstGeom>
          <a:gradFill flip="none" rotWithShape="1">
            <a:gsLst>
              <a:gs pos="1000">
                <a:srgbClr val="1B56E7">
                  <a:alpha val="56000"/>
                </a:srgbClr>
              </a:gs>
              <a:gs pos="100000">
                <a:srgbClr val="1B56E7">
                  <a:alpha val="0"/>
                </a:srgb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5" name="Picture 12"/>
          <p:cNvPicPr>
            <a:picLocks noChangeAspect="1"/>
          </p:cNvPicPr>
          <p:nvPr/>
        </p:nvPicPr>
        <p:blipFill>
          <a:blip r:embed="rId2"/>
          <a:stretch>
            <a:fillRect/>
          </a:stretch>
        </p:blipFill>
        <p:spPr>
          <a:xfrm flipH="1" flipV="1">
            <a:off x="-1104900" y="0"/>
            <a:ext cx="5346077" cy="2280102"/>
          </a:xfrm>
          <a:prstGeom prst="rect">
            <a:avLst/>
          </a:prstGeom>
        </p:spPr>
      </p:pic>
      <p:sp>
        <p:nvSpPr>
          <p:cNvPr id="28" name="平行四边形 27"/>
          <p:cNvSpPr/>
          <p:nvPr/>
        </p:nvSpPr>
        <p:spPr>
          <a:xfrm>
            <a:off x="1126536" y="785040"/>
            <a:ext cx="3780572" cy="596889"/>
          </a:xfrm>
          <a:prstGeom prst="parallelogram">
            <a:avLst>
              <a:gd name="adj" fmla="val 76065"/>
            </a:avLst>
          </a:prstGeom>
          <a:noFill/>
          <a:ln w="25400">
            <a:gradFill>
              <a:gsLst>
                <a:gs pos="0">
                  <a:srgbClr val="174FDB">
                    <a:alpha val="50000"/>
                  </a:srgbClr>
                </a:gs>
                <a:gs pos="100000">
                  <a:srgbClr val="9158C7">
                    <a:alpha val="0"/>
                  </a:srgbClr>
                </a:gs>
              </a:gsLst>
              <a:lin ang="5400000" scaled="1"/>
            </a:gradFill>
          </a:ln>
          <a:effectLst>
            <a:outerShdw blurRad="419100" dist="355600" dir="2700000" sx="101000" sy="101000" algn="tl" rotWithShape="0">
              <a:srgbClr val="5883EE">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sp>
        <p:nvSpPr>
          <p:cNvPr id="6" name="平行四边形 5"/>
          <p:cNvSpPr/>
          <p:nvPr/>
        </p:nvSpPr>
        <p:spPr>
          <a:xfrm>
            <a:off x="955388" y="853007"/>
            <a:ext cx="3780572" cy="596889"/>
          </a:xfrm>
          <a:prstGeom prst="parallelogram">
            <a:avLst>
              <a:gd name="adj" fmla="val 76065"/>
            </a:avLst>
          </a:prstGeom>
          <a:gradFill flip="none" rotWithShape="1">
            <a:gsLst>
              <a:gs pos="52000">
                <a:srgbClr val="1B56E7"/>
              </a:gs>
              <a:gs pos="100000">
                <a:srgbClr val="8767EF"/>
              </a:gs>
            </a:gsLst>
            <a:lin ang="8100000" scaled="1"/>
            <a:tileRect/>
          </a:gradFill>
          <a:ln>
            <a:noFill/>
          </a:ln>
          <a:effectLst>
            <a:outerShdw blurRad="419100" dist="355600" dir="2700000" sx="101000" sy="101000" algn="tl" rotWithShape="0">
              <a:srgbClr val="5883EE">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pic>
        <p:nvPicPr>
          <p:cNvPr id="29" name="Picture 6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669674" y="520849"/>
            <a:ext cx="1121758" cy="957600"/>
          </a:xfrm>
          <a:prstGeom prst="rect">
            <a:avLst/>
          </a:prstGeom>
          <a:effectLst>
            <a:outerShdw blurRad="381000" dist="38100" dir="5400000" algn="t" rotWithShape="0">
              <a:srgbClr val="36B8DB">
                <a:alpha val="74000"/>
              </a:srgbClr>
            </a:outerShdw>
          </a:effectLst>
        </p:spPr>
      </p:pic>
      <p:sp>
        <p:nvSpPr>
          <p:cNvPr id="59" name="文本框 58"/>
          <p:cNvSpPr txBox="1"/>
          <p:nvPr/>
        </p:nvSpPr>
        <p:spPr>
          <a:xfrm>
            <a:off x="1971312" y="936008"/>
            <a:ext cx="2133600" cy="430530"/>
          </a:xfrm>
          <a:prstGeom prst="rect">
            <a:avLst/>
          </a:prstGeom>
          <a:noFill/>
        </p:spPr>
        <p:txBody>
          <a:bodyPr wrap="none" lIns="0" tIns="0" rIns="0" bIns="0" rtlCol="0">
            <a:spAutoFit/>
          </a:bodyPr>
          <a:lstStyle/>
          <a:p>
            <a:r>
              <a:rPr lang="zh-CN" altLang="en-US" sz="2800" dirty="0">
                <a:solidFill>
                  <a:schemeClr val="bg1"/>
                </a:solidFill>
                <a:latin typeface="思源黑体 CN Bold" panose="020B0800000000000000" pitchFamily="34" charset="-122"/>
                <a:ea typeface="思源黑体 CN Heavy" panose="020B0A00000000000000" charset="-122"/>
                <a:sym typeface="思源黑体 CN Bold" panose="020B0800000000000000" pitchFamily="34" charset="-122"/>
              </a:rPr>
              <a:t>這裏是大標題</a:t>
            </a:r>
            <a:endParaRPr lang="zh-CN" altLang="en-US" sz="2800" dirty="0">
              <a:solidFill>
                <a:schemeClr val="bg1"/>
              </a:solidFill>
              <a:latin typeface="思源黑体 CN Bold" panose="020B0800000000000000" pitchFamily="34" charset="-122"/>
              <a:ea typeface="思源黑体 CN Heavy" panose="020B0A00000000000000" charset="-122"/>
              <a:sym typeface="思源黑体 CN Bold" panose="020B0800000000000000" pitchFamily="34" charset="-122"/>
            </a:endParaRPr>
          </a:p>
        </p:txBody>
      </p:sp>
      <p:sp>
        <p:nvSpPr>
          <p:cNvPr id="60" name="文本框 59"/>
          <p:cNvSpPr txBox="1"/>
          <p:nvPr/>
        </p:nvSpPr>
        <p:spPr>
          <a:xfrm>
            <a:off x="7620073" y="-692288"/>
            <a:ext cx="4693920" cy="1477010"/>
          </a:xfrm>
          <a:prstGeom prst="rect">
            <a:avLst/>
          </a:prstGeom>
          <a:noFill/>
        </p:spPr>
        <p:txBody>
          <a:bodyPr wrap="none" lIns="0" tIns="0" rIns="0" bIns="0" rtlCol="0">
            <a:spAutoFit/>
          </a:bodyPr>
          <a:lstStyle>
            <a:defPPr>
              <a:defRPr lang="zh-CN"/>
            </a:defPPr>
            <a:lvl1pPr algn="ctr">
              <a:defRPr sz="9600">
                <a:ln>
                  <a:solidFill>
                    <a:schemeClr val="bg1">
                      <a:alpha val="20000"/>
                    </a:schemeClr>
                  </a:solidFill>
                </a:ln>
                <a:noFill/>
              </a:defRPr>
            </a:lvl1pPr>
          </a:lstStyle>
          <a:p>
            <a:r>
              <a:rPr lang="en-US" altLang="zh-CN" dirty="0">
                <a:latin typeface="思源黑体 CN Bold" panose="020B0800000000000000" pitchFamily="34" charset="-122"/>
                <a:ea typeface="思源黑体 CN Heavy" panose="020B0A00000000000000" charset="-122"/>
                <a:sym typeface="思源黑体 CN Medium" panose="020B0600000000000000" pitchFamily="34" charset="-122"/>
              </a:rPr>
              <a:t>HERE IS</a:t>
            </a:r>
            <a:endParaRPr lang="en-US" altLang="zh-CN" dirty="0">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34" name="任意多边形: 形状 33"/>
          <p:cNvSpPr/>
          <p:nvPr/>
        </p:nvSpPr>
        <p:spPr>
          <a:xfrm flipH="1">
            <a:off x="0" y="4180520"/>
            <a:ext cx="12492722" cy="3792499"/>
          </a:xfrm>
          <a:custGeom>
            <a:avLst/>
            <a:gdLst>
              <a:gd name="connsiteX0" fmla="*/ 6170457 w 12492722"/>
              <a:gd name="connsiteY0" fmla="*/ 0 h 3800119"/>
              <a:gd name="connsiteX1" fmla="*/ 11640734 w 12492722"/>
              <a:gd name="connsiteY1" fmla="*/ 7799 h 3800119"/>
              <a:gd name="connsiteX2" fmla="*/ 11900642 w 12492722"/>
              <a:gd name="connsiteY2" fmla="*/ 7985 h 3800119"/>
              <a:gd name="connsiteX3" fmla="*/ 12261348 w 12492722"/>
              <a:gd name="connsiteY3" fmla="*/ 99876 h 3800119"/>
              <a:gd name="connsiteX4" fmla="*/ 12492722 w 12492722"/>
              <a:gd name="connsiteY4" fmla="*/ 461204 h 3800119"/>
              <a:gd name="connsiteX5" fmla="*/ 12492722 w 12492722"/>
              <a:gd name="connsiteY5" fmla="*/ 663928 h 3800119"/>
              <a:gd name="connsiteX6" fmla="*/ 12492722 w 12492722"/>
              <a:gd name="connsiteY6" fmla="*/ 859463 h 3800119"/>
              <a:gd name="connsiteX7" fmla="*/ 12492722 w 12492722"/>
              <a:gd name="connsiteY7" fmla="*/ 859972 h 3800119"/>
              <a:gd name="connsiteX8" fmla="*/ 12492722 w 12492722"/>
              <a:gd name="connsiteY8" fmla="*/ 871191 h 3800119"/>
              <a:gd name="connsiteX9" fmla="*/ 12492722 w 12492722"/>
              <a:gd name="connsiteY9" fmla="*/ 1005516 h 3800119"/>
              <a:gd name="connsiteX10" fmla="*/ 12492722 w 12492722"/>
              <a:gd name="connsiteY10" fmla="*/ 1100140 h 3800119"/>
              <a:gd name="connsiteX11" fmla="*/ 12492722 w 12492722"/>
              <a:gd name="connsiteY11" fmla="*/ 1165044 h 3800119"/>
              <a:gd name="connsiteX12" fmla="*/ 12492721 w 12492722"/>
              <a:gd name="connsiteY12" fmla="*/ 1233088 h 3800119"/>
              <a:gd name="connsiteX13" fmla="*/ 12492722 w 12492722"/>
              <a:gd name="connsiteY13" fmla="*/ 1233088 h 3800119"/>
              <a:gd name="connsiteX14" fmla="*/ 12492722 w 12492722"/>
              <a:gd name="connsiteY14" fmla="*/ 3800119 h 3800119"/>
              <a:gd name="connsiteX15" fmla="*/ 300722 w 12492722"/>
              <a:gd name="connsiteY15" fmla="*/ 3800119 h 3800119"/>
              <a:gd name="connsiteX16" fmla="*/ 300722 w 12492722"/>
              <a:gd name="connsiteY16" fmla="*/ 1452051 h 3800119"/>
              <a:gd name="connsiteX17" fmla="*/ 147089 w 12492722"/>
              <a:gd name="connsiteY17" fmla="*/ 1452051 h 3800119"/>
              <a:gd name="connsiteX18" fmla="*/ 14776 w 12492722"/>
              <a:gd name="connsiteY18" fmla="*/ 1322119 h 3800119"/>
              <a:gd name="connsiteX19" fmla="*/ 0 w 12492722"/>
              <a:gd name="connsiteY19" fmla="*/ 508286 h 3800119"/>
              <a:gd name="connsiteX20" fmla="*/ 127594 w 12492722"/>
              <a:gd name="connsiteY20" fmla="*/ 379147 h 3800119"/>
              <a:gd name="connsiteX21" fmla="*/ 4916403 w 12492722"/>
              <a:gd name="connsiteY21" fmla="*/ 408377 h 3800119"/>
              <a:gd name="connsiteX22" fmla="*/ 5166520 w 12492722"/>
              <a:gd name="connsiteY22" fmla="*/ 359690 h 3800119"/>
              <a:gd name="connsiteX23" fmla="*/ 5920337 w 12492722"/>
              <a:gd name="connsiteY23" fmla="*/ 49295 h 3800119"/>
              <a:gd name="connsiteX24" fmla="*/ 6170457 w 12492722"/>
              <a:gd name="connsiteY24" fmla="*/ 0 h 3800119"/>
              <a:gd name="connsiteX0-1" fmla="*/ 6170457 w 12492722"/>
              <a:gd name="connsiteY0-2" fmla="*/ 25648 h 3825767"/>
              <a:gd name="connsiteX1-3" fmla="*/ 11640734 w 12492722"/>
              <a:gd name="connsiteY1-4" fmla="*/ 33447 h 3825767"/>
              <a:gd name="connsiteX2-5" fmla="*/ 11900642 w 12492722"/>
              <a:gd name="connsiteY2-6" fmla="*/ 33633 h 3825767"/>
              <a:gd name="connsiteX3-7" fmla="*/ 12492722 w 12492722"/>
              <a:gd name="connsiteY3-8" fmla="*/ 486852 h 3825767"/>
              <a:gd name="connsiteX4-9" fmla="*/ 12492722 w 12492722"/>
              <a:gd name="connsiteY4-10" fmla="*/ 689576 h 3825767"/>
              <a:gd name="connsiteX5-11" fmla="*/ 12492722 w 12492722"/>
              <a:gd name="connsiteY5-12" fmla="*/ 885111 h 3825767"/>
              <a:gd name="connsiteX6-13" fmla="*/ 12492722 w 12492722"/>
              <a:gd name="connsiteY6-14" fmla="*/ 885620 h 3825767"/>
              <a:gd name="connsiteX7-15" fmla="*/ 12492722 w 12492722"/>
              <a:gd name="connsiteY7-16" fmla="*/ 896839 h 3825767"/>
              <a:gd name="connsiteX8-17" fmla="*/ 12492722 w 12492722"/>
              <a:gd name="connsiteY8-18" fmla="*/ 1031164 h 3825767"/>
              <a:gd name="connsiteX9-19" fmla="*/ 12492722 w 12492722"/>
              <a:gd name="connsiteY9-20" fmla="*/ 1125788 h 3825767"/>
              <a:gd name="connsiteX10-21" fmla="*/ 12492722 w 12492722"/>
              <a:gd name="connsiteY10-22" fmla="*/ 1190692 h 3825767"/>
              <a:gd name="connsiteX11-23" fmla="*/ 12492721 w 12492722"/>
              <a:gd name="connsiteY11-24" fmla="*/ 1258736 h 3825767"/>
              <a:gd name="connsiteX12-25" fmla="*/ 12492722 w 12492722"/>
              <a:gd name="connsiteY12-26" fmla="*/ 1258736 h 3825767"/>
              <a:gd name="connsiteX13-27" fmla="*/ 12492722 w 12492722"/>
              <a:gd name="connsiteY13-28" fmla="*/ 3825767 h 3825767"/>
              <a:gd name="connsiteX14-29" fmla="*/ 300722 w 12492722"/>
              <a:gd name="connsiteY14-30" fmla="*/ 3825767 h 3825767"/>
              <a:gd name="connsiteX15-31" fmla="*/ 300722 w 12492722"/>
              <a:gd name="connsiteY15-32" fmla="*/ 1477699 h 3825767"/>
              <a:gd name="connsiteX16-33" fmla="*/ 147089 w 12492722"/>
              <a:gd name="connsiteY16-34" fmla="*/ 1477699 h 3825767"/>
              <a:gd name="connsiteX17-35" fmla="*/ 14776 w 12492722"/>
              <a:gd name="connsiteY17-36" fmla="*/ 1347767 h 3825767"/>
              <a:gd name="connsiteX18-37" fmla="*/ 0 w 12492722"/>
              <a:gd name="connsiteY18-38" fmla="*/ 533934 h 3825767"/>
              <a:gd name="connsiteX19-39" fmla="*/ 127594 w 12492722"/>
              <a:gd name="connsiteY19-40" fmla="*/ 404795 h 3825767"/>
              <a:gd name="connsiteX20-41" fmla="*/ 4916403 w 12492722"/>
              <a:gd name="connsiteY20-42" fmla="*/ 434025 h 3825767"/>
              <a:gd name="connsiteX21-43" fmla="*/ 5166520 w 12492722"/>
              <a:gd name="connsiteY21-44" fmla="*/ 385338 h 3825767"/>
              <a:gd name="connsiteX22-45" fmla="*/ 5920337 w 12492722"/>
              <a:gd name="connsiteY22-46" fmla="*/ 74943 h 3825767"/>
              <a:gd name="connsiteX23-47" fmla="*/ 6170457 w 12492722"/>
              <a:gd name="connsiteY23-48" fmla="*/ 25648 h 3825767"/>
              <a:gd name="connsiteX0-49" fmla="*/ 6170457 w 12492722"/>
              <a:gd name="connsiteY0-50" fmla="*/ 25648 h 3825767"/>
              <a:gd name="connsiteX1-51" fmla="*/ 11640734 w 12492722"/>
              <a:gd name="connsiteY1-52" fmla="*/ 33447 h 3825767"/>
              <a:gd name="connsiteX2-53" fmla="*/ 11900642 w 12492722"/>
              <a:gd name="connsiteY2-54" fmla="*/ 33633 h 3825767"/>
              <a:gd name="connsiteX3-55" fmla="*/ 12492722 w 12492722"/>
              <a:gd name="connsiteY3-56" fmla="*/ 486852 h 3825767"/>
              <a:gd name="connsiteX4-57" fmla="*/ 12492722 w 12492722"/>
              <a:gd name="connsiteY4-58" fmla="*/ 689576 h 3825767"/>
              <a:gd name="connsiteX5-59" fmla="*/ 12492722 w 12492722"/>
              <a:gd name="connsiteY5-60" fmla="*/ 885111 h 3825767"/>
              <a:gd name="connsiteX6-61" fmla="*/ 12492722 w 12492722"/>
              <a:gd name="connsiteY6-62" fmla="*/ 885620 h 3825767"/>
              <a:gd name="connsiteX7-63" fmla="*/ 12492722 w 12492722"/>
              <a:gd name="connsiteY7-64" fmla="*/ 896839 h 3825767"/>
              <a:gd name="connsiteX8-65" fmla="*/ 12492722 w 12492722"/>
              <a:gd name="connsiteY8-66" fmla="*/ 1031164 h 3825767"/>
              <a:gd name="connsiteX9-67" fmla="*/ 12492722 w 12492722"/>
              <a:gd name="connsiteY9-68" fmla="*/ 1125788 h 3825767"/>
              <a:gd name="connsiteX10-69" fmla="*/ 12492722 w 12492722"/>
              <a:gd name="connsiteY10-70" fmla="*/ 1190692 h 3825767"/>
              <a:gd name="connsiteX11-71" fmla="*/ 12492721 w 12492722"/>
              <a:gd name="connsiteY11-72" fmla="*/ 1258736 h 3825767"/>
              <a:gd name="connsiteX12-73" fmla="*/ 12492722 w 12492722"/>
              <a:gd name="connsiteY12-74" fmla="*/ 1258736 h 3825767"/>
              <a:gd name="connsiteX13-75" fmla="*/ 12492722 w 12492722"/>
              <a:gd name="connsiteY13-76" fmla="*/ 3825767 h 3825767"/>
              <a:gd name="connsiteX14-77" fmla="*/ 300722 w 12492722"/>
              <a:gd name="connsiteY14-78" fmla="*/ 3825767 h 3825767"/>
              <a:gd name="connsiteX15-79" fmla="*/ 300722 w 12492722"/>
              <a:gd name="connsiteY15-80" fmla="*/ 1477699 h 3825767"/>
              <a:gd name="connsiteX16-81" fmla="*/ 147089 w 12492722"/>
              <a:gd name="connsiteY16-82" fmla="*/ 1477699 h 3825767"/>
              <a:gd name="connsiteX17-83" fmla="*/ 14776 w 12492722"/>
              <a:gd name="connsiteY17-84" fmla="*/ 1347767 h 3825767"/>
              <a:gd name="connsiteX18-85" fmla="*/ 0 w 12492722"/>
              <a:gd name="connsiteY18-86" fmla="*/ 533934 h 3825767"/>
              <a:gd name="connsiteX19-87" fmla="*/ 127594 w 12492722"/>
              <a:gd name="connsiteY19-88" fmla="*/ 404795 h 3825767"/>
              <a:gd name="connsiteX20-89" fmla="*/ 4916403 w 12492722"/>
              <a:gd name="connsiteY20-90" fmla="*/ 434025 h 3825767"/>
              <a:gd name="connsiteX21-91" fmla="*/ 5166520 w 12492722"/>
              <a:gd name="connsiteY21-92" fmla="*/ 385338 h 3825767"/>
              <a:gd name="connsiteX22-93" fmla="*/ 6170457 w 12492722"/>
              <a:gd name="connsiteY22-94" fmla="*/ 25648 h 3825767"/>
              <a:gd name="connsiteX0-95" fmla="*/ 6170457 w 12492722"/>
              <a:gd name="connsiteY0-96" fmla="*/ 25648 h 3825767"/>
              <a:gd name="connsiteX1-97" fmla="*/ 11640734 w 12492722"/>
              <a:gd name="connsiteY1-98" fmla="*/ 33447 h 3825767"/>
              <a:gd name="connsiteX2-99" fmla="*/ 11900642 w 12492722"/>
              <a:gd name="connsiteY2-100" fmla="*/ 33633 h 3825767"/>
              <a:gd name="connsiteX3-101" fmla="*/ 12492722 w 12492722"/>
              <a:gd name="connsiteY3-102" fmla="*/ 486852 h 3825767"/>
              <a:gd name="connsiteX4-103" fmla="*/ 12492722 w 12492722"/>
              <a:gd name="connsiteY4-104" fmla="*/ 689576 h 3825767"/>
              <a:gd name="connsiteX5-105" fmla="*/ 12492722 w 12492722"/>
              <a:gd name="connsiteY5-106" fmla="*/ 885111 h 3825767"/>
              <a:gd name="connsiteX6-107" fmla="*/ 12492722 w 12492722"/>
              <a:gd name="connsiteY6-108" fmla="*/ 885620 h 3825767"/>
              <a:gd name="connsiteX7-109" fmla="*/ 12492722 w 12492722"/>
              <a:gd name="connsiteY7-110" fmla="*/ 896839 h 3825767"/>
              <a:gd name="connsiteX8-111" fmla="*/ 12492722 w 12492722"/>
              <a:gd name="connsiteY8-112" fmla="*/ 1031164 h 3825767"/>
              <a:gd name="connsiteX9-113" fmla="*/ 12492722 w 12492722"/>
              <a:gd name="connsiteY9-114" fmla="*/ 1125788 h 3825767"/>
              <a:gd name="connsiteX10-115" fmla="*/ 12492722 w 12492722"/>
              <a:gd name="connsiteY10-116" fmla="*/ 1190692 h 3825767"/>
              <a:gd name="connsiteX11-117" fmla="*/ 12492721 w 12492722"/>
              <a:gd name="connsiteY11-118" fmla="*/ 1258736 h 3825767"/>
              <a:gd name="connsiteX12-119" fmla="*/ 12492722 w 12492722"/>
              <a:gd name="connsiteY12-120" fmla="*/ 1258736 h 3825767"/>
              <a:gd name="connsiteX13-121" fmla="*/ 12492722 w 12492722"/>
              <a:gd name="connsiteY13-122" fmla="*/ 3825767 h 3825767"/>
              <a:gd name="connsiteX14-123" fmla="*/ 300722 w 12492722"/>
              <a:gd name="connsiteY14-124" fmla="*/ 3825767 h 3825767"/>
              <a:gd name="connsiteX15-125" fmla="*/ 300722 w 12492722"/>
              <a:gd name="connsiteY15-126" fmla="*/ 1477699 h 3825767"/>
              <a:gd name="connsiteX16-127" fmla="*/ 147089 w 12492722"/>
              <a:gd name="connsiteY16-128" fmla="*/ 1477699 h 3825767"/>
              <a:gd name="connsiteX17-129" fmla="*/ 14776 w 12492722"/>
              <a:gd name="connsiteY17-130" fmla="*/ 1347767 h 3825767"/>
              <a:gd name="connsiteX18-131" fmla="*/ 0 w 12492722"/>
              <a:gd name="connsiteY18-132" fmla="*/ 533934 h 3825767"/>
              <a:gd name="connsiteX19-133" fmla="*/ 127594 w 12492722"/>
              <a:gd name="connsiteY19-134" fmla="*/ 404795 h 3825767"/>
              <a:gd name="connsiteX20-135" fmla="*/ 5166520 w 12492722"/>
              <a:gd name="connsiteY20-136" fmla="*/ 385338 h 3825767"/>
              <a:gd name="connsiteX21-137" fmla="*/ 6170457 w 12492722"/>
              <a:gd name="connsiteY21-138" fmla="*/ 25648 h 3825767"/>
              <a:gd name="connsiteX0-139" fmla="*/ 5568477 w 12492722"/>
              <a:gd name="connsiteY0-140" fmla="*/ 33268 h 3825767"/>
              <a:gd name="connsiteX1-141" fmla="*/ 11640734 w 12492722"/>
              <a:gd name="connsiteY1-142" fmla="*/ 33447 h 3825767"/>
              <a:gd name="connsiteX2-143" fmla="*/ 11900642 w 12492722"/>
              <a:gd name="connsiteY2-144" fmla="*/ 33633 h 3825767"/>
              <a:gd name="connsiteX3-145" fmla="*/ 12492722 w 12492722"/>
              <a:gd name="connsiteY3-146" fmla="*/ 486852 h 3825767"/>
              <a:gd name="connsiteX4-147" fmla="*/ 12492722 w 12492722"/>
              <a:gd name="connsiteY4-148" fmla="*/ 689576 h 3825767"/>
              <a:gd name="connsiteX5-149" fmla="*/ 12492722 w 12492722"/>
              <a:gd name="connsiteY5-150" fmla="*/ 885111 h 3825767"/>
              <a:gd name="connsiteX6-151" fmla="*/ 12492722 w 12492722"/>
              <a:gd name="connsiteY6-152" fmla="*/ 885620 h 3825767"/>
              <a:gd name="connsiteX7-153" fmla="*/ 12492722 w 12492722"/>
              <a:gd name="connsiteY7-154" fmla="*/ 896839 h 3825767"/>
              <a:gd name="connsiteX8-155" fmla="*/ 12492722 w 12492722"/>
              <a:gd name="connsiteY8-156" fmla="*/ 1031164 h 3825767"/>
              <a:gd name="connsiteX9-157" fmla="*/ 12492722 w 12492722"/>
              <a:gd name="connsiteY9-158" fmla="*/ 1125788 h 3825767"/>
              <a:gd name="connsiteX10-159" fmla="*/ 12492722 w 12492722"/>
              <a:gd name="connsiteY10-160" fmla="*/ 1190692 h 3825767"/>
              <a:gd name="connsiteX11-161" fmla="*/ 12492721 w 12492722"/>
              <a:gd name="connsiteY11-162" fmla="*/ 1258736 h 3825767"/>
              <a:gd name="connsiteX12-163" fmla="*/ 12492722 w 12492722"/>
              <a:gd name="connsiteY12-164" fmla="*/ 1258736 h 3825767"/>
              <a:gd name="connsiteX13-165" fmla="*/ 12492722 w 12492722"/>
              <a:gd name="connsiteY13-166" fmla="*/ 3825767 h 3825767"/>
              <a:gd name="connsiteX14-167" fmla="*/ 300722 w 12492722"/>
              <a:gd name="connsiteY14-168" fmla="*/ 3825767 h 3825767"/>
              <a:gd name="connsiteX15-169" fmla="*/ 300722 w 12492722"/>
              <a:gd name="connsiteY15-170" fmla="*/ 1477699 h 3825767"/>
              <a:gd name="connsiteX16-171" fmla="*/ 147089 w 12492722"/>
              <a:gd name="connsiteY16-172" fmla="*/ 1477699 h 3825767"/>
              <a:gd name="connsiteX17-173" fmla="*/ 14776 w 12492722"/>
              <a:gd name="connsiteY17-174" fmla="*/ 1347767 h 3825767"/>
              <a:gd name="connsiteX18-175" fmla="*/ 0 w 12492722"/>
              <a:gd name="connsiteY18-176" fmla="*/ 533934 h 3825767"/>
              <a:gd name="connsiteX19-177" fmla="*/ 127594 w 12492722"/>
              <a:gd name="connsiteY19-178" fmla="*/ 404795 h 3825767"/>
              <a:gd name="connsiteX20-179" fmla="*/ 5166520 w 12492722"/>
              <a:gd name="connsiteY20-180" fmla="*/ 385338 h 3825767"/>
              <a:gd name="connsiteX21-181" fmla="*/ 5568477 w 12492722"/>
              <a:gd name="connsiteY21-182" fmla="*/ 33268 h 3825767"/>
              <a:gd name="connsiteX0-183" fmla="*/ 5614197 w 12492722"/>
              <a:gd name="connsiteY0-184" fmla="*/ 33268 h 3825767"/>
              <a:gd name="connsiteX1-185" fmla="*/ 11640734 w 12492722"/>
              <a:gd name="connsiteY1-186" fmla="*/ 33447 h 3825767"/>
              <a:gd name="connsiteX2-187" fmla="*/ 11900642 w 12492722"/>
              <a:gd name="connsiteY2-188" fmla="*/ 33633 h 3825767"/>
              <a:gd name="connsiteX3-189" fmla="*/ 12492722 w 12492722"/>
              <a:gd name="connsiteY3-190" fmla="*/ 486852 h 3825767"/>
              <a:gd name="connsiteX4-191" fmla="*/ 12492722 w 12492722"/>
              <a:gd name="connsiteY4-192" fmla="*/ 689576 h 3825767"/>
              <a:gd name="connsiteX5-193" fmla="*/ 12492722 w 12492722"/>
              <a:gd name="connsiteY5-194" fmla="*/ 885111 h 3825767"/>
              <a:gd name="connsiteX6-195" fmla="*/ 12492722 w 12492722"/>
              <a:gd name="connsiteY6-196" fmla="*/ 885620 h 3825767"/>
              <a:gd name="connsiteX7-197" fmla="*/ 12492722 w 12492722"/>
              <a:gd name="connsiteY7-198" fmla="*/ 896839 h 3825767"/>
              <a:gd name="connsiteX8-199" fmla="*/ 12492722 w 12492722"/>
              <a:gd name="connsiteY8-200" fmla="*/ 1031164 h 3825767"/>
              <a:gd name="connsiteX9-201" fmla="*/ 12492722 w 12492722"/>
              <a:gd name="connsiteY9-202" fmla="*/ 1125788 h 3825767"/>
              <a:gd name="connsiteX10-203" fmla="*/ 12492722 w 12492722"/>
              <a:gd name="connsiteY10-204" fmla="*/ 1190692 h 3825767"/>
              <a:gd name="connsiteX11-205" fmla="*/ 12492721 w 12492722"/>
              <a:gd name="connsiteY11-206" fmla="*/ 1258736 h 3825767"/>
              <a:gd name="connsiteX12-207" fmla="*/ 12492722 w 12492722"/>
              <a:gd name="connsiteY12-208" fmla="*/ 1258736 h 3825767"/>
              <a:gd name="connsiteX13-209" fmla="*/ 12492722 w 12492722"/>
              <a:gd name="connsiteY13-210" fmla="*/ 3825767 h 3825767"/>
              <a:gd name="connsiteX14-211" fmla="*/ 300722 w 12492722"/>
              <a:gd name="connsiteY14-212" fmla="*/ 3825767 h 3825767"/>
              <a:gd name="connsiteX15-213" fmla="*/ 300722 w 12492722"/>
              <a:gd name="connsiteY15-214" fmla="*/ 1477699 h 3825767"/>
              <a:gd name="connsiteX16-215" fmla="*/ 147089 w 12492722"/>
              <a:gd name="connsiteY16-216" fmla="*/ 1477699 h 3825767"/>
              <a:gd name="connsiteX17-217" fmla="*/ 14776 w 12492722"/>
              <a:gd name="connsiteY17-218" fmla="*/ 1347767 h 3825767"/>
              <a:gd name="connsiteX18-219" fmla="*/ 0 w 12492722"/>
              <a:gd name="connsiteY18-220" fmla="*/ 533934 h 3825767"/>
              <a:gd name="connsiteX19-221" fmla="*/ 127594 w 12492722"/>
              <a:gd name="connsiteY19-222" fmla="*/ 404795 h 3825767"/>
              <a:gd name="connsiteX20-223" fmla="*/ 5166520 w 12492722"/>
              <a:gd name="connsiteY20-224" fmla="*/ 385338 h 3825767"/>
              <a:gd name="connsiteX21-225" fmla="*/ 5614197 w 12492722"/>
              <a:gd name="connsiteY21-226" fmla="*/ 33268 h 3825767"/>
              <a:gd name="connsiteX0-227" fmla="*/ 5614197 w 12492722"/>
              <a:gd name="connsiteY0-228" fmla="*/ 33268 h 3825767"/>
              <a:gd name="connsiteX1-229" fmla="*/ 11640734 w 12492722"/>
              <a:gd name="connsiteY1-230" fmla="*/ 33447 h 3825767"/>
              <a:gd name="connsiteX2-231" fmla="*/ 11900642 w 12492722"/>
              <a:gd name="connsiteY2-232" fmla="*/ 33633 h 3825767"/>
              <a:gd name="connsiteX3-233" fmla="*/ 12492722 w 12492722"/>
              <a:gd name="connsiteY3-234" fmla="*/ 486852 h 3825767"/>
              <a:gd name="connsiteX4-235" fmla="*/ 12492722 w 12492722"/>
              <a:gd name="connsiteY4-236" fmla="*/ 689576 h 3825767"/>
              <a:gd name="connsiteX5-237" fmla="*/ 12492722 w 12492722"/>
              <a:gd name="connsiteY5-238" fmla="*/ 885111 h 3825767"/>
              <a:gd name="connsiteX6-239" fmla="*/ 12492722 w 12492722"/>
              <a:gd name="connsiteY6-240" fmla="*/ 885620 h 3825767"/>
              <a:gd name="connsiteX7-241" fmla="*/ 12492722 w 12492722"/>
              <a:gd name="connsiteY7-242" fmla="*/ 896839 h 3825767"/>
              <a:gd name="connsiteX8-243" fmla="*/ 12492722 w 12492722"/>
              <a:gd name="connsiteY8-244" fmla="*/ 1031164 h 3825767"/>
              <a:gd name="connsiteX9-245" fmla="*/ 12492722 w 12492722"/>
              <a:gd name="connsiteY9-246" fmla="*/ 1125788 h 3825767"/>
              <a:gd name="connsiteX10-247" fmla="*/ 12492722 w 12492722"/>
              <a:gd name="connsiteY10-248" fmla="*/ 1190692 h 3825767"/>
              <a:gd name="connsiteX11-249" fmla="*/ 12492721 w 12492722"/>
              <a:gd name="connsiteY11-250" fmla="*/ 1258736 h 3825767"/>
              <a:gd name="connsiteX12-251" fmla="*/ 12492722 w 12492722"/>
              <a:gd name="connsiteY12-252" fmla="*/ 1258736 h 3825767"/>
              <a:gd name="connsiteX13-253" fmla="*/ 12492722 w 12492722"/>
              <a:gd name="connsiteY13-254" fmla="*/ 3825767 h 3825767"/>
              <a:gd name="connsiteX14-255" fmla="*/ 300722 w 12492722"/>
              <a:gd name="connsiteY14-256" fmla="*/ 3825767 h 3825767"/>
              <a:gd name="connsiteX15-257" fmla="*/ 300722 w 12492722"/>
              <a:gd name="connsiteY15-258" fmla="*/ 1477699 h 3825767"/>
              <a:gd name="connsiteX16-259" fmla="*/ 147089 w 12492722"/>
              <a:gd name="connsiteY16-260" fmla="*/ 1477699 h 3825767"/>
              <a:gd name="connsiteX17-261" fmla="*/ 14776 w 12492722"/>
              <a:gd name="connsiteY17-262" fmla="*/ 1347767 h 3825767"/>
              <a:gd name="connsiteX18-263" fmla="*/ 0 w 12492722"/>
              <a:gd name="connsiteY18-264" fmla="*/ 533934 h 3825767"/>
              <a:gd name="connsiteX19-265" fmla="*/ 127594 w 12492722"/>
              <a:gd name="connsiteY19-266" fmla="*/ 404795 h 3825767"/>
              <a:gd name="connsiteX20-267" fmla="*/ 5166520 w 12492722"/>
              <a:gd name="connsiteY20-268" fmla="*/ 385338 h 3825767"/>
              <a:gd name="connsiteX21-269" fmla="*/ 5614197 w 12492722"/>
              <a:gd name="connsiteY21-270" fmla="*/ 33268 h 3825767"/>
              <a:gd name="connsiteX0-271" fmla="*/ 5614197 w 12492722"/>
              <a:gd name="connsiteY0-272" fmla="*/ 0 h 3792499"/>
              <a:gd name="connsiteX1-273" fmla="*/ 11640734 w 12492722"/>
              <a:gd name="connsiteY1-274" fmla="*/ 179 h 3792499"/>
              <a:gd name="connsiteX2-275" fmla="*/ 11900642 w 12492722"/>
              <a:gd name="connsiteY2-276" fmla="*/ 365 h 3792499"/>
              <a:gd name="connsiteX3-277" fmla="*/ 12492722 w 12492722"/>
              <a:gd name="connsiteY3-278" fmla="*/ 453584 h 3792499"/>
              <a:gd name="connsiteX4-279" fmla="*/ 12492722 w 12492722"/>
              <a:gd name="connsiteY4-280" fmla="*/ 656308 h 3792499"/>
              <a:gd name="connsiteX5-281" fmla="*/ 12492722 w 12492722"/>
              <a:gd name="connsiteY5-282" fmla="*/ 851843 h 3792499"/>
              <a:gd name="connsiteX6-283" fmla="*/ 12492722 w 12492722"/>
              <a:gd name="connsiteY6-284" fmla="*/ 852352 h 3792499"/>
              <a:gd name="connsiteX7-285" fmla="*/ 12492722 w 12492722"/>
              <a:gd name="connsiteY7-286" fmla="*/ 863571 h 3792499"/>
              <a:gd name="connsiteX8-287" fmla="*/ 12492722 w 12492722"/>
              <a:gd name="connsiteY8-288" fmla="*/ 997896 h 3792499"/>
              <a:gd name="connsiteX9-289" fmla="*/ 12492722 w 12492722"/>
              <a:gd name="connsiteY9-290" fmla="*/ 1092520 h 3792499"/>
              <a:gd name="connsiteX10-291" fmla="*/ 12492722 w 12492722"/>
              <a:gd name="connsiteY10-292" fmla="*/ 1157424 h 3792499"/>
              <a:gd name="connsiteX11-293" fmla="*/ 12492721 w 12492722"/>
              <a:gd name="connsiteY11-294" fmla="*/ 1225468 h 3792499"/>
              <a:gd name="connsiteX12-295" fmla="*/ 12492722 w 12492722"/>
              <a:gd name="connsiteY12-296" fmla="*/ 1225468 h 3792499"/>
              <a:gd name="connsiteX13-297" fmla="*/ 12492722 w 12492722"/>
              <a:gd name="connsiteY13-298" fmla="*/ 3792499 h 3792499"/>
              <a:gd name="connsiteX14-299" fmla="*/ 300722 w 12492722"/>
              <a:gd name="connsiteY14-300" fmla="*/ 3792499 h 3792499"/>
              <a:gd name="connsiteX15-301" fmla="*/ 300722 w 12492722"/>
              <a:gd name="connsiteY15-302" fmla="*/ 1444431 h 3792499"/>
              <a:gd name="connsiteX16-303" fmla="*/ 147089 w 12492722"/>
              <a:gd name="connsiteY16-304" fmla="*/ 1444431 h 3792499"/>
              <a:gd name="connsiteX17-305" fmla="*/ 14776 w 12492722"/>
              <a:gd name="connsiteY17-306" fmla="*/ 1314499 h 3792499"/>
              <a:gd name="connsiteX18-307" fmla="*/ 0 w 12492722"/>
              <a:gd name="connsiteY18-308" fmla="*/ 500666 h 3792499"/>
              <a:gd name="connsiteX19-309" fmla="*/ 127594 w 12492722"/>
              <a:gd name="connsiteY19-310" fmla="*/ 371527 h 3792499"/>
              <a:gd name="connsiteX20-311" fmla="*/ 5166520 w 12492722"/>
              <a:gd name="connsiteY20-312" fmla="*/ 352070 h 3792499"/>
              <a:gd name="connsiteX21-313" fmla="*/ 5614197 w 12492722"/>
              <a:gd name="connsiteY21-314" fmla="*/ 0 h 379249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2492722" h="3792499">
                <a:moveTo>
                  <a:pt x="5614197" y="0"/>
                </a:moveTo>
                <a:lnTo>
                  <a:pt x="11640734" y="179"/>
                </a:lnTo>
                <a:cubicBezTo>
                  <a:pt x="11640734" y="179"/>
                  <a:pt x="11613864" y="998"/>
                  <a:pt x="11900642" y="365"/>
                </a:cubicBezTo>
                <a:cubicBezTo>
                  <a:pt x="12042640" y="75932"/>
                  <a:pt x="12394042" y="344260"/>
                  <a:pt x="12492722" y="453584"/>
                </a:cubicBezTo>
                <a:lnTo>
                  <a:pt x="12492722" y="656308"/>
                </a:lnTo>
                <a:lnTo>
                  <a:pt x="12492722" y="851843"/>
                </a:lnTo>
                <a:lnTo>
                  <a:pt x="12492722" y="852352"/>
                </a:lnTo>
                <a:lnTo>
                  <a:pt x="12492722" y="863571"/>
                </a:lnTo>
                <a:lnTo>
                  <a:pt x="12492722" y="997896"/>
                </a:lnTo>
                <a:lnTo>
                  <a:pt x="12492722" y="1092520"/>
                </a:lnTo>
                <a:lnTo>
                  <a:pt x="12492722" y="1157424"/>
                </a:lnTo>
                <a:cubicBezTo>
                  <a:pt x="12492722" y="1180105"/>
                  <a:pt x="12492721" y="1202787"/>
                  <a:pt x="12492721" y="1225468"/>
                </a:cubicBezTo>
                <a:lnTo>
                  <a:pt x="12492722" y="1225468"/>
                </a:lnTo>
                <a:lnTo>
                  <a:pt x="12492722" y="3792499"/>
                </a:lnTo>
                <a:lnTo>
                  <a:pt x="300722" y="3792499"/>
                </a:lnTo>
                <a:lnTo>
                  <a:pt x="300722" y="1444431"/>
                </a:lnTo>
                <a:lnTo>
                  <a:pt x="147089" y="1444431"/>
                </a:lnTo>
                <a:cubicBezTo>
                  <a:pt x="147089" y="1444431"/>
                  <a:pt x="29894" y="1431438"/>
                  <a:pt x="14776" y="1314499"/>
                </a:cubicBezTo>
                <a:lnTo>
                  <a:pt x="0" y="500666"/>
                </a:lnTo>
                <a:cubicBezTo>
                  <a:pt x="0" y="500666"/>
                  <a:pt x="10872" y="383807"/>
                  <a:pt x="127594" y="371527"/>
                </a:cubicBezTo>
                <a:lnTo>
                  <a:pt x="5166520" y="352070"/>
                </a:lnTo>
                <a:lnTo>
                  <a:pt x="5614197" y="0"/>
                </a:lnTo>
                <a:close/>
              </a:path>
            </a:pathLst>
          </a:custGeom>
          <a:gradFill flip="none" rotWithShape="1">
            <a:gsLst>
              <a:gs pos="100000">
                <a:srgbClr val="1B56E7">
                  <a:lumMod val="100000"/>
                  <a:alpha val="50000"/>
                </a:srgbClr>
              </a:gs>
              <a:gs pos="34000">
                <a:srgbClr val="8767EF">
                  <a:alpha val="0"/>
                </a:srgbClr>
              </a:gs>
            </a:gsLst>
            <a:lin ang="16200000" scaled="1"/>
            <a:tileRect/>
          </a:gradFill>
          <a:ln w="19050">
            <a:gradFill>
              <a:gsLst>
                <a:gs pos="59000">
                  <a:srgbClr val="1B56E7">
                    <a:alpha val="0"/>
                  </a:srgbClr>
                </a:gs>
                <a:gs pos="100000">
                  <a:srgbClr val="8767EF">
                    <a:lumMod val="50000"/>
                    <a:lumOff val="50000"/>
                  </a:srgbClr>
                </a:gs>
              </a:gsLst>
              <a:lin ang="16200000" scaled="0"/>
            </a:gradFill>
          </a:ln>
          <a:effectLst>
            <a:outerShdw blurRad="749300" dist="254000" dir="17760000" sx="108000" sy="108000" algn="t" rotWithShape="0">
              <a:srgbClr val="8767EF">
                <a:alpha val="8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任意多边形: 形状 34"/>
          <p:cNvSpPr/>
          <p:nvPr/>
        </p:nvSpPr>
        <p:spPr>
          <a:xfrm flipH="1">
            <a:off x="218373" y="4025742"/>
            <a:ext cx="12492722" cy="3792499"/>
          </a:xfrm>
          <a:custGeom>
            <a:avLst/>
            <a:gdLst>
              <a:gd name="connsiteX0" fmla="*/ 6170457 w 12492722"/>
              <a:gd name="connsiteY0" fmla="*/ 0 h 3800119"/>
              <a:gd name="connsiteX1" fmla="*/ 11640734 w 12492722"/>
              <a:gd name="connsiteY1" fmla="*/ 7799 h 3800119"/>
              <a:gd name="connsiteX2" fmla="*/ 11900642 w 12492722"/>
              <a:gd name="connsiteY2" fmla="*/ 7985 h 3800119"/>
              <a:gd name="connsiteX3" fmla="*/ 12261348 w 12492722"/>
              <a:gd name="connsiteY3" fmla="*/ 99876 h 3800119"/>
              <a:gd name="connsiteX4" fmla="*/ 12492722 w 12492722"/>
              <a:gd name="connsiteY4" fmla="*/ 461204 h 3800119"/>
              <a:gd name="connsiteX5" fmla="*/ 12492722 w 12492722"/>
              <a:gd name="connsiteY5" fmla="*/ 663928 h 3800119"/>
              <a:gd name="connsiteX6" fmla="*/ 12492722 w 12492722"/>
              <a:gd name="connsiteY6" fmla="*/ 859463 h 3800119"/>
              <a:gd name="connsiteX7" fmla="*/ 12492722 w 12492722"/>
              <a:gd name="connsiteY7" fmla="*/ 859972 h 3800119"/>
              <a:gd name="connsiteX8" fmla="*/ 12492722 w 12492722"/>
              <a:gd name="connsiteY8" fmla="*/ 871191 h 3800119"/>
              <a:gd name="connsiteX9" fmla="*/ 12492722 w 12492722"/>
              <a:gd name="connsiteY9" fmla="*/ 1005516 h 3800119"/>
              <a:gd name="connsiteX10" fmla="*/ 12492722 w 12492722"/>
              <a:gd name="connsiteY10" fmla="*/ 1100140 h 3800119"/>
              <a:gd name="connsiteX11" fmla="*/ 12492722 w 12492722"/>
              <a:gd name="connsiteY11" fmla="*/ 1165044 h 3800119"/>
              <a:gd name="connsiteX12" fmla="*/ 12492721 w 12492722"/>
              <a:gd name="connsiteY12" fmla="*/ 1233088 h 3800119"/>
              <a:gd name="connsiteX13" fmla="*/ 12492722 w 12492722"/>
              <a:gd name="connsiteY13" fmla="*/ 1233088 h 3800119"/>
              <a:gd name="connsiteX14" fmla="*/ 12492722 w 12492722"/>
              <a:gd name="connsiteY14" fmla="*/ 3800119 h 3800119"/>
              <a:gd name="connsiteX15" fmla="*/ 300722 w 12492722"/>
              <a:gd name="connsiteY15" fmla="*/ 3800119 h 3800119"/>
              <a:gd name="connsiteX16" fmla="*/ 300722 w 12492722"/>
              <a:gd name="connsiteY16" fmla="*/ 1452051 h 3800119"/>
              <a:gd name="connsiteX17" fmla="*/ 147089 w 12492722"/>
              <a:gd name="connsiteY17" fmla="*/ 1452051 h 3800119"/>
              <a:gd name="connsiteX18" fmla="*/ 14776 w 12492722"/>
              <a:gd name="connsiteY18" fmla="*/ 1322119 h 3800119"/>
              <a:gd name="connsiteX19" fmla="*/ 0 w 12492722"/>
              <a:gd name="connsiteY19" fmla="*/ 508286 h 3800119"/>
              <a:gd name="connsiteX20" fmla="*/ 127594 w 12492722"/>
              <a:gd name="connsiteY20" fmla="*/ 379147 h 3800119"/>
              <a:gd name="connsiteX21" fmla="*/ 4916403 w 12492722"/>
              <a:gd name="connsiteY21" fmla="*/ 408377 h 3800119"/>
              <a:gd name="connsiteX22" fmla="*/ 5166520 w 12492722"/>
              <a:gd name="connsiteY22" fmla="*/ 359690 h 3800119"/>
              <a:gd name="connsiteX23" fmla="*/ 5920337 w 12492722"/>
              <a:gd name="connsiteY23" fmla="*/ 49295 h 3800119"/>
              <a:gd name="connsiteX24" fmla="*/ 6170457 w 12492722"/>
              <a:gd name="connsiteY24" fmla="*/ 0 h 3800119"/>
              <a:gd name="connsiteX0-1" fmla="*/ 6170457 w 12492722"/>
              <a:gd name="connsiteY0-2" fmla="*/ 25648 h 3825767"/>
              <a:gd name="connsiteX1-3" fmla="*/ 11640734 w 12492722"/>
              <a:gd name="connsiteY1-4" fmla="*/ 33447 h 3825767"/>
              <a:gd name="connsiteX2-5" fmla="*/ 11900642 w 12492722"/>
              <a:gd name="connsiteY2-6" fmla="*/ 33633 h 3825767"/>
              <a:gd name="connsiteX3-7" fmla="*/ 12492722 w 12492722"/>
              <a:gd name="connsiteY3-8" fmla="*/ 486852 h 3825767"/>
              <a:gd name="connsiteX4-9" fmla="*/ 12492722 w 12492722"/>
              <a:gd name="connsiteY4-10" fmla="*/ 689576 h 3825767"/>
              <a:gd name="connsiteX5-11" fmla="*/ 12492722 w 12492722"/>
              <a:gd name="connsiteY5-12" fmla="*/ 885111 h 3825767"/>
              <a:gd name="connsiteX6-13" fmla="*/ 12492722 w 12492722"/>
              <a:gd name="connsiteY6-14" fmla="*/ 885620 h 3825767"/>
              <a:gd name="connsiteX7-15" fmla="*/ 12492722 w 12492722"/>
              <a:gd name="connsiteY7-16" fmla="*/ 896839 h 3825767"/>
              <a:gd name="connsiteX8-17" fmla="*/ 12492722 w 12492722"/>
              <a:gd name="connsiteY8-18" fmla="*/ 1031164 h 3825767"/>
              <a:gd name="connsiteX9-19" fmla="*/ 12492722 w 12492722"/>
              <a:gd name="connsiteY9-20" fmla="*/ 1125788 h 3825767"/>
              <a:gd name="connsiteX10-21" fmla="*/ 12492722 w 12492722"/>
              <a:gd name="connsiteY10-22" fmla="*/ 1190692 h 3825767"/>
              <a:gd name="connsiteX11-23" fmla="*/ 12492721 w 12492722"/>
              <a:gd name="connsiteY11-24" fmla="*/ 1258736 h 3825767"/>
              <a:gd name="connsiteX12-25" fmla="*/ 12492722 w 12492722"/>
              <a:gd name="connsiteY12-26" fmla="*/ 1258736 h 3825767"/>
              <a:gd name="connsiteX13-27" fmla="*/ 12492722 w 12492722"/>
              <a:gd name="connsiteY13-28" fmla="*/ 3825767 h 3825767"/>
              <a:gd name="connsiteX14-29" fmla="*/ 300722 w 12492722"/>
              <a:gd name="connsiteY14-30" fmla="*/ 3825767 h 3825767"/>
              <a:gd name="connsiteX15-31" fmla="*/ 300722 w 12492722"/>
              <a:gd name="connsiteY15-32" fmla="*/ 1477699 h 3825767"/>
              <a:gd name="connsiteX16-33" fmla="*/ 147089 w 12492722"/>
              <a:gd name="connsiteY16-34" fmla="*/ 1477699 h 3825767"/>
              <a:gd name="connsiteX17-35" fmla="*/ 14776 w 12492722"/>
              <a:gd name="connsiteY17-36" fmla="*/ 1347767 h 3825767"/>
              <a:gd name="connsiteX18-37" fmla="*/ 0 w 12492722"/>
              <a:gd name="connsiteY18-38" fmla="*/ 533934 h 3825767"/>
              <a:gd name="connsiteX19-39" fmla="*/ 127594 w 12492722"/>
              <a:gd name="connsiteY19-40" fmla="*/ 404795 h 3825767"/>
              <a:gd name="connsiteX20-41" fmla="*/ 4916403 w 12492722"/>
              <a:gd name="connsiteY20-42" fmla="*/ 434025 h 3825767"/>
              <a:gd name="connsiteX21-43" fmla="*/ 5166520 w 12492722"/>
              <a:gd name="connsiteY21-44" fmla="*/ 385338 h 3825767"/>
              <a:gd name="connsiteX22-45" fmla="*/ 5920337 w 12492722"/>
              <a:gd name="connsiteY22-46" fmla="*/ 74943 h 3825767"/>
              <a:gd name="connsiteX23-47" fmla="*/ 6170457 w 12492722"/>
              <a:gd name="connsiteY23-48" fmla="*/ 25648 h 3825767"/>
              <a:gd name="connsiteX0-49" fmla="*/ 6170457 w 12492722"/>
              <a:gd name="connsiteY0-50" fmla="*/ 25648 h 3825767"/>
              <a:gd name="connsiteX1-51" fmla="*/ 11640734 w 12492722"/>
              <a:gd name="connsiteY1-52" fmla="*/ 33447 h 3825767"/>
              <a:gd name="connsiteX2-53" fmla="*/ 11900642 w 12492722"/>
              <a:gd name="connsiteY2-54" fmla="*/ 33633 h 3825767"/>
              <a:gd name="connsiteX3-55" fmla="*/ 12492722 w 12492722"/>
              <a:gd name="connsiteY3-56" fmla="*/ 486852 h 3825767"/>
              <a:gd name="connsiteX4-57" fmla="*/ 12492722 w 12492722"/>
              <a:gd name="connsiteY4-58" fmla="*/ 689576 h 3825767"/>
              <a:gd name="connsiteX5-59" fmla="*/ 12492722 w 12492722"/>
              <a:gd name="connsiteY5-60" fmla="*/ 885111 h 3825767"/>
              <a:gd name="connsiteX6-61" fmla="*/ 12492722 w 12492722"/>
              <a:gd name="connsiteY6-62" fmla="*/ 885620 h 3825767"/>
              <a:gd name="connsiteX7-63" fmla="*/ 12492722 w 12492722"/>
              <a:gd name="connsiteY7-64" fmla="*/ 896839 h 3825767"/>
              <a:gd name="connsiteX8-65" fmla="*/ 12492722 w 12492722"/>
              <a:gd name="connsiteY8-66" fmla="*/ 1031164 h 3825767"/>
              <a:gd name="connsiteX9-67" fmla="*/ 12492722 w 12492722"/>
              <a:gd name="connsiteY9-68" fmla="*/ 1125788 h 3825767"/>
              <a:gd name="connsiteX10-69" fmla="*/ 12492722 w 12492722"/>
              <a:gd name="connsiteY10-70" fmla="*/ 1190692 h 3825767"/>
              <a:gd name="connsiteX11-71" fmla="*/ 12492721 w 12492722"/>
              <a:gd name="connsiteY11-72" fmla="*/ 1258736 h 3825767"/>
              <a:gd name="connsiteX12-73" fmla="*/ 12492722 w 12492722"/>
              <a:gd name="connsiteY12-74" fmla="*/ 1258736 h 3825767"/>
              <a:gd name="connsiteX13-75" fmla="*/ 12492722 w 12492722"/>
              <a:gd name="connsiteY13-76" fmla="*/ 3825767 h 3825767"/>
              <a:gd name="connsiteX14-77" fmla="*/ 300722 w 12492722"/>
              <a:gd name="connsiteY14-78" fmla="*/ 3825767 h 3825767"/>
              <a:gd name="connsiteX15-79" fmla="*/ 300722 w 12492722"/>
              <a:gd name="connsiteY15-80" fmla="*/ 1477699 h 3825767"/>
              <a:gd name="connsiteX16-81" fmla="*/ 147089 w 12492722"/>
              <a:gd name="connsiteY16-82" fmla="*/ 1477699 h 3825767"/>
              <a:gd name="connsiteX17-83" fmla="*/ 14776 w 12492722"/>
              <a:gd name="connsiteY17-84" fmla="*/ 1347767 h 3825767"/>
              <a:gd name="connsiteX18-85" fmla="*/ 0 w 12492722"/>
              <a:gd name="connsiteY18-86" fmla="*/ 533934 h 3825767"/>
              <a:gd name="connsiteX19-87" fmla="*/ 127594 w 12492722"/>
              <a:gd name="connsiteY19-88" fmla="*/ 404795 h 3825767"/>
              <a:gd name="connsiteX20-89" fmla="*/ 4916403 w 12492722"/>
              <a:gd name="connsiteY20-90" fmla="*/ 434025 h 3825767"/>
              <a:gd name="connsiteX21-91" fmla="*/ 5166520 w 12492722"/>
              <a:gd name="connsiteY21-92" fmla="*/ 385338 h 3825767"/>
              <a:gd name="connsiteX22-93" fmla="*/ 6170457 w 12492722"/>
              <a:gd name="connsiteY22-94" fmla="*/ 25648 h 3825767"/>
              <a:gd name="connsiteX0-95" fmla="*/ 6170457 w 12492722"/>
              <a:gd name="connsiteY0-96" fmla="*/ 25648 h 3825767"/>
              <a:gd name="connsiteX1-97" fmla="*/ 11640734 w 12492722"/>
              <a:gd name="connsiteY1-98" fmla="*/ 33447 h 3825767"/>
              <a:gd name="connsiteX2-99" fmla="*/ 11900642 w 12492722"/>
              <a:gd name="connsiteY2-100" fmla="*/ 33633 h 3825767"/>
              <a:gd name="connsiteX3-101" fmla="*/ 12492722 w 12492722"/>
              <a:gd name="connsiteY3-102" fmla="*/ 486852 h 3825767"/>
              <a:gd name="connsiteX4-103" fmla="*/ 12492722 w 12492722"/>
              <a:gd name="connsiteY4-104" fmla="*/ 689576 h 3825767"/>
              <a:gd name="connsiteX5-105" fmla="*/ 12492722 w 12492722"/>
              <a:gd name="connsiteY5-106" fmla="*/ 885111 h 3825767"/>
              <a:gd name="connsiteX6-107" fmla="*/ 12492722 w 12492722"/>
              <a:gd name="connsiteY6-108" fmla="*/ 885620 h 3825767"/>
              <a:gd name="connsiteX7-109" fmla="*/ 12492722 w 12492722"/>
              <a:gd name="connsiteY7-110" fmla="*/ 896839 h 3825767"/>
              <a:gd name="connsiteX8-111" fmla="*/ 12492722 w 12492722"/>
              <a:gd name="connsiteY8-112" fmla="*/ 1031164 h 3825767"/>
              <a:gd name="connsiteX9-113" fmla="*/ 12492722 w 12492722"/>
              <a:gd name="connsiteY9-114" fmla="*/ 1125788 h 3825767"/>
              <a:gd name="connsiteX10-115" fmla="*/ 12492722 w 12492722"/>
              <a:gd name="connsiteY10-116" fmla="*/ 1190692 h 3825767"/>
              <a:gd name="connsiteX11-117" fmla="*/ 12492721 w 12492722"/>
              <a:gd name="connsiteY11-118" fmla="*/ 1258736 h 3825767"/>
              <a:gd name="connsiteX12-119" fmla="*/ 12492722 w 12492722"/>
              <a:gd name="connsiteY12-120" fmla="*/ 1258736 h 3825767"/>
              <a:gd name="connsiteX13-121" fmla="*/ 12492722 w 12492722"/>
              <a:gd name="connsiteY13-122" fmla="*/ 3825767 h 3825767"/>
              <a:gd name="connsiteX14-123" fmla="*/ 300722 w 12492722"/>
              <a:gd name="connsiteY14-124" fmla="*/ 3825767 h 3825767"/>
              <a:gd name="connsiteX15-125" fmla="*/ 300722 w 12492722"/>
              <a:gd name="connsiteY15-126" fmla="*/ 1477699 h 3825767"/>
              <a:gd name="connsiteX16-127" fmla="*/ 147089 w 12492722"/>
              <a:gd name="connsiteY16-128" fmla="*/ 1477699 h 3825767"/>
              <a:gd name="connsiteX17-129" fmla="*/ 14776 w 12492722"/>
              <a:gd name="connsiteY17-130" fmla="*/ 1347767 h 3825767"/>
              <a:gd name="connsiteX18-131" fmla="*/ 0 w 12492722"/>
              <a:gd name="connsiteY18-132" fmla="*/ 533934 h 3825767"/>
              <a:gd name="connsiteX19-133" fmla="*/ 127594 w 12492722"/>
              <a:gd name="connsiteY19-134" fmla="*/ 404795 h 3825767"/>
              <a:gd name="connsiteX20-135" fmla="*/ 5166520 w 12492722"/>
              <a:gd name="connsiteY20-136" fmla="*/ 385338 h 3825767"/>
              <a:gd name="connsiteX21-137" fmla="*/ 6170457 w 12492722"/>
              <a:gd name="connsiteY21-138" fmla="*/ 25648 h 3825767"/>
              <a:gd name="connsiteX0-139" fmla="*/ 5568477 w 12492722"/>
              <a:gd name="connsiteY0-140" fmla="*/ 33268 h 3825767"/>
              <a:gd name="connsiteX1-141" fmla="*/ 11640734 w 12492722"/>
              <a:gd name="connsiteY1-142" fmla="*/ 33447 h 3825767"/>
              <a:gd name="connsiteX2-143" fmla="*/ 11900642 w 12492722"/>
              <a:gd name="connsiteY2-144" fmla="*/ 33633 h 3825767"/>
              <a:gd name="connsiteX3-145" fmla="*/ 12492722 w 12492722"/>
              <a:gd name="connsiteY3-146" fmla="*/ 486852 h 3825767"/>
              <a:gd name="connsiteX4-147" fmla="*/ 12492722 w 12492722"/>
              <a:gd name="connsiteY4-148" fmla="*/ 689576 h 3825767"/>
              <a:gd name="connsiteX5-149" fmla="*/ 12492722 w 12492722"/>
              <a:gd name="connsiteY5-150" fmla="*/ 885111 h 3825767"/>
              <a:gd name="connsiteX6-151" fmla="*/ 12492722 w 12492722"/>
              <a:gd name="connsiteY6-152" fmla="*/ 885620 h 3825767"/>
              <a:gd name="connsiteX7-153" fmla="*/ 12492722 w 12492722"/>
              <a:gd name="connsiteY7-154" fmla="*/ 896839 h 3825767"/>
              <a:gd name="connsiteX8-155" fmla="*/ 12492722 w 12492722"/>
              <a:gd name="connsiteY8-156" fmla="*/ 1031164 h 3825767"/>
              <a:gd name="connsiteX9-157" fmla="*/ 12492722 w 12492722"/>
              <a:gd name="connsiteY9-158" fmla="*/ 1125788 h 3825767"/>
              <a:gd name="connsiteX10-159" fmla="*/ 12492722 w 12492722"/>
              <a:gd name="connsiteY10-160" fmla="*/ 1190692 h 3825767"/>
              <a:gd name="connsiteX11-161" fmla="*/ 12492721 w 12492722"/>
              <a:gd name="connsiteY11-162" fmla="*/ 1258736 h 3825767"/>
              <a:gd name="connsiteX12-163" fmla="*/ 12492722 w 12492722"/>
              <a:gd name="connsiteY12-164" fmla="*/ 1258736 h 3825767"/>
              <a:gd name="connsiteX13-165" fmla="*/ 12492722 w 12492722"/>
              <a:gd name="connsiteY13-166" fmla="*/ 3825767 h 3825767"/>
              <a:gd name="connsiteX14-167" fmla="*/ 300722 w 12492722"/>
              <a:gd name="connsiteY14-168" fmla="*/ 3825767 h 3825767"/>
              <a:gd name="connsiteX15-169" fmla="*/ 300722 w 12492722"/>
              <a:gd name="connsiteY15-170" fmla="*/ 1477699 h 3825767"/>
              <a:gd name="connsiteX16-171" fmla="*/ 147089 w 12492722"/>
              <a:gd name="connsiteY16-172" fmla="*/ 1477699 h 3825767"/>
              <a:gd name="connsiteX17-173" fmla="*/ 14776 w 12492722"/>
              <a:gd name="connsiteY17-174" fmla="*/ 1347767 h 3825767"/>
              <a:gd name="connsiteX18-175" fmla="*/ 0 w 12492722"/>
              <a:gd name="connsiteY18-176" fmla="*/ 533934 h 3825767"/>
              <a:gd name="connsiteX19-177" fmla="*/ 127594 w 12492722"/>
              <a:gd name="connsiteY19-178" fmla="*/ 404795 h 3825767"/>
              <a:gd name="connsiteX20-179" fmla="*/ 5166520 w 12492722"/>
              <a:gd name="connsiteY20-180" fmla="*/ 385338 h 3825767"/>
              <a:gd name="connsiteX21-181" fmla="*/ 5568477 w 12492722"/>
              <a:gd name="connsiteY21-182" fmla="*/ 33268 h 3825767"/>
              <a:gd name="connsiteX0-183" fmla="*/ 5614197 w 12492722"/>
              <a:gd name="connsiteY0-184" fmla="*/ 33268 h 3825767"/>
              <a:gd name="connsiteX1-185" fmla="*/ 11640734 w 12492722"/>
              <a:gd name="connsiteY1-186" fmla="*/ 33447 h 3825767"/>
              <a:gd name="connsiteX2-187" fmla="*/ 11900642 w 12492722"/>
              <a:gd name="connsiteY2-188" fmla="*/ 33633 h 3825767"/>
              <a:gd name="connsiteX3-189" fmla="*/ 12492722 w 12492722"/>
              <a:gd name="connsiteY3-190" fmla="*/ 486852 h 3825767"/>
              <a:gd name="connsiteX4-191" fmla="*/ 12492722 w 12492722"/>
              <a:gd name="connsiteY4-192" fmla="*/ 689576 h 3825767"/>
              <a:gd name="connsiteX5-193" fmla="*/ 12492722 w 12492722"/>
              <a:gd name="connsiteY5-194" fmla="*/ 885111 h 3825767"/>
              <a:gd name="connsiteX6-195" fmla="*/ 12492722 w 12492722"/>
              <a:gd name="connsiteY6-196" fmla="*/ 885620 h 3825767"/>
              <a:gd name="connsiteX7-197" fmla="*/ 12492722 w 12492722"/>
              <a:gd name="connsiteY7-198" fmla="*/ 896839 h 3825767"/>
              <a:gd name="connsiteX8-199" fmla="*/ 12492722 w 12492722"/>
              <a:gd name="connsiteY8-200" fmla="*/ 1031164 h 3825767"/>
              <a:gd name="connsiteX9-201" fmla="*/ 12492722 w 12492722"/>
              <a:gd name="connsiteY9-202" fmla="*/ 1125788 h 3825767"/>
              <a:gd name="connsiteX10-203" fmla="*/ 12492722 w 12492722"/>
              <a:gd name="connsiteY10-204" fmla="*/ 1190692 h 3825767"/>
              <a:gd name="connsiteX11-205" fmla="*/ 12492721 w 12492722"/>
              <a:gd name="connsiteY11-206" fmla="*/ 1258736 h 3825767"/>
              <a:gd name="connsiteX12-207" fmla="*/ 12492722 w 12492722"/>
              <a:gd name="connsiteY12-208" fmla="*/ 1258736 h 3825767"/>
              <a:gd name="connsiteX13-209" fmla="*/ 12492722 w 12492722"/>
              <a:gd name="connsiteY13-210" fmla="*/ 3825767 h 3825767"/>
              <a:gd name="connsiteX14-211" fmla="*/ 300722 w 12492722"/>
              <a:gd name="connsiteY14-212" fmla="*/ 3825767 h 3825767"/>
              <a:gd name="connsiteX15-213" fmla="*/ 300722 w 12492722"/>
              <a:gd name="connsiteY15-214" fmla="*/ 1477699 h 3825767"/>
              <a:gd name="connsiteX16-215" fmla="*/ 147089 w 12492722"/>
              <a:gd name="connsiteY16-216" fmla="*/ 1477699 h 3825767"/>
              <a:gd name="connsiteX17-217" fmla="*/ 14776 w 12492722"/>
              <a:gd name="connsiteY17-218" fmla="*/ 1347767 h 3825767"/>
              <a:gd name="connsiteX18-219" fmla="*/ 0 w 12492722"/>
              <a:gd name="connsiteY18-220" fmla="*/ 533934 h 3825767"/>
              <a:gd name="connsiteX19-221" fmla="*/ 127594 w 12492722"/>
              <a:gd name="connsiteY19-222" fmla="*/ 404795 h 3825767"/>
              <a:gd name="connsiteX20-223" fmla="*/ 5166520 w 12492722"/>
              <a:gd name="connsiteY20-224" fmla="*/ 385338 h 3825767"/>
              <a:gd name="connsiteX21-225" fmla="*/ 5614197 w 12492722"/>
              <a:gd name="connsiteY21-226" fmla="*/ 33268 h 3825767"/>
              <a:gd name="connsiteX0-227" fmla="*/ 5614197 w 12492722"/>
              <a:gd name="connsiteY0-228" fmla="*/ 33268 h 3825767"/>
              <a:gd name="connsiteX1-229" fmla="*/ 11640734 w 12492722"/>
              <a:gd name="connsiteY1-230" fmla="*/ 33447 h 3825767"/>
              <a:gd name="connsiteX2-231" fmla="*/ 11900642 w 12492722"/>
              <a:gd name="connsiteY2-232" fmla="*/ 33633 h 3825767"/>
              <a:gd name="connsiteX3-233" fmla="*/ 12492722 w 12492722"/>
              <a:gd name="connsiteY3-234" fmla="*/ 486852 h 3825767"/>
              <a:gd name="connsiteX4-235" fmla="*/ 12492722 w 12492722"/>
              <a:gd name="connsiteY4-236" fmla="*/ 689576 h 3825767"/>
              <a:gd name="connsiteX5-237" fmla="*/ 12492722 w 12492722"/>
              <a:gd name="connsiteY5-238" fmla="*/ 885111 h 3825767"/>
              <a:gd name="connsiteX6-239" fmla="*/ 12492722 w 12492722"/>
              <a:gd name="connsiteY6-240" fmla="*/ 885620 h 3825767"/>
              <a:gd name="connsiteX7-241" fmla="*/ 12492722 w 12492722"/>
              <a:gd name="connsiteY7-242" fmla="*/ 896839 h 3825767"/>
              <a:gd name="connsiteX8-243" fmla="*/ 12492722 w 12492722"/>
              <a:gd name="connsiteY8-244" fmla="*/ 1031164 h 3825767"/>
              <a:gd name="connsiteX9-245" fmla="*/ 12492722 w 12492722"/>
              <a:gd name="connsiteY9-246" fmla="*/ 1125788 h 3825767"/>
              <a:gd name="connsiteX10-247" fmla="*/ 12492722 w 12492722"/>
              <a:gd name="connsiteY10-248" fmla="*/ 1190692 h 3825767"/>
              <a:gd name="connsiteX11-249" fmla="*/ 12492721 w 12492722"/>
              <a:gd name="connsiteY11-250" fmla="*/ 1258736 h 3825767"/>
              <a:gd name="connsiteX12-251" fmla="*/ 12492722 w 12492722"/>
              <a:gd name="connsiteY12-252" fmla="*/ 1258736 h 3825767"/>
              <a:gd name="connsiteX13-253" fmla="*/ 12492722 w 12492722"/>
              <a:gd name="connsiteY13-254" fmla="*/ 3825767 h 3825767"/>
              <a:gd name="connsiteX14-255" fmla="*/ 300722 w 12492722"/>
              <a:gd name="connsiteY14-256" fmla="*/ 3825767 h 3825767"/>
              <a:gd name="connsiteX15-257" fmla="*/ 300722 w 12492722"/>
              <a:gd name="connsiteY15-258" fmla="*/ 1477699 h 3825767"/>
              <a:gd name="connsiteX16-259" fmla="*/ 147089 w 12492722"/>
              <a:gd name="connsiteY16-260" fmla="*/ 1477699 h 3825767"/>
              <a:gd name="connsiteX17-261" fmla="*/ 14776 w 12492722"/>
              <a:gd name="connsiteY17-262" fmla="*/ 1347767 h 3825767"/>
              <a:gd name="connsiteX18-263" fmla="*/ 0 w 12492722"/>
              <a:gd name="connsiteY18-264" fmla="*/ 533934 h 3825767"/>
              <a:gd name="connsiteX19-265" fmla="*/ 127594 w 12492722"/>
              <a:gd name="connsiteY19-266" fmla="*/ 404795 h 3825767"/>
              <a:gd name="connsiteX20-267" fmla="*/ 5166520 w 12492722"/>
              <a:gd name="connsiteY20-268" fmla="*/ 385338 h 3825767"/>
              <a:gd name="connsiteX21-269" fmla="*/ 5614197 w 12492722"/>
              <a:gd name="connsiteY21-270" fmla="*/ 33268 h 3825767"/>
              <a:gd name="connsiteX0-271" fmla="*/ 5614197 w 12492722"/>
              <a:gd name="connsiteY0-272" fmla="*/ 0 h 3792499"/>
              <a:gd name="connsiteX1-273" fmla="*/ 11640734 w 12492722"/>
              <a:gd name="connsiteY1-274" fmla="*/ 179 h 3792499"/>
              <a:gd name="connsiteX2-275" fmla="*/ 11900642 w 12492722"/>
              <a:gd name="connsiteY2-276" fmla="*/ 365 h 3792499"/>
              <a:gd name="connsiteX3-277" fmla="*/ 12492722 w 12492722"/>
              <a:gd name="connsiteY3-278" fmla="*/ 453584 h 3792499"/>
              <a:gd name="connsiteX4-279" fmla="*/ 12492722 w 12492722"/>
              <a:gd name="connsiteY4-280" fmla="*/ 656308 h 3792499"/>
              <a:gd name="connsiteX5-281" fmla="*/ 12492722 w 12492722"/>
              <a:gd name="connsiteY5-282" fmla="*/ 851843 h 3792499"/>
              <a:gd name="connsiteX6-283" fmla="*/ 12492722 w 12492722"/>
              <a:gd name="connsiteY6-284" fmla="*/ 852352 h 3792499"/>
              <a:gd name="connsiteX7-285" fmla="*/ 12492722 w 12492722"/>
              <a:gd name="connsiteY7-286" fmla="*/ 863571 h 3792499"/>
              <a:gd name="connsiteX8-287" fmla="*/ 12492722 w 12492722"/>
              <a:gd name="connsiteY8-288" fmla="*/ 997896 h 3792499"/>
              <a:gd name="connsiteX9-289" fmla="*/ 12492722 w 12492722"/>
              <a:gd name="connsiteY9-290" fmla="*/ 1092520 h 3792499"/>
              <a:gd name="connsiteX10-291" fmla="*/ 12492722 w 12492722"/>
              <a:gd name="connsiteY10-292" fmla="*/ 1157424 h 3792499"/>
              <a:gd name="connsiteX11-293" fmla="*/ 12492721 w 12492722"/>
              <a:gd name="connsiteY11-294" fmla="*/ 1225468 h 3792499"/>
              <a:gd name="connsiteX12-295" fmla="*/ 12492722 w 12492722"/>
              <a:gd name="connsiteY12-296" fmla="*/ 1225468 h 3792499"/>
              <a:gd name="connsiteX13-297" fmla="*/ 12492722 w 12492722"/>
              <a:gd name="connsiteY13-298" fmla="*/ 3792499 h 3792499"/>
              <a:gd name="connsiteX14-299" fmla="*/ 300722 w 12492722"/>
              <a:gd name="connsiteY14-300" fmla="*/ 3792499 h 3792499"/>
              <a:gd name="connsiteX15-301" fmla="*/ 300722 w 12492722"/>
              <a:gd name="connsiteY15-302" fmla="*/ 1444431 h 3792499"/>
              <a:gd name="connsiteX16-303" fmla="*/ 147089 w 12492722"/>
              <a:gd name="connsiteY16-304" fmla="*/ 1444431 h 3792499"/>
              <a:gd name="connsiteX17-305" fmla="*/ 14776 w 12492722"/>
              <a:gd name="connsiteY17-306" fmla="*/ 1314499 h 3792499"/>
              <a:gd name="connsiteX18-307" fmla="*/ 0 w 12492722"/>
              <a:gd name="connsiteY18-308" fmla="*/ 500666 h 3792499"/>
              <a:gd name="connsiteX19-309" fmla="*/ 127594 w 12492722"/>
              <a:gd name="connsiteY19-310" fmla="*/ 371527 h 3792499"/>
              <a:gd name="connsiteX20-311" fmla="*/ 5166520 w 12492722"/>
              <a:gd name="connsiteY20-312" fmla="*/ 352070 h 3792499"/>
              <a:gd name="connsiteX21-313" fmla="*/ 5614197 w 12492722"/>
              <a:gd name="connsiteY21-314" fmla="*/ 0 h 379249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2492722" h="3792499">
                <a:moveTo>
                  <a:pt x="5614197" y="0"/>
                </a:moveTo>
                <a:lnTo>
                  <a:pt x="11640734" y="179"/>
                </a:lnTo>
                <a:cubicBezTo>
                  <a:pt x="11640734" y="179"/>
                  <a:pt x="11613864" y="998"/>
                  <a:pt x="11900642" y="365"/>
                </a:cubicBezTo>
                <a:cubicBezTo>
                  <a:pt x="12042640" y="75932"/>
                  <a:pt x="12394042" y="344260"/>
                  <a:pt x="12492722" y="453584"/>
                </a:cubicBezTo>
                <a:lnTo>
                  <a:pt x="12492722" y="656308"/>
                </a:lnTo>
                <a:lnTo>
                  <a:pt x="12492722" y="851843"/>
                </a:lnTo>
                <a:lnTo>
                  <a:pt x="12492722" y="852352"/>
                </a:lnTo>
                <a:lnTo>
                  <a:pt x="12492722" y="863571"/>
                </a:lnTo>
                <a:lnTo>
                  <a:pt x="12492722" y="997896"/>
                </a:lnTo>
                <a:lnTo>
                  <a:pt x="12492722" y="1092520"/>
                </a:lnTo>
                <a:lnTo>
                  <a:pt x="12492722" y="1157424"/>
                </a:lnTo>
                <a:cubicBezTo>
                  <a:pt x="12492722" y="1180105"/>
                  <a:pt x="12492721" y="1202787"/>
                  <a:pt x="12492721" y="1225468"/>
                </a:cubicBezTo>
                <a:lnTo>
                  <a:pt x="12492722" y="1225468"/>
                </a:lnTo>
                <a:lnTo>
                  <a:pt x="12492722" y="3792499"/>
                </a:lnTo>
                <a:lnTo>
                  <a:pt x="300722" y="3792499"/>
                </a:lnTo>
                <a:lnTo>
                  <a:pt x="300722" y="1444431"/>
                </a:lnTo>
                <a:lnTo>
                  <a:pt x="147089" y="1444431"/>
                </a:lnTo>
                <a:cubicBezTo>
                  <a:pt x="147089" y="1444431"/>
                  <a:pt x="29894" y="1431438"/>
                  <a:pt x="14776" y="1314499"/>
                </a:cubicBezTo>
                <a:lnTo>
                  <a:pt x="0" y="500666"/>
                </a:lnTo>
                <a:cubicBezTo>
                  <a:pt x="0" y="500666"/>
                  <a:pt x="10872" y="383807"/>
                  <a:pt x="127594" y="371527"/>
                </a:cubicBezTo>
                <a:lnTo>
                  <a:pt x="5166520" y="352070"/>
                </a:lnTo>
                <a:lnTo>
                  <a:pt x="5614197" y="0"/>
                </a:lnTo>
                <a:close/>
              </a:path>
            </a:pathLst>
          </a:custGeom>
          <a:noFill/>
          <a:ln w="9525">
            <a:gradFill>
              <a:gsLst>
                <a:gs pos="79000">
                  <a:srgbClr val="1B56E7">
                    <a:alpha val="0"/>
                  </a:srgbClr>
                </a:gs>
                <a:gs pos="100000">
                  <a:srgbClr val="8767EF">
                    <a:lumMod val="50000"/>
                    <a:lumOff val="50000"/>
                    <a:alpha val="50000"/>
                  </a:srgbClr>
                </a:gs>
              </a:gsLst>
              <a:lin ang="16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文本框 52"/>
          <p:cNvSpPr txBox="1"/>
          <p:nvPr/>
        </p:nvSpPr>
        <p:spPr>
          <a:xfrm>
            <a:off x="4204105" y="4319854"/>
            <a:ext cx="2032000" cy="492125"/>
          </a:xfrm>
          <a:prstGeom prst="rect">
            <a:avLst/>
          </a:prstGeom>
          <a:noFill/>
        </p:spPr>
        <p:txBody>
          <a:bodyPr wrap="none" lIns="0" tIns="0" rIns="0" bIns="0" rtlCol="0">
            <a:spAutoFit/>
          </a:bodyPr>
          <a:lstStyle>
            <a:defPPr>
              <a:defRPr lang="zh-CN"/>
            </a:defPPr>
            <a:lvl1pPr>
              <a:defRPr sz="2400">
                <a:gradFill>
                  <a:gsLst>
                    <a:gs pos="64000">
                      <a:schemeClr val="bg1"/>
                    </a:gs>
                    <a:gs pos="100000">
                      <a:srgbClr val="1B56E7"/>
                    </a:gs>
                  </a:gsLst>
                  <a:lin ang="5400000" scaled="1"/>
                </a:gradFill>
                <a:latin typeface="思源黑体 CN Medium" panose="020B0600000000000000" pitchFamily="34" charset="-122"/>
                <a:ea typeface="思源黑体 CN Medium" panose="020B0600000000000000" pitchFamily="34" charset="-122"/>
              </a:defRPr>
            </a:lvl1pPr>
          </a:lstStyle>
          <a:p>
            <a:r>
              <a:rPr lang="zh-CN" altLang="en-US" sz="3200" dirty="0">
                <a:latin typeface="思源黑体 CN Bold" panose="020B0800000000000000" pitchFamily="34" charset="-122"/>
                <a:ea typeface="思源黑体 CN Heavy" panose="020B0A00000000000000" charset="-122"/>
                <a:sym typeface="思源黑体 CN Medium" panose="020B0600000000000000" pitchFamily="34" charset="-122"/>
              </a:rPr>
              <a:t>這裏是標題</a:t>
            </a:r>
            <a:endParaRPr lang="zh-CN" altLang="en-US" sz="3200" dirty="0">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54" name="文本框 53"/>
          <p:cNvSpPr txBox="1"/>
          <p:nvPr/>
        </p:nvSpPr>
        <p:spPr>
          <a:xfrm>
            <a:off x="4241565" y="4876519"/>
            <a:ext cx="7281150" cy="516255"/>
          </a:xfrm>
          <a:prstGeom prst="rect">
            <a:avLst/>
          </a:prstGeom>
          <a:noFill/>
        </p:spPr>
        <p:txBody>
          <a:bodyPr wrap="square" lIns="0" tIns="0" rIns="0" bIns="0" rtlCol="0">
            <a:spAutoFit/>
          </a:bodyPr>
          <a:lstStyle/>
          <a:p>
            <a:pPr>
              <a:lnSpc>
                <a:spcPct val="120000"/>
              </a:lnSpc>
            </a:pPr>
            <a:r>
              <a:rPr lang="zh-CN" altLang="en-US" sz="1400" dirty="0">
                <a:solidFill>
                  <a:schemeClr val="bg1">
                    <a:alpha val="50000"/>
                  </a:schemeClr>
                </a:solidFill>
                <a:latin typeface="思源黑体 CN Bold" panose="020B0800000000000000" pitchFamily="34" charset="-122"/>
                <a:ea typeface="思源黑体 CN Heavy" panose="020B0A00000000000000" charset="-122"/>
              </a:rPr>
              <a:t>文字這裏是一段文字這裏是一段文字這裏是一段文一段文字這裏是文字這裏是一段文字這裏是一段文字這裏是一段文一段文字這裏是</a:t>
            </a:r>
            <a:endParaRPr lang="zh-CN" altLang="en-US" sz="14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56" name="矩形: 剪去对角 55"/>
          <p:cNvSpPr/>
          <p:nvPr/>
        </p:nvSpPr>
        <p:spPr>
          <a:xfrm>
            <a:off x="4232187" y="5687687"/>
            <a:ext cx="1142382" cy="426361"/>
          </a:xfrm>
          <a:prstGeom prst="snip2DiagRect">
            <a:avLst/>
          </a:prstGeom>
          <a:noFill/>
          <a:ln w="9525">
            <a:gradFill>
              <a:gsLst>
                <a:gs pos="0">
                  <a:schemeClr val="accent1">
                    <a:lumMod val="5000"/>
                    <a:lumOff val="95000"/>
                  </a:schemeClr>
                </a:gs>
                <a:gs pos="100000">
                  <a:srgbClr val="8767E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文本框 57"/>
          <p:cNvSpPr txBox="1"/>
          <p:nvPr/>
        </p:nvSpPr>
        <p:spPr>
          <a:xfrm>
            <a:off x="4396978" y="5763361"/>
            <a:ext cx="812800" cy="294640"/>
          </a:xfrm>
          <a:prstGeom prst="rect">
            <a:avLst/>
          </a:prstGeom>
          <a:noFill/>
        </p:spPr>
        <p:txBody>
          <a:bodyPr wrap="none" lIns="0" tIns="0" rIns="0" bIns="0" rtlCol="0">
            <a:spAutoFit/>
          </a:bodyPr>
          <a:lstStyle/>
          <a:p>
            <a:pPr algn="ctr">
              <a:lnSpc>
                <a:spcPct val="120000"/>
              </a:lnSpc>
            </a:pPr>
            <a:r>
              <a:rPr lang="zh-CN" altLang="en-US" sz="1600" dirty="0">
                <a:solidFill>
                  <a:schemeClr val="bg1">
                    <a:alpha val="50000"/>
                  </a:schemeClr>
                </a:solidFill>
                <a:latin typeface="思源黑体 CN Bold" panose="020B0800000000000000" pitchFamily="34" charset="-122"/>
                <a:ea typeface="思源黑体 CN Heavy" panose="020B0A00000000000000" charset="-122"/>
              </a:rPr>
              <a:t>我是文字</a:t>
            </a:r>
            <a:endParaRPr lang="zh-CN" altLang="en-US" sz="16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61" name="矩形: 剪去对角 60"/>
          <p:cNvSpPr/>
          <p:nvPr/>
        </p:nvSpPr>
        <p:spPr>
          <a:xfrm>
            <a:off x="5681077" y="5687687"/>
            <a:ext cx="1142382" cy="426361"/>
          </a:xfrm>
          <a:prstGeom prst="snip2DiagRect">
            <a:avLst/>
          </a:prstGeom>
          <a:noFill/>
          <a:ln w="9525">
            <a:gradFill>
              <a:gsLst>
                <a:gs pos="0">
                  <a:schemeClr val="accent1">
                    <a:lumMod val="5000"/>
                    <a:lumOff val="95000"/>
                  </a:schemeClr>
                </a:gs>
                <a:gs pos="100000">
                  <a:srgbClr val="8767E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文本框 61"/>
          <p:cNvSpPr txBox="1"/>
          <p:nvPr/>
        </p:nvSpPr>
        <p:spPr>
          <a:xfrm>
            <a:off x="5845868" y="5763361"/>
            <a:ext cx="812800" cy="294640"/>
          </a:xfrm>
          <a:prstGeom prst="rect">
            <a:avLst/>
          </a:prstGeom>
          <a:noFill/>
        </p:spPr>
        <p:txBody>
          <a:bodyPr wrap="none" lIns="0" tIns="0" rIns="0" bIns="0" rtlCol="0">
            <a:spAutoFit/>
          </a:bodyPr>
          <a:lstStyle/>
          <a:p>
            <a:pPr algn="ctr">
              <a:lnSpc>
                <a:spcPct val="120000"/>
              </a:lnSpc>
            </a:pPr>
            <a:r>
              <a:rPr lang="zh-CN" altLang="en-US" sz="1600" dirty="0">
                <a:solidFill>
                  <a:schemeClr val="bg1">
                    <a:alpha val="50000"/>
                  </a:schemeClr>
                </a:solidFill>
                <a:latin typeface="思源黑体 CN Bold" panose="020B0800000000000000" pitchFamily="34" charset="-122"/>
                <a:ea typeface="思源黑体 CN Heavy" panose="020B0A00000000000000" charset="-122"/>
              </a:rPr>
              <a:t>我是文字</a:t>
            </a:r>
            <a:endParaRPr lang="zh-CN" altLang="en-US" sz="16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63" name="矩形: 剪去对角 62"/>
          <p:cNvSpPr/>
          <p:nvPr/>
        </p:nvSpPr>
        <p:spPr>
          <a:xfrm>
            <a:off x="7129967" y="5687687"/>
            <a:ext cx="1142382" cy="426361"/>
          </a:xfrm>
          <a:prstGeom prst="snip2DiagRect">
            <a:avLst/>
          </a:prstGeom>
          <a:noFill/>
          <a:ln w="9525">
            <a:gradFill>
              <a:gsLst>
                <a:gs pos="0">
                  <a:schemeClr val="accent1">
                    <a:lumMod val="5000"/>
                    <a:lumOff val="95000"/>
                  </a:schemeClr>
                </a:gs>
                <a:gs pos="100000">
                  <a:srgbClr val="8767E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文本框 63"/>
          <p:cNvSpPr txBox="1"/>
          <p:nvPr/>
        </p:nvSpPr>
        <p:spPr>
          <a:xfrm>
            <a:off x="7294758" y="5763361"/>
            <a:ext cx="812800" cy="294640"/>
          </a:xfrm>
          <a:prstGeom prst="rect">
            <a:avLst/>
          </a:prstGeom>
          <a:noFill/>
        </p:spPr>
        <p:txBody>
          <a:bodyPr wrap="none" lIns="0" tIns="0" rIns="0" bIns="0" rtlCol="0">
            <a:spAutoFit/>
          </a:bodyPr>
          <a:lstStyle/>
          <a:p>
            <a:pPr algn="ctr">
              <a:lnSpc>
                <a:spcPct val="120000"/>
              </a:lnSpc>
            </a:pPr>
            <a:r>
              <a:rPr lang="zh-CN" altLang="en-US" sz="1600" dirty="0">
                <a:solidFill>
                  <a:schemeClr val="bg1">
                    <a:alpha val="50000"/>
                  </a:schemeClr>
                </a:solidFill>
                <a:latin typeface="思源黑体 CN Bold" panose="020B0800000000000000" pitchFamily="34" charset="-122"/>
                <a:ea typeface="思源黑体 CN Heavy" panose="020B0A00000000000000" charset="-122"/>
              </a:rPr>
              <a:t>我是文字</a:t>
            </a:r>
            <a:endParaRPr lang="zh-CN" altLang="en-US" sz="16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67" name="矩形: 剪去对角 66"/>
          <p:cNvSpPr/>
          <p:nvPr/>
        </p:nvSpPr>
        <p:spPr>
          <a:xfrm>
            <a:off x="8578857" y="5698692"/>
            <a:ext cx="1142382" cy="426361"/>
          </a:xfrm>
          <a:prstGeom prst="snip2DiagRect">
            <a:avLst/>
          </a:prstGeom>
          <a:noFill/>
          <a:ln w="9525">
            <a:gradFill>
              <a:gsLst>
                <a:gs pos="0">
                  <a:schemeClr val="accent1">
                    <a:lumMod val="5000"/>
                    <a:lumOff val="95000"/>
                  </a:schemeClr>
                </a:gs>
                <a:gs pos="100000">
                  <a:srgbClr val="8767E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文本框 67"/>
          <p:cNvSpPr txBox="1"/>
          <p:nvPr/>
        </p:nvSpPr>
        <p:spPr>
          <a:xfrm>
            <a:off x="8743648" y="5774366"/>
            <a:ext cx="812800" cy="294640"/>
          </a:xfrm>
          <a:prstGeom prst="rect">
            <a:avLst/>
          </a:prstGeom>
          <a:noFill/>
        </p:spPr>
        <p:txBody>
          <a:bodyPr wrap="none" lIns="0" tIns="0" rIns="0" bIns="0" rtlCol="0">
            <a:spAutoFit/>
          </a:bodyPr>
          <a:lstStyle/>
          <a:p>
            <a:pPr algn="ctr">
              <a:lnSpc>
                <a:spcPct val="120000"/>
              </a:lnSpc>
            </a:pPr>
            <a:r>
              <a:rPr lang="zh-CN" altLang="en-US" sz="1600" dirty="0">
                <a:solidFill>
                  <a:schemeClr val="bg1">
                    <a:alpha val="50000"/>
                  </a:schemeClr>
                </a:solidFill>
                <a:latin typeface="思源黑体 CN Bold" panose="020B0800000000000000" pitchFamily="34" charset="-122"/>
                <a:ea typeface="思源黑体 CN Heavy" panose="020B0A00000000000000" charset="-122"/>
              </a:rPr>
              <a:t>我是文字</a:t>
            </a:r>
            <a:endParaRPr lang="zh-CN" altLang="en-US" sz="16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69" name="矩形: 剪去对角 68"/>
          <p:cNvSpPr/>
          <p:nvPr/>
        </p:nvSpPr>
        <p:spPr>
          <a:xfrm>
            <a:off x="10027747" y="5698692"/>
            <a:ext cx="1142382" cy="426361"/>
          </a:xfrm>
          <a:prstGeom prst="snip2DiagRect">
            <a:avLst/>
          </a:prstGeom>
          <a:noFill/>
          <a:ln w="9525">
            <a:gradFill>
              <a:gsLst>
                <a:gs pos="0">
                  <a:schemeClr val="accent1">
                    <a:lumMod val="5000"/>
                    <a:lumOff val="95000"/>
                  </a:schemeClr>
                </a:gs>
                <a:gs pos="100000">
                  <a:srgbClr val="8767E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文本框 69"/>
          <p:cNvSpPr txBox="1"/>
          <p:nvPr/>
        </p:nvSpPr>
        <p:spPr>
          <a:xfrm>
            <a:off x="10192538" y="5774366"/>
            <a:ext cx="812800" cy="294640"/>
          </a:xfrm>
          <a:prstGeom prst="rect">
            <a:avLst/>
          </a:prstGeom>
          <a:noFill/>
        </p:spPr>
        <p:txBody>
          <a:bodyPr wrap="none" lIns="0" tIns="0" rIns="0" bIns="0" rtlCol="0">
            <a:spAutoFit/>
          </a:bodyPr>
          <a:lstStyle/>
          <a:p>
            <a:pPr algn="ctr">
              <a:lnSpc>
                <a:spcPct val="120000"/>
              </a:lnSpc>
            </a:pPr>
            <a:r>
              <a:rPr lang="zh-CN" altLang="en-US" sz="1600" dirty="0">
                <a:solidFill>
                  <a:schemeClr val="bg1">
                    <a:alpha val="50000"/>
                  </a:schemeClr>
                </a:solidFill>
                <a:latin typeface="思源黑体 CN Bold" panose="020B0800000000000000" pitchFamily="34" charset="-122"/>
                <a:ea typeface="思源黑体 CN Heavy" panose="020B0A00000000000000" charset="-122"/>
              </a:rPr>
              <a:t>我是文字</a:t>
            </a:r>
            <a:endParaRPr lang="zh-CN" altLang="en-US" sz="1600" dirty="0">
              <a:solidFill>
                <a:schemeClr val="bg1">
                  <a:alpha val="50000"/>
                </a:schemeClr>
              </a:solidFill>
              <a:latin typeface="思源黑体 CN Bold" panose="020B0800000000000000" pitchFamily="34" charset="-122"/>
              <a:ea typeface="思源黑体 CN Heavy" panose="020B0A00000000000000" charset="-122"/>
            </a:endParaRPr>
          </a:p>
        </p:txBody>
      </p:sp>
      <p:pic>
        <p:nvPicPr>
          <p:cNvPr id="7" name="图片 6" descr="电脑游戏的截图&#10;&#10;中度可信度描述已自动生成"/>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7642" y="1742640"/>
            <a:ext cx="3177153" cy="6858000"/>
          </a:xfrm>
          <a:prstGeom prst="rect">
            <a:avLst/>
          </a:prstGeom>
        </p:spPr>
      </p:pic>
      <p:grpSp>
        <p:nvGrpSpPr>
          <p:cNvPr id="36" name="组合 35"/>
          <p:cNvGrpSpPr/>
          <p:nvPr/>
        </p:nvGrpSpPr>
        <p:grpSpPr>
          <a:xfrm>
            <a:off x="4204105" y="1878256"/>
            <a:ext cx="3325507" cy="1709612"/>
            <a:chOff x="740383" y="4774966"/>
            <a:chExt cx="4709431" cy="1701917"/>
          </a:xfrm>
        </p:grpSpPr>
        <p:sp>
          <p:nvSpPr>
            <p:cNvPr id="37" name="矩形: 剪去对角 36"/>
            <p:cNvSpPr/>
            <p:nvPr/>
          </p:nvSpPr>
          <p:spPr>
            <a:xfrm rot="5400000">
              <a:off x="2243489" y="3271860"/>
              <a:ext cx="1565334" cy="4571545"/>
            </a:xfrm>
            <a:prstGeom prst="snip2DiagRect">
              <a:avLst/>
            </a:prstGeom>
            <a:noFill/>
            <a:ln w="25400">
              <a:gradFill>
                <a:gsLst>
                  <a:gs pos="30000">
                    <a:srgbClr val="1B56E7">
                      <a:alpha val="0"/>
                    </a:srgbClr>
                  </a:gs>
                  <a:gs pos="100000">
                    <a:srgbClr val="8767EF"/>
                  </a:gs>
                </a:gsLst>
                <a:lin ang="54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noFill/>
                  <a:latin typeface="思源黑体 CN Bold" panose="020B0800000000000000" pitchFamily="34" charset="-122"/>
                  <a:ea typeface="思源黑体 CN Heavy" panose="020B0A00000000000000" charset="-122"/>
                </a:rPr>
                <a:t>90</a:t>
              </a:r>
              <a:endParaRPr lang="en-US" altLang="zh-CN" dirty="0">
                <a:noFill/>
                <a:latin typeface="思源黑体 CN Bold" panose="020B0800000000000000" pitchFamily="34" charset="-122"/>
                <a:ea typeface="思源黑体 CN Heavy" panose="020B0A00000000000000" charset="-122"/>
              </a:endParaRPr>
            </a:p>
            <a:p>
              <a:pPr algn="ctr"/>
              <a:endParaRPr lang="en-US" altLang="zh-CN" dirty="0">
                <a:noFill/>
                <a:latin typeface="思源黑体 CN Bold" panose="020B0800000000000000" pitchFamily="34" charset="-122"/>
                <a:ea typeface="思源黑体 CN Heavy" panose="020B0A00000000000000" charset="-122"/>
              </a:endParaRPr>
            </a:p>
          </p:txBody>
        </p:sp>
        <p:sp>
          <p:nvSpPr>
            <p:cNvPr id="38" name="矩形: 剪去对角 37"/>
            <p:cNvSpPr/>
            <p:nvPr/>
          </p:nvSpPr>
          <p:spPr>
            <a:xfrm rot="5400000">
              <a:off x="2381375" y="3408443"/>
              <a:ext cx="1565334" cy="4571545"/>
            </a:xfrm>
            <a:prstGeom prst="snip2DiagRect">
              <a:avLst/>
            </a:prstGeom>
            <a:gradFill flip="none" rotWithShape="1">
              <a:gsLst>
                <a:gs pos="100000">
                  <a:srgbClr val="1B56E7">
                    <a:lumMod val="100000"/>
                    <a:alpha val="50000"/>
                  </a:srgbClr>
                </a:gs>
                <a:gs pos="0">
                  <a:srgbClr val="8767EF">
                    <a:alpha val="0"/>
                  </a:srgbClr>
                </a:gs>
              </a:gsLst>
              <a:lin ang="2700000" scaled="1"/>
              <a:tileRect/>
            </a:gradFill>
            <a:ln w="25400">
              <a:gradFill>
                <a:gsLst>
                  <a:gs pos="30000">
                    <a:srgbClr val="1B56E7">
                      <a:alpha val="0"/>
                    </a:srgbClr>
                  </a:gs>
                  <a:gs pos="100000">
                    <a:srgbClr val="8767EF"/>
                  </a:gs>
                </a:gsLst>
                <a:lin ang="16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1" name="文本框 50"/>
          <p:cNvSpPr txBox="1"/>
          <p:nvPr/>
        </p:nvSpPr>
        <p:spPr>
          <a:xfrm>
            <a:off x="4547927" y="2243330"/>
            <a:ext cx="1524000" cy="307340"/>
          </a:xfrm>
          <a:prstGeom prst="rect">
            <a:avLst/>
          </a:prstGeom>
          <a:noFill/>
        </p:spPr>
        <p:txBody>
          <a:bodyPr wrap="none" lIns="0" tIns="0" rIns="0" bIns="0" rtlCol="0">
            <a:spAutoFit/>
          </a:bodyPr>
          <a:lstStyle>
            <a:defPPr>
              <a:defRPr lang="zh-CN"/>
            </a:defPPr>
            <a:lvl1pPr>
              <a:defRPr sz="2400">
                <a:gradFill>
                  <a:gsLst>
                    <a:gs pos="64000">
                      <a:schemeClr val="bg1"/>
                    </a:gs>
                    <a:gs pos="100000">
                      <a:srgbClr val="1B56E7"/>
                    </a:gs>
                  </a:gsLst>
                  <a:lin ang="5400000" scaled="1"/>
                </a:gradFill>
                <a:latin typeface="思源黑体 CN Medium" panose="020B0600000000000000" pitchFamily="34" charset="-122"/>
                <a:ea typeface="思源黑体 CN Medium" panose="020B0600000000000000" pitchFamily="34" charset="-122"/>
              </a:defRPr>
            </a:lvl1pPr>
          </a:lstStyle>
          <a:p>
            <a:r>
              <a:rPr lang="zh-CN" altLang="en-US" sz="2000" dirty="0">
                <a:gradFill>
                  <a:gsLst>
                    <a:gs pos="0">
                      <a:schemeClr val="bg1"/>
                    </a:gs>
                    <a:gs pos="100000">
                      <a:srgbClr val="BACCF8">
                        <a:alpha val="50000"/>
                      </a:srgbClr>
                    </a:gs>
                  </a:gsLst>
                  <a:lin ang="0" scaled="0"/>
                </a:gradFill>
                <a:latin typeface="思源黑体 CN Bold" panose="020B0800000000000000" pitchFamily="34" charset="-122"/>
                <a:ea typeface="思源黑体 CN Heavy" panose="020B0A00000000000000" charset="-122"/>
                <a:sym typeface="思源黑体 CN Medium" panose="020B0600000000000000" pitchFamily="34" charset="-122"/>
              </a:rPr>
              <a:t>這裏是小標題</a:t>
            </a:r>
            <a:endParaRPr lang="zh-CN" altLang="en-US" sz="2000" dirty="0">
              <a:gradFill>
                <a:gsLst>
                  <a:gs pos="0">
                    <a:schemeClr val="bg1"/>
                  </a:gs>
                  <a:gs pos="100000">
                    <a:srgbClr val="BACCF8">
                      <a:alpha val="50000"/>
                    </a:srgbClr>
                  </a:gs>
                </a:gsLst>
                <a:lin ang="0" scaled="0"/>
              </a:gra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52" name="文本框 51"/>
          <p:cNvSpPr txBox="1"/>
          <p:nvPr/>
        </p:nvSpPr>
        <p:spPr>
          <a:xfrm>
            <a:off x="4547927" y="2646057"/>
            <a:ext cx="2517147" cy="774700"/>
          </a:xfrm>
          <a:prstGeom prst="rect">
            <a:avLst/>
          </a:prstGeom>
          <a:noFill/>
        </p:spPr>
        <p:txBody>
          <a:bodyPr wrap="square" lIns="0" tIns="0" rIns="0" bIns="0" rtlCol="0">
            <a:spAutoFit/>
          </a:bodyPr>
          <a:lstStyle/>
          <a:p>
            <a:pPr>
              <a:lnSpc>
                <a:spcPct val="120000"/>
              </a:lnSpc>
            </a:pPr>
            <a:r>
              <a:rPr lang="zh-CN" altLang="en-US" sz="1400" dirty="0">
                <a:solidFill>
                  <a:schemeClr val="bg1">
                    <a:alpha val="50000"/>
                  </a:schemeClr>
                </a:solidFill>
                <a:latin typeface="思源黑体 CN Bold" panose="020B0800000000000000" pitchFamily="34" charset="-122"/>
                <a:ea typeface="思源黑体 CN Heavy" panose="020B0A00000000000000" charset="-122"/>
              </a:rPr>
              <a:t>文字這裏是一段文字這裏是一段文字這裏是一段文一段文字這裏是文字這裏是文字這裏是</a:t>
            </a:r>
            <a:endParaRPr lang="zh-CN" altLang="en-US" sz="1400" dirty="0">
              <a:solidFill>
                <a:schemeClr val="bg1">
                  <a:alpha val="50000"/>
                </a:schemeClr>
              </a:solidFill>
              <a:latin typeface="思源黑体 CN Bold" panose="020B0800000000000000" pitchFamily="34" charset="-122"/>
              <a:ea typeface="思源黑体 CN Heavy" panose="020B0A00000000000000" charset="-122"/>
            </a:endParaRPr>
          </a:p>
        </p:txBody>
      </p:sp>
      <p:grpSp>
        <p:nvGrpSpPr>
          <p:cNvPr id="39" name="组合 38"/>
          <p:cNvGrpSpPr/>
          <p:nvPr/>
        </p:nvGrpSpPr>
        <p:grpSpPr>
          <a:xfrm>
            <a:off x="7940381" y="1887173"/>
            <a:ext cx="3325507" cy="1709612"/>
            <a:chOff x="740383" y="4774966"/>
            <a:chExt cx="4709431" cy="1701917"/>
          </a:xfrm>
        </p:grpSpPr>
        <p:sp>
          <p:nvSpPr>
            <p:cNvPr id="40" name="矩形: 剪去对角 39"/>
            <p:cNvSpPr/>
            <p:nvPr/>
          </p:nvSpPr>
          <p:spPr>
            <a:xfrm rot="5400000">
              <a:off x="2243489" y="3271860"/>
              <a:ext cx="1565334" cy="4571545"/>
            </a:xfrm>
            <a:prstGeom prst="snip2DiagRect">
              <a:avLst/>
            </a:prstGeom>
            <a:noFill/>
            <a:ln w="25400">
              <a:gradFill>
                <a:gsLst>
                  <a:gs pos="30000">
                    <a:srgbClr val="1B56E7">
                      <a:alpha val="0"/>
                    </a:srgbClr>
                  </a:gs>
                  <a:gs pos="100000">
                    <a:srgbClr val="8767EF"/>
                  </a:gs>
                </a:gsLst>
                <a:lin ang="54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noFill/>
                  <a:latin typeface="思源黑体 CN Bold" panose="020B0800000000000000" pitchFamily="34" charset="-122"/>
                  <a:ea typeface="思源黑体 CN Heavy" panose="020B0A00000000000000" charset="-122"/>
                </a:rPr>
                <a:t>90</a:t>
              </a:r>
              <a:endParaRPr lang="en-US" altLang="zh-CN" dirty="0">
                <a:noFill/>
                <a:latin typeface="思源黑体 CN Bold" panose="020B0800000000000000" pitchFamily="34" charset="-122"/>
                <a:ea typeface="思源黑体 CN Heavy" panose="020B0A00000000000000" charset="-122"/>
              </a:endParaRPr>
            </a:p>
            <a:p>
              <a:pPr algn="ctr"/>
              <a:endParaRPr lang="en-US" altLang="zh-CN" dirty="0">
                <a:noFill/>
                <a:latin typeface="思源黑体 CN Bold" panose="020B0800000000000000" pitchFamily="34" charset="-122"/>
                <a:ea typeface="思源黑体 CN Heavy" panose="020B0A00000000000000" charset="-122"/>
              </a:endParaRPr>
            </a:p>
          </p:txBody>
        </p:sp>
        <p:sp>
          <p:nvSpPr>
            <p:cNvPr id="41" name="矩形: 剪去对角 40"/>
            <p:cNvSpPr/>
            <p:nvPr/>
          </p:nvSpPr>
          <p:spPr>
            <a:xfrm rot="5400000">
              <a:off x="2381375" y="3408443"/>
              <a:ext cx="1565334" cy="4571545"/>
            </a:xfrm>
            <a:prstGeom prst="snip2DiagRect">
              <a:avLst/>
            </a:prstGeom>
            <a:gradFill flip="none" rotWithShape="1">
              <a:gsLst>
                <a:gs pos="100000">
                  <a:srgbClr val="1B56E7">
                    <a:lumMod val="100000"/>
                    <a:alpha val="50000"/>
                  </a:srgbClr>
                </a:gs>
                <a:gs pos="0">
                  <a:srgbClr val="8767EF">
                    <a:alpha val="0"/>
                  </a:srgbClr>
                </a:gs>
              </a:gsLst>
              <a:lin ang="2700000" scaled="1"/>
              <a:tileRect/>
            </a:gradFill>
            <a:ln w="25400">
              <a:gradFill>
                <a:gsLst>
                  <a:gs pos="30000">
                    <a:srgbClr val="1B56E7">
                      <a:alpha val="0"/>
                    </a:srgbClr>
                  </a:gs>
                  <a:gs pos="100000">
                    <a:srgbClr val="8767EF"/>
                  </a:gs>
                </a:gsLst>
                <a:lin ang="16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2" name="文本框 41"/>
          <p:cNvSpPr txBox="1"/>
          <p:nvPr/>
        </p:nvSpPr>
        <p:spPr>
          <a:xfrm>
            <a:off x="8284203" y="2252247"/>
            <a:ext cx="1524000" cy="307340"/>
          </a:xfrm>
          <a:prstGeom prst="rect">
            <a:avLst/>
          </a:prstGeom>
          <a:noFill/>
        </p:spPr>
        <p:txBody>
          <a:bodyPr wrap="none" lIns="0" tIns="0" rIns="0" bIns="0" rtlCol="0">
            <a:spAutoFit/>
          </a:bodyPr>
          <a:lstStyle>
            <a:defPPr>
              <a:defRPr lang="zh-CN"/>
            </a:defPPr>
            <a:lvl1pPr>
              <a:defRPr sz="2400">
                <a:gradFill>
                  <a:gsLst>
                    <a:gs pos="64000">
                      <a:schemeClr val="bg1"/>
                    </a:gs>
                    <a:gs pos="100000">
                      <a:srgbClr val="1B56E7"/>
                    </a:gs>
                  </a:gsLst>
                  <a:lin ang="5400000" scaled="1"/>
                </a:gradFill>
                <a:latin typeface="思源黑体 CN Medium" panose="020B0600000000000000" pitchFamily="34" charset="-122"/>
                <a:ea typeface="思源黑体 CN Medium" panose="020B0600000000000000" pitchFamily="34" charset="-122"/>
              </a:defRPr>
            </a:lvl1pPr>
          </a:lstStyle>
          <a:p>
            <a:r>
              <a:rPr lang="zh-CN" altLang="en-US" sz="2000" dirty="0">
                <a:gradFill>
                  <a:gsLst>
                    <a:gs pos="0">
                      <a:schemeClr val="bg1"/>
                    </a:gs>
                    <a:gs pos="100000">
                      <a:srgbClr val="BACCF8">
                        <a:alpha val="50000"/>
                      </a:srgbClr>
                    </a:gs>
                  </a:gsLst>
                  <a:lin ang="0" scaled="0"/>
                </a:gradFill>
                <a:latin typeface="思源黑体 CN Bold" panose="020B0800000000000000" pitchFamily="34" charset="-122"/>
                <a:ea typeface="思源黑体 CN Heavy" panose="020B0A00000000000000" charset="-122"/>
                <a:sym typeface="思源黑体 CN Medium" panose="020B0600000000000000" pitchFamily="34" charset="-122"/>
              </a:rPr>
              <a:t>這裏是小標題</a:t>
            </a:r>
            <a:endParaRPr lang="zh-CN" altLang="en-US" sz="2000" dirty="0">
              <a:gradFill>
                <a:gsLst>
                  <a:gs pos="0">
                    <a:schemeClr val="bg1"/>
                  </a:gs>
                  <a:gs pos="100000">
                    <a:srgbClr val="BACCF8">
                      <a:alpha val="50000"/>
                    </a:srgbClr>
                  </a:gs>
                </a:gsLst>
                <a:lin ang="0" scaled="0"/>
              </a:gra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43" name="文本框 42"/>
          <p:cNvSpPr txBox="1"/>
          <p:nvPr/>
        </p:nvSpPr>
        <p:spPr>
          <a:xfrm>
            <a:off x="8284203" y="2654974"/>
            <a:ext cx="2517147" cy="516255"/>
          </a:xfrm>
          <a:prstGeom prst="rect">
            <a:avLst/>
          </a:prstGeom>
          <a:noFill/>
        </p:spPr>
        <p:txBody>
          <a:bodyPr wrap="square" lIns="0" tIns="0" rIns="0" bIns="0" rtlCol="0">
            <a:spAutoFit/>
          </a:bodyPr>
          <a:lstStyle/>
          <a:p>
            <a:pPr>
              <a:lnSpc>
                <a:spcPct val="120000"/>
              </a:lnSpc>
            </a:pPr>
            <a:r>
              <a:rPr lang="zh-CN" altLang="en-US" sz="1400" dirty="0">
                <a:solidFill>
                  <a:schemeClr val="bg1">
                    <a:alpha val="50000"/>
                  </a:schemeClr>
                </a:solidFill>
                <a:latin typeface="思源黑体 CN Bold" panose="020B0800000000000000" pitchFamily="34" charset="-122"/>
                <a:ea typeface="思源黑体 CN Heavy" panose="020B0A00000000000000" charset="-122"/>
              </a:rPr>
              <a:t>文字這裏是一段文字這裏是一段文字這裏是一段文一段文字這裏</a:t>
            </a:r>
            <a:endParaRPr lang="zh-CN" altLang="en-US" sz="1400" dirty="0">
              <a:solidFill>
                <a:schemeClr val="bg1">
                  <a:alpha val="50000"/>
                </a:schemeClr>
              </a:solidFill>
              <a:latin typeface="思源黑体 CN Bold" panose="020B0800000000000000" pitchFamily="34" charset="-122"/>
              <a:ea typeface="思源黑体 CN Heavy" panose="020B0A00000000000000"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B579E5">
                <a:lumMod val="25000"/>
              </a:srgbClr>
            </a:gs>
            <a:gs pos="100000">
              <a:srgbClr val="5C4B9E">
                <a:lumMod val="25000"/>
              </a:srgbClr>
            </a:gs>
          </a:gsLst>
          <a:lin ang="2700000" scaled="0"/>
        </a:gradFill>
        <a:effectLst/>
      </p:bgPr>
    </p:bg>
    <p:spTree>
      <p:nvGrpSpPr>
        <p:cNvPr id="1" name=""/>
        <p:cNvGrpSpPr/>
        <p:nvPr/>
      </p:nvGrpSpPr>
      <p:grpSpPr>
        <a:xfrm>
          <a:off x="0" y="0"/>
          <a:ext cx="0" cy="0"/>
          <a:chOff x="0" y="0"/>
          <a:chExt cx="0" cy="0"/>
        </a:xfrm>
      </p:grpSpPr>
      <p:pic>
        <p:nvPicPr>
          <p:cNvPr id="8" name="图片 7"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172" t="13133" r="32521" b="19216"/>
          <a:stretch>
            <a:fillRect/>
          </a:stretch>
        </p:blipFill>
        <p:spPr>
          <a:xfrm>
            <a:off x="0" y="-43764"/>
            <a:ext cx="12192000" cy="6858000"/>
          </a:xfrm>
          <a:prstGeom prst="rect">
            <a:avLst/>
          </a:prstGeom>
        </p:spPr>
      </p:pic>
      <p:pic>
        <p:nvPicPr>
          <p:cNvPr id="57" name="Picture 12"/>
          <p:cNvPicPr>
            <a:picLocks noChangeAspect="1"/>
          </p:cNvPicPr>
          <p:nvPr/>
        </p:nvPicPr>
        <p:blipFill>
          <a:blip r:embed="rId2"/>
          <a:stretch>
            <a:fillRect/>
          </a:stretch>
        </p:blipFill>
        <p:spPr>
          <a:xfrm flipH="1" flipV="1">
            <a:off x="-1257300" y="-2569"/>
            <a:ext cx="5346077" cy="2280102"/>
          </a:xfrm>
          <a:prstGeom prst="rect">
            <a:avLst/>
          </a:prstGeom>
        </p:spPr>
      </p:pic>
      <p:sp>
        <p:nvSpPr>
          <p:cNvPr id="4" name="矩形 3"/>
          <p:cNvSpPr/>
          <p:nvPr/>
        </p:nvSpPr>
        <p:spPr>
          <a:xfrm>
            <a:off x="0" y="0"/>
            <a:ext cx="12192000" cy="6858000"/>
          </a:xfrm>
          <a:prstGeom prst="rect">
            <a:avLst/>
          </a:prstGeom>
          <a:gradFill>
            <a:gsLst>
              <a:gs pos="0">
                <a:srgbClr val="071841"/>
              </a:gs>
              <a:gs pos="100000">
                <a:srgbClr val="071841">
                  <a:alpha val="90000"/>
                </a:srgbClr>
              </a:gs>
            </a:gsLst>
            <a:lin ang="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0" y="43764"/>
            <a:ext cx="2698812" cy="2698812"/>
          </a:xfrm>
          <a:prstGeom prst="rect">
            <a:avLst/>
          </a:prstGeom>
          <a:gradFill flip="none" rotWithShape="1">
            <a:gsLst>
              <a:gs pos="1000">
                <a:srgbClr val="1B56E7">
                  <a:alpha val="56000"/>
                </a:srgbClr>
              </a:gs>
              <a:gs pos="100000">
                <a:srgbClr val="1B56E7">
                  <a:alpha val="0"/>
                </a:srgb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5" name="Picture 12"/>
          <p:cNvPicPr>
            <a:picLocks noChangeAspect="1"/>
          </p:cNvPicPr>
          <p:nvPr/>
        </p:nvPicPr>
        <p:blipFill>
          <a:blip r:embed="rId2"/>
          <a:stretch>
            <a:fillRect/>
          </a:stretch>
        </p:blipFill>
        <p:spPr>
          <a:xfrm flipH="1" flipV="1">
            <a:off x="-1104900" y="0"/>
            <a:ext cx="5346077" cy="2280102"/>
          </a:xfrm>
          <a:prstGeom prst="rect">
            <a:avLst/>
          </a:prstGeom>
        </p:spPr>
      </p:pic>
      <p:sp>
        <p:nvSpPr>
          <p:cNvPr id="28" name="平行四边形 27"/>
          <p:cNvSpPr/>
          <p:nvPr/>
        </p:nvSpPr>
        <p:spPr>
          <a:xfrm>
            <a:off x="1126536" y="785040"/>
            <a:ext cx="3780572" cy="596889"/>
          </a:xfrm>
          <a:prstGeom prst="parallelogram">
            <a:avLst>
              <a:gd name="adj" fmla="val 76065"/>
            </a:avLst>
          </a:prstGeom>
          <a:noFill/>
          <a:ln w="25400">
            <a:gradFill>
              <a:gsLst>
                <a:gs pos="0">
                  <a:srgbClr val="174FDB">
                    <a:alpha val="50000"/>
                  </a:srgbClr>
                </a:gs>
                <a:gs pos="100000">
                  <a:srgbClr val="9158C7">
                    <a:alpha val="0"/>
                  </a:srgbClr>
                </a:gs>
              </a:gsLst>
              <a:lin ang="5400000" scaled="1"/>
            </a:gradFill>
          </a:ln>
          <a:effectLst>
            <a:outerShdw blurRad="419100" dist="355600" dir="2700000" sx="101000" sy="101000" algn="tl" rotWithShape="0">
              <a:srgbClr val="5883EE">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sp>
        <p:nvSpPr>
          <p:cNvPr id="6" name="平行四边形 5"/>
          <p:cNvSpPr/>
          <p:nvPr/>
        </p:nvSpPr>
        <p:spPr>
          <a:xfrm>
            <a:off x="955388" y="853007"/>
            <a:ext cx="3780572" cy="596889"/>
          </a:xfrm>
          <a:prstGeom prst="parallelogram">
            <a:avLst>
              <a:gd name="adj" fmla="val 76065"/>
            </a:avLst>
          </a:prstGeom>
          <a:gradFill flip="none" rotWithShape="1">
            <a:gsLst>
              <a:gs pos="52000">
                <a:srgbClr val="1B56E7"/>
              </a:gs>
              <a:gs pos="100000">
                <a:srgbClr val="8767EF"/>
              </a:gs>
            </a:gsLst>
            <a:lin ang="8100000" scaled="1"/>
            <a:tileRect/>
          </a:gradFill>
          <a:ln>
            <a:noFill/>
          </a:ln>
          <a:effectLst>
            <a:outerShdw blurRad="419100" dist="355600" dir="2700000" sx="101000" sy="101000" algn="tl" rotWithShape="0">
              <a:srgbClr val="5883EE">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pic>
        <p:nvPicPr>
          <p:cNvPr id="29" name="Picture 6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669674" y="520849"/>
            <a:ext cx="1121758" cy="957600"/>
          </a:xfrm>
          <a:prstGeom prst="rect">
            <a:avLst/>
          </a:prstGeom>
          <a:effectLst>
            <a:outerShdw blurRad="381000" dist="38100" dir="5400000" algn="t" rotWithShape="0">
              <a:srgbClr val="36B8DB">
                <a:alpha val="74000"/>
              </a:srgbClr>
            </a:outerShdw>
          </a:effectLst>
        </p:spPr>
      </p:pic>
      <p:sp>
        <p:nvSpPr>
          <p:cNvPr id="59" name="文本框 58"/>
          <p:cNvSpPr txBox="1"/>
          <p:nvPr/>
        </p:nvSpPr>
        <p:spPr>
          <a:xfrm>
            <a:off x="1971312" y="936008"/>
            <a:ext cx="2133600" cy="430530"/>
          </a:xfrm>
          <a:prstGeom prst="rect">
            <a:avLst/>
          </a:prstGeom>
          <a:noFill/>
        </p:spPr>
        <p:txBody>
          <a:bodyPr wrap="none" lIns="0" tIns="0" rIns="0" bIns="0" rtlCol="0">
            <a:spAutoFit/>
          </a:bodyPr>
          <a:lstStyle/>
          <a:p>
            <a:r>
              <a:rPr lang="zh-CN" altLang="en-US" sz="2800" dirty="0">
                <a:solidFill>
                  <a:schemeClr val="bg1"/>
                </a:solidFill>
                <a:latin typeface="思源黑体 CN Bold" panose="020B0800000000000000" pitchFamily="34" charset="-122"/>
                <a:ea typeface="思源黑体 CN Heavy" panose="020B0A00000000000000" charset="-122"/>
                <a:sym typeface="思源黑体 CN Bold" panose="020B0800000000000000" pitchFamily="34" charset="-122"/>
              </a:rPr>
              <a:t>這裏是大標題</a:t>
            </a:r>
            <a:endParaRPr lang="zh-CN" altLang="en-US" sz="2800" dirty="0">
              <a:solidFill>
                <a:schemeClr val="bg1"/>
              </a:solidFill>
              <a:latin typeface="思源黑体 CN Bold" panose="020B0800000000000000" pitchFamily="34" charset="-122"/>
              <a:ea typeface="思源黑体 CN Heavy" panose="020B0A00000000000000" charset="-122"/>
              <a:sym typeface="思源黑体 CN Bold" panose="020B0800000000000000" pitchFamily="34" charset="-122"/>
            </a:endParaRPr>
          </a:p>
        </p:txBody>
      </p:sp>
      <p:sp>
        <p:nvSpPr>
          <p:cNvPr id="61" name="文本框 60"/>
          <p:cNvSpPr txBox="1"/>
          <p:nvPr/>
        </p:nvSpPr>
        <p:spPr>
          <a:xfrm>
            <a:off x="-59393" y="6165107"/>
            <a:ext cx="2346960" cy="738505"/>
          </a:xfrm>
          <a:prstGeom prst="rect">
            <a:avLst/>
          </a:prstGeom>
          <a:noFill/>
        </p:spPr>
        <p:txBody>
          <a:bodyPr wrap="none" lIns="0" tIns="0" rIns="0" bIns="0" rtlCol="0">
            <a:spAutoFit/>
          </a:bodyPr>
          <a:lstStyle>
            <a:defPPr>
              <a:defRPr lang="zh-CN"/>
            </a:defPPr>
            <a:lvl1pPr algn="ctr">
              <a:defRPr sz="9600">
                <a:ln>
                  <a:solidFill>
                    <a:schemeClr val="bg1">
                      <a:alpha val="20000"/>
                    </a:schemeClr>
                  </a:solidFill>
                </a:ln>
                <a:noFill/>
              </a:defRPr>
            </a:lvl1pPr>
          </a:lstStyle>
          <a:p>
            <a:r>
              <a:rPr lang="en-US" altLang="zh-CN" sz="4800" dirty="0">
                <a:ln>
                  <a:solidFill>
                    <a:schemeClr val="bg1">
                      <a:alpha val="10000"/>
                    </a:schemeClr>
                  </a:solidFill>
                </a:ln>
                <a:latin typeface="思源黑体 CN Bold" panose="020B0800000000000000" pitchFamily="34" charset="-122"/>
                <a:ea typeface="思源黑体 CN Heavy" panose="020B0A00000000000000" charset="-122"/>
                <a:sym typeface="思源黑体 CN Medium" panose="020B0600000000000000" pitchFamily="34" charset="-122"/>
              </a:rPr>
              <a:t>HERE IS</a:t>
            </a:r>
            <a:endParaRPr lang="en-US" altLang="zh-CN" sz="4800" dirty="0">
              <a:ln>
                <a:solidFill>
                  <a:schemeClr val="bg1">
                    <a:alpha val="10000"/>
                  </a:schemeClr>
                </a:solidFill>
              </a:ln>
              <a:latin typeface="思源黑体 CN Bold" panose="020B0800000000000000" pitchFamily="34" charset="-122"/>
              <a:ea typeface="思源黑体 CN Heavy" panose="020B0A00000000000000" charset="-122"/>
              <a:sym typeface="思源黑体 CN Medium" panose="020B0600000000000000" pitchFamily="34" charset="-122"/>
            </a:endParaRPr>
          </a:p>
        </p:txBody>
      </p:sp>
      <p:cxnSp>
        <p:nvCxnSpPr>
          <p:cNvPr id="107" name="直接连接符 106"/>
          <p:cNvCxnSpPr/>
          <p:nvPr/>
        </p:nvCxnSpPr>
        <p:spPr>
          <a:xfrm>
            <a:off x="2600325" y="6551151"/>
            <a:ext cx="7966075" cy="0"/>
          </a:xfrm>
          <a:prstGeom prst="line">
            <a:avLst/>
          </a:prstGeom>
          <a:ln w="22225" cap="rnd">
            <a:solidFill>
              <a:srgbClr val="174FDB">
                <a:alpha val="20000"/>
              </a:srgbClr>
            </a:solidFill>
            <a:prstDash val="dash"/>
            <a:round/>
          </a:ln>
        </p:spPr>
        <p:style>
          <a:lnRef idx="1">
            <a:schemeClr val="accent1"/>
          </a:lnRef>
          <a:fillRef idx="0">
            <a:schemeClr val="accent1"/>
          </a:fillRef>
          <a:effectRef idx="0">
            <a:schemeClr val="accent1"/>
          </a:effectRef>
          <a:fontRef idx="minor">
            <a:schemeClr val="tx1"/>
          </a:fontRef>
        </p:style>
      </p:cxnSp>
      <p:pic>
        <p:nvPicPr>
          <p:cNvPr id="108" name="Picture 65"/>
          <p:cNvPicPr/>
          <p:nvPr/>
        </p:nvPicPr>
        <p:blipFill>
          <a:blip r:embed="rId3">
            <a:alphaModFix amt="50000"/>
            <a:extLst>
              <a:ext uri="{28A0092B-C50C-407E-A947-70E740481C1C}">
                <a14:useLocalDpi xmlns:a14="http://schemas.microsoft.com/office/drawing/2010/main" val="0"/>
              </a:ext>
            </a:extLst>
          </a:blip>
          <a:stretch>
            <a:fillRect/>
          </a:stretch>
        </p:blipFill>
        <p:spPr>
          <a:xfrm>
            <a:off x="10712394" y="6856101"/>
            <a:ext cx="211323" cy="180398"/>
          </a:xfrm>
          <a:prstGeom prst="rect">
            <a:avLst/>
          </a:prstGeom>
        </p:spPr>
      </p:pic>
      <p:pic>
        <p:nvPicPr>
          <p:cNvPr id="109" name="Picture 65"/>
          <p:cNvPicPr/>
          <p:nvPr/>
        </p:nvPicPr>
        <p:blipFill>
          <a:blip r:embed="rId3">
            <a:alphaModFix amt="20000"/>
            <a:extLst>
              <a:ext uri="{28A0092B-C50C-407E-A947-70E740481C1C}">
                <a14:useLocalDpi xmlns:a14="http://schemas.microsoft.com/office/drawing/2010/main" val="0"/>
              </a:ext>
            </a:extLst>
          </a:blip>
          <a:stretch>
            <a:fillRect/>
          </a:stretch>
        </p:blipFill>
        <p:spPr>
          <a:xfrm flipV="1">
            <a:off x="10973316" y="6856101"/>
            <a:ext cx="211323" cy="180398"/>
          </a:xfrm>
          <a:prstGeom prst="rect">
            <a:avLst/>
          </a:prstGeom>
        </p:spPr>
      </p:pic>
      <p:pic>
        <p:nvPicPr>
          <p:cNvPr id="110" name="Picture 65"/>
          <p:cNvPicPr/>
          <p:nvPr/>
        </p:nvPicPr>
        <p:blipFill>
          <a:blip r:embed="rId3">
            <a:alphaModFix amt="50000"/>
            <a:extLst>
              <a:ext uri="{28A0092B-C50C-407E-A947-70E740481C1C}">
                <a14:useLocalDpi xmlns:a14="http://schemas.microsoft.com/office/drawing/2010/main" val="0"/>
              </a:ext>
            </a:extLst>
          </a:blip>
          <a:stretch>
            <a:fillRect/>
          </a:stretch>
        </p:blipFill>
        <p:spPr>
          <a:xfrm flipH="1">
            <a:off x="11234238" y="6856101"/>
            <a:ext cx="211323" cy="180398"/>
          </a:xfrm>
          <a:prstGeom prst="rect">
            <a:avLst/>
          </a:prstGeom>
        </p:spPr>
      </p:pic>
      <p:sp>
        <p:nvSpPr>
          <p:cNvPr id="168" name="矩形 167"/>
          <p:cNvSpPr/>
          <p:nvPr/>
        </p:nvSpPr>
        <p:spPr>
          <a:xfrm flipH="1">
            <a:off x="6503338" y="43764"/>
            <a:ext cx="5688662" cy="3649808"/>
          </a:xfrm>
          <a:prstGeom prst="rect">
            <a:avLst/>
          </a:prstGeom>
          <a:gradFill flip="none" rotWithShape="1">
            <a:gsLst>
              <a:gs pos="1000">
                <a:srgbClr val="1B56E7">
                  <a:alpha val="56000"/>
                </a:srgbClr>
              </a:gs>
              <a:gs pos="100000">
                <a:srgbClr val="1B56E7">
                  <a:alpha val="0"/>
                </a:srgb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文本框 59"/>
          <p:cNvSpPr txBox="1"/>
          <p:nvPr/>
        </p:nvSpPr>
        <p:spPr>
          <a:xfrm>
            <a:off x="7620073" y="-692288"/>
            <a:ext cx="4693920" cy="1477010"/>
          </a:xfrm>
          <a:prstGeom prst="rect">
            <a:avLst/>
          </a:prstGeom>
          <a:noFill/>
        </p:spPr>
        <p:txBody>
          <a:bodyPr wrap="none" lIns="0" tIns="0" rIns="0" bIns="0" rtlCol="0">
            <a:spAutoFit/>
          </a:bodyPr>
          <a:lstStyle>
            <a:defPPr>
              <a:defRPr lang="zh-CN"/>
            </a:defPPr>
            <a:lvl1pPr algn="ctr">
              <a:defRPr sz="9600">
                <a:ln>
                  <a:solidFill>
                    <a:schemeClr val="bg1">
                      <a:alpha val="20000"/>
                    </a:schemeClr>
                  </a:solidFill>
                </a:ln>
                <a:noFill/>
              </a:defRPr>
            </a:lvl1pPr>
          </a:lstStyle>
          <a:p>
            <a:r>
              <a:rPr lang="en-US" altLang="zh-CN" dirty="0">
                <a:latin typeface="思源黑体 CN Bold" panose="020B0800000000000000" pitchFamily="34" charset="-122"/>
                <a:ea typeface="思源黑体 CN Heavy" panose="020B0A00000000000000" charset="-122"/>
                <a:sym typeface="思源黑体 CN Medium" panose="020B0600000000000000" pitchFamily="34" charset="-122"/>
              </a:rPr>
              <a:t>HERE IS</a:t>
            </a:r>
            <a:endParaRPr lang="en-US" altLang="zh-CN" dirty="0">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170" name="矩形: 剪去对角 169"/>
          <p:cNvSpPr/>
          <p:nvPr/>
        </p:nvSpPr>
        <p:spPr>
          <a:xfrm rot="20942617" flipH="1">
            <a:off x="5931932" y="586130"/>
            <a:ext cx="6270426" cy="8003934"/>
          </a:xfrm>
          <a:prstGeom prst="snip2DiagRect">
            <a:avLst/>
          </a:prstGeom>
          <a:gradFill flip="none" rotWithShape="1">
            <a:gsLst>
              <a:gs pos="100000">
                <a:srgbClr val="1B56E7">
                  <a:lumMod val="100000"/>
                  <a:alpha val="50000"/>
                </a:srgbClr>
              </a:gs>
              <a:gs pos="29000">
                <a:srgbClr val="8767EF">
                  <a:alpha val="0"/>
                </a:srgbClr>
              </a:gs>
            </a:gsLst>
            <a:lin ang="13500000" scaled="1"/>
            <a:tileRect/>
          </a:gradFill>
          <a:ln w="25400">
            <a:gradFill>
              <a:gsLst>
                <a:gs pos="30000">
                  <a:srgbClr val="1B56E7">
                    <a:alpha val="0"/>
                  </a:srgbClr>
                </a:gs>
                <a:gs pos="100000">
                  <a:srgbClr val="8767EF"/>
                </a:gs>
              </a:gsLst>
              <a:lin ang="16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6" name="矩形: 剪去对角 185"/>
          <p:cNvSpPr>
            <a:spLocks noChangeAspect="1"/>
          </p:cNvSpPr>
          <p:nvPr/>
        </p:nvSpPr>
        <p:spPr>
          <a:xfrm rot="20942617" flipH="1">
            <a:off x="6047573" y="759058"/>
            <a:ext cx="6052162" cy="7725327"/>
          </a:xfrm>
          <a:prstGeom prst="snip2DiagRect">
            <a:avLst/>
          </a:prstGeom>
          <a:noFill/>
          <a:ln cap="rnd">
            <a:gradFill>
              <a:gsLst>
                <a:gs pos="0">
                  <a:srgbClr val="82A2F2"/>
                </a:gs>
                <a:gs pos="100000">
                  <a:srgbClr val="8767EF"/>
                </a:gs>
              </a:gsLst>
              <a:lin ang="5400000" scaled="1"/>
            </a:gradFill>
            <a:prstDash val="dash"/>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7" name="图片 186" descr="桌子上的碗&#10;&#10;低可信度描述已自动生成"/>
          <p:cNvPicPr>
            <a:picLocks noChangeAspect="1"/>
          </p:cNvPicPr>
          <p:nvPr/>
        </p:nvPicPr>
        <p:blipFill>
          <a:blip r:embed="rId4">
            <a:extLst>
              <a:ext uri="{BEBA8EAE-BF5A-486C-A8C5-ECC9F3942E4B}">
                <a14:imgProps xmlns:a14="http://schemas.microsoft.com/office/drawing/2010/main">
                  <a14:imgLayer r:embed="rId5">
                    <a14:imgEffect>
                      <a14:artisticFilmGrain/>
                    </a14:imgEffect>
                  </a14:imgLayer>
                </a14:imgProps>
              </a:ext>
              <a:ext uri="{28A0092B-C50C-407E-A947-70E740481C1C}">
                <a14:useLocalDpi xmlns:a14="http://schemas.microsoft.com/office/drawing/2010/main" val="0"/>
              </a:ext>
            </a:extLst>
          </a:blip>
          <a:stretch>
            <a:fillRect/>
          </a:stretch>
        </p:blipFill>
        <p:spPr>
          <a:xfrm rot="20624729">
            <a:off x="10836209" y="5604776"/>
            <a:ext cx="2566158" cy="2566158"/>
          </a:xfrm>
          <a:prstGeom prst="rect">
            <a:avLst/>
          </a:prstGeom>
          <a:effectLst>
            <a:outerShdw blurRad="355600" dist="304800" dir="5400000" algn="t" rotWithShape="0">
              <a:srgbClr val="512876">
                <a:alpha val="62000"/>
              </a:srgbClr>
            </a:outerShdw>
          </a:effectLst>
        </p:spPr>
      </p:pic>
      <p:sp>
        <p:nvSpPr>
          <p:cNvPr id="189" name="矩形: 剪去对角 188"/>
          <p:cNvSpPr/>
          <p:nvPr/>
        </p:nvSpPr>
        <p:spPr>
          <a:xfrm>
            <a:off x="6718767" y="5429442"/>
            <a:ext cx="1142382" cy="426361"/>
          </a:xfrm>
          <a:prstGeom prst="snip2DiagRect">
            <a:avLst/>
          </a:prstGeom>
          <a:noFill/>
          <a:ln w="9525">
            <a:gradFill>
              <a:gsLst>
                <a:gs pos="0">
                  <a:schemeClr val="accent1">
                    <a:lumMod val="5000"/>
                    <a:lumOff val="95000"/>
                  </a:schemeClr>
                </a:gs>
                <a:gs pos="100000">
                  <a:srgbClr val="8767E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1" name="文本框 190"/>
          <p:cNvSpPr txBox="1"/>
          <p:nvPr/>
        </p:nvSpPr>
        <p:spPr>
          <a:xfrm>
            <a:off x="6883558" y="5505116"/>
            <a:ext cx="812800" cy="294640"/>
          </a:xfrm>
          <a:prstGeom prst="rect">
            <a:avLst/>
          </a:prstGeom>
          <a:noFill/>
        </p:spPr>
        <p:txBody>
          <a:bodyPr wrap="none" lIns="0" tIns="0" rIns="0" bIns="0" rtlCol="0">
            <a:spAutoFit/>
          </a:bodyPr>
          <a:lstStyle/>
          <a:p>
            <a:pPr algn="ctr">
              <a:lnSpc>
                <a:spcPct val="120000"/>
              </a:lnSpc>
            </a:pPr>
            <a:r>
              <a:rPr lang="zh-CN" altLang="en-US" sz="1600" dirty="0">
                <a:solidFill>
                  <a:schemeClr val="bg1">
                    <a:alpha val="50000"/>
                  </a:schemeClr>
                </a:solidFill>
                <a:latin typeface="思源黑体 CN Bold" panose="020B0800000000000000" pitchFamily="34" charset="-122"/>
                <a:ea typeface="思源黑体 CN Heavy" panose="020B0A00000000000000" charset="-122"/>
              </a:rPr>
              <a:t>四字要點</a:t>
            </a:r>
            <a:endParaRPr lang="zh-CN" altLang="en-US" sz="16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193" name="矩形: 剪去对角 192"/>
          <p:cNvSpPr/>
          <p:nvPr/>
        </p:nvSpPr>
        <p:spPr>
          <a:xfrm>
            <a:off x="6718767" y="4734013"/>
            <a:ext cx="1142382" cy="426361"/>
          </a:xfrm>
          <a:prstGeom prst="snip2DiagRect">
            <a:avLst/>
          </a:prstGeom>
          <a:noFill/>
          <a:ln w="9525">
            <a:gradFill>
              <a:gsLst>
                <a:gs pos="0">
                  <a:schemeClr val="accent1">
                    <a:lumMod val="5000"/>
                    <a:lumOff val="95000"/>
                  </a:schemeClr>
                </a:gs>
                <a:gs pos="100000">
                  <a:srgbClr val="8767E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文本框 194"/>
          <p:cNvSpPr txBox="1"/>
          <p:nvPr/>
        </p:nvSpPr>
        <p:spPr>
          <a:xfrm>
            <a:off x="6883557" y="4809687"/>
            <a:ext cx="812800" cy="294640"/>
          </a:xfrm>
          <a:prstGeom prst="rect">
            <a:avLst/>
          </a:prstGeom>
          <a:noFill/>
        </p:spPr>
        <p:txBody>
          <a:bodyPr wrap="none" lIns="0" tIns="0" rIns="0" bIns="0" rtlCol="0">
            <a:spAutoFit/>
          </a:bodyPr>
          <a:lstStyle/>
          <a:p>
            <a:pPr algn="ctr">
              <a:lnSpc>
                <a:spcPct val="120000"/>
              </a:lnSpc>
            </a:pPr>
            <a:r>
              <a:rPr lang="zh-CN" altLang="en-US" sz="1600" dirty="0">
                <a:solidFill>
                  <a:schemeClr val="bg1">
                    <a:alpha val="50000"/>
                  </a:schemeClr>
                </a:solidFill>
                <a:latin typeface="思源黑体 CN Bold" panose="020B0800000000000000" pitchFamily="34" charset="-122"/>
                <a:ea typeface="思源黑体 CN Heavy" panose="020B0A00000000000000" charset="-122"/>
              </a:rPr>
              <a:t>四字要點</a:t>
            </a:r>
            <a:endParaRPr lang="zh-CN" altLang="en-US" sz="16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190" name="矩形: 剪去对角 189"/>
          <p:cNvSpPr/>
          <p:nvPr/>
        </p:nvSpPr>
        <p:spPr>
          <a:xfrm>
            <a:off x="8167657" y="5429442"/>
            <a:ext cx="1142382" cy="426361"/>
          </a:xfrm>
          <a:prstGeom prst="snip2DiagRect">
            <a:avLst/>
          </a:prstGeom>
          <a:noFill/>
          <a:ln w="9525">
            <a:gradFill>
              <a:gsLst>
                <a:gs pos="0">
                  <a:schemeClr val="accent1">
                    <a:lumMod val="5000"/>
                    <a:lumOff val="95000"/>
                  </a:schemeClr>
                </a:gs>
                <a:gs pos="100000">
                  <a:srgbClr val="8767E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2" name="文本框 191"/>
          <p:cNvSpPr txBox="1"/>
          <p:nvPr/>
        </p:nvSpPr>
        <p:spPr>
          <a:xfrm>
            <a:off x="8332448" y="5505116"/>
            <a:ext cx="812800" cy="294640"/>
          </a:xfrm>
          <a:prstGeom prst="rect">
            <a:avLst/>
          </a:prstGeom>
          <a:noFill/>
        </p:spPr>
        <p:txBody>
          <a:bodyPr wrap="none" lIns="0" tIns="0" rIns="0" bIns="0" rtlCol="0">
            <a:spAutoFit/>
          </a:bodyPr>
          <a:lstStyle/>
          <a:p>
            <a:pPr algn="ctr">
              <a:lnSpc>
                <a:spcPct val="120000"/>
              </a:lnSpc>
            </a:pPr>
            <a:r>
              <a:rPr lang="zh-CN" altLang="en-US" sz="1600" dirty="0">
                <a:solidFill>
                  <a:schemeClr val="bg1">
                    <a:alpha val="50000"/>
                  </a:schemeClr>
                </a:solidFill>
                <a:latin typeface="思源黑体 CN Bold" panose="020B0800000000000000" pitchFamily="34" charset="-122"/>
                <a:ea typeface="思源黑体 CN Heavy" panose="020B0A00000000000000" charset="-122"/>
              </a:rPr>
              <a:t>四字要點</a:t>
            </a:r>
            <a:endParaRPr lang="zh-CN" altLang="en-US" sz="16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194" name="矩形: 剪去对角 193"/>
          <p:cNvSpPr/>
          <p:nvPr/>
        </p:nvSpPr>
        <p:spPr>
          <a:xfrm>
            <a:off x="8167657" y="4734013"/>
            <a:ext cx="1142382" cy="426361"/>
          </a:xfrm>
          <a:prstGeom prst="snip2DiagRect">
            <a:avLst/>
          </a:prstGeom>
          <a:noFill/>
          <a:ln w="9525">
            <a:gradFill>
              <a:gsLst>
                <a:gs pos="0">
                  <a:schemeClr val="accent1">
                    <a:lumMod val="5000"/>
                    <a:lumOff val="95000"/>
                  </a:schemeClr>
                </a:gs>
                <a:gs pos="100000">
                  <a:srgbClr val="8767E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文本框 195"/>
          <p:cNvSpPr txBox="1"/>
          <p:nvPr/>
        </p:nvSpPr>
        <p:spPr>
          <a:xfrm>
            <a:off x="8332448" y="4809687"/>
            <a:ext cx="812800" cy="294640"/>
          </a:xfrm>
          <a:prstGeom prst="rect">
            <a:avLst/>
          </a:prstGeom>
          <a:noFill/>
        </p:spPr>
        <p:txBody>
          <a:bodyPr wrap="none" lIns="0" tIns="0" rIns="0" bIns="0" rtlCol="0">
            <a:spAutoFit/>
          </a:bodyPr>
          <a:lstStyle/>
          <a:p>
            <a:pPr algn="ctr">
              <a:lnSpc>
                <a:spcPct val="120000"/>
              </a:lnSpc>
            </a:pPr>
            <a:r>
              <a:rPr lang="zh-CN" altLang="en-US" sz="1600" dirty="0">
                <a:solidFill>
                  <a:schemeClr val="bg1">
                    <a:alpha val="50000"/>
                  </a:schemeClr>
                </a:solidFill>
                <a:latin typeface="思源黑体 CN Bold" panose="020B0800000000000000" pitchFamily="34" charset="-122"/>
                <a:ea typeface="思源黑体 CN Heavy" panose="020B0A00000000000000" charset="-122"/>
              </a:rPr>
              <a:t>四字要點</a:t>
            </a:r>
            <a:endParaRPr lang="zh-CN" altLang="en-US" sz="16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214" name="文本框 213"/>
          <p:cNvSpPr txBox="1"/>
          <p:nvPr/>
        </p:nvSpPr>
        <p:spPr>
          <a:xfrm>
            <a:off x="6718767" y="1997871"/>
            <a:ext cx="1524000" cy="307340"/>
          </a:xfrm>
          <a:prstGeom prst="rect">
            <a:avLst/>
          </a:prstGeom>
          <a:noFill/>
        </p:spPr>
        <p:txBody>
          <a:bodyPr wrap="none" lIns="0" tIns="0" rIns="0" bIns="0" rtlCol="0">
            <a:spAutoFit/>
          </a:bodyPr>
          <a:lstStyle>
            <a:defPPr>
              <a:defRPr lang="zh-CN"/>
            </a:defPPr>
            <a:lvl1pPr>
              <a:defRPr sz="2000">
                <a:gradFill>
                  <a:gsLst>
                    <a:gs pos="0">
                      <a:schemeClr val="bg1"/>
                    </a:gs>
                    <a:gs pos="100000">
                      <a:srgbClr val="BACCF8">
                        <a:alpha val="50000"/>
                      </a:srgbClr>
                    </a:gs>
                  </a:gsLst>
                  <a:lin ang="0" scaled="0"/>
                </a:gradFill>
                <a:latin typeface="思源黑体 CN Medium" panose="020B0600000000000000" pitchFamily="34" charset="-122"/>
                <a:ea typeface="思源黑体 CN Medium" panose="020B0600000000000000" pitchFamily="34" charset="-122"/>
              </a:defRPr>
            </a:lvl1pPr>
          </a:lstStyle>
          <a:p>
            <a:r>
              <a:rPr lang="zh-CN" altLang="en-US" dirty="0">
                <a:latin typeface="思源黑体 CN Bold" panose="020B0800000000000000" pitchFamily="34" charset="-122"/>
                <a:ea typeface="思源黑体 CN Heavy" panose="020B0A00000000000000" charset="-122"/>
                <a:sym typeface="思源黑体 CN Medium" panose="020B0600000000000000" pitchFamily="34" charset="-122"/>
              </a:rPr>
              <a:t>這裏是小標題</a:t>
            </a:r>
            <a:endParaRPr lang="zh-CN" altLang="en-US" dirty="0">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215" name="文本框 214"/>
          <p:cNvSpPr txBox="1"/>
          <p:nvPr/>
        </p:nvSpPr>
        <p:spPr>
          <a:xfrm>
            <a:off x="6718767" y="2631617"/>
            <a:ext cx="4794690" cy="774700"/>
          </a:xfrm>
          <a:prstGeom prst="rect">
            <a:avLst/>
          </a:prstGeom>
          <a:noFill/>
        </p:spPr>
        <p:txBody>
          <a:bodyPr wrap="square" lIns="0" tIns="0" rIns="0" bIns="0" rtlCol="0">
            <a:spAutoFit/>
          </a:bodyPr>
          <a:lstStyle/>
          <a:p>
            <a:pPr>
              <a:lnSpc>
                <a:spcPct val="120000"/>
              </a:lnSpc>
            </a:pPr>
            <a:r>
              <a:rPr lang="zh-CN" altLang="en-US" sz="1400" dirty="0">
                <a:solidFill>
                  <a:schemeClr val="bg1">
                    <a:alpha val="50000"/>
                  </a:schemeClr>
                </a:solidFill>
                <a:latin typeface="思源黑体 CN Bold" panose="020B0800000000000000" pitchFamily="34" charset="-122"/>
                <a:ea typeface="思源黑体 CN Heavy" panose="020B0A00000000000000" charset="-122"/>
              </a:rPr>
              <a:t>文字這裏是一段文字這裏是一段文字這裏是一段文一段文字這裏是一段文這裏是一段文字文字這裏是一段文字這裏是一段文字這裏是一段文一段文字這裏是一段文這裏是一段文字</a:t>
            </a:r>
            <a:endParaRPr lang="zh-CN" altLang="en-US" sz="14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216" name="文本框 215"/>
          <p:cNvSpPr txBox="1"/>
          <p:nvPr/>
        </p:nvSpPr>
        <p:spPr>
          <a:xfrm>
            <a:off x="6718767" y="3557719"/>
            <a:ext cx="4794690" cy="516255"/>
          </a:xfrm>
          <a:prstGeom prst="rect">
            <a:avLst/>
          </a:prstGeom>
          <a:noFill/>
        </p:spPr>
        <p:txBody>
          <a:bodyPr wrap="square" lIns="0" tIns="0" rIns="0" bIns="0" rtlCol="0">
            <a:spAutoFit/>
          </a:bodyPr>
          <a:lstStyle/>
          <a:p>
            <a:pPr>
              <a:lnSpc>
                <a:spcPct val="120000"/>
              </a:lnSpc>
            </a:pPr>
            <a:r>
              <a:rPr lang="zh-CN" altLang="en-US" sz="1400" dirty="0">
                <a:solidFill>
                  <a:schemeClr val="bg1">
                    <a:alpha val="50000"/>
                  </a:schemeClr>
                </a:solidFill>
                <a:latin typeface="思源黑体 CN Bold" panose="020B0800000000000000" pitchFamily="34" charset="-122"/>
                <a:ea typeface="思源黑体 CN Heavy" panose="020B0A00000000000000" charset="-122"/>
              </a:rPr>
              <a:t>文字這裏是一段文字這裏是一段文字這裏是一段文一段文字這裏是一段文這裏是一段文字文字這裏是一段文字</a:t>
            </a:r>
            <a:endParaRPr lang="zh-CN" altLang="en-US" sz="14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74" name="矩形: 剪去对角 73"/>
          <p:cNvSpPr/>
          <p:nvPr/>
        </p:nvSpPr>
        <p:spPr>
          <a:xfrm>
            <a:off x="9616547" y="5429442"/>
            <a:ext cx="1142382" cy="426361"/>
          </a:xfrm>
          <a:prstGeom prst="snip2DiagRect">
            <a:avLst/>
          </a:prstGeom>
          <a:noFill/>
          <a:ln w="9525">
            <a:gradFill>
              <a:gsLst>
                <a:gs pos="0">
                  <a:schemeClr val="accent1">
                    <a:lumMod val="5000"/>
                    <a:lumOff val="95000"/>
                  </a:schemeClr>
                </a:gs>
                <a:gs pos="100000">
                  <a:srgbClr val="8767E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文本框 74"/>
          <p:cNvSpPr txBox="1"/>
          <p:nvPr/>
        </p:nvSpPr>
        <p:spPr>
          <a:xfrm>
            <a:off x="9781338" y="5505116"/>
            <a:ext cx="812800" cy="294640"/>
          </a:xfrm>
          <a:prstGeom prst="rect">
            <a:avLst/>
          </a:prstGeom>
          <a:noFill/>
        </p:spPr>
        <p:txBody>
          <a:bodyPr wrap="none" lIns="0" tIns="0" rIns="0" bIns="0" rtlCol="0">
            <a:spAutoFit/>
          </a:bodyPr>
          <a:lstStyle/>
          <a:p>
            <a:pPr algn="ctr">
              <a:lnSpc>
                <a:spcPct val="120000"/>
              </a:lnSpc>
            </a:pPr>
            <a:r>
              <a:rPr lang="zh-CN" altLang="en-US" sz="1600" dirty="0">
                <a:solidFill>
                  <a:schemeClr val="bg1">
                    <a:alpha val="50000"/>
                  </a:schemeClr>
                </a:solidFill>
                <a:latin typeface="思源黑体 CN Bold" panose="020B0800000000000000" pitchFamily="34" charset="-122"/>
                <a:ea typeface="思源黑体 CN Heavy" panose="020B0A00000000000000" charset="-122"/>
              </a:rPr>
              <a:t>四字要點</a:t>
            </a:r>
            <a:endParaRPr lang="zh-CN" altLang="en-US" sz="16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76" name="矩形: 剪去对角 75"/>
          <p:cNvSpPr/>
          <p:nvPr/>
        </p:nvSpPr>
        <p:spPr>
          <a:xfrm>
            <a:off x="9616547" y="4734013"/>
            <a:ext cx="1142382" cy="426361"/>
          </a:xfrm>
          <a:prstGeom prst="snip2DiagRect">
            <a:avLst/>
          </a:prstGeom>
          <a:noFill/>
          <a:ln w="9525">
            <a:gradFill>
              <a:gsLst>
                <a:gs pos="0">
                  <a:schemeClr val="accent1">
                    <a:lumMod val="5000"/>
                    <a:lumOff val="95000"/>
                  </a:schemeClr>
                </a:gs>
                <a:gs pos="100000">
                  <a:srgbClr val="8767E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文本框 76"/>
          <p:cNvSpPr txBox="1"/>
          <p:nvPr/>
        </p:nvSpPr>
        <p:spPr>
          <a:xfrm>
            <a:off x="9781338" y="4809687"/>
            <a:ext cx="812800" cy="294640"/>
          </a:xfrm>
          <a:prstGeom prst="rect">
            <a:avLst/>
          </a:prstGeom>
          <a:noFill/>
        </p:spPr>
        <p:txBody>
          <a:bodyPr wrap="none" lIns="0" tIns="0" rIns="0" bIns="0" rtlCol="0">
            <a:spAutoFit/>
          </a:bodyPr>
          <a:lstStyle/>
          <a:p>
            <a:pPr algn="ctr">
              <a:lnSpc>
                <a:spcPct val="120000"/>
              </a:lnSpc>
            </a:pPr>
            <a:r>
              <a:rPr lang="zh-CN" altLang="en-US" sz="1600" dirty="0">
                <a:solidFill>
                  <a:schemeClr val="bg1">
                    <a:alpha val="50000"/>
                  </a:schemeClr>
                </a:solidFill>
                <a:latin typeface="思源黑体 CN Bold" panose="020B0800000000000000" pitchFamily="34" charset="-122"/>
                <a:ea typeface="思源黑体 CN Heavy" panose="020B0A00000000000000" charset="-122"/>
              </a:rPr>
              <a:t>四字要點</a:t>
            </a:r>
            <a:endParaRPr lang="zh-CN" altLang="en-US" sz="1600" dirty="0">
              <a:solidFill>
                <a:schemeClr val="bg1">
                  <a:alpha val="50000"/>
                </a:schemeClr>
              </a:solidFill>
              <a:latin typeface="思源黑体 CN Bold" panose="020B0800000000000000" pitchFamily="34" charset="-122"/>
              <a:ea typeface="思源黑体 CN Heavy" panose="020B0A00000000000000" charset="-122"/>
            </a:endParaRPr>
          </a:p>
        </p:txBody>
      </p:sp>
      <p:pic>
        <p:nvPicPr>
          <p:cNvPr id="81" name="Picture 6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29848" y="1924856"/>
            <a:ext cx="419369" cy="475285"/>
          </a:xfrm>
          <a:prstGeom prst="rect">
            <a:avLst/>
          </a:prstGeom>
        </p:spPr>
      </p:pic>
      <p:sp>
        <p:nvSpPr>
          <p:cNvPr id="99" name="矩形 98"/>
          <p:cNvSpPr/>
          <p:nvPr/>
        </p:nvSpPr>
        <p:spPr>
          <a:xfrm>
            <a:off x="6733045" y="2398889"/>
            <a:ext cx="1060512" cy="36000"/>
          </a:xfrm>
          <a:prstGeom prst="rect">
            <a:avLst/>
          </a:prstGeom>
          <a:gradFill>
            <a:gsLst>
              <a:gs pos="0">
                <a:schemeClr val="bg1"/>
              </a:gs>
              <a:gs pos="100000">
                <a:srgbClr val="82A2F2"/>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0">
                    <a:schemeClr val="bg1"/>
                  </a:gs>
                  <a:gs pos="100000">
                    <a:srgbClr val="82A2F2"/>
                  </a:gs>
                </a:gsLst>
                <a:lin ang="2700000" scaled="0"/>
              </a:gradFill>
            </a:endParaRPr>
          </a:p>
        </p:txBody>
      </p:sp>
      <p:sp>
        <p:nvSpPr>
          <p:cNvPr id="100" name="矩形 99"/>
          <p:cNvSpPr/>
          <p:nvPr/>
        </p:nvSpPr>
        <p:spPr>
          <a:xfrm>
            <a:off x="7940693" y="2398889"/>
            <a:ext cx="239681" cy="36000"/>
          </a:xfrm>
          <a:prstGeom prst="rect">
            <a:avLst/>
          </a:prstGeom>
          <a:gradFill>
            <a:gsLst>
              <a:gs pos="0">
                <a:schemeClr val="bg1"/>
              </a:gs>
              <a:gs pos="100000">
                <a:srgbClr val="82A2F2"/>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0">
                    <a:schemeClr val="bg1"/>
                  </a:gs>
                  <a:gs pos="100000">
                    <a:srgbClr val="82A2F2"/>
                  </a:gs>
                </a:gsLst>
                <a:lin ang="2700000" scaled="0"/>
              </a:gradFill>
            </a:endParaRPr>
          </a:p>
        </p:txBody>
      </p:sp>
      <p:sp>
        <p:nvSpPr>
          <p:cNvPr id="101" name="矩形 100"/>
          <p:cNvSpPr/>
          <p:nvPr/>
        </p:nvSpPr>
        <p:spPr>
          <a:xfrm>
            <a:off x="8327510" y="2398889"/>
            <a:ext cx="75600" cy="36000"/>
          </a:xfrm>
          <a:prstGeom prst="rect">
            <a:avLst/>
          </a:prstGeom>
          <a:gradFill>
            <a:gsLst>
              <a:gs pos="0">
                <a:schemeClr val="bg1"/>
              </a:gs>
              <a:gs pos="100000">
                <a:srgbClr val="82A2F2"/>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0">
                    <a:schemeClr val="bg1"/>
                  </a:gs>
                  <a:gs pos="100000">
                    <a:srgbClr val="82A2F2"/>
                  </a:gs>
                </a:gsLst>
                <a:lin ang="2700000" scaled="0"/>
              </a:gradFill>
            </a:endParaRPr>
          </a:p>
        </p:txBody>
      </p:sp>
      <p:sp>
        <p:nvSpPr>
          <p:cNvPr id="10" name="弧形 9"/>
          <p:cNvSpPr>
            <a:spLocks noChangeAspect="1"/>
          </p:cNvSpPr>
          <p:nvPr/>
        </p:nvSpPr>
        <p:spPr>
          <a:xfrm rot="20722909" flipH="1" flipV="1">
            <a:off x="9955905" y="-1072694"/>
            <a:ext cx="2578274" cy="2578276"/>
          </a:xfrm>
          <a:prstGeom prst="arc">
            <a:avLst/>
          </a:prstGeom>
          <a:gradFill flip="none" rotWithShape="1">
            <a:gsLst>
              <a:gs pos="100000">
                <a:srgbClr val="1B56E7">
                  <a:alpha val="0"/>
                </a:srgbClr>
              </a:gs>
              <a:gs pos="0">
                <a:srgbClr val="8767EF">
                  <a:alpha val="80000"/>
                </a:srgbClr>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43" name="文本框 42"/>
          <p:cNvSpPr txBox="1"/>
          <p:nvPr/>
        </p:nvSpPr>
        <p:spPr>
          <a:xfrm>
            <a:off x="5483424" y="7515813"/>
            <a:ext cx="609600" cy="245745"/>
          </a:xfrm>
          <a:prstGeom prst="rect">
            <a:avLst/>
          </a:prstGeom>
          <a:noFill/>
        </p:spPr>
        <p:txBody>
          <a:bodyPr wrap="none" lIns="0" tIns="0" rIns="0" bIns="0" rtlCol="0">
            <a:spAutoFit/>
          </a:bodyPr>
          <a:lstStyle/>
          <a:p>
            <a:pPr algn="ctr"/>
            <a:r>
              <a:rPr lang="zh-CN" altLang="en-US" sz="1600" dirty="0">
                <a:gradFill>
                  <a:gsLst>
                    <a:gs pos="0">
                      <a:schemeClr val="bg1"/>
                    </a:gs>
                    <a:gs pos="100000">
                      <a:srgbClr val="82A2F2"/>
                    </a:gs>
                  </a:gsLst>
                  <a:lin ang="5400000" scaled="1"/>
                </a:gradFill>
                <a:latin typeface="思源黑体 CN Bold" panose="020B0800000000000000" pitchFamily="34" charset="-122"/>
                <a:ea typeface="思源黑体 CN Heavy" panose="020B0A00000000000000" charset="-122"/>
                <a:sym typeface="思源黑体 CN Medium" panose="020B0600000000000000" pitchFamily="34" charset="-122"/>
              </a:rPr>
              <a:t>山道年</a:t>
            </a:r>
            <a:endParaRPr lang="zh-CN" altLang="en-US" sz="1600" dirty="0">
              <a:gradFill>
                <a:gsLst>
                  <a:gs pos="0">
                    <a:schemeClr val="bg1"/>
                  </a:gs>
                  <a:gs pos="100000">
                    <a:srgbClr val="82A2F2"/>
                  </a:gs>
                </a:gsLst>
                <a:lin ang="5400000" scaled="1"/>
              </a:gra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44" name="梯形 43"/>
          <p:cNvSpPr/>
          <p:nvPr/>
        </p:nvSpPr>
        <p:spPr>
          <a:xfrm>
            <a:off x="1156972" y="2972881"/>
            <a:ext cx="3824998" cy="989614"/>
          </a:xfrm>
          <a:prstGeom prst="trapezoid">
            <a:avLst>
              <a:gd name="adj" fmla="val 99967"/>
            </a:avLst>
          </a:prstGeom>
          <a:gradFill flip="none" rotWithShape="1">
            <a:gsLst>
              <a:gs pos="100000">
                <a:srgbClr val="1B56E7">
                  <a:lumMod val="100000"/>
                  <a:alpha val="20000"/>
                </a:srgbClr>
              </a:gs>
              <a:gs pos="25000">
                <a:srgbClr val="8767EF">
                  <a:alpha val="0"/>
                </a:srgbClr>
              </a:gs>
            </a:gsLst>
            <a:lin ang="5400000" scaled="1"/>
            <a:tileRect/>
          </a:gradFill>
          <a:ln>
            <a:gradFill>
              <a:gsLst>
                <a:gs pos="32000">
                  <a:srgbClr val="1B56E7">
                    <a:alpha val="0"/>
                  </a:srgbClr>
                </a:gs>
                <a:gs pos="100000">
                  <a:srgbClr val="8767EF"/>
                </a:gs>
              </a:gsLst>
              <a:lin ang="5400000" scaled="1"/>
            </a:gradFill>
          </a:ln>
          <a:effectLst>
            <a:outerShdw blurRad="266700" dir="5400000" algn="t" rotWithShape="0">
              <a:srgbClr val="8767EF">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p:cNvGrpSpPr/>
          <p:nvPr/>
        </p:nvGrpSpPr>
        <p:grpSpPr>
          <a:xfrm>
            <a:off x="1911301" y="2321004"/>
            <a:ext cx="2313239" cy="1107440"/>
            <a:chOff x="1924837" y="2321004"/>
            <a:chExt cx="2313239" cy="1107440"/>
          </a:xfrm>
        </p:grpSpPr>
        <p:sp>
          <p:nvSpPr>
            <p:cNvPr id="45" name="文本框 44"/>
            <p:cNvSpPr txBox="1"/>
            <p:nvPr/>
          </p:nvSpPr>
          <p:spPr>
            <a:xfrm>
              <a:off x="1924837" y="2321004"/>
              <a:ext cx="2153920" cy="1107440"/>
            </a:xfrm>
            <a:prstGeom prst="rect">
              <a:avLst/>
            </a:prstGeom>
            <a:noFill/>
          </p:spPr>
          <p:txBody>
            <a:bodyPr wrap="none" lIns="0" tIns="0" rIns="0" bIns="0" rtlCol="0">
              <a:spAutoFit/>
            </a:bodyPr>
            <a:lstStyle/>
            <a:p>
              <a:pPr algn="l"/>
              <a:r>
                <a:rPr lang="en-US" altLang="zh-CN" sz="7200" dirty="0">
                  <a:gradFill>
                    <a:gsLst>
                      <a:gs pos="0">
                        <a:schemeClr val="bg1"/>
                      </a:gs>
                      <a:gs pos="100000">
                        <a:srgbClr val="1B56E7"/>
                      </a:gs>
                    </a:gsLst>
                    <a:lin ang="2700000" scaled="0"/>
                  </a:gradFill>
                  <a:effectLst>
                    <a:outerShdw blurRad="419100" dist="38100" dir="5400000" algn="t" rotWithShape="0">
                      <a:srgbClr val="82A2F2">
                        <a:alpha val="66000"/>
                      </a:srgbClr>
                    </a:outerShdw>
                  </a:effectLst>
                  <a:latin typeface="思源黑体 CN Bold" panose="020B0800000000000000" pitchFamily="34" charset="-122"/>
                  <a:ea typeface="思源黑体 CN Heavy" panose="020B0A00000000000000" charset="-122"/>
                </a:rPr>
                <a:t>8453</a:t>
              </a:r>
              <a:endParaRPr lang="en-US" altLang="zh-CN" sz="7200" dirty="0">
                <a:gradFill>
                  <a:gsLst>
                    <a:gs pos="0">
                      <a:schemeClr val="bg1"/>
                    </a:gs>
                    <a:gs pos="100000">
                      <a:srgbClr val="1B56E7"/>
                    </a:gs>
                  </a:gsLst>
                  <a:lin ang="2700000" scaled="0"/>
                </a:gradFill>
                <a:effectLst>
                  <a:outerShdw blurRad="419100" dist="38100" dir="5400000" algn="t" rotWithShape="0">
                    <a:srgbClr val="82A2F2">
                      <a:alpha val="66000"/>
                    </a:srgbClr>
                  </a:outerShdw>
                </a:effectLst>
                <a:latin typeface="思源黑体 CN Bold" panose="020B0800000000000000" pitchFamily="34" charset="-122"/>
                <a:ea typeface="思源黑体 CN Heavy" panose="020B0A00000000000000" charset="-122"/>
              </a:endParaRPr>
            </a:p>
          </p:txBody>
        </p:sp>
        <p:sp>
          <p:nvSpPr>
            <p:cNvPr id="46" name="文本框 45"/>
            <p:cNvSpPr txBox="1"/>
            <p:nvPr/>
          </p:nvSpPr>
          <p:spPr>
            <a:xfrm>
              <a:off x="3920576" y="2939317"/>
              <a:ext cx="317500" cy="276860"/>
            </a:xfrm>
            <a:prstGeom prst="rect">
              <a:avLst/>
            </a:prstGeom>
            <a:noFill/>
          </p:spPr>
          <p:txBody>
            <a:bodyPr wrap="none" lIns="0" tIns="0" rIns="0" bIns="0" rtlCol="0">
              <a:spAutoFit/>
            </a:bodyPr>
            <a:lstStyle/>
            <a:p>
              <a:pPr algn="l"/>
              <a:r>
                <a:rPr lang="en-US" altLang="zh-CN" dirty="0">
                  <a:solidFill>
                    <a:schemeClr val="bg1">
                      <a:alpha val="50000"/>
                    </a:schemeClr>
                  </a:solidFill>
                  <a:effectLst>
                    <a:outerShdw blurRad="419100" dist="38100" dir="5400000" algn="t" rotWithShape="0">
                      <a:srgbClr val="82A2F2">
                        <a:alpha val="66000"/>
                      </a:srgbClr>
                    </a:outerShdw>
                  </a:effectLst>
                  <a:latin typeface="思源黑体 CN Bold" panose="020B0800000000000000" pitchFamily="34" charset="-122"/>
                  <a:ea typeface="思源黑体 CN Heavy" panose="020B0A00000000000000" charset="-122"/>
                  <a:sym typeface="思源黑体 CN Regular" panose="020B0500000000000000" pitchFamily="34" charset="-122"/>
                </a:rPr>
                <a:t>/</a:t>
              </a:r>
              <a:r>
                <a:rPr lang="zh-CN" altLang="en-US" dirty="0">
                  <a:solidFill>
                    <a:schemeClr val="bg1">
                      <a:alpha val="50000"/>
                    </a:schemeClr>
                  </a:solidFill>
                  <a:effectLst>
                    <a:outerShdw blurRad="419100" dist="38100" dir="5400000" algn="t" rotWithShape="0">
                      <a:srgbClr val="82A2F2">
                        <a:alpha val="66000"/>
                      </a:srgbClr>
                    </a:outerShdw>
                  </a:effectLst>
                  <a:latin typeface="思源黑体 CN Bold" panose="020B0800000000000000" pitchFamily="34" charset="-122"/>
                  <a:ea typeface="思源黑体 CN Heavy" panose="020B0A00000000000000" charset="-122"/>
                  <a:sym typeface="思源黑体 CN Regular" panose="020B0500000000000000" pitchFamily="34" charset="-122"/>
                </a:rPr>
                <a:t>個</a:t>
              </a:r>
              <a:endParaRPr lang="zh-CN" altLang="en-US" dirty="0">
                <a:solidFill>
                  <a:schemeClr val="bg1">
                    <a:alpha val="50000"/>
                  </a:schemeClr>
                </a:solidFill>
                <a:effectLst>
                  <a:outerShdw blurRad="419100" dist="38100" dir="5400000" algn="t" rotWithShape="0">
                    <a:srgbClr val="82A2F2">
                      <a:alpha val="66000"/>
                    </a:srgbClr>
                  </a:outerShdw>
                </a:effectLst>
                <a:latin typeface="思源黑体 CN Bold" panose="020B0800000000000000" pitchFamily="34" charset="-122"/>
                <a:ea typeface="思源黑体 CN Heavy" panose="020B0A00000000000000" charset="-122"/>
                <a:sym typeface="思源黑体 CN Regular" panose="020B0500000000000000" pitchFamily="34" charset="-122"/>
              </a:endParaRPr>
            </a:p>
          </p:txBody>
        </p:sp>
      </p:grpSp>
      <p:sp>
        <p:nvSpPr>
          <p:cNvPr id="48" name="文本框 47"/>
          <p:cNvSpPr txBox="1"/>
          <p:nvPr/>
        </p:nvSpPr>
        <p:spPr>
          <a:xfrm>
            <a:off x="1966586" y="3376892"/>
            <a:ext cx="1524000" cy="368935"/>
          </a:xfrm>
          <a:prstGeom prst="rect">
            <a:avLst/>
          </a:prstGeom>
          <a:noFill/>
        </p:spPr>
        <p:txBody>
          <a:bodyPr wrap="none" lIns="0" tIns="0" rIns="0" bIns="0" rtlCol="0">
            <a:spAutoFit/>
          </a:bodyPr>
          <a:lstStyle/>
          <a:p>
            <a:pPr>
              <a:lnSpc>
                <a:spcPct val="120000"/>
              </a:lnSpc>
            </a:pPr>
            <a:r>
              <a:rPr lang="zh-CN" altLang="en-US" sz="2000" dirty="0">
                <a:solidFill>
                  <a:schemeClr val="bg1">
                    <a:alpha val="80000"/>
                  </a:schemeClr>
                </a:solidFill>
                <a:latin typeface="思源黑体 CN Bold" panose="020B0800000000000000" pitchFamily="34" charset="-122"/>
                <a:ea typeface="思源黑体 CN Heavy" panose="020B0A00000000000000" charset="-122"/>
                <a:sym typeface="思源黑体 CN Medium" panose="020B0600000000000000" pitchFamily="34" charset="-122"/>
              </a:rPr>
              <a:t>少量數據要點</a:t>
            </a:r>
            <a:endParaRPr lang="zh-CN" altLang="en-US" sz="2000" dirty="0">
              <a:solidFill>
                <a:schemeClr val="bg1">
                  <a:alpha val="80000"/>
                </a:schemeClr>
              </a:soli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49" name="梯形 48"/>
          <p:cNvSpPr/>
          <p:nvPr/>
        </p:nvSpPr>
        <p:spPr>
          <a:xfrm>
            <a:off x="1156972" y="4933308"/>
            <a:ext cx="3824998" cy="989614"/>
          </a:xfrm>
          <a:prstGeom prst="trapezoid">
            <a:avLst>
              <a:gd name="adj" fmla="val 99967"/>
            </a:avLst>
          </a:prstGeom>
          <a:gradFill flip="none" rotWithShape="1">
            <a:gsLst>
              <a:gs pos="100000">
                <a:srgbClr val="1B56E7">
                  <a:lumMod val="100000"/>
                  <a:alpha val="20000"/>
                </a:srgbClr>
              </a:gs>
              <a:gs pos="25000">
                <a:srgbClr val="8767EF">
                  <a:alpha val="0"/>
                </a:srgbClr>
              </a:gs>
            </a:gsLst>
            <a:lin ang="5400000" scaled="1"/>
            <a:tileRect/>
          </a:gradFill>
          <a:ln>
            <a:gradFill>
              <a:gsLst>
                <a:gs pos="32000">
                  <a:srgbClr val="1B56E7">
                    <a:alpha val="0"/>
                  </a:srgbClr>
                </a:gs>
                <a:gs pos="100000">
                  <a:srgbClr val="8767EF"/>
                </a:gs>
              </a:gsLst>
              <a:lin ang="5400000" scaled="1"/>
            </a:gradFill>
          </a:ln>
          <a:effectLst>
            <a:outerShdw blurRad="266700" dir="5400000" algn="t" rotWithShape="0">
              <a:srgbClr val="8767EF">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0" name="组合 49"/>
          <p:cNvGrpSpPr/>
          <p:nvPr/>
        </p:nvGrpSpPr>
        <p:grpSpPr>
          <a:xfrm>
            <a:off x="1911301" y="4281431"/>
            <a:ext cx="2313239" cy="1107440"/>
            <a:chOff x="1924837" y="2321004"/>
            <a:chExt cx="2313239" cy="1107440"/>
          </a:xfrm>
        </p:grpSpPr>
        <p:sp>
          <p:nvSpPr>
            <p:cNvPr id="51" name="文本框 50"/>
            <p:cNvSpPr txBox="1"/>
            <p:nvPr/>
          </p:nvSpPr>
          <p:spPr>
            <a:xfrm>
              <a:off x="1924837" y="2321004"/>
              <a:ext cx="2153920" cy="1107440"/>
            </a:xfrm>
            <a:prstGeom prst="rect">
              <a:avLst/>
            </a:prstGeom>
            <a:noFill/>
          </p:spPr>
          <p:txBody>
            <a:bodyPr wrap="none" lIns="0" tIns="0" rIns="0" bIns="0" rtlCol="0">
              <a:spAutoFit/>
            </a:bodyPr>
            <a:lstStyle/>
            <a:p>
              <a:pPr algn="l"/>
              <a:r>
                <a:rPr lang="en-US" altLang="zh-CN" sz="7200" dirty="0">
                  <a:gradFill>
                    <a:gsLst>
                      <a:gs pos="0">
                        <a:schemeClr val="bg1"/>
                      </a:gs>
                      <a:gs pos="100000">
                        <a:srgbClr val="1B56E7"/>
                      </a:gs>
                    </a:gsLst>
                    <a:lin ang="2700000" scaled="0"/>
                  </a:gradFill>
                  <a:effectLst>
                    <a:outerShdw blurRad="419100" dist="38100" dir="5400000" algn="t" rotWithShape="0">
                      <a:srgbClr val="82A2F2">
                        <a:alpha val="66000"/>
                      </a:srgbClr>
                    </a:outerShdw>
                  </a:effectLst>
                  <a:latin typeface="思源黑体 CN Bold" panose="020B0800000000000000" pitchFamily="34" charset="-122"/>
                  <a:ea typeface="思源黑体 CN Heavy" panose="020B0A00000000000000" charset="-122"/>
                </a:rPr>
                <a:t>5734</a:t>
              </a:r>
              <a:endParaRPr lang="en-US" altLang="zh-CN" sz="7200" dirty="0">
                <a:gradFill>
                  <a:gsLst>
                    <a:gs pos="0">
                      <a:schemeClr val="bg1"/>
                    </a:gs>
                    <a:gs pos="100000">
                      <a:srgbClr val="1B56E7"/>
                    </a:gs>
                  </a:gsLst>
                  <a:lin ang="2700000" scaled="0"/>
                </a:gradFill>
                <a:effectLst>
                  <a:outerShdw blurRad="419100" dist="38100" dir="5400000" algn="t" rotWithShape="0">
                    <a:srgbClr val="82A2F2">
                      <a:alpha val="66000"/>
                    </a:srgbClr>
                  </a:outerShdw>
                </a:effectLst>
                <a:latin typeface="思源黑体 CN Bold" panose="020B0800000000000000" pitchFamily="34" charset="-122"/>
                <a:ea typeface="思源黑体 CN Heavy" panose="020B0A00000000000000" charset="-122"/>
              </a:endParaRPr>
            </a:p>
          </p:txBody>
        </p:sp>
        <p:sp>
          <p:nvSpPr>
            <p:cNvPr id="52" name="文本框 51"/>
            <p:cNvSpPr txBox="1"/>
            <p:nvPr/>
          </p:nvSpPr>
          <p:spPr>
            <a:xfrm>
              <a:off x="3920576" y="2939317"/>
              <a:ext cx="317500" cy="276860"/>
            </a:xfrm>
            <a:prstGeom prst="rect">
              <a:avLst/>
            </a:prstGeom>
            <a:noFill/>
          </p:spPr>
          <p:txBody>
            <a:bodyPr wrap="none" lIns="0" tIns="0" rIns="0" bIns="0" rtlCol="0">
              <a:spAutoFit/>
            </a:bodyPr>
            <a:lstStyle/>
            <a:p>
              <a:pPr algn="l"/>
              <a:r>
                <a:rPr lang="en-US" altLang="zh-CN" dirty="0">
                  <a:solidFill>
                    <a:schemeClr val="bg1">
                      <a:alpha val="50000"/>
                    </a:schemeClr>
                  </a:solidFill>
                  <a:effectLst>
                    <a:outerShdw blurRad="419100" dist="38100" dir="5400000" algn="t" rotWithShape="0">
                      <a:srgbClr val="82A2F2">
                        <a:alpha val="66000"/>
                      </a:srgbClr>
                    </a:outerShdw>
                  </a:effectLst>
                  <a:latin typeface="思源黑体 CN Bold" panose="020B0800000000000000" pitchFamily="34" charset="-122"/>
                  <a:ea typeface="思源黑体 CN Heavy" panose="020B0A00000000000000" charset="-122"/>
                  <a:sym typeface="思源黑体 CN Regular" panose="020B0500000000000000" pitchFamily="34" charset="-122"/>
                </a:rPr>
                <a:t>/</a:t>
              </a:r>
              <a:r>
                <a:rPr lang="zh-CN" altLang="en-US" dirty="0">
                  <a:solidFill>
                    <a:schemeClr val="bg1">
                      <a:alpha val="50000"/>
                    </a:schemeClr>
                  </a:solidFill>
                  <a:effectLst>
                    <a:outerShdw blurRad="419100" dist="38100" dir="5400000" algn="t" rotWithShape="0">
                      <a:srgbClr val="82A2F2">
                        <a:alpha val="66000"/>
                      </a:srgbClr>
                    </a:outerShdw>
                  </a:effectLst>
                  <a:latin typeface="思源黑体 CN Bold" panose="020B0800000000000000" pitchFamily="34" charset="-122"/>
                  <a:ea typeface="思源黑体 CN Heavy" panose="020B0A00000000000000" charset="-122"/>
                  <a:sym typeface="思源黑体 CN Regular" panose="020B0500000000000000" pitchFamily="34" charset="-122"/>
                </a:rPr>
                <a:t>個</a:t>
              </a:r>
              <a:endParaRPr lang="zh-CN" altLang="en-US" dirty="0">
                <a:solidFill>
                  <a:schemeClr val="bg1">
                    <a:alpha val="50000"/>
                  </a:schemeClr>
                </a:solidFill>
                <a:effectLst>
                  <a:outerShdw blurRad="419100" dist="38100" dir="5400000" algn="t" rotWithShape="0">
                    <a:srgbClr val="82A2F2">
                      <a:alpha val="66000"/>
                    </a:srgbClr>
                  </a:outerShdw>
                </a:effectLst>
                <a:latin typeface="思源黑体 CN Bold" panose="020B0800000000000000" pitchFamily="34" charset="-122"/>
                <a:ea typeface="思源黑体 CN Heavy" panose="020B0A00000000000000" charset="-122"/>
                <a:sym typeface="思源黑体 CN Regular" panose="020B0500000000000000" pitchFamily="34" charset="-122"/>
              </a:endParaRPr>
            </a:p>
          </p:txBody>
        </p:sp>
      </p:grpSp>
      <p:sp>
        <p:nvSpPr>
          <p:cNvPr id="53" name="文本框 52"/>
          <p:cNvSpPr txBox="1"/>
          <p:nvPr/>
        </p:nvSpPr>
        <p:spPr>
          <a:xfrm>
            <a:off x="1966586" y="5337319"/>
            <a:ext cx="1524000" cy="368935"/>
          </a:xfrm>
          <a:prstGeom prst="rect">
            <a:avLst/>
          </a:prstGeom>
          <a:noFill/>
        </p:spPr>
        <p:txBody>
          <a:bodyPr wrap="none" lIns="0" tIns="0" rIns="0" bIns="0" rtlCol="0">
            <a:spAutoFit/>
          </a:bodyPr>
          <a:lstStyle/>
          <a:p>
            <a:pPr>
              <a:lnSpc>
                <a:spcPct val="120000"/>
              </a:lnSpc>
            </a:pPr>
            <a:r>
              <a:rPr lang="zh-CN" altLang="en-US" sz="2000" dirty="0">
                <a:solidFill>
                  <a:schemeClr val="bg1">
                    <a:alpha val="80000"/>
                  </a:schemeClr>
                </a:solidFill>
                <a:latin typeface="思源黑体 CN Bold" panose="020B0800000000000000" pitchFamily="34" charset="-122"/>
                <a:ea typeface="思源黑体 CN Heavy" panose="020B0A00000000000000" charset="-122"/>
                <a:sym typeface="思源黑体 CN Medium" panose="020B0600000000000000" pitchFamily="34" charset="-122"/>
              </a:rPr>
              <a:t>少量數據要點</a:t>
            </a:r>
            <a:endParaRPr lang="zh-CN" altLang="en-US" sz="2000" dirty="0">
              <a:solidFill>
                <a:schemeClr val="bg1">
                  <a:alpha val="80000"/>
                </a:schemeClr>
              </a:soli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58" name="矩形: 剪去对角 57"/>
          <p:cNvSpPr/>
          <p:nvPr/>
        </p:nvSpPr>
        <p:spPr>
          <a:xfrm rot="20942617" flipH="1">
            <a:off x="5724519" y="438892"/>
            <a:ext cx="6270426" cy="8003934"/>
          </a:xfrm>
          <a:prstGeom prst="snip2DiagRect">
            <a:avLst/>
          </a:prstGeom>
          <a:noFill/>
          <a:ln w="25400">
            <a:gradFill>
              <a:gsLst>
                <a:gs pos="30000">
                  <a:srgbClr val="1B56E7">
                    <a:alpha val="0"/>
                  </a:srgbClr>
                </a:gs>
                <a:gs pos="100000">
                  <a:srgbClr val="1B56E7">
                    <a:alpha val="20000"/>
                  </a:srgbClr>
                </a:gs>
              </a:gsLst>
              <a:lin ang="16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B579E5">
                <a:lumMod val="25000"/>
              </a:srgbClr>
            </a:gs>
            <a:gs pos="100000">
              <a:srgbClr val="5C4B9E">
                <a:lumMod val="25000"/>
              </a:srgbClr>
            </a:gs>
          </a:gsLst>
          <a:lin ang="2700000" scaled="0"/>
        </a:gradFill>
        <a:effectLst/>
      </p:bgPr>
    </p:bg>
    <p:spTree>
      <p:nvGrpSpPr>
        <p:cNvPr id="1" name=""/>
        <p:cNvGrpSpPr/>
        <p:nvPr/>
      </p:nvGrpSpPr>
      <p:grpSpPr>
        <a:xfrm>
          <a:off x="0" y="0"/>
          <a:ext cx="0" cy="0"/>
          <a:chOff x="0" y="0"/>
          <a:chExt cx="0" cy="0"/>
        </a:xfrm>
      </p:grpSpPr>
      <p:pic>
        <p:nvPicPr>
          <p:cNvPr id="8" name="图片 7"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172" t="13133" r="32521" b="19216"/>
          <a:stretch>
            <a:fillRect/>
          </a:stretch>
        </p:blipFill>
        <p:spPr>
          <a:xfrm>
            <a:off x="0" y="-43764"/>
            <a:ext cx="12192000" cy="6858000"/>
          </a:xfrm>
          <a:prstGeom prst="rect">
            <a:avLst/>
          </a:prstGeom>
        </p:spPr>
      </p:pic>
      <p:pic>
        <p:nvPicPr>
          <p:cNvPr id="57" name="Picture 12"/>
          <p:cNvPicPr>
            <a:picLocks noChangeAspect="1"/>
          </p:cNvPicPr>
          <p:nvPr/>
        </p:nvPicPr>
        <p:blipFill>
          <a:blip r:embed="rId2"/>
          <a:stretch>
            <a:fillRect/>
          </a:stretch>
        </p:blipFill>
        <p:spPr>
          <a:xfrm flipH="1" flipV="1">
            <a:off x="-1257300" y="-2569"/>
            <a:ext cx="5346077" cy="2280102"/>
          </a:xfrm>
          <a:prstGeom prst="rect">
            <a:avLst/>
          </a:prstGeom>
        </p:spPr>
      </p:pic>
      <p:sp>
        <p:nvSpPr>
          <p:cNvPr id="4" name="矩形 3"/>
          <p:cNvSpPr/>
          <p:nvPr/>
        </p:nvSpPr>
        <p:spPr>
          <a:xfrm>
            <a:off x="0" y="0"/>
            <a:ext cx="12192000" cy="6858000"/>
          </a:xfrm>
          <a:prstGeom prst="rect">
            <a:avLst/>
          </a:prstGeom>
          <a:gradFill>
            <a:gsLst>
              <a:gs pos="0">
                <a:srgbClr val="071841"/>
              </a:gs>
              <a:gs pos="100000">
                <a:srgbClr val="071841">
                  <a:alpha val="90000"/>
                </a:srgbClr>
              </a:gs>
            </a:gsLst>
            <a:lin ang="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0" y="43764"/>
            <a:ext cx="2698812" cy="2698812"/>
          </a:xfrm>
          <a:prstGeom prst="rect">
            <a:avLst/>
          </a:prstGeom>
          <a:gradFill flip="none" rotWithShape="1">
            <a:gsLst>
              <a:gs pos="1000">
                <a:srgbClr val="1B56E7">
                  <a:alpha val="56000"/>
                </a:srgbClr>
              </a:gs>
              <a:gs pos="100000">
                <a:srgbClr val="1B56E7">
                  <a:alpha val="0"/>
                </a:srgb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5" name="Picture 12"/>
          <p:cNvPicPr>
            <a:picLocks noChangeAspect="1"/>
          </p:cNvPicPr>
          <p:nvPr/>
        </p:nvPicPr>
        <p:blipFill>
          <a:blip r:embed="rId2"/>
          <a:stretch>
            <a:fillRect/>
          </a:stretch>
        </p:blipFill>
        <p:spPr>
          <a:xfrm flipH="1" flipV="1">
            <a:off x="-1104900" y="0"/>
            <a:ext cx="5346077" cy="2280102"/>
          </a:xfrm>
          <a:prstGeom prst="rect">
            <a:avLst/>
          </a:prstGeom>
        </p:spPr>
      </p:pic>
      <p:sp>
        <p:nvSpPr>
          <p:cNvPr id="28" name="平行四边形 27"/>
          <p:cNvSpPr/>
          <p:nvPr/>
        </p:nvSpPr>
        <p:spPr>
          <a:xfrm>
            <a:off x="1126536" y="785040"/>
            <a:ext cx="3780572" cy="596889"/>
          </a:xfrm>
          <a:prstGeom prst="parallelogram">
            <a:avLst>
              <a:gd name="adj" fmla="val 76065"/>
            </a:avLst>
          </a:prstGeom>
          <a:noFill/>
          <a:ln w="25400">
            <a:gradFill>
              <a:gsLst>
                <a:gs pos="0">
                  <a:srgbClr val="174FDB">
                    <a:alpha val="50000"/>
                  </a:srgbClr>
                </a:gs>
                <a:gs pos="100000">
                  <a:srgbClr val="9158C7">
                    <a:alpha val="0"/>
                  </a:srgbClr>
                </a:gs>
              </a:gsLst>
              <a:lin ang="5400000" scaled="1"/>
            </a:gradFill>
          </a:ln>
          <a:effectLst>
            <a:outerShdw blurRad="419100" dist="355600" dir="2700000" sx="101000" sy="101000" algn="tl" rotWithShape="0">
              <a:srgbClr val="5883EE">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sp>
        <p:nvSpPr>
          <p:cNvPr id="6" name="平行四边形 5"/>
          <p:cNvSpPr/>
          <p:nvPr/>
        </p:nvSpPr>
        <p:spPr>
          <a:xfrm>
            <a:off x="955388" y="853007"/>
            <a:ext cx="3780572" cy="596889"/>
          </a:xfrm>
          <a:prstGeom prst="parallelogram">
            <a:avLst>
              <a:gd name="adj" fmla="val 76065"/>
            </a:avLst>
          </a:prstGeom>
          <a:gradFill flip="none" rotWithShape="1">
            <a:gsLst>
              <a:gs pos="52000">
                <a:srgbClr val="1B56E7"/>
              </a:gs>
              <a:gs pos="100000">
                <a:srgbClr val="8767EF"/>
              </a:gs>
            </a:gsLst>
            <a:lin ang="8100000" scaled="1"/>
            <a:tileRect/>
          </a:gradFill>
          <a:ln>
            <a:noFill/>
          </a:ln>
          <a:effectLst>
            <a:outerShdw blurRad="419100" dist="355600" dir="2700000" sx="101000" sy="101000" algn="tl" rotWithShape="0">
              <a:srgbClr val="5883EE">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pic>
        <p:nvPicPr>
          <p:cNvPr id="29" name="Picture 6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669674" y="520849"/>
            <a:ext cx="1121758" cy="957600"/>
          </a:xfrm>
          <a:prstGeom prst="rect">
            <a:avLst/>
          </a:prstGeom>
          <a:effectLst>
            <a:outerShdw blurRad="381000" dist="38100" dir="5400000" algn="t" rotWithShape="0">
              <a:srgbClr val="36B8DB">
                <a:alpha val="74000"/>
              </a:srgbClr>
            </a:outerShdw>
          </a:effectLst>
        </p:spPr>
      </p:pic>
      <p:sp>
        <p:nvSpPr>
          <p:cNvPr id="59" name="文本框 58"/>
          <p:cNvSpPr txBox="1"/>
          <p:nvPr/>
        </p:nvSpPr>
        <p:spPr>
          <a:xfrm>
            <a:off x="1971312" y="936008"/>
            <a:ext cx="2133600" cy="430530"/>
          </a:xfrm>
          <a:prstGeom prst="rect">
            <a:avLst/>
          </a:prstGeom>
          <a:noFill/>
        </p:spPr>
        <p:txBody>
          <a:bodyPr wrap="none" lIns="0" tIns="0" rIns="0" bIns="0" rtlCol="0">
            <a:spAutoFit/>
          </a:bodyPr>
          <a:lstStyle/>
          <a:p>
            <a:r>
              <a:rPr lang="zh-CN" altLang="en-US" sz="2800" dirty="0">
                <a:solidFill>
                  <a:schemeClr val="bg1"/>
                </a:solidFill>
                <a:latin typeface="思源黑体 CN Bold" panose="020B0800000000000000" pitchFamily="34" charset="-122"/>
                <a:ea typeface="思源黑体 CN Heavy" panose="020B0A00000000000000" charset="-122"/>
                <a:sym typeface="思源黑体 CN Bold" panose="020B0800000000000000" pitchFamily="34" charset="-122"/>
              </a:rPr>
              <a:t>這裏是大標題</a:t>
            </a:r>
            <a:endParaRPr lang="zh-CN" altLang="en-US" sz="2800" dirty="0">
              <a:solidFill>
                <a:schemeClr val="bg1"/>
              </a:solidFill>
              <a:latin typeface="思源黑体 CN Bold" panose="020B0800000000000000" pitchFamily="34" charset="-122"/>
              <a:ea typeface="思源黑体 CN Heavy" panose="020B0A00000000000000" charset="-122"/>
              <a:sym typeface="思源黑体 CN Bold" panose="020B0800000000000000" pitchFamily="34" charset="-122"/>
            </a:endParaRPr>
          </a:p>
        </p:txBody>
      </p:sp>
      <p:sp>
        <p:nvSpPr>
          <p:cNvPr id="60" name="文本框 59"/>
          <p:cNvSpPr txBox="1"/>
          <p:nvPr/>
        </p:nvSpPr>
        <p:spPr>
          <a:xfrm>
            <a:off x="7620073" y="-692288"/>
            <a:ext cx="4693920" cy="1477010"/>
          </a:xfrm>
          <a:prstGeom prst="rect">
            <a:avLst/>
          </a:prstGeom>
          <a:noFill/>
        </p:spPr>
        <p:txBody>
          <a:bodyPr wrap="none" lIns="0" tIns="0" rIns="0" bIns="0" rtlCol="0">
            <a:spAutoFit/>
          </a:bodyPr>
          <a:lstStyle>
            <a:defPPr>
              <a:defRPr lang="zh-CN"/>
            </a:defPPr>
            <a:lvl1pPr algn="ctr">
              <a:defRPr sz="9600">
                <a:ln>
                  <a:solidFill>
                    <a:schemeClr val="bg1">
                      <a:alpha val="20000"/>
                    </a:schemeClr>
                  </a:solidFill>
                </a:ln>
                <a:noFill/>
              </a:defRPr>
            </a:lvl1pPr>
          </a:lstStyle>
          <a:p>
            <a:r>
              <a:rPr lang="en-US" altLang="zh-CN" dirty="0">
                <a:latin typeface="思源黑体 CN Bold" panose="020B0800000000000000" pitchFamily="34" charset="-122"/>
                <a:ea typeface="思源黑体 CN Heavy" panose="020B0A00000000000000" charset="-122"/>
                <a:sym typeface="思源黑体 CN Medium" panose="020B0600000000000000" pitchFamily="34" charset="-122"/>
              </a:rPr>
              <a:t>HERE IS</a:t>
            </a:r>
            <a:endParaRPr lang="en-US" altLang="zh-CN" dirty="0">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63" name="矩形: 剪去对角 62"/>
          <p:cNvSpPr/>
          <p:nvPr/>
        </p:nvSpPr>
        <p:spPr>
          <a:xfrm>
            <a:off x="809510" y="1885575"/>
            <a:ext cx="3172358" cy="4950543"/>
          </a:xfrm>
          <a:prstGeom prst="snip2DiagRect">
            <a:avLst>
              <a:gd name="adj1" fmla="val 21618"/>
              <a:gd name="adj2" fmla="val 0"/>
            </a:avLst>
          </a:prstGeom>
          <a:blipFill dpi="0" rotWithShape="1">
            <a:blip r:embed="rId4"/>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矩形: 一个圆顶角，剪去另一个顶角 64"/>
          <p:cNvSpPr/>
          <p:nvPr/>
        </p:nvSpPr>
        <p:spPr>
          <a:xfrm flipV="1">
            <a:off x="922294" y="1677371"/>
            <a:ext cx="3172358" cy="4950543"/>
          </a:xfrm>
          <a:prstGeom prst="snipRoundRect">
            <a:avLst>
              <a:gd name="adj1" fmla="val 0"/>
              <a:gd name="adj2" fmla="val 16667"/>
            </a:avLst>
          </a:prstGeom>
          <a:noFill/>
          <a:ln w="25400">
            <a:gradFill>
              <a:gsLst>
                <a:gs pos="30000">
                  <a:srgbClr val="1B56E7">
                    <a:alpha val="0"/>
                  </a:srgbClr>
                </a:gs>
                <a:gs pos="100000">
                  <a:srgbClr val="8767EF"/>
                </a:gs>
              </a:gsLst>
              <a:lin ang="16200000" scaled="0"/>
            </a:gradFill>
          </a:ln>
          <a:effectLst>
            <a:outerShdw blurRad="749300" dir="5400000" sx="108000" sy="108000" algn="t" rotWithShape="0">
              <a:srgbClr val="8767EF">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文本框 65"/>
          <p:cNvSpPr txBox="1"/>
          <p:nvPr/>
        </p:nvSpPr>
        <p:spPr>
          <a:xfrm>
            <a:off x="-59393" y="6165107"/>
            <a:ext cx="2346960" cy="738505"/>
          </a:xfrm>
          <a:prstGeom prst="rect">
            <a:avLst/>
          </a:prstGeom>
          <a:noFill/>
        </p:spPr>
        <p:txBody>
          <a:bodyPr wrap="none" lIns="0" tIns="0" rIns="0" bIns="0" rtlCol="0">
            <a:spAutoFit/>
          </a:bodyPr>
          <a:lstStyle>
            <a:defPPr>
              <a:defRPr lang="zh-CN"/>
            </a:defPPr>
            <a:lvl1pPr algn="ctr">
              <a:defRPr sz="9600">
                <a:ln>
                  <a:solidFill>
                    <a:schemeClr val="bg1">
                      <a:alpha val="20000"/>
                    </a:schemeClr>
                  </a:solidFill>
                </a:ln>
                <a:noFill/>
              </a:defRPr>
            </a:lvl1pPr>
          </a:lstStyle>
          <a:p>
            <a:r>
              <a:rPr lang="en-US" altLang="zh-CN" sz="4800" dirty="0">
                <a:ln>
                  <a:solidFill>
                    <a:schemeClr val="bg1">
                      <a:alpha val="10000"/>
                    </a:schemeClr>
                  </a:solidFill>
                </a:ln>
                <a:latin typeface="思源黑体 CN Bold" panose="020B0800000000000000" pitchFamily="34" charset="-122"/>
                <a:ea typeface="思源黑体 CN Heavy" panose="020B0A00000000000000" charset="-122"/>
                <a:sym typeface="思源黑体 CN Medium" panose="020B0600000000000000" pitchFamily="34" charset="-122"/>
              </a:rPr>
              <a:t>HERE IS</a:t>
            </a:r>
            <a:endParaRPr lang="en-US" altLang="zh-CN" sz="4800" dirty="0">
              <a:ln>
                <a:solidFill>
                  <a:schemeClr val="bg1">
                    <a:alpha val="10000"/>
                  </a:schemeClr>
                </a:solidFill>
              </a:ln>
              <a:latin typeface="思源黑体 CN Bold" panose="020B0800000000000000" pitchFamily="34" charset="-122"/>
              <a:ea typeface="思源黑体 CN Heavy" panose="020B0A00000000000000" charset="-122"/>
              <a:sym typeface="思源黑体 CN Medium" panose="020B0600000000000000" pitchFamily="34" charset="-122"/>
            </a:endParaRPr>
          </a:p>
        </p:txBody>
      </p:sp>
      <p:cxnSp>
        <p:nvCxnSpPr>
          <p:cNvPr id="67" name="直接连接符 66"/>
          <p:cNvCxnSpPr/>
          <p:nvPr/>
        </p:nvCxnSpPr>
        <p:spPr>
          <a:xfrm>
            <a:off x="2600325" y="6551151"/>
            <a:ext cx="7966075" cy="0"/>
          </a:xfrm>
          <a:prstGeom prst="line">
            <a:avLst/>
          </a:prstGeom>
          <a:ln w="22225" cap="rnd">
            <a:solidFill>
              <a:srgbClr val="174FDB">
                <a:alpha val="20000"/>
              </a:srgbClr>
            </a:solidFill>
            <a:prstDash val="dash"/>
            <a:round/>
          </a:ln>
        </p:spPr>
        <p:style>
          <a:lnRef idx="1">
            <a:schemeClr val="accent1"/>
          </a:lnRef>
          <a:fillRef idx="0">
            <a:schemeClr val="accent1"/>
          </a:fillRef>
          <a:effectRef idx="0">
            <a:schemeClr val="accent1"/>
          </a:effectRef>
          <a:fontRef idx="minor">
            <a:schemeClr val="tx1"/>
          </a:fontRef>
        </p:style>
      </p:cxnSp>
      <p:pic>
        <p:nvPicPr>
          <p:cNvPr id="68" name="Picture 65"/>
          <p:cNvPicPr/>
          <p:nvPr/>
        </p:nvPicPr>
        <p:blipFill>
          <a:blip r:embed="rId3">
            <a:alphaModFix amt="50000"/>
            <a:extLst>
              <a:ext uri="{28A0092B-C50C-407E-A947-70E740481C1C}">
                <a14:useLocalDpi xmlns:a14="http://schemas.microsoft.com/office/drawing/2010/main" val="0"/>
              </a:ext>
            </a:extLst>
          </a:blip>
          <a:stretch>
            <a:fillRect/>
          </a:stretch>
        </p:blipFill>
        <p:spPr>
          <a:xfrm>
            <a:off x="10654337" y="6460952"/>
            <a:ext cx="211323" cy="180398"/>
          </a:xfrm>
          <a:prstGeom prst="rect">
            <a:avLst/>
          </a:prstGeom>
        </p:spPr>
      </p:pic>
      <p:pic>
        <p:nvPicPr>
          <p:cNvPr id="69" name="Picture 65"/>
          <p:cNvPicPr/>
          <p:nvPr/>
        </p:nvPicPr>
        <p:blipFill>
          <a:blip r:embed="rId3">
            <a:alphaModFix amt="20000"/>
            <a:extLst>
              <a:ext uri="{28A0092B-C50C-407E-A947-70E740481C1C}">
                <a14:useLocalDpi xmlns:a14="http://schemas.microsoft.com/office/drawing/2010/main" val="0"/>
              </a:ext>
            </a:extLst>
          </a:blip>
          <a:stretch>
            <a:fillRect/>
          </a:stretch>
        </p:blipFill>
        <p:spPr>
          <a:xfrm flipV="1">
            <a:off x="10915259" y="6460952"/>
            <a:ext cx="211323" cy="180398"/>
          </a:xfrm>
          <a:prstGeom prst="rect">
            <a:avLst/>
          </a:prstGeom>
        </p:spPr>
      </p:pic>
      <p:pic>
        <p:nvPicPr>
          <p:cNvPr id="70" name="Picture 65"/>
          <p:cNvPicPr/>
          <p:nvPr/>
        </p:nvPicPr>
        <p:blipFill>
          <a:blip r:embed="rId3">
            <a:alphaModFix amt="50000"/>
            <a:extLst>
              <a:ext uri="{28A0092B-C50C-407E-A947-70E740481C1C}">
                <a14:useLocalDpi xmlns:a14="http://schemas.microsoft.com/office/drawing/2010/main" val="0"/>
              </a:ext>
            </a:extLst>
          </a:blip>
          <a:stretch>
            <a:fillRect/>
          </a:stretch>
        </p:blipFill>
        <p:spPr>
          <a:xfrm flipH="1">
            <a:off x="11176181" y="6460952"/>
            <a:ext cx="211323" cy="180398"/>
          </a:xfrm>
          <a:prstGeom prst="rect">
            <a:avLst/>
          </a:prstGeom>
        </p:spPr>
      </p:pic>
      <p:sp>
        <p:nvSpPr>
          <p:cNvPr id="72" name="矩形: 一个圆顶角，剪去另一个顶角 71"/>
          <p:cNvSpPr/>
          <p:nvPr/>
        </p:nvSpPr>
        <p:spPr>
          <a:xfrm rot="5400000">
            <a:off x="6571260" y="-1200122"/>
            <a:ext cx="1838324" cy="7966078"/>
          </a:xfrm>
          <a:prstGeom prst="snipRoundRect">
            <a:avLst>
              <a:gd name="adj1" fmla="val 0"/>
              <a:gd name="adj2" fmla="val 28411"/>
            </a:avLst>
          </a:prstGeom>
          <a:noFill/>
          <a:ln w="25400">
            <a:gradFill>
              <a:gsLst>
                <a:gs pos="30000">
                  <a:srgbClr val="1B56E7">
                    <a:alpha val="0"/>
                  </a:srgbClr>
                </a:gs>
                <a:gs pos="100000">
                  <a:srgbClr val="8767EF"/>
                </a:gs>
              </a:gsLst>
              <a:lin ang="16200000" scaled="0"/>
            </a:gradFill>
          </a:ln>
          <a:effectLst>
            <a:outerShdw blurRad="749300" dir="5400000" sx="108000" sy="108000" algn="t" rotWithShape="0">
              <a:srgbClr val="8767EF">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3530462" y="1885573"/>
            <a:ext cx="4234681" cy="1816506"/>
          </a:xfrm>
          <a:prstGeom prst="rect">
            <a:avLst/>
          </a:prstGeom>
          <a:gradFill flip="none" rotWithShape="1">
            <a:gsLst>
              <a:gs pos="100000">
                <a:srgbClr val="1B56E7">
                  <a:lumMod val="100000"/>
                  <a:alpha val="80000"/>
                </a:srgbClr>
              </a:gs>
              <a:gs pos="0">
                <a:srgbClr val="8767EF">
                  <a:alpha val="0"/>
                </a:srgbClr>
              </a:gs>
            </a:gsLst>
            <a:lin ang="13500000" scaled="1"/>
            <a:tileRect/>
          </a:gradFill>
          <a:ln w="19050">
            <a:gradFill>
              <a:gsLst>
                <a:gs pos="51000">
                  <a:srgbClr val="1B56E7">
                    <a:alpha val="18000"/>
                  </a:srgbClr>
                </a:gs>
                <a:gs pos="100000">
                  <a:srgbClr val="8767EF">
                    <a:lumMod val="50000"/>
                    <a:lumOff val="50000"/>
                  </a:srgbClr>
                </a:gs>
              </a:gsLst>
              <a:lin ang="16200000" scaled="0"/>
            </a:gradFill>
          </a:ln>
          <a:effectLst>
            <a:outerShdw blurRad="736600" dist="304800" dir="5400000" sx="108000" sy="108000" algn="t" rotWithShape="0">
              <a:srgbClr val="8767EF">
                <a:alpha val="66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3956112" y="2157833"/>
            <a:ext cx="2692400" cy="1107440"/>
          </a:xfrm>
          <a:prstGeom prst="rect">
            <a:avLst/>
          </a:prstGeom>
          <a:noFill/>
        </p:spPr>
        <p:txBody>
          <a:bodyPr wrap="none" lIns="0" tIns="0" rIns="0" bIns="0" rtlCol="0">
            <a:spAutoFit/>
          </a:bodyPr>
          <a:lstStyle/>
          <a:p>
            <a:pPr algn="l"/>
            <a:r>
              <a:rPr lang="en-US" altLang="zh-CN" sz="7200" dirty="0">
                <a:gradFill>
                  <a:gsLst>
                    <a:gs pos="0">
                      <a:schemeClr val="bg1"/>
                    </a:gs>
                    <a:gs pos="100000">
                      <a:srgbClr val="1B56E7"/>
                    </a:gs>
                  </a:gsLst>
                  <a:lin ang="2700000" scaled="0"/>
                </a:gradFill>
                <a:latin typeface="思源黑体 CN Bold" panose="020B0800000000000000" pitchFamily="34" charset="-122"/>
                <a:ea typeface="思源黑体 CN Heavy" panose="020B0A00000000000000" charset="-122"/>
              </a:rPr>
              <a:t>98431</a:t>
            </a:r>
            <a:endParaRPr lang="en-US" altLang="zh-CN" sz="7200" dirty="0">
              <a:gradFill>
                <a:gsLst>
                  <a:gs pos="0">
                    <a:schemeClr val="bg1"/>
                  </a:gs>
                  <a:gs pos="100000">
                    <a:srgbClr val="1B56E7"/>
                  </a:gs>
                </a:gsLst>
                <a:lin ang="2700000" scaled="0"/>
              </a:gradFill>
              <a:latin typeface="思源黑体 CN Bold" panose="020B0800000000000000" pitchFamily="34" charset="-122"/>
              <a:ea typeface="思源黑体 CN Heavy" panose="020B0A00000000000000" charset="-122"/>
            </a:endParaRPr>
          </a:p>
        </p:txBody>
      </p:sp>
      <p:sp>
        <p:nvSpPr>
          <p:cNvPr id="17" name="文本框 16"/>
          <p:cNvSpPr txBox="1"/>
          <p:nvPr/>
        </p:nvSpPr>
        <p:spPr>
          <a:xfrm>
            <a:off x="6231497" y="2843373"/>
            <a:ext cx="1097280" cy="368300"/>
          </a:xfrm>
          <a:prstGeom prst="rect">
            <a:avLst/>
          </a:prstGeom>
          <a:noFill/>
        </p:spPr>
        <p:txBody>
          <a:bodyPr wrap="none" rtlCol="0">
            <a:spAutoFit/>
          </a:bodyPr>
          <a:lstStyle/>
          <a:p>
            <a:pPr algn="l"/>
            <a:r>
              <a:rPr lang="zh-CN" altLang="en-US" dirty="0">
                <a:solidFill>
                  <a:schemeClr val="bg1"/>
                </a:solidFill>
                <a:latin typeface="思源黑体 CN Bold" panose="020B0800000000000000" pitchFamily="34" charset="-122"/>
                <a:ea typeface="思源黑体 CN Heavy" panose="020B0A00000000000000" charset="-122"/>
              </a:rPr>
              <a:t>主要數據</a:t>
            </a:r>
            <a:endParaRPr lang="zh-CN" altLang="en-US" dirty="0">
              <a:solidFill>
                <a:schemeClr val="bg1"/>
              </a:solidFill>
              <a:latin typeface="思源黑体 CN Bold" panose="020B0800000000000000" pitchFamily="34" charset="-122"/>
              <a:ea typeface="思源黑体 CN Heavy" panose="020B0A00000000000000" charset="-122"/>
            </a:endParaRPr>
          </a:p>
        </p:txBody>
      </p:sp>
      <p:sp>
        <p:nvSpPr>
          <p:cNvPr id="18" name="箭头: 下 17"/>
          <p:cNvSpPr/>
          <p:nvPr/>
        </p:nvSpPr>
        <p:spPr>
          <a:xfrm flipV="1">
            <a:off x="6457064" y="2305604"/>
            <a:ext cx="656862" cy="642390"/>
          </a:xfrm>
          <a:prstGeom prst="downArrow">
            <a:avLst/>
          </a:prstGeom>
          <a:noFill/>
          <a:ln>
            <a:gradFill>
              <a:gsLst>
                <a:gs pos="0">
                  <a:schemeClr val="bg1">
                    <a:alpha val="0"/>
                  </a:schemeClr>
                </a:gs>
                <a:gs pos="100000">
                  <a:schemeClr val="bg1"/>
                </a:gs>
              </a:gsLst>
              <a:lin ang="5400000" scaled="1"/>
            </a:gradFill>
          </a:ln>
          <a:effectLst>
            <a:outerShdw blurRad="419100" dist="355600" dir="2700000" sx="101000" sy="101000" algn="tl" rotWithShape="0">
              <a:srgbClr val="5883EE">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74" name="对话气泡: 矩形 10"/>
          <p:cNvSpPr/>
          <p:nvPr/>
        </p:nvSpPr>
        <p:spPr>
          <a:xfrm>
            <a:off x="3996524" y="3242465"/>
            <a:ext cx="3342969" cy="187355"/>
          </a:xfrm>
          <a:custGeom>
            <a:avLst/>
            <a:gdLst>
              <a:gd name="connsiteX0" fmla="*/ 0 w 3022174"/>
              <a:gd name="connsiteY0" fmla="*/ 0 h 1882066"/>
              <a:gd name="connsiteX1" fmla="*/ 503696 w 3022174"/>
              <a:gd name="connsiteY1" fmla="*/ 0 h 1882066"/>
              <a:gd name="connsiteX2" fmla="*/ 503696 w 3022174"/>
              <a:gd name="connsiteY2" fmla="*/ 0 h 1882066"/>
              <a:gd name="connsiteX3" fmla="*/ 1259239 w 3022174"/>
              <a:gd name="connsiteY3" fmla="*/ 0 h 1882066"/>
              <a:gd name="connsiteX4" fmla="*/ 3022174 w 3022174"/>
              <a:gd name="connsiteY4" fmla="*/ 0 h 1882066"/>
              <a:gd name="connsiteX5" fmla="*/ 3022174 w 3022174"/>
              <a:gd name="connsiteY5" fmla="*/ 1097872 h 1882066"/>
              <a:gd name="connsiteX6" fmla="*/ 3022174 w 3022174"/>
              <a:gd name="connsiteY6" fmla="*/ 1097872 h 1882066"/>
              <a:gd name="connsiteX7" fmla="*/ 3022174 w 3022174"/>
              <a:gd name="connsiteY7" fmla="*/ 1568388 h 1882066"/>
              <a:gd name="connsiteX8" fmla="*/ 3022174 w 3022174"/>
              <a:gd name="connsiteY8" fmla="*/ 1882066 h 1882066"/>
              <a:gd name="connsiteX9" fmla="*/ 1259239 w 3022174"/>
              <a:gd name="connsiteY9" fmla="*/ 1882066 h 1882066"/>
              <a:gd name="connsiteX10" fmla="*/ 881477 w 3022174"/>
              <a:gd name="connsiteY10" fmla="*/ 2262112 h 1882066"/>
              <a:gd name="connsiteX11" fmla="*/ 503696 w 3022174"/>
              <a:gd name="connsiteY11" fmla="*/ 1882066 h 1882066"/>
              <a:gd name="connsiteX12" fmla="*/ 0 w 3022174"/>
              <a:gd name="connsiteY12" fmla="*/ 1882066 h 1882066"/>
              <a:gd name="connsiteX13" fmla="*/ 0 w 3022174"/>
              <a:gd name="connsiteY13" fmla="*/ 1568388 h 1882066"/>
              <a:gd name="connsiteX14" fmla="*/ 0 w 3022174"/>
              <a:gd name="connsiteY14" fmla="*/ 1097872 h 1882066"/>
              <a:gd name="connsiteX15" fmla="*/ 0 w 3022174"/>
              <a:gd name="connsiteY15" fmla="*/ 1097872 h 1882066"/>
              <a:gd name="connsiteX16" fmla="*/ 0 w 3022174"/>
              <a:gd name="connsiteY16" fmla="*/ 0 h 1882066"/>
              <a:gd name="connsiteX0-1" fmla="*/ 0 w 3022174"/>
              <a:gd name="connsiteY0-2" fmla="*/ 0 h 2262112"/>
              <a:gd name="connsiteX1-3" fmla="*/ 503696 w 3022174"/>
              <a:gd name="connsiteY1-4" fmla="*/ 0 h 2262112"/>
              <a:gd name="connsiteX2-5" fmla="*/ 503696 w 3022174"/>
              <a:gd name="connsiteY2-6" fmla="*/ 0 h 2262112"/>
              <a:gd name="connsiteX3-7" fmla="*/ 1259239 w 3022174"/>
              <a:gd name="connsiteY3-8" fmla="*/ 0 h 2262112"/>
              <a:gd name="connsiteX4-9" fmla="*/ 3022174 w 3022174"/>
              <a:gd name="connsiteY4-10" fmla="*/ 0 h 2262112"/>
              <a:gd name="connsiteX5-11" fmla="*/ 3022174 w 3022174"/>
              <a:gd name="connsiteY5-12" fmla="*/ 1097872 h 2262112"/>
              <a:gd name="connsiteX6-13" fmla="*/ 3022174 w 3022174"/>
              <a:gd name="connsiteY6-14" fmla="*/ 1097872 h 2262112"/>
              <a:gd name="connsiteX7-15" fmla="*/ 3022174 w 3022174"/>
              <a:gd name="connsiteY7-16" fmla="*/ 1568388 h 2262112"/>
              <a:gd name="connsiteX8-17" fmla="*/ 3022174 w 3022174"/>
              <a:gd name="connsiteY8-18" fmla="*/ 1882066 h 2262112"/>
              <a:gd name="connsiteX9-19" fmla="*/ 1259239 w 3022174"/>
              <a:gd name="connsiteY9-20" fmla="*/ 1882066 h 2262112"/>
              <a:gd name="connsiteX10-21" fmla="*/ 881477 w 3022174"/>
              <a:gd name="connsiteY10-22" fmla="*/ 2262112 h 2262112"/>
              <a:gd name="connsiteX11-23" fmla="*/ 503696 w 3022174"/>
              <a:gd name="connsiteY11-24" fmla="*/ 1882066 h 2262112"/>
              <a:gd name="connsiteX12-25" fmla="*/ 0 w 3022174"/>
              <a:gd name="connsiteY12-26" fmla="*/ 1882066 h 2262112"/>
              <a:gd name="connsiteX13-27" fmla="*/ 0 w 3022174"/>
              <a:gd name="connsiteY13-28" fmla="*/ 1568388 h 2262112"/>
              <a:gd name="connsiteX14-29" fmla="*/ 0 w 3022174"/>
              <a:gd name="connsiteY14-30" fmla="*/ 1097872 h 2262112"/>
              <a:gd name="connsiteX15-31" fmla="*/ 0 w 3022174"/>
              <a:gd name="connsiteY15-32" fmla="*/ 1097872 h 2262112"/>
              <a:gd name="connsiteX16-33" fmla="*/ 91440 w 3022174"/>
              <a:gd name="connsiteY16-34" fmla="*/ 91440 h 2262112"/>
              <a:gd name="connsiteX0-35" fmla="*/ 0 w 3022174"/>
              <a:gd name="connsiteY0-36" fmla="*/ 0 h 2262112"/>
              <a:gd name="connsiteX1-37" fmla="*/ 503696 w 3022174"/>
              <a:gd name="connsiteY1-38" fmla="*/ 0 h 2262112"/>
              <a:gd name="connsiteX2-39" fmla="*/ 503696 w 3022174"/>
              <a:gd name="connsiteY2-40" fmla="*/ 0 h 2262112"/>
              <a:gd name="connsiteX3-41" fmla="*/ 1259239 w 3022174"/>
              <a:gd name="connsiteY3-42" fmla="*/ 0 h 2262112"/>
              <a:gd name="connsiteX4-43" fmla="*/ 3022174 w 3022174"/>
              <a:gd name="connsiteY4-44" fmla="*/ 0 h 2262112"/>
              <a:gd name="connsiteX5-45" fmla="*/ 3022174 w 3022174"/>
              <a:gd name="connsiteY5-46" fmla="*/ 1097872 h 2262112"/>
              <a:gd name="connsiteX6-47" fmla="*/ 3022174 w 3022174"/>
              <a:gd name="connsiteY6-48" fmla="*/ 1097872 h 2262112"/>
              <a:gd name="connsiteX7-49" fmla="*/ 3022174 w 3022174"/>
              <a:gd name="connsiteY7-50" fmla="*/ 1568388 h 2262112"/>
              <a:gd name="connsiteX8-51" fmla="*/ 3022174 w 3022174"/>
              <a:gd name="connsiteY8-52" fmla="*/ 1882066 h 2262112"/>
              <a:gd name="connsiteX9-53" fmla="*/ 1259239 w 3022174"/>
              <a:gd name="connsiteY9-54" fmla="*/ 1882066 h 2262112"/>
              <a:gd name="connsiteX10-55" fmla="*/ 881477 w 3022174"/>
              <a:gd name="connsiteY10-56" fmla="*/ 2262112 h 2262112"/>
              <a:gd name="connsiteX11-57" fmla="*/ 503696 w 3022174"/>
              <a:gd name="connsiteY11-58" fmla="*/ 1882066 h 2262112"/>
              <a:gd name="connsiteX12-59" fmla="*/ 0 w 3022174"/>
              <a:gd name="connsiteY12-60" fmla="*/ 1882066 h 2262112"/>
              <a:gd name="connsiteX13-61" fmla="*/ 0 w 3022174"/>
              <a:gd name="connsiteY13-62" fmla="*/ 1568388 h 2262112"/>
              <a:gd name="connsiteX14-63" fmla="*/ 0 w 3022174"/>
              <a:gd name="connsiteY14-64" fmla="*/ 1097872 h 2262112"/>
              <a:gd name="connsiteX15-65" fmla="*/ 0 w 3022174"/>
              <a:gd name="connsiteY15-66" fmla="*/ 1097872 h 2262112"/>
              <a:gd name="connsiteX0-67" fmla="*/ 503696 w 3022174"/>
              <a:gd name="connsiteY0-68" fmla="*/ 0 h 2262112"/>
              <a:gd name="connsiteX1-69" fmla="*/ 503696 w 3022174"/>
              <a:gd name="connsiteY1-70" fmla="*/ 0 h 2262112"/>
              <a:gd name="connsiteX2-71" fmla="*/ 1259239 w 3022174"/>
              <a:gd name="connsiteY2-72" fmla="*/ 0 h 2262112"/>
              <a:gd name="connsiteX3-73" fmla="*/ 3022174 w 3022174"/>
              <a:gd name="connsiteY3-74" fmla="*/ 0 h 2262112"/>
              <a:gd name="connsiteX4-75" fmla="*/ 3022174 w 3022174"/>
              <a:gd name="connsiteY4-76" fmla="*/ 1097872 h 2262112"/>
              <a:gd name="connsiteX5-77" fmla="*/ 3022174 w 3022174"/>
              <a:gd name="connsiteY5-78" fmla="*/ 1097872 h 2262112"/>
              <a:gd name="connsiteX6-79" fmla="*/ 3022174 w 3022174"/>
              <a:gd name="connsiteY6-80" fmla="*/ 1568388 h 2262112"/>
              <a:gd name="connsiteX7-81" fmla="*/ 3022174 w 3022174"/>
              <a:gd name="connsiteY7-82" fmla="*/ 1882066 h 2262112"/>
              <a:gd name="connsiteX8-83" fmla="*/ 1259239 w 3022174"/>
              <a:gd name="connsiteY8-84" fmla="*/ 1882066 h 2262112"/>
              <a:gd name="connsiteX9-85" fmla="*/ 881477 w 3022174"/>
              <a:gd name="connsiteY9-86" fmla="*/ 2262112 h 2262112"/>
              <a:gd name="connsiteX10-87" fmla="*/ 503696 w 3022174"/>
              <a:gd name="connsiteY10-88" fmla="*/ 1882066 h 2262112"/>
              <a:gd name="connsiteX11-89" fmla="*/ 0 w 3022174"/>
              <a:gd name="connsiteY11-90" fmla="*/ 1882066 h 2262112"/>
              <a:gd name="connsiteX12-91" fmla="*/ 0 w 3022174"/>
              <a:gd name="connsiteY12-92" fmla="*/ 1568388 h 2262112"/>
              <a:gd name="connsiteX13-93" fmla="*/ 0 w 3022174"/>
              <a:gd name="connsiteY13-94" fmla="*/ 1097872 h 2262112"/>
              <a:gd name="connsiteX14-95" fmla="*/ 0 w 3022174"/>
              <a:gd name="connsiteY14-96" fmla="*/ 1097872 h 2262112"/>
              <a:gd name="connsiteX0-97" fmla="*/ 503696 w 3022174"/>
              <a:gd name="connsiteY0-98" fmla="*/ 0 h 2262112"/>
              <a:gd name="connsiteX1-99" fmla="*/ 1259239 w 3022174"/>
              <a:gd name="connsiteY1-100" fmla="*/ 0 h 2262112"/>
              <a:gd name="connsiteX2-101" fmla="*/ 3022174 w 3022174"/>
              <a:gd name="connsiteY2-102" fmla="*/ 0 h 2262112"/>
              <a:gd name="connsiteX3-103" fmla="*/ 3022174 w 3022174"/>
              <a:gd name="connsiteY3-104" fmla="*/ 1097872 h 2262112"/>
              <a:gd name="connsiteX4-105" fmla="*/ 3022174 w 3022174"/>
              <a:gd name="connsiteY4-106" fmla="*/ 1097872 h 2262112"/>
              <a:gd name="connsiteX5-107" fmla="*/ 3022174 w 3022174"/>
              <a:gd name="connsiteY5-108" fmla="*/ 1568388 h 2262112"/>
              <a:gd name="connsiteX6-109" fmla="*/ 3022174 w 3022174"/>
              <a:gd name="connsiteY6-110" fmla="*/ 1882066 h 2262112"/>
              <a:gd name="connsiteX7-111" fmla="*/ 1259239 w 3022174"/>
              <a:gd name="connsiteY7-112" fmla="*/ 1882066 h 2262112"/>
              <a:gd name="connsiteX8-113" fmla="*/ 881477 w 3022174"/>
              <a:gd name="connsiteY8-114" fmla="*/ 2262112 h 2262112"/>
              <a:gd name="connsiteX9-115" fmla="*/ 503696 w 3022174"/>
              <a:gd name="connsiteY9-116" fmla="*/ 1882066 h 2262112"/>
              <a:gd name="connsiteX10-117" fmla="*/ 0 w 3022174"/>
              <a:gd name="connsiteY10-118" fmla="*/ 1882066 h 2262112"/>
              <a:gd name="connsiteX11-119" fmla="*/ 0 w 3022174"/>
              <a:gd name="connsiteY11-120" fmla="*/ 1568388 h 2262112"/>
              <a:gd name="connsiteX12-121" fmla="*/ 0 w 3022174"/>
              <a:gd name="connsiteY12-122" fmla="*/ 1097872 h 2262112"/>
              <a:gd name="connsiteX13-123" fmla="*/ 0 w 3022174"/>
              <a:gd name="connsiteY13-124" fmla="*/ 1097872 h 2262112"/>
              <a:gd name="connsiteX0-125" fmla="*/ 1259239 w 3022174"/>
              <a:gd name="connsiteY0-126" fmla="*/ 0 h 2262112"/>
              <a:gd name="connsiteX1-127" fmla="*/ 3022174 w 3022174"/>
              <a:gd name="connsiteY1-128" fmla="*/ 0 h 2262112"/>
              <a:gd name="connsiteX2-129" fmla="*/ 3022174 w 3022174"/>
              <a:gd name="connsiteY2-130" fmla="*/ 1097872 h 2262112"/>
              <a:gd name="connsiteX3-131" fmla="*/ 3022174 w 3022174"/>
              <a:gd name="connsiteY3-132" fmla="*/ 1097872 h 2262112"/>
              <a:gd name="connsiteX4-133" fmla="*/ 3022174 w 3022174"/>
              <a:gd name="connsiteY4-134" fmla="*/ 1568388 h 2262112"/>
              <a:gd name="connsiteX5-135" fmla="*/ 3022174 w 3022174"/>
              <a:gd name="connsiteY5-136" fmla="*/ 1882066 h 2262112"/>
              <a:gd name="connsiteX6-137" fmla="*/ 1259239 w 3022174"/>
              <a:gd name="connsiteY6-138" fmla="*/ 1882066 h 2262112"/>
              <a:gd name="connsiteX7-139" fmla="*/ 881477 w 3022174"/>
              <a:gd name="connsiteY7-140" fmla="*/ 2262112 h 2262112"/>
              <a:gd name="connsiteX8-141" fmla="*/ 503696 w 3022174"/>
              <a:gd name="connsiteY8-142" fmla="*/ 1882066 h 2262112"/>
              <a:gd name="connsiteX9-143" fmla="*/ 0 w 3022174"/>
              <a:gd name="connsiteY9-144" fmla="*/ 1882066 h 2262112"/>
              <a:gd name="connsiteX10-145" fmla="*/ 0 w 3022174"/>
              <a:gd name="connsiteY10-146" fmla="*/ 1568388 h 2262112"/>
              <a:gd name="connsiteX11-147" fmla="*/ 0 w 3022174"/>
              <a:gd name="connsiteY11-148" fmla="*/ 1097872 h 2262112"/>
              <a:gd name="connsiteX12-149" fmla="*/ 0 w 3022174"/>
              <a:gd name="connsiteY12-150" fmla="*/ 1097872 h 2262112"/>
              <a:gd name="connsiteX0-151" fmla="*/ 3022174 w 3022174"/>
              <a:gd name="connsiteY0-152" fmla="*/ 0 h 2262112"/>
              <a:gd name="connsiteX1-153" fmla="*/ 3022174 w 3022174"/>
              <a:gd name="connsiteY1-154" fmla="*/ 1097872 h 2262112"/>
              <a:gd name="connsiteX2-155" fmla="*/ 3022174 w 3022174"/>
              <a:gd name="connsiteY2-156" fmla="*/ 1097872 h 2262112"/>
              <a:gd name="connsiteX3-157" fmla="*/ 3022174 w 3022174"/>
              <a:gd name="connsiteY3-158" fmla="*/ 1568388 h 2262112"/>
              <a:gd name="connsiteX4-159" fmla="*/ 3022174 w 3022174"/>
              <a:gd name="connsiteY4-160" fmla="*/ 1882066 h 2262112"/>
              <a:gd name="connsiteX5-161" fmla="*/ 1259239 w 3022174"/>
              <a:gd name="connsiteY5-162" fmla="*/ 1882066 h 2262112"/>
              <a:gd name="connsiteX6-163" fmla="*/ 881477 w 3022174"/>
              <a:gd name="connsiteY6-164" fmla="*/ 2262112 h 2262112"/>
              <a:gd name="connsiteX7-165" fmla="*/ 503696 w 3022174"/>
              <a:gd name="connsiteY7-166" fmla="*/ 1882066 h 2262112"/>
              <a:gd name="connsiteX8-167" fmla="*/ 0 w 3022174"/>
              <a:gd name="connsiteY8-168" fmla="*/ 1882066 h 2262112"/>
              <a:gd name="connsiteX9-169" fmla="*/ 0 w 3022174"/>
              <a:gd name="connsiteY9-170" fmla="*/ 1568388 h 2262112"/>
              <a:gd name="connsiteX10-171" fmla="*/ 0 w 3022174"/>
              <a:gd name="connsiteY10-172" fmla="*/ 1097872 h 2262112"/>
              <a:gd name="connsiteX11-173" fmla="*/ 0 w 3022174"/>
              <a:gd name="connsiteY11-174" fmla="*/ 1097872 h 2262112"/>
              <a:gd name="connsiteX0-175" fmla="*/ 3022174 w 3022174"/>
              <a:gd name="connsiteY0-176" fmla="*/ 0 h 1164240"/>
              <a:gd name="connsiteX1-177" fmla="*/ 3022174 w 3022174"/>
              <a:gd name="connsiteY1-178" fmla="*/ 0 h 1164240"/>
              <a:gd name="connsiteX2-179" fmla="*/ 3022174 w 3022174"/>
              <a:gd name="connsiteY2-180" fmla="*/ 470516 h 1164240"/>
              <a:gd name="connsiteX3-181" fmla="*/ 3022174 w 3022174"/>
              <a:gd name="connsiteY3-182" fmla="*/ 784194 h 1164240"/>
              <a:gd name="connsiteX4-183" fmla="*/ 1259239 w 3022174"/>
              <a:gd name="connsiteY4-184" fmla="*/ 784194 h 1164240"/>
              <a:gd name="connsiteX5-185" fmla="*/ 881477 w 3022174"/>
              <a:gd name="connsiteY5-186" fmla="*/ 1164240 h 1164240"/>
              <a:gd name="connsiteX6-187" fmla="*/ 503696 w 3022174"/>
              <a:gd name="connsiteY6-188" fmla="*/ 784194 h 1164240"/>
              <a:gd name="connsiteX7-189" fmla="*/ 0 w 3022174"/>
              <a:gd name="connsiteY7-190" fmla="*/ 784194 h 1164240"/>
              <a:gd name="connsiteX8-191" fmla="*/ 0 w 3022174"/>
              <a:gd name="connsiteY8-192" fmla="*/ 470516 h 1164240"/>
              <a:gd name="connsiteX9-193" fmla="*/ 0 w 3022174"/>
              <a:gd name="connsiteY9-194" fmla="*/ 0 h 1164240"/>
              <a:gd name="connsiteX10-195" fmla="*/ 0 w 3022174"/>
              <a:gd name="connsiteY10-196" fmla="*/ 0 h 1164240"/>
              <a:gd name="connsiteX0-197" fmla="*/ 3022174 w 3022174"/>
              <a:gd name="connsiteY0-198" fmla="*/ 0 h 1164240"/>
              <a:gd name="connsiteX1-199" fmla="*/ 3022174 w 3022174"/>
              <a:gd name="connsiteY1-200" fmla="*/ 470516 h 1164240"/>
              <a:gd name="connsiteX2-201" fmla="*/ 3022174 w 3022174"/>
              <a:gd name="connsiteY2-202" fmla="*/ 784194 h 1164240"/>
              <a:gd name="connsiteX3-203" fmla="*/ 1259239 w 3022174"/>
              <a:gd name="connsiteY3-204" fmla="*/ 784194 h 1164240"/>
              <a:gd name="connsiteX4-205" fmla="*/ 881477 w 3022174"/>
              <a:gd name="connsiteY4-206" fmla="*/ 1164240 h 1164240"/>
              <a:gd name="connsiteX5-207" fmla="*/ 503696 w 3022174"/>
              <a:gd name="connsiteY5-208" fmla="*/ 784194 h 1164240"/>
              <a:gd name="connsiteX6-209" fmla="*/ 0 w 3022174"/>
              <a:gd name="connsiteY6-210" fmla="*/ 784194 h 1164240"/>
              <a:gd name="connsiteX7-211" fmla="*/ 0 w 3022174"/>
              <a:gd name="connsiteY7-212" fmla="*/ 470516 h 1164240"/>
              <a:gd name="connsiteX8-213" fmla="*/ 0 w 3022174"/>
              <a:gd name="connsiteY8-214" fmla="*/ 0 h 1164240"/>
              <a:gd name="connsiteX9-215" fmla="*/ 0 w 3022174"/>
              <a:gd name="connsiteY9-216" fmla="*/ 0 h 1164240"/>
              <a:gd name="connsiteX0-217" fmla="*/ 3022174 w 3022174"/>
              <a:gd name="connsiteY0-218" fmla="*/ 470516 h 1164240"/>
              <a:gd name="connsiteX1-219" fmla="*/ 3022174 w 3022174"/>
              <a:gd name="connsiteY1-220" fmla="*/ 784194 h 1164240"/>
              <a:gd name="connsiteX2-221" fmla="*/ 1259239 w 3022174"/>
              <a:gd name="connsiteY2-222" fmla="*/ 784194 h 1164240"/>
              <a:gd name="connsiteX3-223" fmla="*/ 881477 w 3022174"/>
              <a:gd name="connsiteY3-224" fmla="*/ 1164240 h 1164240"/>
              <a:gd name="connsiteX4-225" fmla="*/ 503696 w 3022174"/>
              <a:gd name="connsiteY4-226" fmla="*/ 784194 h 1164240"/>
              <a:gd name="connsiteX5-227" fmla="*/ 0 w 3022174"/>
              <a:gd name="connsiteY5-228" fmla="*/ 784194 h 1164240"/>
              <a:gd name="connsiteX6-229" fmla="*/ 0 w 3022174"/>
              <a:gd name="connsiteY6-230" fmla="*/ 470516 h 1164240"/>
              <a:gd name="connsiteX7-231" fmla="*/ 0 w 3022174"/>
              <a:gd name="connsiteY7-232" fmla="*/ 0 h 1164240"/>
              <a:gd name="connsiteX8-233" fmla="*/ 0 w 3022174"/>
              <a:gd name="connsiteY8-234" fmla="*/ 0 h 1164240"/>
              <a:gd name="connsiteX0-235" fmla="*/ 3022174 w 3022174"/>
              <a:gd name="connsiteY0-236" fmla="*/ 784194 h 1164240"/>
              <a:gd name="connsiteX1-237" fmla="*/ 1259239 w 3022174"/>
              <a:gd name="connsiteY1-238" fmla="*/ 784194 h 1164240"/>
              <a:gd name="connsiteX2-239" fmla="*/ 881477 w 3022174"/>
              <a:gd name="connsiteY2-240" fmla="*/ 1164240 h 1164240"/>
              <a:gd name="connsiteX3-241" fmla="*/ 503696 w 3022174"/>
              <a:gd name="connsiteY3-242" fmla="*/ 784194 h 1164240"/>
              <a:gd name="connsiteX4-243" fmla="*/ 0 w 3022174"/>
              <a:gd name="connsiteY4-244" fmla="*/ 784194 h 1164240"/>
              <a:gd name="connsiteX5-245" fmla="*/ 0 w 3022174"/>
              <a:gd name="connsiteY5-246" fmla="*/ 470516 h 1164240"/>
              <a:gd name="connsiteX6-247" fmla="*/ 0 w 3022174"/>
              <a:gd name="connsiteY6-248" fmla="*/ 0 h 1164240"/>
              <a:gd name="connsiteX7-249" fmla="*/ 0 w 3022174"/>
              <a:gd name="connsiteY7-250" fmla="*/ 0 h 1164240"/>
              <a:gd name="connsiteX0-251" fmla="*/ 3022174 w 3022174"/>
              <a:gd name="connsiteY0-252" fmla="*/ 784194 h 1164240"/>
              <a:gd name="connsiteX1-253" fmla="*/ 1259239 w 3022174"/>
              <a:gd name="connsiteY1-254" fmla="*/ 784194 h 1164240"/>
              <a:gd name="connsiteX2-255" fmla="*/ 881477 w 3022174"/>
              <a:gd name="connsiteY2-256" fmla="*/ 1164240 h 1164240"/>
              <a:gd name="connsiteX3-257" fmla="*/ 503696 w 3022174"/>
              <a:gd name="connsiteY3-258" fmla="*/ 784194 h 1164240"/>
              <a:gd name="connsiteX4-259" fmla="*/ 0 w 3022174"/>
              <a:gd name="connsiteY4-260" fmla="*/ 784194 h 1164240"/>
              <a:gd name="connsiteX5-261" fmla="*/ 0 w 3022174"/>
              <a:gd name="connsiteY5-262" fmla="*/ 470516 h 1164240"/>
              <a:gd name="connsiteX6-263" fmla="*/ 0 w 3022174"/>
              <a:gd name="connsiteY6-264" fmla="*/ 0 h 1164240"/>
              <a:gd name="connsiteX0-265" fmla="*/ 3022174 w 3022174"/>
              <a:gd name="connsiteY0-266" fmla="*/ 313678 h 693724"/>
              <a:gd name="connsiteX1-267" fmla="*/ 1259239 w 3022174"/>
              <a:gd name="connsiteY1-268" fmla="*/ 313678 h 693724"/>
              <a:gd name="connsiteX2-269" fmla="*/ 881477 w 3022174"/>
              <a:gd name="connsiteY2-270" fmla="*/ 693724 h 693724"/>
              <a:gd name="connsiteX3-271" fmla="*/ 503696 w 3022174"/>
              <a:gd name="connsiteY3-272" fmla="*/ 313678 h 693724"/>
              <a:gd name="connsiteX4-273" fmla="*/ 0 w 3022174"/>
              <a:gd name="connsiteY4-274" fmla="*/ 313678 h 693724"/>
              <a:gd name="connsiteX5-275" fmla="*/ 0 w 3022174"/>
              <a:gd name="connsiteY5-276" fmla="*/ 0 h 693724"/>
              <a:gd name="connsiteX0-277" fmla="*/ 3022174 w 3022174"/>
              <a:gd name="connsiteY0-278" fmla="*/ 0 h 380046"/>
              <a:gd name="connsiteX1-279" fmla="*/ 1259239 w 3022174"/>
              <a:gd name="connsiteY1-280" fmla="*/ 0 h 380046"/>
              <a:gd name="connsiteX2-281" fmla="*/ 881477 w 3022174"/>
              <a:gd name="connsiteY2-282" fmla="*/ 380046 h 380046"/>
              <a:gd name="connsiteX3-283" fmla="*/ 503696 w 3022174"/>
              <a:gd name="connsiteY3-284" fmla="*/ 0 h 380046"/>
              <a:gd name="connsiteX4-285" fmla="*/ 0 w 3022174"/>
              <a:gd name="connsiteY4-286" fmla="*/ 0 h 380046"/>
              <a:gd name="connsiteX0-287" fmla="*/ 3257366 w 3257366"/>
              <a:gd name="connsiteY0-288" fmla="*/ 0 h 380046"/>
              <a:gd name="connsiteX1-289" fmla="*/ 1494431 w 3257366"/>
              <a:gd name="connsiteY1-290" fmla="*/ 0 h 380046"/>
              <a:gd name="connsiteX2-291" fmla="*/ 1116669 w 3257366"/>
              <a:gd name="connsiteY2-292" fmla="*/ 380046 h 380046"/>
              <a:gd name="connsiteX3-293" fmla="*/ 738888 w 3257366"/>
              <a:gd name="connsiteY3-294" fmla="*/ 0 h 380046"/>
              <a:gd name="connsiteX4-295" fmla="*/ 0 w 3257366"/>
              <a:gd name="connsiteY4-296" fmla="*/ 6440 h 380046"/>
              <a:gd name="connsiteX0-297" fmla="*/ 5989739 w 5989739"/>
              <a:gd name="connsiteY0-298" fmla="*/ 0 h 380046"/>
              <a:gd name="connsiteX1-299" fmla="*/ 1494431 w 5989739"/>
              <a:gd name="connsiteY1-300" fmla="*/ 0 h 380046"/>
              <a:gd name="connsiteX2-301" fmla="*/ 1116669 w 5989739"/>
              <a:gd name="connsiteY2-302" fmla="*/ 380046 h 380046"/>
              <a:gd name="connsiteX3-303" fmla="*/ 738888 w 5989739"/>
              <a:gd name="connsiteY3-304" fmla="*/ 0 h 380046"/>
              <a:gd name="connsiteX4-305" fmla="*/ 0 w 5989739"/>
              <a:gd name="connsiteY4-306" fmla="*/ 6440 h 38004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989739" h="380046">
                <a:moveTo>
                  <a:pt x="5989739" y="0"/>
                </a:moveTo>
                <a:lnTo>
                  <a:pt x="1494431" y="0"/>
                </a:lnTo>
                <a:lnTo>
                  <a:pt x="1116669" y="380046"/>
                </a:lnTo>
                <a:lnTo>
                  <a:pt x="738888" y="0"/>
                </a:lnTo>
                <a:lnTo>
                  <a:pt x="0" y="6440"/>
                </a:lnTo>
              </a:path>
            </a:pathLst>
          </a:custGeom>
          <a:noFill/>
          <a:ln w="31750" cap="rnd">
            <a:gradFill>
              <a:gsLst>
                <a:gs pos="0">
                  <a:srgbClr val="8767EF"/>
                </a:gs>
                <a:gs pos="100000">
                  <a:srgbClr val="1B56E7"/>
                </a:gs>
              </a:gsLst>
              <a:lin ang="0" scaled="0"/>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文本框 74"/>
          <p:cNvSpPr txBox="1"/>
          <p:nvPr/>
        </p:nvSpPr>
        <p:spPr>
          <a:xfrm>
            <a:off x="8299857" y="2271905"/>
            <a:ext cx="1524000" cy="307340"/>
          </a:xfrm>
          <a:prstGeom prst="rect">
            <a:avLst/>
          </a:prstGeom>
          <a:noFill/>
        </p:spPr>
        <p:txBody>
          <a:bodyPr wrap="none" lIns="0" tIns="0" rIns="0" bIns="0" rtlCol="0">
            <a:spAutoFit/>
          </a:bodyPr>
          <a:lstStyle>
            <a:defPPr>
              <a:defRPr lang="zh-CN"/>
            </a:defPPr>
            <a:lvl1pPr>
              <a:defRPr sz="2000">
                <a:gradFill>
                  <a:gsLst>
                    <a:gs pos="0">
                      <a:schemeClr val="bg1"/>
                    </a:gs>
                    <a:gs pos="100000">
                      <a:srgbClr val="BACCF8">
                        <a:alpha val="50000"/>
                      </a:srgbClr>
                    </a:gs>
                  </a:gsLst>
                  <a:lin ang="0" scaled="0"/>
                </a:gradFill>
                <a:latin typeface="思源黑体 CN Medium" panose="020B0600000000000000" pitchFamily="34" charset="-122"/>
                <a:ea typeface="思源黑体 CN Medium" panose="020B0600000000000000" pitchFamily="34" charset="-122"/>
              </a:defRPr>
            </a:lvl1pPr>
          </a:lstStyle>
          <a:p>
            <a:r>
              <a:rPr lang="zh-CN" altLang="en-US" dirty="0">
                <a:latin typeface="思源黑体 CN Bold" panose="020B0800000000000000" pitchFamily="34" charset="-122"/>
                <a:ea typeface="思源黑体 CN Heavy" panose="020B0A00000000000000" charset="-122"/>
                <a:sym typeface="思源黑体 CN Medium" panose="020B0600000000000000" pitchFamily="34" charset="-122"/>
              </a:rPr>
              <a:t>這裏是小標題</a:t>
            </a:r>
            <a:endParaRPr lang="zh-CN" altLang="en-US" dirty="0">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76" name="文本框 75"/>
          <p:cNvSpPr txBox="1"/>
          <p:nvPr/>
        </p:nvSpPr>
        <p:spPr>
          <a:xfrm>
            <a:off x="8299857" y="2623446"/>
            <a:ext cx="2876324" cy="774700"/>
          </a:xfrm>
          <a:prstGeom prst="rect">
            <a:avLst/>
          </a:prstGeom>
          <a:noFill/>
        </p:spPr>
        <p:txBody>
          <a:bodyPr wrap="square" lIns="0" tIns="0" rIns="0" bIns="0" rtlCol="0">
            <a:spAutoFit/>
          </a:bodyPr>
          <a:lstStyle/>
          <a:p>
            <a:pPr>
              <a:lnSpc>
                <a:spcPct val="120000"/>
              </a:lnSpc>
            </a:pPr>
            <a:r>
              <a:rPr lang="zh-CN" altLang="en-US" sz="1400" dirty="0">
                <a:solidFill>
                  <a:schemeClr val="bg1">
                    <a:alpha val="50000"/>
                  </a:schemeClr>
                </a:solidFill>
                <a:latin typeface="思源黑体 CN Bold" panose="020B0800000000000000" pitchFamily="34" charset="-122"/>
                <a:ea typeface="思源黑体 CN Heavy" panose="020B0A00000000000000" charset="-122"/>
              </a:rPr>
              <a:t>文字這裏是一段文字這裏是一段文字這裏是一段文一段文字這裏是一段文這裏是一段文字</a:t>
            </a:r>
            <a:endParaRPr lang="zh-CN" altLang="en-US" sz="14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39" name="图形 24"/>
          <p:cNvSpPr>
            <a:spLocks noChangeAspect="1"/>
          </p:cNvSpPr>
          <p:nvPr/>
        </p:nvSpPr>
        <p:spPr>
          <a:xfrm>
            <a:off x="7605489" y="4372487"/>
            <a:ext cx="423664" cy="360000"/>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 name="connsiteX53" fmla="*/ 373273 h 605239"/>
              <a:gd name="connsiteY53" fmla="*/ 373273 h 605239"/>
              <a:gd name="connsiteX54" fmla="*/ 373273 h 605239"/>
              <a:gd name="connsiteY54" fmla="*/ 373273 h 605239"/>
              <a:gd name="connsiteX55" fmla="*/ 373273 h 605239"/>
              <a:gd name="connsiteY55" fmla="*/ 373273 h 605239"/>
              <a:gd name="connsiteX56" fmla="*/ 373273 h 605239"/>
              <a:gd name="connsiteY56" fmla="*/ 373273 h 605239"/>
              <a:gd name="connsiteX57" fmla="*/ 373273 h 605239"/>
              <a:gd name="connsiteY57" fmla="*/ 373273 h 605239"/>
              <a:gd name="connsiteX58" fmla="*/ 373273 h 605239"/>
              <a:gd name="connsiteY58" fmla="*/ 373273 h 605239"/>
              <a:gd name="connsiteX59" fmla="*/ 373273 h 605239"/>
              <a:gd name="connsiteY59" fmla="*/ 373273 h 605239"/>
              <a:gd name="connsiteX60" fmla="*/ 373273 h 605239"/>
              <a:gd name="connsiteY60" fmla="*/ 373273 h 605239"/>
              <a:gd name="connsiteX61" fmla="*/ 373273 h 605239"/>
              <a:gd name="connsiteY61" fmla="*/ 373273 h 605239"/>
              <a:gd name="connsiteX62" fmla="*/ 373273 h 605239"/>
              <a:gd name="connsiteY62" fmla="*/ 373273 h 605239"/>
              <a:gd name="connsiteX63" fmla="*/ 373273 h 605239"/>
              <a:gd name="connsiteY63" fmla="*/ 373273 h 605239"/>
              <a:gd name="connsiteX64" fmla="*/ 373273 h 605239"/>
              <a:gd name="connsiteY64" fmla="*/ 373273 h 605239"/>
              <a:gd name="connsiteX65" fmla="*/ 373273 h 605239"/>
              <a:gd name="connsiteY65" fmla="*/ 373273 h 605239"/>
              <a:gd name="connsiteX66" fmla="*/ 373273 h 605239"/>
              <a:gd name="connsiteY66" fmla="*/ 373273 h 605239"/>
              <a:gd name="connsiteX67" fmla="*/ 373273 h 605239"/>
              <a:gd name="connsiteY67" fmla="*/ 373273 h 605239"/>
              <a:gd name="connsiteX68" fmla="*/ 373273 h 605239"/>
              <a:gd name="connsiteY68" fmla="*/ 373273 h 605239"/>
              <a:gd name="connsiteX69" fmla="*/ 373273 h 605239"/>
              <a:gd name="connsiteY69" fmla="*/ 373273 h 605239"/>
              <a:gd name="connsiteX70" fmla="*/ 373273 h 605239"/>
              <a:gd name="connsiteY70" fmla="*/ 373273 h 605239"/>
              <a:gd name="connsiteX71" fmla="*/ 373273 h 605239"/>
              <a:gd name="connsiteY71" fmla="*/ 373273 h 605239"/>
              <a:gd name="connsiteX72" fmla="*/ 373273 h 605239"/>
              <a:gd name="connsiteY72" fmla="*/ 373273 h 605239"/>
              <a:gd name="connsiteX73" fmla="*/ 373273 h 605239"/>
              <a:gd name="connsiteY73" fmla="*/ 373273 h 605239"/>
              <a:gd name="connsiteX74" fmla="*/ 373273 h 605239"/>
              <a:gd name="connsiteY74" fmla="*/ 373273 h 605239"/>
              <a:gd name="connsiteX75" fmla="*/ 373273 h 605239"/>
              <a:gd name="connsiteY75" fmla="*/ 373273 h 605239"/>
              <a:gd name="connsiteX76" fmla="*/ 373273 h 605239"/>
              <a:gd name="connsiteY76" fmla="*/ 373273 h 605239"/>
              <a:gd name="connsiteX77" fmla="*/ 373273 h 605239"/>
              <a:gd name="connsiteY77" fmla="*/ 373273 h 605239"/>
              <a:gd name="connsiteX78" fmla="*/ 373273 h 605239"/>
              <a:gd name="connsiteY78" fmla="*/ 373273 h 605239"/>
              <a:gd name="connsiteX79" fmla="*/ 373273 h 605239"/>
              <a:gd name="connsiteY79" fmla="*/ 373273 h 605239"/>
              <a:gd name="connsiteX80" fmla="*/ 373273 h 605239"/>
              <a:gd name="connsiteY80" fmla="*/ 373273 h 605239"/>
              <a:gd name="connsiteX81" fmla="*/ 373273 h 605239"/>
              <a:gd name="connsiteY81" fmla="*/ 373273 h 605239"/>
              <a:gd name="connsiteX82" fmla="*/ 373273 h 605239"/>
              <a:gd name="connsiteY82" fmla="*/ 373273 h 605239"/>
              <a:gd name="connsiteX83" fmla="*/ 373273 h 605239"/>
              <a:gd name="connsiteY83" fmla="*/ 373273 h 605239"/>
              <a:gd name="connsiteX84" fmla="*/ 373273 h 605239"/>
              <a:gd name="connsiteY84" fmla="*/ 373273 h 605239"/>
              <a:gd name="connsiteX85" fmla="*/ 373273 h 605239"/>
              <a:gd name="connsiteY85" fmla="*/ 373273 h 605239"/>
              <a:gd name="connsiteX86" fmla="*/ 373273 h 605239"/>
              <a:gd name="connsiteY86" fmla="*/ 373273 h 605239"/>
              <a:gd name="connsiteX87" fmla="*/ 373273 h 605239"/>
              <a:gd name="connsiteY87" fmla="*/ 373273 h 605239"/>
              <a:gd name="connsiteX88" fmla="*/ 373273 h 605239"/>
              <a:gd name="connsiteY88" fmla="*/ 373273 h 605239"/>
              <a:gd name="connsiteX89" fmla="*/ 373273 h 605239"/>
              <a:gd name="connsiteY89" fmla="*/ 373273 h 605239"/>
              <a:gd name="connsiteX90" fmla="*/ 373273 h 605239"/>
              <a:gd name="connsiteY90" fmla="*/ 373273 h 605239"/>
              <a:gd name="connsiteX91" fmla="*/ 373273 h 605239"/>
              <a:gd name="connsiteY91" fmla="*/ 373273 h 605239"/>
              <a:gd name="connsiteX92" fmla="*/ 373273 h 605239"/>
              <a:gd name="connsiteY92" fmla="*/ 373273 h 605239"/>
              <a:gd name="connsiteX93" fmla="*/ 373273 h 605239"/>
              <a:gd name="connsiteY93" fmla="*/ 373273 h 605239"/>
              <a:gd name="connsiteX94" fmla="*/ 373273 h 605239"/>
              <a:gd name="connsiteY94" fmla="*/ 373273 h 605239"/>
              <a:gd name="connsiteX95" fmla="*/ 373273 h 605239"/>
              <a:gd name="connsiteY95" fmla="*/ 373273 h 605239"/>
              <a:gd name="connsiteX96" fmla="*/ 373273 h 605239"/>
              <a:gd name="connsiteY96" fmla="*/ 373273 h 605239"/>
              <a:gd name="connsiteX97" fmla="*/ 373273 h 605239"/>
              <a:gd name="connsiteY97" fmla="*/ 373273 h 605239"/>
              <a:gd name="connsiteX98" fmla="*/ 373273 h 605239"/>
              <a:gd name="connsiteY98" fmla="*/ 373273 h 605239"/>
              <a:gd name="connsiteX99" fmla="*/ 373273 h 605239"/>
              <a:gd name="connsiteY99" fmla="*/ 373273 h 605239"/>
              <a:gd name="connsiteX100" fmla="*/ 373273 h 605239"/>
              <a:gd name="connsiteY100" fmla="*/ 373273 h 605239"/>
              <a:gd name="connsiteX101" fmla="*/ 373273 h 605239"/>
              <a:gd name="connsiteY101" fmla="*/ 373273 h 605239"/>
              <a:gd name="connsiteX102" fmla="*/ 373273 h 605239"/>
              <a:gd name="connsiteY102" fmla="*/ 373273 h 605239"/>
              <a:gd name="connsiteX103" fmla="*/ 373273 h 605239"/>
              <a:gd name="connsiteY103" fmla="*/ 373273 h 605239"/>
              <a:gd name="connsiteX104" fmla="*/ 373273 h 605239"/>
              <a:gd name="connsiteY104" fmla="*/ 373273 h 605239"/>
              <a:gd name="connsiteX105" fmla="*/ 373273 h 605239"/>
              <a:gd name="connsiteY105" fmla="*/ 373273 h 605239"/>
              <a:gd name="connsiteX106" fmla="*/ 373273 h 605239"/>
              <a:gd name="connsiteY106" fmla="*/ 373273 h 605239"/>
              <a:gd name="connsiteX107" fmla="*/ 373273 h 605239"/>
              <a:gd name="connsiteY107" fmla="*/ 373273 h 605239"/>
              <a:gd name="connsiteX108" fmla="*/ 373273 h 605239"/>
              <a:gd name="connsiteY108" fmla="*/ 373273 h 605239"/>
              <a:gd name="connsiteX109" fmla="*/ 373273 h 605239"/>
              <a:gd name="connsiteY109" fmla="*/ 373273 h 605239"/>
              <a:gd name="connsiteX110" fmla="*/ 373273 h 605239"/>
              <a:gd name="connsiteY110" fmla="*/ 373273 h 605239"/>
              <a:gd name="connsiteX111" fmla="*/ 373273 h 605239"/>
              <a:gd name="connsiteY111" fmla="*/ 373273 h 605239"/>
              <a:gd name="connsiteX112" fmla="*/ 373273 h 605239"/>
              <a:gd name="connsiteY112" fmla="*/ 373273 h 605239"/>
              <a:gd name="connsiteX113" fmla="*/ 373273 h 605239"/>
              <a:gd name="connsiteY113" fmla="*/ 373273 h 605239"/>
              <a:gd name="connsiteX114" fmla="*/ 373273 h 605239"/>
              <a:gd name="connsiteY114" fmla="*/ 373273 h 605239"/>
              <a:gd name="connsiteX115" fmla="*/ 373273 h 605239"/>
              <a:gd name="connsiteY115" fmla="*/ 373273 h 605239"/>
              <a:gd name="connsiteX116" fmla="*/ 373273 h 605239"/>
              <a:gd name="connsiteY116" fmla="*/ 373273 h 605239"/>
              <a:gd name="connsiteX117" fmla="*/ 373273 h 605239"/>
              <a:gd name="connsiteY117" fmla="*/ 373273 h 605239"/>
              <a:gd name="connsiteX118" fmla="*/ 373273 h 605239"/>
              <a:gd name="connsiteY118" fmla="*/ 373273 h 605239"/>
              <a:gd name="connsiteX119" fmla="*/ 373273 h 605239"/>
              <a:gd name="connsiteY119" fmla="*/ 373273 h 605239"/>
              <a:gd name="connsiteX120" fmla="*/ 373273 h 605239"/>
              <a:gd name="connsiteY120" fmla="*/ 373273 h 605239"/>
              <a:gd name="connsiteX121" fmla="*/ 373273 h 605239"/>
              <a:gd name="connsiteY121" fmla="*/ 373273 h 605239"/>
              <a:gd name="connsiteX122" fmla="*/ 373273 h 605239"/>
              <a:gd name="connsiteY122" fmla="*/ 373273 h 605239"/>
              <a:gd name="connsiteX123" fmla="*/ 373273 h 605239"/>
              <a:gd name="connsiteY123" fmla="*/ 373273 h 605239"/>
              <a:gd name="connsiteX124" fmla="*/ 373273 h 605239"/>
              <a:gd name="connsiteY124" fmla="*/ 373273 h 605239"/>
              <a:gd name="connsiteX125" fmla="*/ 373273 h 605239"/>
              <a:gd name="connsiteY125" fmla="*/ 373273 h 605239"/>
              <a:gd name="connsiteX126" fmla="*/ 373273 h 605239"/>
              <a:gd name="connsiteY126" fmla="*/ 373273 h 605239"/>
              <a:gd name="connsiteX127" fmla="*/ 373273 h 605239"/>
              <a:gd name="connsiteY127" fmla="*/ 373273 h 605239"/>
              <a:gd name="connsiteX128" fmla="*/ 373273 h 605239"/>
              <a:gd name="connsiteY128" fmla="*/ 373273 h 605239"/>
              <a:gd name="connsiteX129" fmla="*/ 373273 h 605239"/>
              <a:gd name="connsiteY129" fmla="*/ 373273 h 605239"/>
              <a:gd name="connsiteX130" fmla="*/ 373273 h 605239"/>
              <a:gd name="connsiteY130" fmla="*/ 373273 h 605239"/>
              <a:gd name="connsiteX131" fmla="*/ 373273 h 605239"/>
              <a:gd name="connsiteY131" fmla="*/ 373273 h 605239"/>
              <a:gd name="connsiteX132" fmla="*/ 373273 h 605239"/>
              <a:gd name="connsiteY132" fmla="*/ 373273 h 605239"/>
              <a:gd name="connsiteX133" fmla="*/ 373273 h 605239"/>
              <a:gd name="connsiteY133" fmla="*/ 373273 h 605239"/>
              <a:gd name="connsiteX134" fmla="*/ 373273 h 605239"/>
              <a:gd name="connsiteY134" fmla="*/ 373273 h 605239"/>
              <a:gd name="connsiteX135" fmla="*/ 373273 h 605239"/>
              <a:gd name="connsiteY135" fmla="*/ 373273 h 605239"/>
              <a:gd name="connsiteX136" fmla="*/ 373273 h 605239"/>
              <a:gd name="connsiteY136" fmla="*/ 373273 h 605239"/>
              <a:gd name="connsiteX137" fmla="*/ 373273 h 605239"/>
              <a:gd name="connsiteY137" fmla="*/ 373273 h 605239"/>
              <a:gd name="connsiteX138" fmla="*/ 373273 h 605239"/>
              <a:gd name="connsiteY138" fmla="*/ 373273 h 605239"/>
              <a:gd name="connsiteX139" fmla="*/ 373273 h 605239"/>
              <a:gd name="connsiteY139" fmla="*/ 373273 h 605239"/>
              <a:gd name="connsiteX140" fmla="*/ 373273 h 605239"/>
              <a:gd name="connsiteY140" fmla="*/ 373273 h 605239"/>
              <a:gd name="connsiteX141" fmla="*/ 373273 h 605239"/>
              <a:gd name="connsiteY141" fmla="*/ 373273 h 605239"/>
              <a:gd name="connsiteX142" fmla="*/ 373273 h 605239"/>
              <a:gd name="connsiteY142" fmla="*/ 373273 h 605239"/>
              <a:gd name="connsiteX143" fmla="*/ 373273 h 605239"/>
              <a:gd name="connsiteY143" fmla="*/ 373273 h 605239"/>
              <a:gd name="connsiteX144" fmla="*/ 373273 h 605239"/>
              <a:gd name="connsiteY144" fmla="*/ 373273 h 605239"/>
              <a:gd name="connsiteX145" fmla="*/ 373273 h 605239"/>
              <a:gd name="connsiteY145" fmla="*/ 373273 h 605239"/>
              <a:gd name="connsiteX146" fmla="*/ 373273 h 605239"/>
              <a:gd name="connsiteY146" fmla="*/ 373273 h 605239"/>
              <a:gd name="connsiteX147" fmla="*/ 373273 h 605239"/>
              <a:gd name="connsiteY147" fmla="*/ 373273 h 605239"/>
              <a:gd name="connsiteX148" fmla="*/ 373273 h 605239"/>
              <a:gd name="connsiteY148" fmla="*/ 373273 h 605239"/>
              <a:gd name="connsiteX149" fmla="*/ 373273 h 605239"/>
              <a:gd name="connsiteY149" fmla="*/ 373273 h 605239"/>
              <a:gd name="connsiteX150" fmla="*/ 373273 h 605239"/>
              <a:gd name="connsiteY150" fmla="*/ 373273 h 605239"/>
              <a:gd name="connsiteX151" fmla="*/ 373273 h 605239"/>
              <a:gd name="connsiteY151" fmla="*/ 373273 h 605239"/>
              <a:gd name="connsiteX152" fmla="*/ 373273 h 605239"/>
              <a:gd name="connsiteY152" fmla="*/ 373273 h 605239"/>
              <a:gd name="connsiteX153" fmla="*/ 373273 h 605239"/>
              <a:gd name="connsiteY153" fmla="*/ 373273 h 605239"/>
              <a:gd name="connsiteX154" fmla="*/ 373273 h 605239"/>
              <a:gd name="connsiteY154" fmla="*/ 373273 h 605239"/>
              <a:gd name="connsiteX155" fmla="*/ 373273 h 605239"/>
              <a:gd name="connsiteY155" fmla="*/ 373273 h 605239"/>
              <a:gd name="connsiteX156" fmla="*/ 373273 h 605239"/>
              <a:gd name="connsiteY156" fmla="*/ 373273 h 605239"/>
              <a:gd name="connsiteX157" fmla="*/ 373273 h 605239"/>
              <a:gd name="connsiteY157" fmla="*/ 373273 h 605239"/>
              <a:gd name="connsiteX158" fmla="*/ 373273 h 605239"/>
              <a:gd name="connsiteY158" fmla="*/ 373273 h 605239"/>
              <a:gd name="connsiteX159" fmla="*/ 373273 h 605239"/>
              <a:gd name="connsiteY159" fmla="*/ 373273 h 605239"/>
              <a:gd name="connsiteX160" fmla="*/ 373273 h 605239"/>
              <a:gd name="connsiteY160" fmla="*/ 373273 h 605239"/>
              <a:gd name="connsiteX161" fmla="*/ 373273 h 605239"/>
              <a:gd name="connsiteY161" fmla="*/ 373273 h 605239"/>
              <a:gd name="connsiteX162" fmla="*/ 373273 h 605239"/>
              <a:gd name="connsiteY162" fmla="*/ 373273 h 605239"/>
              <a:gd name="connsiteX163" fmla="*/ 373273 h 605239"/>
              <a:gd name="connsiteY163" fmla="*/ 373273 h 605239"/>
              <a:gd name="connsiteX164" fmla="*/ 373273 h 605239"/>
              <a:gd name="connsiteY164" fmla="*/ 373273 h 605239"/>
              <a:gd name="connsiteX165" fmla="*/ 373273 h 605239"/>
              <a:gd name="connsiteY165" fmla="*/ 373273 h 605239"/>
              <a:gd name="connsiteX166" fmla="*/ 373273 h 605239"/>
              <a:gd name="connsiteY166" fmla="*/ 373273 h 605239"/>
              <a:gd name="connsiteX167" fmla="*/ 373273 h 605239"/>
              <a:gd name="connsiteY167" fmla="*/ 373273 h 605239"/>
              <a:gd name="connsiteX168" fmla="*/ 373273 h 605239"/>
              <a:gd name="connsiteY168" fmla="*/ 373273 h 605239"/>
              <a:gd name="connsiteX169" fmla="*/ 373273 h 605239"/>
              <a:gd name="connsiteY169" fmla="*/ 373273 h 605239"/>
              <a:gd name="connsiteX170" fmla="*/ 373273 h 605239"/>
              <a:gd name="connsiteY170" fmla="*/ 373273 h 605239"/>
              <a:gd name="connsiteX171" fmla="*/ 373273 h 605239"/>
              <a:gd name="connsiteY171" fmla="*/ 373273 h 605239"/>
              <a:gd name="connsiteX172" fmla="*/ 373273 h 605239"/>
              <a:gd name="connsiteY172" fmla="*/ 373273 h 605239"/>
              <a:gd name="connsiteX173" fmla="*/ 373273 h 605239"/>
              <a:gd name="connsiteY173" fmla="*/ 373273 h 605239"/>
              <a:gd name="connsiteX174" fmla="*/ 373273 h 605239"/>
              <a:gd name="connsiteY174" fmla="*/ 373273 h 605239"/>
              <a:gd name="connsiteX175" fmla="*/ 373273 h 605239"/>
              <a:gd name="connsiteY175" fmla="*/ 373273 h 605239"/>
              <a:gd name="connsiteX176" fmla="*/ 373273 h 605239"/>
              <a:gd name="connsiteY176" fmla="*/ 373273 h 605239"/>
              <a:gd name="connsiteX177" fmla="*/ 373273 h 605239"/>
              <a:gd name="connsiteY177" fmla="*/ 373273 h 605239"/>
              <a:gd name="connsiteX178" fmla="*/ 373273 h 605239"/>
              <a:gd name="connsiteY178" fmla="*/ 373273 h 605239"/>
              <a:gd name="connsiteX179" fmla="*/ 373273 h 605239"/>
              <a:gd name="connsiteY179" fmla="*/ 373273 h 605239"/>
              <a:gd name="connsiteX180" fmla="*/ 373273 h 605239"/>
              <a:gd name="connsiteY180" fmla="*/ 373273 h 605239"/>
              <a:gd name="connsiteX181" fmla="*/ 373273 h 605239"/>
              <a:gd name="connsiteY181" fmla="*/ 373273 h 605239"/>
              <a:gd name="connsiteX182" fmla="*/ 373273 h 605239"/>
              <a:gd name="connsiteY182" fmla="*/ 373273 h 605239"/>
              <a:gd name="connsiteX183" fmla="*/ 373273 h 605239"/>
              <a:gd name="connsiteY183" fmla="*/ 373273 h 605239"/>
              <a:gd name="connsiteX184" fmla="*/ 373273 h 605239"/>
              <a:gd name="connsiteY184" fmla="*/ 373273 h 605239"/>
              <a:gd name="connsiteX185" fmla="*/ 373273 h 605239"/>
              <a:gd name="connsiteY185" fmla="*/ 373273 h 605239"/>
              <a:gd name="connsiteX186" fmla="*/ 373273 h 605239"/>
              <a:gd name="connsiteY186" fmla="*/ 373273 h 605239"/>
              <a:gd name="connsiteX187" fmla="*/ 373273 h 605239"/>
              <a:gd name="connsiteY187" fmla="*/ 373273 h 605239"/>
              <a:gd name="connsiteX188" fmla="*/ 373273 h 605239"/>
              <a:gd name="connsiteY188" fmla="*/ 373273 h 605239"/>
              <a:gd name="connsiteX189" fmla="*/ 373273 h 605239"/>
              <a:gd name="connsiteY189" fmla="*/ 373273 h 605239"/>
              <a:gd name="connsiteX190" fmla="*/ 373273 h 605239"/>
              <a:gd name="connsiteY190" fmla="*/ 373273 h 605239"/>
              <a:gd name="connsiteX191" fmla="*/ 373273 h 605239"/>
              <a:gd name="connsiteY191" fmla="*/ 373273 h 605239"/>
              <a:gd name="connsiteX192" fmla="*/ 373273 h 605239"/>
              <a:gd name="connsiteY192" fmla="*/ 373273 h 605239"/>
              <a:gd name="connsiteX193" fmla="*/ 373273 h 605239"/>
              <a:gd name="connsiteY193" fmla="*/ 373273 h 605239"/>
              <a:gd name="connsiteX194" fmla="*/ 373273 h 605239"/>
              <a:gd name="connsiteY194" fmla="*/ 373273 h 605239"/>
              <a:gd name="connsiteX195" fmla="*/ 373273 h 605239"/>
              <a:gd name="connsiteY195" fmla="*/ 373273 h 605239"/>
              <a:gd name="connsiteX196" fmla="*/ 373273 h 605239"/>
              <a:gd name="connsiteY196" fmla="*/ 373273 h 605239"/>
              <a:gd name="connsiteX197" fmla="*/ 373273 h 605239"/>
              <a:gd name="connsiteY197" fmla="*/ 373273 h 605239"/>
              <a:gd name="connsiteX198" fmla="*/ 373273 h 605239"/>
              <a:gd name="connsiteY198" fmla="*/ 373273 h 605239"/>
              <a:gd name="connsiteX199" fmla="*/ 373273 h 605239"/>
              <a:gd name="connsiteY199" fmla="*/ 373273 h 605239"/>
              <a:gd name="connsiteX200" fmla="*/ 373273 h 605239"/>
              <a:gd name="connsiteY200" fmla="*/ 373273 h 605239"/>
              <a:gd name="connsiteX201" fmla="*/ 373273 h 605239"/>
              <a:gd name="connsiteY201" fmla="*/ 373273 h 605239"/>
              <a:gd name="connsiteX202" fmla="*/ 373273 h 605239"/>
              <a:gd name="connsiteY202" fmla="*/ 373273 h 605239"/>
              <a:gd name="connsiteX203" fmla="*/ 373273 h 605239"/>
              <a:gd name="connsiteY203" fmla="*/ 373273 h 605239"/>
              <a:gd name="connsiteX204" fmla="*/ 373273 h 605239"/>
              <a:gd name="connsiteY204" fmla="*/ 373273 h 605239"/>
              <a:gd name="connsiteX205" fmla="*/ 373273 h 605239"/>
              <a:gd name="connsiteY205" fmla="*/ 373273 h 605239"/>
              <a:gd name="connsiteX206" fmla="*/ 373273 h 605239"/>
              <a:gd name="connsiteY206" fmla="*/ 373273 h 605239"/>
              <a:gd name="connsiteX207" fmla="*/ 373273 h 605239"/>
              <a:gd name="connsiteY207" fmla="*/ 373273 h 605239"/>
              <a:gd name="connsiteX208" fmla="*/ 373273 h 605239"/>
              <a:gd name="connsiteY208" fmla="*/ 373273 h 605239"/>
              <a:gd name="connsiteX209" fmla="*/ 373273 h 605239"/>
              <a:gd name="connsiteY209" fmla="*/ 373273 h 605239"/>
              <a:gd name="connsiteX210" fmla="*/ 373273 h 605239"/>
              <a:gd name="connsiteY210" fmla="*/ 373273 h 605239"/>
              <a:gd name="connsiteX211" fmla="*/ 373273 h 605239"/>
              <a:gd name="connsiteY211" fmla="*/ 373273 h 605239"/>
              <a:gd name="connsiteX212" fmla="*/ 373273 h 605239"/>
              <a:gd name="connsiteY212" fmla="*/ 373273 h 605239"/>
              <a:gd name="connsiteX213" fmla="*/ 373273 h 605239"/>
              <a:gd name="connsiteY213" fmla="*/ 373273 h 605239"/>
              <a:gd name="connsiteX214" fmla="*/ 373273 h 605239"/>
              <a:gd name="connsiteY214" fmla="*/ 373273 h 605239"/>
              <a:gd name="connsiteX215" fmla="*/ 373273 h 605239"/>
              <a:gd name="connsiteY215" fmla="*/ 373273 h 605239"/>
              <a:gd name="connsiteX216" fmla="*/ 373273 h 605239"/>
              <a:gd name="connsiteY216" fmla="*/ 373273 h 605239"/>
              <a:gd name="connsiteX217" fmla="*/ 373273 h 605239"/>
              <a:gd name="connsiteY217" fmla="*/ 373273 h 605239"/>
              <a:gd name="connsiteX218" fmla="*/ 373273 h 605239"/>
              <a:gd name="connsiteY218" fmla="*/ 373273 h 605239"/>
              <a:gd name="connsiteX219" fmla="*/ 373273 h 605239"/>
              <a:gd name="connsiteY219" fmla="*/ 373273 h 605239"/>
              <a:gd name="connsiteX220" fmla="*/ 373273 h 605239"/>
              <a:gd name="connsiteY220" fmla="*/ 373273 h 605239"/>
              <a:gd name="connsiteX221" fmla="*/ 373273 h 605239"/>
              <a:gd name="connsiteY221" fmla="*/ 373273 h 605239"/>
              <a:gd name="connsiteX222" fmla="*/ 373273 h 605239"/>
              <a:gd name="connsiteY222" fmla="*/ 373273 h 605239"/>
              <a:gd name="connsiteX223" fmla="*/ 373273 h 605239"/>
              <a:gd name="connsiteY223" fmla="*/ 373273 h 605239"/>
              <a:gd name="connsiteX224" fmla="*/ 373273 h 605239"/>
              <a:gd name="connsiteY224" fmla="*/ 373273 h 605239"/>
              <a:gd name="connsiteX225" fmla="*/ 373273 h 605239"/>
              <a:gd name="connsiteY225" fmla="*/ 373273 h 605239"/>
              <a:gd name="connsiteX226" fmla="*/ 373273 h 605239"/>
              <a:gd name="connsiteY226" fmla="*/ 373273 h 605239"/>
              <a:gd name="connsiteX227" fmla="*/ 373273 h 605239"/>
              <a:gd name="connsiteY227" fmla="*/ 373273 h 605239"/>
              <a:gd name="connsiteX228" fmla="*/ 373273 h 605239"/>
              <a:gd name="connsiteY228"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Lst>
            <a:rect l="l" t="t" r="r" b="b"/>
            <a:pathLst>
              <a:path w="608133" h="516751">
                <a:moveTo>
                  <a:pt x="418313" y="478011"/>
                </a:moveTo>
                <a:cubicBezTo>
                  <a:pt x="428986" y="478011"/>
                  <a:pt x="437718" y="486728"/>
                  <a:pt x="437718" y="497381"/>
                </a:cubicBezTo>
                <a:cubicBezTo>
                  <a:pt x="437718" y="502514"/>
                  <a:pt x="435681" y="507454"/>
                  <a:pt x="432091" y="511037"/>
                </a:cubicBezTo>
                <a:cubicBezTo>
                  <a:pt x="428404" y="514717"/>
                  <a:pt x="423553" y="516751"/>
                  <a:pt x="418313" y="516751"/>
                </a:cubicBezTo>
                <a:cubicBezTo>
                  <a:pt x="411133" y="516751"/>
                  <a:pt x="404924" y="512877"/>
                  <a:pt x="401528" y="507066"/>
                </a:cubicBezTo>
                <a:lnTo>
                  <a:pt x="180119" y="507066"/>
                </a:lnTo>
                <a:cubicBezTo>
                  <a:pt x="174685" y="507066"/>
                  <a:pt x="170416" y="502708"/>
                  <a:pt x="170416" y="497381"/>
                </a:cubicBezTo>
                <a:cubicBezTo>
                  <a:pt x="170416" y="492054"/>
                  <a:pt x="174685" y="487696"/>
                  <a:pt x="180119" y="487696"/>
                </a:cubicBezTo>
                <a:lnTo>
                  <a:pt x="401528" y="487696"/>
                </a:lnTo>
                <a:cubicBezTo>
                  <a:pt x="404924" y="481885"/>
                  <a:pt x="411133" y="478011"/>
                  <a:pt x="418313" y="478011"/>
                </a:cubicBezTo>
                <a:close/>
                <a:moveTo>
                  <a:pt x="523984" y="361507"/>
                </a:moveTo>
                <a:cubicBezTo>
                  <a:pt x="529343" y="361507"/>
                  <a:pt x="533687" y="365851"/>
                  <a:pt x="533687" y="371210"/>
                </a:cubicBezTo>
                <a:cubicBezTo>
                  <a:pt x="533687" y="376569"/>
                  <a:pt x="529343" y="380913"/>
                  <a:pt x="523984" y="380913"/>
                </a:cubicBezTo>
                <a:cubicBezTo>
                  <a:pt x="518625" y="380913"/>
                  <a:pt x="514281" y="376569"/>
                  <a:pt x="514281" y="371210"/>
                </a:cubicBezTo>
                <a:cubicBezTo>
                  <a:pt x="514281" y="365851"/>
                  <a:pt x="518625" y="361507"/>
                  <a:pt x="523984" y="361507"/>
                </a:cubicBezTo>
                <a:close/>
                <a:moveTo>
                  <a:pt x="459278" y="355899"/>
                </a:moveTo>
                <a:lnTo>
                  <a:pt x="459278" y="375277"/>
                </a:lnTo>
                <a:lnTo>
                  <a:pt x="478685" y="377021"/>
                </a:lnTo>
                <a:lnTo>
                  <a:pt x="478685" y="357546"/>
                </a:lnTo>
                <a:close/>
                <a:moveTo>
                  <a:pt x="414043" y="351910"/>
                </a:moveTo>
                <a:cubicBezTo>
                  <a:pt x="419402" y="351910"/>
                  <a:pt x="423746" y="356254"/>
                  <a:pt x="423746" y="361613"/>
                </a:cubicBezTo>
                <a:cubicBezTo>
                  <a:pt x="423746" y="366972"/>
                  <a:pt x="419402" y="371316"/>
                  <a:pt x="414043" y="371316"/>
                </a:cubicBezTo>
                <a:cubicBezTo>
                  <a:pt x="408684" y="371316"/>
                  <a:pt x="404340" y="366972"/>
                  <a:pt x="404340" y="361613"/>
                </a:cubicBezTo>
                <a:cubicBezTo>
                  <a:pt x="404340" y="356254"/>
                  <a:pt x="408684" y="351910"/>
                  <a:pt x="414043" y="351910"/>
                </a:cubicBezTo>
                <a:close/>
                <a:moveTo>
                  <a:pt x="349335" y="346209"/>
                </a:moveTo>
                <a:lnTo>
                  <a:pt x="349335" y="365685"/>
                </a:lnTo>
                <a:lnTo>
                  <a:pt x="368742" y="367332"/>
                </a:lnTo>
                <a:lnTo>
                  <a:pt x="368742" y="347856"/>
                </a:lnTo>
                <a:close/>
                <a:moveTo>
                  <a:pt x="304031" y="342243"/>
                </a:moveTo>
                <a:cubicBezTo>
                  <a:pt x="309390" y="342243"/>
                  <a:pt x="313734" y="346587"/>
                  <a:pt x="313734" y="351946"/>
                </a:cubicBezTo>
                <a:cubicBezTo>
                  <a:pt x="313734" y="357305"/>
                  <a:pt x="309390" y="361649"/>
                  <a:pt x="304031" y="361649"/>
                </a:cubicBezTo>
                <a:cubicBezTo>
                  <a:pt x="298672" y="361649"/>
                  <a:pt x="294328" y="357305"/>
                  <a:pt x="294328" y="351946"/>
                </a:cubicBezTo>
                <a:cubicBezTo>
                  <a:pt x="294328" y="346587"/>
                  <a:pt x="298672" y="342243"/>
                  <a:pt x="304031" y="342243"/>
                </a:cubicBezTo>
                <a:close/>
                <a:moveTo>
                  <a:pt x="239391" y="336520"/>
                </a:moveTo>
                <a:lnTo>
                  <a:pt x="239391" y="355995"/>
                </a:lnTo>
                <a:lnTo>
                  <a:pt x="258799" y="357740"/>
                </a:lnTo>
                <a:lnTo>
                  <a:pt x="258799" y="338264"/>
                </a:lnTo>
                <a:close/>
                <a:moveTo>
                  <a:pt x="194091" y="332646"/>
                </a:moveTo>
                <a:cubicBezTo>
                  <a:pt x="199450" y="332646"/>
                  <a:pt x="203794" y="336990"/>
                  <a:pt x="203794" y="342349"/>
                </a:cubicBezTo>
                <a:cubicBezTo>
                  <a:pt x="203794" y="347708"/>
                  <a:pt x="199450" y="352052"/>
                  <a:pt x="194091" y="352052"/>
                </a:cubicBezTo>
                <a:cubicBezTo>
                  <a:pt x="188732" y="352052"/>
                  <a:pt x="184388" y="347708"/>
                  <a:pt x="184388" y="342349"/>
                </a:cubicBezTo>
                <a:cubicBezTo>
                  <a:pt x="184388" y="336990"/>
                  <a:pt x="188732" y="332646"/>
                  <a:pt x="194091" y="332646"/>
                </a:cubicBezTo>
                <a:close/>
                <a:moveTo>
                  <a:pt x="129351" y="326928"/>
                </a:moveTo>
                <a:lnTo>
                  <a:pt x="129351" y="346306"/>
                </a:lnTo>
                <a:lnTo>
                  <a:pt x="148758" y="348050"/>
                </a:lnTo>
                <a:lnTo>
                  <a:pt x="148758" y="328575"/>
                </a:lnTo>
                <a:close/>
                <a:moveTo>
                  <a:pt x="84150" y="322978"/>
                </a:moveTo>
                <a:cubicBezTo>
                  <a:pt x="89509" y="322978"/>
                  <a:pt x="93853" y="327307"/>
                  <a:pt x="93853" y="332646"/>
                </a:cubicBezTo>
                <a:cubicBezTo>
                  <a:pt x="93853" y="337985"/>
                  <a:pt x="89509" y="342314"/>
                  <a:pt x="84150" y="342314"/>
                </a:cubicBezTo>
                <a:cubicBezTo>
                  <a:pt x="78791" y="342314"/>
                  <a:pt x="74447" y="337985"/>
                  <a:pt x="74447" y="332646"/>
                </a:cubicBezTo>
                <a:cubicBezTo>
                  <a:pt x="74447" y="327307"/>
                  <a:pt x="78791" y="322978"/>
                  <a:pt x="84150" y="322978"/>
                </a:cubicBezTo>
                <a:close/>
                <a:moveTo>
                  <a:pt x="258799" y="197963"/>
                </a:moveTo>
                <a:lnTo>
                  <a:pt x="239391" y="199610"/>
                </a:lnTo>
                <a:lnTo>
                  <a:pt x="239391" y="317044"/>
                </a:lnTo>
                <a:lnTo>
                  <a:pt x="258799" y="318789"/>
                </a:lnTo>
                <a:close/>
                <a:moveTo>
                  <a:pt x="478685" y="178584"/>
                </a:moveTo>
                <a:lnTo>
                  <a:pt x="459278" y="180328"/>
                </a:lnTo>
                <a:lnTo>
                  <a:pt x="459278" y="336423"/>
                </a:lnTo>
                <a:lnTo>
                  <a:pt x="478685" y="338070"/>
                </a:lnTo>
                <a:close/>
                <a:moveTo>
                  <a:pt x="38815" y="178294"/>
                </a:moveTo>
                <a:lnTo>
                  <a:pt x="19407" y="180038"/>
                </a:lnTo>
                <a:lnTo>
                  <a:pt x="19407" y="336714"/>
                </a:lnTo>
                <a:lnTo>
                  <a:pt x="38815" y="338361"/>
                </a:lnTo>
                <a:close/>
                <a:moveTo>
                  <a:pt x="84150" y="174438"/>
                </a:moveTo>
                <a:cubicBezTo>
                  <a:pt x="89509" y="174438"/>
                  <a:pt x="93853" y="178767"/>
                  <a:pt x="93853" y="184106"/>
                </a:cubicBezTo>
                <a:cubicBezTo>
                  <a:pt x="93853" y="189445"/>
                  <a:pt x="89509" y="193774"/>
                  <a:pt x="84150" y="193774"/>
                </a:cubicBezTo>
                <a:cubicBezTo>
                  <a:pt x="78791" y="193774"/>
                  <a:pt x="74447" y="189445"/>
                  <a:pt x="74447" y="184106"/>
                </a:cubicBezTo>
                <a:cubicBezTo>
                  <a:pt x="74447" y="178767"/>
                  <a:pt x="78791" y="174438"/>
                  <a:pt x="84150" y="174438"/>
                </a:cubicBezTo>
                <a:close/>
                <a:moveTo>
                  <a:pt x="148758" y="168701"/>
                </a:moveTo>
                <a:lnTo>
                  <a:pt x="129351" y="170348"/>
                </a:lnTo>
                <a:lnTo>
                  <a:pt x="129351" y="189824"/>
                </a:lnTo>
                <a:lnTo>
                  <a:pt x="148758" y="188080"/>
                </a:lnTo>
                <a:close/>
                <a:moveTo>
                  <a:pt x="194091" y="164700"/>
                </a:moveTo>
                <a:cubicBezTo>
                  <a:pt x="199450" y="164700"/>
                  <a:pt x="203794" y="169044"/>
                  <a:pt x="203794" y="174403"/>
                </a:cubicBezTo>
                <a:cubicBezTo>
                  <a:pt x="203794" y="179762"/>
                  <a:pt x="199450" y="184106"/>
                  <a:pt x="194091" y="184106"/>
                </a:cubicBezTo>
                <a:cubicBezTo>
                  <a:pt x="188732" y="184106"/>
                  <a:pt x="184388" y="179762"/>
                  <a:pt x="184388" y="174403"/>
                </a:cubicBezTo>
                <a:cubicBezTo>
                  <a:pt x="184388" y="169044"/>
                  <a:pt x="188732" y="164700"/>
                  <a:pt x="194091" y="164700"/>
                </a:cubicBezTo>
                <a:close/>
                <a:moveTo>
                  <a:pt x="258799" y="159012"/>
                </a:moveTo>
                <a:lnTo>
                  <a:pt x="239391" y="160756"/>
                </a:lnTo>
                <a:lnTo>
                  <a:pt x="239391" y="180135"/>
                </a:lnTo>
                <a:lnTo>
                  <a:pt x="258799" y="178487"/>
                </a:lnTo>
                <a:close/>
                <a:moveTo>
                  <a:pt x="304031" y="155032"/>
                </a:moveTo>
                <a:cubicBezTo>
                  <a:pt x="309390" y="155032"/>
                  <a:pt x="313734" y="159376"/>
                  <a:pt x="313734" y="164735"/>
                </a:cubicBezTo>
                <a:cubicBezTo>
                  <a:pt x="313734" y="170094"/>
                  <a:pt x="309390" y="174438"/>
                  <a:pt x="304031" y="174438"/>
                </a:cubicBezTo>
                <a:cubicBezTo>
                  <a:pt x="298672" y="174438"/>
                  <a:pt x="294328" y="170094"/>
                  <a:pt x="294328" y="164735"/>
                </a:cubicBezTo>
                <a:cubicBezTo>
                  <a:pt x="294328" y="159376"/>
                  <a:pt x="298672" y="155032"/>
                  <a:pt x="304031" y="155032"/>
                </a:cubicBezTo>
                <a:close/>
                <a:moveTo>
                  <a:pt x="368742" y="149323"/>
                </a:moveTo>
                <a:lnTo>
                  <a:pt x="349335" y="151067"/>
                </a:lnTo>
                <a:lnTo>
                  <a:pt x="349335" y="170542"/>
                </a:lnTo>
                <a:lnTo>
                  <a:pt x="368742" y="168798"/>
                </a:lnTo>
                <a:close/>
                <a:moveTo>
                  <a:pt x="414043" y="145435"/>
                </a:moveTo>
                <a:cubicBezTo>
                  <a:pt x="419402" y="145435"/>
                  <a:pt x="423746" y="149779"/>
                  <a:pt x="423746" y="155138"/>
                </a:cubicBezTo>
                <a:cubicBezTo>
                  <a:pt x="423746" y="160497"/>
                  <a:pt x="419402" y="164841"/>
                  <a:pt x="414043" y="164841"/>
                </a:cubicBezTo>
                <a:cubicBezTo>
                  <a:pt x="408684" y="164841"/>
                  <a:pt x="404340" y="160497"/>
                  <a:pt x="404340" y="155138"/>
                </a:cubicBezTo>
                <a:cubicBezTo>
                  <a:pt x="404340" y="149779"/>
                  <a:pt x="408684" y="145435"/>
                  <a:pt x="414043" y="145435"/>
                </a:cubicBezTo>
                <a:close/>
                <a:moveTo>
                  <a:pt x="478685" y="139730"/>
                </a:moveTo>
                <a:lnTo>
                  <a:pt x="459278" y="141377"/>
                </a:lnTo>
                <a:lnTo>
                  <a:pt x="459278" y="160853"/>
                </a:lnTo>
                <a:lnTo>
                  <a:pt x="478685" y="159206"/>
                </a:lnTo>
                <a:close/>
                <a:moveTo>
                  <a:pt x="523984" y="135768"/>
                </a:moveTo>
                <a:cubicBezTo>
                  <a:pt x="529343" y="135768"/>
                  <a:pt x="533687" y="140112"/>
                  <a:pt x="533687" y="145471"/>
                </a:cubicBezTo>
                <a:cubicBezTo>
                  <a:pt x="533687" y="150830"/>
                  <a:pt x="529343" y="155174"/>
                  <a:pt x="523984" y="155174"/>
                </a:cubicBezTo>
                <a:cubicBezTo>
                  <a:pt x="518625" y="155174"/>
                  <a:pt x="514281" y="150830"/>
                  <a:pt x="514281" y="145471"/>
                </a:cubicBezTo>
                <a:cubicBezTo>
                  <a:pt x="514281" y="140112"/>
                  <a:pt x="518625" y="135768"/>
                  <a:pt x="523984" y="135768"/>
                </a:cubicBezTo>
                <a:close/>
                <a:moveTo>
                  <a:pt x="588726" y="130041"/>
                </a:moveTo>
                <a:lnTo>
                  <a:pt x="569318" y="131785"/>
                </a:lnTo>
                <a:lnTo>
                  <a:pt x="569318" y="384967"/>
                </a:lnTo>
                <a:lnTo>
                  <a:pt x="588726" y="386614"/>
                </a:lnTo>
                <a:close/>
                <a:moveTo>
                  <a:pt x="58222" y="129169"/>
                </a:moveTo>
                <a:lnTo>
                  <a:pt x="58222" y="387583"/>
                </a:lnTo>
                <a:lnTo>
                  <a:pt x="109943" y="387583"/>
                </a:lnTo>
                <a:lnTo>
                  <a:pt x="109943" y="277706"/>
                </a:lnTo>
                <a:cubicBezTo>
                  <a:pt x="109943" y="272377"/>
                  <a:pt x="114310" y="268017"/>
                  <a:pt x="119647" y="268017"/>
                </a:cubicBezTo>
                <a:cubicBezTo>
                  <a:pt x="125081" y="268017"/>
                  <a:pt x="129351" y="272377"/>
                  <a:pt x="129351" y="277706"/>
                </a:cubicBezTo>
                <a:lnTo>
                  <a:pt x="129351" y="307452"/>
                </a:lnTo>
                <a:lnTo>
                  <a:pt x="148758" y="309099"/>
                </a:lnTo>
                <a:lnTo>
                  <a:pt x="148758" y="207555"/>
                </a:lnTo>
                <a:lnTo>
                  <a:pt x="129351" y="209299"/>
                </a:lnTo>
                <a:lnTo>
                  <a:pt x="129351" y="238949"/>
                </a:lnTo>
                <a:cubicBezTo>
                  <a:pt x="129351" y="244375"/>
                  <a:pt x="125081" y="248638"/>
                  <a:pt x="119647" y="248638"/>
                </a:cubicBezTo>
                <a:cubicBezTo>
                  <a:pt x="114310" y="248638"/>
                  <a:pt x="109943" y="244375"/>
                  <a:pt x="109943" y="238949"/>
                </a:cubicBezTo>
                <a:lnTo>
                  <a:pt x="109943" y="129169"/>
                </a:lnTo>
                <a:close/>
                <a:moveTo>
                  <a:pt x="168166" y="116282"/>
                </a:moveTo>
                <a:lnTo>
                  <a:pt x="168166" y="400469"/>
                </a:lnTo>
                <a:lnTo>
                  <a:pt x="219984" y="400469"/>
                </a:lnTo>
                <a:lnTo>
                  <a:pt x="219984" y="116282"/>
                </a:lnTo>
                <a:close/>
                <a:moveTo>
                  <a:pt x="278206" y="103298"/>
                </a:moveTo>
                <a:lnTo>
                  <a:pt x="278206" y="413356"/>
                </a:lnTo>
                <a:lnTo>
                  <a:pt x="329927" y="413356"/>
                </a:lnTo>
                <a:lnTo>
                  <a:pt x="329927" y="103298"/>
                </a:lnTo>
                <a:close/>
                <a:moveTo>
                  <a:pt x="388149" y="90412"/>
                </a:moveTo>
                <a:lnTo>
                  <a:pt x="388149" y="238949"/>
                </a:lnTo>
                <a:cubicBezTo>
                  <a:pt x="388149" y="244375"/>
                  <a:pt x="383783" y="248638"/>
                  <a:pt x="378446" y="248638"/>
                </a:cubicBezTo>
                <a:cubicBezTo>
                  <a:pt x="373109" y="248638"/>
                  <a:pt x="368742" y="244375"/>
                  <a:pt x="368742" y="238949"/>
                </a:cubicBezTo>
                <a:lnTo>
                  <a:pt x="368742" y="188274"/>
                </a:lnTo>
                <a:lnTo>
                  <a:pt x="349335" y="190018"/>
                </a:lnTo>
                <a:lnTo>
                  <a:pt x="349335" y="326734"/>
                </a:lnTo>
                <a:lnTo>
                  <a:pt x="368742" y="328478"/>
                </a:lnTo>
                <a:lnTo>
                  <a:pt x="368742" y="277706"/>
                </a:lnTo>
                <a:cubicBezTo>
                  <a:pt x="368742" y="272377"/>
                  <a:pt x="373109" y="268017"/>
                  <a:pt x="378446" y="268017"/>
                </a:cubicBezTo>
                <a:cubicBezTo>
                  <a:pt x="383783" y="268017"/>
                  <a:pt x="388149" y="272377"/>
                  <a:pt x="388149" y="277706"/>
                </a:cubicBezTo>
                <a:lnTo>
                  <a:pt x="388149" y="426340"/>
                </a:lnTo>
                <a:lnTo>
                  <a:pt x="439870" y="426340"/>
                </a:lnTo>
                <a:lnTo>
                  <a:pt x="439870" y="90412"/>
                </a:lnTo>
                <a:close/>
                <a:moveTo>
                  <a:pt x="498093" y="77525"/>
                </a:moveTo>
                <a:lnTo>
                  <a:pt x="498093" y="439227"/>
                </a:lnTo>
                <a:lnTo>
                  <a:pt x="549911" y="439227"/>
                </a:lnTo>
                <a:lnTo>
                  <a:pt x="549911" y="77525"/>
                </a:lnTo>
                <a:close/>
                <a:moveTo>
                  <a:pt x="488389" y="58146"/>
                </a:moveTo>
                <a:lnTo>
                  <a:pt x="559614" y="58146"/>
                </a:lnTo>
                <a:cubicBezTo>
                  <a:pt x="564952" y="58146"/>
                  <a:pt x="569318" y="62410"/>
                  <a:pt x="569318" y="67836"/>
                </a:cubicBezTo>
                <a:lnTo>
                  <a:pt x="569318" y="112309"/>
                </a:lnTo>
                <a:lnTo>
                  <a:pt x="597556" y="109790"/>
                </a:lnTo>
                <a:cubicBezTo>
                  <a:pt x="600273" y="109596"/>
                  <a:pt x="602990" y="110468"/>
                  <a:pt x="604931" y="112309"/>
                </a:cubicBezTo>
                <a:cubicBezTo>
                  <a:pt x="606969" y="114150"/>
                  <a:pt x="608133" y="116767"/>
                  <a:pt x="608133" y="119480"/>
                </a:cubicBezTo>
                <a:lnTo>
                  <a:pt x="608133" y="397272"/>
                </a:lnTo>
                <a:cubicBezTo>
                  <a:pt x="608133" y="399985"/>
                  <a:pt x="606969" y="402504"/>
                  <a:pt x="604931" y="404345"/>
                </a:cubicBezTo>
                <a:cubicBezTo>
                  <a:pt x="603184" y="405992"/>
                  <a:pt x="600855" y="406961"/>
                  <a:pt x="598429" y="406961"/>
                </a:cubicBezTo>
                <a:cubicBezTo>
                  <a:pt x="598138" y="406961"/>
                  <a:pt x="597847" y="406961"/>
                  <a:pt x="597556" y="406864"/>
                </a:cubicBezTo>
                <a:lnTo>
                  <a:pt x="569318" y="404442"/>
                </a:lnTo>
                <a:lnTo>
                  <a:pt x="569318" y="448916"/>
                </a:lnTo>
                <a:cubicBezTo>
                  <a:pt x="569318" y="454245"/>
                  <a:pt x="564952" y="458605"/>
                  <a:pt x="559614" y="458605"/>
                </a:cubicBezTo>
                <a:lnTo>
                  <a:pt x="488389" y="458605"/>
                </a:lnTo>
                <a:cubicBezTo>
                  <a:pt x="483052" y="458605"/>
                  <a:pt x="478685" y="454245"/>
                  <a:pt x="478685" y="448916"/>
                </a:cubicBezTo>
                <a:lnTo>
                  <a:pt x="478685" y="396497"/>
                </a:lnTo>
                <a:lnTo>
                  <a:pt x="459278" y="394753"/>
                </a:lnTo>
                <a:lnTo>
                  <a:pt x="459278" y="436029"/>
                </a:lnTo>
                <a:cubicBezTo>
                  <a:pt x="459278" y="441358"/>
                  <a:pt x="455008" y="445718"/>
                  <a:pt x="449574" y="445718"/>
                </a:cubicBezTo>
                <a:lnTo>
                  <a:pt x="378446" y="445718"/>
                </a:lnTo>
                <a:cubicBezTo>
                  <a:pt x="373109" y="445718"/>
                  <a:pt x="368742" y="441358"/>
                  <a:pt x="368742" y="436029"/>
                </a:cubicBezTo>
                <a:lnTo>
                  <a:pt x="368742" y="386807"/>
                </a:lnTo>
                <a:lnTo>
                  <a:pt x="349335" y="385063"/>
                </a:lnTo>
                <a:lnTo>
                  <a:pt x="349335" y="423045"/>
                </a:lnTo>
                <a:cubicBezTo>
                  <a:pt x="349335" y="428471"/>
                  <a:pt x="344968" y="432735"/>
                  <a:pt x="339631" y="432735"/>
                </a:cubicBezTo>
                <a:lnTo>
                  <a:pt x="268502" y="432735"/>
                </a:lnTo>
                <a:cubicBezTo>
                  <a:pt x="263068" y="432735"/>
                  <a:pt x="258799" y="428471"/>
                  <a:pt x="258799" y="423045"/>
                </a:cubicBezTo>
                <a:lnTo>
                  <a:pt x="258799" y="377118"/>
                </a:lnTo>
                <a:lnTo>
                  <a:pt x="239391" y="375471"/>
                </a:lnTo>
                <a:lnTo>
                  <a:pt x="239391" y="410159"/>
                </a:lnTo>
                <a:cubicBezTo>
                  <a:pt x="239391" y="415488"/>
                  <a:pt x="235025" y="419848"/>
                  <a:pt x="229688" y="419848"/>
                </a:cubicBezTo>
                <a:lnTo>
                  <a:pt x="158462" y="419848"/>
                </a:lnTo>
                <a:cubicBezTo>
                  <a:pt x="153125" y="419848"/>
                  <a:pt x="148758" y="415488"/>
                  <a:pt x="148758" y="410159"/>
                </a:cubicBezTo>
                <a:lnTo>
                  <a:pt x="148758" y="367526"/>
                </a:lnTo>
                <a:lnTo>
                  <a:pt x="129351" y="365782"/>
                </a:lnTo>
                <a:lnTo>
                  <a:pt x="129351" y="397272"/>
                </a:lnTo>
                <a:cubicBezTo>
                  <a:pt x="129351" y="402601"/>
                  <a:pt x="125081" y="406961"/>
                  <a:pt x="119647" y="406961"/>
                </a:cubicBezTo>
                <a:lnTo>
                  <a:pt x="48519" y="406961"/>
                </a:lnTo>
                <a:cubicBezTo>
                  <a:pt x="43181" y="406961"/>
                  <a:pt x="38815" y="402601"/>
                  <a:pt x="38815" y="397272"/>
                </a:cubicBezTo>
                <a:lnTo>
                  <a:pt x="38815" y="357836"/>
                </a:lnTo>
                <a:lnTo>
                  <a:pt x="8830" y="355220"/>
                </a:lnTo>
                <a:cubicBezTo>
                  <a:pt x="3881" y="354736"/>
                  <a:pt x="0" y="350569"/>
                  <a:pt x="0" y="345531"/>
                </a:cubicBezTo>
                <a:lnTo>
                  <a:pt x="0" y="171124"/>
                </a:lnTo>
                <a:cubicBezTo>
                  <a:pt x="0" y="166085"/>
                  <a:pt x="3881" y="161919"/>
                  <a:pt x="8830" y="161531"/>
                </a:cubicBezTo>
                <a:lnTo>
                  <a:pt x="38815" y="158915"/>
                </a:lnTo>
                <a:lnTo>
                  <a:pt x="38815" y="119480"/>
                </a:lnTo>
                <a:cubicBezTo>
                  <a:pt x="38815" y="114150"/>
                  <a:pt x="43181" y="109790"/>
                  <a:pt x="48519" y="109790"/>
                </a:cubicBezTo>
                <a:lnTo>
                  <a:pt x="119647" y="109790"/>
                </a:lnTo>
                <a:cubicBezTo>
                  <a:pt x="125081" y="109790"/>
                  <a:pt x="129351" y="114150"/>
                  <a:pt x="129351" y="119480"/>
                </a:cubicBezTo>
                <a:lnTo>
                  <a:pt x="129351" y="150970"/>
                </a:lnTo>
                <a:lnTo>
                  <a:pt x="148758" y="149226"/>
                </a:lnTo>
                <a:lnTo>
                  <a:pt x="148758" y="106593"/>
                </a:lnTo>
                <a:cubicBezTo>
                  <a:pt x="148758" y="101167"/>
                  <a:pt x="153125" y="96903"/>
                  <a:pt x="158462" y="96903"/>
                </a:cubicBezTo>
                <a:lnTo>
                  <a:pt x="229688" y="96903"/>
                </a:lnTo>
                <a:cubicBezTo>
                  <a:pt x="235025" y="96903"/>
                  <a:pt x="239391" y="101167"/>
                  <a:pt x="239391" y="106593"/>
                </a:cubicBezTo>
                <a:lnTo>
                  <a:pt x="239391" y="141280"/>
                </a:lnTo>
                <a:lnTo>
                  <a:pt x="258799" y="139536"/>
                </a:lnTo>
                <a:lnTo>
                  <a:pt x="258799" y="93609"/>
                </a:lnTo>
                <a:cubicBezTo>
                  <a:pt x="258799" y="88280"/>
                  <a:pt x="263068" y="83920"/>
                  <a:pt x="268502" y="83920"/>
                </a:cubicBezTo>
                <a:lnTo>
                  <a:pt x="339631" y="83920"/>
                </a:lnTo>
                <a:cubicBezTo>
                  <a:pt x="344968" y="83920"/>
                  <a:pt x="349335" y="88280"/>
                  <a:pt x="349335" y="93609"/>
                </a:cubicBezTo>
                <a:lnTo>
                  <a:pt x="349335" y="131591"/>
                </a:lnTo>
                <a:lnTo>
                  <a:pt x="368742" y="129944"/>
                </a:lnTo>
                <a:lnTo>
                  <a:pt x="368742" y="80722"/>
                </a:lnTo>
                <a:cubicBezTo>
                  <a:pt x="368742" y="75393"/>
                  <a:pt x="373109" y="71033"/>
                  <a:pt x="378446" y="71033"/>
                </a:cubicBezTo>
                <a:lnTo>
                  <a:pt x="449574" y="71033"/>
                </a:lnTo>
                <a:cubicBezTo>
                  <a:pt x="455008" y="71033"/>
                  <a:pt x="459278" y="75393"/>
                  <a:pt x="459278" y="80722"/>
                </a:cubicBezTo>
                <a:lnTo>
                  <a:pt x="459278" y="121999"/>
                </a:lnTo>
                <a:lnTo>
                  <a:pt x="478685" y="120255"/>
                </a:lnTo>
                <a:lnTo>
                  <a:pt x="478685" y="67836"/>
                </a:lnTo>
                <a:cubicBezTo>
                  <a:pt x="478685" y="62410"/>
                  <a:pt x="483052" y="58146"/>
                  <a:pt x="488389" y="58146"/>
                </a:cubicBezTo>
                <a:close/>
                <a:moveTo>
                  <a:pt x="189821" y="0"/>
                </a:moveTo>
                <a:cubicBezTo>
                  <a:pt x="196904" y="0"/>
                  <a:pt x="203210" y="3874"/>
                  <a:pt x="206509" y="9685"/>
                </a:cubicBezTo>
                <a:lnTo>
                  <a:pt x="428016" y="9685"/>
                </a:lnTo>
                <a:cubicBezTo>
                  <a:pt x="433352" y="9685"/>
                  <a:pt x="437718" y="13947"/>
                  <a:pt x="437718" y="19370"/>
                </a:cubicBezTo>
                <a:cubicBezTo>
                  <a:pt x="437718" y="24697"/>
                  <a:pt x="433352" y="29055"/>
                  <a:pt x="428016" y="29055"/>
                </a:cubicBezTo>
                <a:lnTo>
                  <a:pt x="206509" y="29055"/>
                </a:lnTo>
                <a:cubicBezTo>
                  <a:pt x="203210" y="34769"/>
                  <a:pt x="196904" y="38740"/>
                  <a:pt x="189821" y="38740"/>
                </a:cubicBezTo>
                <a:cubicBezTo>
                  <a:pt x="179051" y="38740"/>
                  <a:pt x="170416" y="30024"/>
                  <a:pt x="170416" y="19370"/>
                </a:cubicBezTo>
                <a:cubicBezTo>
                  <a:pt x="170416" y="8620"/>
                  <a:pt x="179051" y="0"/>
                  <a:pt x="189821" y="0"/>
                </a:cubicBezTo>
                <a:close/>
              </a:path>
            </a:pathLst>
          </a:custGeom>
          <a:gradFill flip="none" rotWithShape="1">
            <a:gsLst>
              <a:gs pos="100000">
                <a:srgbClr val="4475EB"/>
              </a:gs>
              <a:gs pos="79000">
                <a:srgbClr val="1B56E7"/>
              </a:gs>
              <a:gs pos="0">
                <a:schemeClr val="bg1"/>
              </a:gs>
            </a:gsLst>
            <a:path path="circle">
              <a:fillToRect r="100000" b="100000"/>
            </a:path>
            <a:tileRect l="-100000" t="-100000"/>
          </a:gradFill>
          <a:ln w="9525"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0" name="图形 26"/>
          <p:cNvSpPr>
            <a:spLocks noChangeAspect="1"/>
          </p:cNvSpPr>
          <p:nvPr/>
        </p:nvSpPr>
        <p:spPr>
          <a:xfrm>
            <a:off x="9871351" y="4372487"/>
            <a:ext cx="360506" cy="360000"/>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 name="connsiteX53" fmla="*/ 373273 h 605239"/>
              <a:gd name="connsiteY53" fmla="*/ 373273 h 605239"/>
              <a:gd name="connsiteX54" fmla="*/ 373273 h 605239"/>
              <a:gd name="connsiteY54" fmla="*/ 373273 h 605239"/>
              <a:gd name="connsiteX55" fmla="*/ 373273 h 605239"/>
              <a:gd name="connsiteY55" fmla="*/ 373273 h 605239"/>
              <a:gd name="connsiteX56" fmla="*/ 373273 h 605239"/>
              <a:gd name="connsiteY56" fmla="*/ 373273 h 605239"/>
              <a:gd name="connsiteX57" fmla="*/ 373273 h 605239"/>
              <a:gd name="connsiteY57" fmla="*/ 373273 h 605239"/>
              <a:gd name="connsiteX58" fmla="*/ 373273 h 605239"/>
              <a:gd name="connsiteY58" fmla="*/ 373273 h 605239"/>
              <a:gd name="connsiteX59" fmla="*/ 373273 h 605239"/>
              <a:gd name="connsiteY59" fmla="*/ 373273 h 605239"/>
              <a:gd name="connsiteX60" fmla="*/ 373273 h 605239"/>
              <a:gd name="connsiteY60" fmla="*/ 373273 h 605239"/>
              <a:gd name="connsiteX61" fmla="*/ 373273 h 605239"/>
              <a:gd name="connsiteY61" fmla="*/ 373273 h 605239"/>
              <a:gd name="connsiteX62" fmla="*/ 373273 h 605239"/>
              <a:gd name="connsiteY62" fmla="*/ 373273 h 605239"/>
              <a:gd name="connsiteX63" fmla="*/ 373273 h 605239"/>
              <a:gd name="connsiteY63" fmla="*/ 373273 h 605239"/>
              <a:gd name="connsiteX64" fmla="*/ 373273 h 605239"/>
              <a:gd name="connsiteY64" fmla="*/ 373273 h 605239"/>
              <a:gd name="connsiteX65" fmla="*/ 373273 h 605239"/>
              <a:gd name="connsiteY65" fmla="*/ 373273 h 605239"/>
              <a:gd name="connsiteX66" fmla="*/ 373273 h 605239"/>
              <a:gd name="connsiteY66" fmla="*/ 373273 h 605239"/>
              <a:gd name="connsiteX67" fmla="*/ 373273 h 605239"/>
              <a:gd name="connsiteY67" fmla="*/ 373273 h 605239"/>
              <a:gd name="connsiteX68" fmla="*/ 373273 h 605239"/>
              <a:gd name="connsiteY68" fmla="*/ 373273 h 605239"/>
              <a:gd name="connsiteX69" fmla="*/ 373273 h 605239"/>
              <a:gd name="connsiteY69" fmla="*/ 373273 h 605239"/>
              <a:gd name="connsiteX70" fmla="*/ 373273 h 605239"/>
              <a:gd name="connsiteY70" fmla="*/ 373273 h 605239"/>
              <a:gd name="connsiteX71" fmla="*/ 373273 h 605239"/>
              <a:gd name="connsiteY71" fmla="*/ 373273 h 605239"/>
              <a:gd name="connsiteX72" fmla="*/ 373273 h 605239"/>
              <a:gd name="connsiteY72" fmla="*/ 373273 h 605239"/>
              <a:gd name="connsiteX73" fmla="*/ 373273 h 605239"/>
              <a:gd name="connsiteY73" fmla="*/ 373273 h 605239"/>
              <a:gd name="connsiteX74" fmla="*/ 373273 h 605239"/>
              <a:gd name="connsiteY74" fmla="*/ 373273 h 605239"/>
              <a:gd name="connsiteX75" fmla="*/ 373273 h 605239"/>
              <a:gd name="connsiteY75" fmla="*/ 373273 h 605239"/>
              <a:gd name="connsiteX76" fmla="*/ 373273 h 605239"/>
              <a:gd name="connsiteY76" fmla="*/ 373273 h 605239"/>
              <a:gd name="connsiteX77" fmla="*/ 373273 h 605239"/>
              <a:gd name="connsiteY77" fmla="*/ 373273 h 605239"/>
              <a:gd name="connsiteX78" fmla="*/ 373273 h 605239"/>
              <a:gd name="connsiteY78" fmla="*/ 373273 h 605239"/>
              <a:gd name="connsiteX79" fmla="*/ 373273 h 605239"/>
              <a:gd name="connsiteY79" fmla="*/ 373273 h 605239"/>
              <a:gd name="connsiteX80" fmla="*/ 373273 h 605239"/>
              <a:gd name="connsiteY80" fmla="*/ 373273 h 605239"/>
              <a:gd name="connsiteX81" fmla="*/ 373273 h 605239"/>
              <a:gd name="connsiteY81" fmla="*/ 373273 h 605239"/>
              <a:gd name="connsiteX82" fmla="*/ 373273 h 605239"/>
              <a:gd name="connsiteY82" fmla="*/ 373273 h 605239"/>
              <a:gd name="connsiteX83" fmla="*/ 373273 h 605239"/>
              <a:gd name="connsiteY83" fmla="*/ 373273 h 605239"/>
              <a:gd name="connsiteX84" fmla="*/ 373273 h 605239"/>
              <a:gd name="connsiteY84" fmla="*/ 373273 h 605239"/>
              <a:gd name="connsiteX85" fmla="*/ 373273 h 605239"/>
              <a:gd name="connsiteY85" fmla="*/ 373273 h 605239"/>
              <a:gd name="connsiteX86" fmla="*/ 373273 h 605239"/>
              <a:gd name="connsiteY86" fmla="*/ 373273 h 605239"/>
              <a:gd name="connsiteX87" fmla="*/ 373273 h 605239"/>
              <a:gd name="connsiteY87" fmla="*/ 373273 h 605239"/>
              <a:gd name="connsiteX88" fmla="*/ 373273 h 605239"/>
              <a:gd name="connsiteY88" fmla="*/ 373273 h 605239"/>
              <a:gd name="connsiteX89" fmla="*/ 373273 h 605239"/>
              <a:gd name="connsiteY89" fmla="*/ 373273 h 605239"/>
              <a:gd name="connsiteX90" fmla="*/ 373273 h 605239"/>
              <a:gd name="connsiteY90" fmla="*/ 373273 h 605239"/>
              <a:gd name="connsiteX91" fmla="*/ 373273 h 605239"/>
              <a:gd name="connsiteY91" fmla="*/ 373273 h 605239"/>
              <a:gd name="connsiteX92" fmla="*/ 373273 h 605239"/>
              <a:gd name="connsiteY92" fmla="*/ 373273 h 605239"/>
              <a:gd name="connsiteX93" fmla="*/ 373273 h 605239"/>
              <a:gd name="connsiteY93" fmla="*/ 373273 h 605239"/>
              <a:gd name="connsiteX94" fmla="*/ 373273 h 605239"/>
              <a:gd name="connsiteY94" fmla="*/ 373273 h 605239"/>
              <a:gd name="connsiteX95" fmla="*/ 373273 h 605239"/>
              <a:gd name="connsiteY95" fmla="*/ 373273 h 605239"/>
              <a:gd name="connsiteX96" fmla="*/ 373273 h 605239"/>
              <a:gd name="connsiteY96" fmla="*/ 373273 h 605239"/>
              <a:gd name="connsiteX97" fmla="*/ 373273 h 605239"/>
              <a:gd name="connsiteY97" fmla="*/ 373273 h 605239"/>
              <a:gd name="connsiteX98" fmla="*/ 373273 h 605239"/>
              <a:gd name="connsiteY98" fmla="*/ 373273 h 605239"/>
              <a:gd name="connsiteX99" fmla="*/ 373273 h 605239"/>
              <a:gd name="connsiteY99" fmla="*/ 373273 h 605239"/>
              <a:gd name="connsiteX100" fmla="*/ 373273 h 605239"/>
              <a:gd name="connsiteY100" fmla="*/ 373273 h 605239"/>
              <a:gd name="connsiteX101" fmla="*/ 373273 h 605239"/>
              <a:gd name="connsiteY101" fmla="*/ 373273 h 605239"/>
              <a:gd name="connsiteX102" fmla="*/ 373273 h 605239"/>
              <a:gd name="connsiteY102" fmla="*/ 373273 h 605239"/>
              <a:gd name="connsiteX103" fmla="*/ 373273 h 605239"/>
              <a:gd name="connsiteY103" fmla="*/ 373273 h 605239"/>
              <a:gd name="connsiteX104" fmla="*/ 373273 h 605239"/>
              <a:gd name="connsiteY104" fmla="*/ 373273 h 605239"/>
              <a:gd name="connsiteX105" fmla="*/ 373273 h 605239"/>
              <a:gd name="connsiteY105" fmla="*/ 373273 h 605239"/>
              <a:gd name="connsiteX106" fmla="*/ 373273 h 605239"/>
              <a:gd name="connsiteY106" fmla="*/ 373273 h 605239"/>
              <a:gd name="connsiteX107" fmla="*/ 373273 h 605239"/>
              <a:gd name="connsiteY107" fmla="*/ 373273 h 605239"/>
              <a:gd name="connsiteX108" fmla="*/ 373273 h 605239"/>
              <a:gd name="connsiteY108" fmla="*/ 373273 h 605239"/>
              <a:gd name="connsiteX109" fmla="*/ 373273 h 605239"/>
              <a:gd name="connsiteY109" fmla="*/ 373273 h 605239"/>
              <a:gd name="connsiteX110" fmla="*/ 373273 h 605239"/>
              <a:gd name="connsiteY110" fmla="*/ 373273 h 605239"/>
              <a:gd name="connsiteX111" fmla="*/ 373273 h 605239"/>
              <a:gd name="connsiteY111" fmla="*/ 373273 h 605239"/>
              <a:gd name="connsiteX112" fmla="*/ 373273 h 605239"/>
              <a:gd name="connsiteY112" fmla="*/ 373273 h 605239"/>
              <a:gd name="connsiteX113" fmla="*/ 373273 h 605239"/>
              <a:gd name="connsiteY113" fmla="*/ 373273 h 605239"/>
              <a:gd name="connsiteX114" fmla="*/ 373273 h 605239"/>
              <a:gd name="connsiteY114" fmla="*/ 373273 h 605239"/>
              <a:gd name="connsiteX115" fmla="*/ 373273 h 605239"/>
              <a:gd name="connsiteY115" fmla="*/ 373273 h 605239"/>
              <a:gd name="connsiteX116" fmla="*/ 373273 h 605239"/>
              <a:gd name="connsiteY116" fmla="*/ 373273 h 605239"/>
              <a:gd name="connsiteX117" fmla="*/ 373273 h 605239"/>
              <a:gd name="connsiteY117" fmla="*/ 373273 h 605239"/>
              <a:gd name="connsiteX118" fmla="*/ 373273 h 605239"/>
              <a:gd name="connsiteY118" fmla="*/ 373273 h 605239"/>
              <a:gd name="connsiteX119" fmla="*/ 373273 h 605239"/>
              <a:gd name="connsiteY119" fmla="*/ 373273 h 605239"/>
              <a:gd name="connsiteX120" fmla="*/ 373273 h 605239"/>
              <a:gd name="connsiteY120" fmla="*/ 373273 h 605239"/>
              <a:gd name="connsiteX121" fmla="*/ 373273 h 605239"/>
              <a:gd name="connsiteY121" fmla="*/ 373273 h 605239"/>
              <a:gd name="connsiteX122" fmla="*/ 373273 h 605239"/>
              <a:gd name="connsiteY122" fmla="*/ 373273 h 605239"/>
              <a:gd name="connsiteX123" fmla="*/ 373273 h 605239"/>
              <a:gd name="connsiteY123" fmla="*/ 373273 h 605239"/>
              <a:gd name="connsiteX124" fmla="*/ 373273 h 605239"/>
              <a:gd name="connsiteY124" fmla="*/ 373273 h 605239"/>
              <a:gd name="connsiteX125" fmla="*/ 373273 h 605239"/>
              <a:gd name="connsiteY125" fmla="*/ 373273 h 605239"/>
              <a:gd name="connsiteX126" fmla="*/ 373273 h 605239"/>
              <a:gd name="connsiteY126" fmla="*/ 373273 h 605239"/>
              <a:gd name="connsiteX127" fmla="*/ 373273 h 605239"/>
              <a:gd name="connsiteY127" fmla="*/ 373273 h 605239"/>
              <a:gd name="connsiteX128" fmla="*/ 373273 h 605239"/>
              <a:gd name="connsiteY128" fmla="*/ 373273 h 605239"/>
              <a:gd name="connsiteX129" fmla="*/ 373273 h 605239"/>
              <a:gd name="connsiteY129" fmla="*/ 373273 h 605239"/>
              <a:gd name="connsiteX130" fmla="*/ 373273 h 605239"/>
              <a:gd name="connsiteY130" fmla="*/ 373273 h 605239"/>
              <a:gd name="connsiteX131" fmla="*/ 373273 h 605239"/>
              <a:gd name="connsiteY131" fmla="*/ 373273 h 605239"/>
              <a:gd name="connsiteX132" fmla="*/ 373273 h 605239"/>
              <a:gd name="connsiteY132" fmla="*/ 373273 h 605239"/>
              <a:gd name="connsiteX133" fmla="*/ 373273 h 605239"/>
              <a:gd name="connsiteY133" fmla="*/ 373273 h 605239"/>
              <a:gd name="connsiteX134" fmla="*/ 373273 h 605239"/>
              <a:gd name="connsiteY134" fmla="*/ 373273 h 605239"/>
              <a:gd name="connsiteX135" fmla="*/ 373273 h 605239"/>
              <a:gd name="connsiteY135" fmla="*/ 373273 h 605239"/>
              <a:gd name="connsiteX136" fmla="*/ 373273 h 605239"/>
              <a:gd name="connsiteY136" fmla="*/ 373273 h 605239"/>
              <a:gd name="connsiteX137" fmla="*/ 373273 h 605239"/>
              <a:gd name="connsiteY137" fmla="*/ 373273 h 605239"/>
              <a:gd name="connsiteX138" fmla="*/ 373273 h 605239"/>
              <a:gd name="connsiteY138" fmla="*/ 373273 h 605239"/>
              <a:gd name="connsiteX139" fmla="*/ 373273 h 605239"/>
              <a:gd name="connsiteY139" fmla="*/ 373273 h 605239"/>
              <a:gd name="connsiteX140" fmla="*/ 373273 h 605239"/>
              <a:gd name="connsiteY140" fmla="*/ 373273 h 605239"/>
              <a:gd name="connsiteX141" fmla="*/ 373273 h 605239"/>
              <a:gd name="connsiteY141" fmla="*/ 373273 h 605239"/>
              <a:gd name="connsiteX142" fmla="*/ 373273 h 605239"/>
              <a:gd name="connsiteY142" fmla="*/ 373273 h 605239"/>
              <a:gd name="connsiteX143" fmla="*/ 373273 h 605239"/>
              <a:gd name="connsiteY143" fmla="*/ 373273 h 605239"/>
              <a:gd name="connsiteX144" fmla="*/ 373273 h 605239"/>
              <a:gd name="connsiteY144" fmla="*/ 373273 h 605239"/>
              <a:gd name="connsiteX145" fmla="*/ 373273 h 605239"/>
              <a:gd name="connsiteY145" fmla="*/ 373273 h 605239"/>
              <a:gd name="connsiteX146" fmla="*/ 373273 h 605239"/>
              <a:gd name="connsiteY146" fmla="*/ 373273 h 605239"/>
              <a:gd name="connsiteX147" fmla="*/ 373273 h 605239"/>
              <a:gd name="connsiteY147" fmla="*/ 373273 h 605239"/>
              <a:gd name="connsiteX148" fmla="*/ 373273 h 605239"/>
              <a:gd name="connsiteY148" fmla="*/ 373273 h 605239"/>
              <a:gd name="connsiteX149" fmla="*/ 373273 h 605239"/>
              <a:gd name="connsiteY149" fmla="*/ 373273 h 605239"/>
              <a:gd name="connsiteX150" fmla="*/ 373273 h 605239"/>
              <a:gd name="connsiteY150" fmla="*/ 373273 h 605239"/>
              <a:gd name="connsiteX151" fmla="*/ 373273 h 605239"/>
              <a:gd name="connsiteY151" fmla="*/ 373273 h 605239"/>
              <a:gd name="connsiteX152" fmla="*/ 373273 h 605239"/>
              <a:gd name="connsiteY152" fmla="*/ 373273 h 605239"/>
              <a:gd name="connsiteX153" fmla="*/ 373273 h 605239"/>
              <a:gd name="connsiteY153" fmla="*/ 373273 h 605239"/>
              <a:gd name="connsiteX154" fmla="*/ 373273 h 605239"/>
              <a:gd name="connsiteY154" fmla="*/ 373273 h 605239"/>
              <a:gd name="connsiteX155" fmla="*/ 373273 h 605239"/>
              <a:gd name="connsiteY155" fmla="*/ 373273 h 605239"/>
              <a:gd name="connsiteX156" fmla="*/ 373273 h 605239"/>
              <a:gd name="connsiteY156" fmla="*/ 373273 h 605239"/>
              <a:gd name="connsiteX157" fmla="*/ 373273 h 605239"/>
              <a:gd name="connsiteY157" fmla="*/ 373273 h 605239"/>
              <a:gd name="connsiteX158" fmla="*/ 373273 h 605239"/>
              <a:gd name="connsiteY158" fmla="*/ 373273 h 605239"/>
              <a:gd name="connsiteX159" fmla="*/ 373273 h 605239"/>
              <a:gd name="connsiteY159" fmla="*/ 373273 h 605239"/>
              <a:gd name="connsiteX160" fmla="*/ 373273 h 605239"/>
              <a:gd name="connsiteY160" fmla="*/ 373273 h 605239"/>
              <a:gd name="connsiteX161" fmla="*/ 373273 h 605239"/>
              <a:gd name="connsiteY161" fmla="*/ 373273 h 605239"/>
              <a:gd name="connsiteX162" fmla="*/ 373273 h 605239"/>
              <a:gd name="connsiteY162" fmla="*/ 373273 h 605239"/>
              <a:gd name="connsiteX163" fmla="*/ 373273 h 605239"/>
              <a:gd name="connsiteY163" fmla="*/ 373273 h 605239"/>
              <a:gd name="connsiteX164" fmla="*/ 373273 h 605239"/>
              <a:gd name="connsiteY164" fmla="*/ 373273 h 605239"/>
              <a:gd name="connsiteX165" fmla="*/ 373273 h 605239"/>
              <a:gd name="connsiteY165" fmla="*/ 373273 h 605239"/>
              <a:gd name="connsiteX166" fmla="*/ 373273 h 605239"/>
              <a:gd name="connsiteY166" fmla="*/ 373273 h 605239"/>
              <a:gd name="connsiteX167" fmla="*/ 373273 h 605239"/>
              <a:gd name="connsiteY167" fmla="*/ 373273 h 605239"/>
              <a:gd name="connsiteX168" fmla="*/ 373273 h 605239"/>
              <a:gd name="connsiteY168" fmla="*/ 373273 h 605239"/>
              <a:gd name="connsiteX169" fmla="*/ 373273 h 605239"/>
              <a:gd name="connsiteY169" fmla="*/ 373273 h 605239"/>
              <a:gd name="connsiteX170" fmla="*/ 373273 h 605239"/>
              <a:gd name="connsiteY170" fmla="*/ 373273 h 605239"/>
              <a:gd name="connsiteX171" fmla="*/ 373273 h 605239"/>
              <a:gd name="connsiteY171" fmla="*/ 373273 h 605239"/>
              <a:gd name="connsiteX172" fmla="*/ 373273 h 605239"/>
              <a:gd name="connsiteY172" fmla="*/ 373273 h 605239"/>
              <a:gd name="connsiteX173" fmla="*/ 373273 h 605239"/>
              <a:gd name="connsiteY173" fmla="*/ 373273 h 605239"/>
              <a:gd name="connsiteX174" fmla="*/ 373273 h 605239"/>
              <a:gd name="connsiteY174" fmla="*/ 373273 h 605239"/>
              <a:gd name="connsiteX175" fmla="*/ 373273 h 605239"/>
              <a:gd name="connsiteY175" fmla="*/ 373273 h 605239"/>
              <a:gd name="connsiteX176" fmla="*/ 373273 h 605239"/>
              <a:gd name="connsiteY176" fmla="*/ 373273 h 605239"/>
              <a:gd name="connsiteX177" fmla="*/ 373273 h 605239"/>
              <a:gd name="connsiteY177" fmla="*/ 373273 h 605239"/>
              <a:gd name="connsiteX178" fmla="*/ 373273 h 605239"/>
              <a:gd name="connsiteY178" fmla="*/ 373273 h 605239"/>
              <a:gd name="connsiteX179" fmla="*/ 373273 h 605239"/>
              <a:gd name="connsiteY179" fmla="*/ 373273 h 605239"/>
              <a:gd name="connsiteX180" fmla="*/ 373273 h 605239"/>
              <a:gd name="connsiteY180" fmla="*/ 373273 h 605239"/>
              <a:gd name="connsiteX181" fmla="*/ 373273 h 605239"/>
              <a:gd name="connsiteY181" fmla="*/ 373273 h 605239"/>
              <a:gd name="connsiteX182" fmla="*/ 373273 h 605239"/>
              <a:gd name="connsiteY182" fmla="*/ 373273 h 605239"/>
              <a:gd name="connsiteX183" fmla="*/ 373273 h 605239"/>
              <a:gd name="connsiteY183" fmla="*/ 373273 h 605239"/>
              <a:gd name="connsiteX184" fmla="*/ 373273 h 605239"/>
              <a:gd name="connsiteY184" fmla="*/ 373273 h 605239"/>
              <a:gd name="connsiteX185" fmla="*/ 373273 h 605239"/>
              <a:gd name="connsiteY185" fmla="*/ 373273 h 605239"/>
              <a:gd name="connsiteX186" fmla="*/ 373273 h 605239"/>
              <a:gd name="connsiteY186" fmla="*/ 373273 h 605239"/>
              <a:gd name="connsiteX187" fmla="*/ 373273 h 605239"/>
              <a:gd name="connsiteY187" fmla="*/ 373273 h 605239"/>
              <a:gd name="connsiteX188" fmla="*/ 373273 h 605239"/>
              <a:gd name="connsiteY188" fmla="*/ 373273 h 605239"/>
              <a:gd name="connsiteX189" fmla="*/ 373273 h 605239"/>
              <a:gd name="connsiteY189" fmla="*/ 373273 h 605239"/>
              <a:gd name="connsiteX190" fmla="*/ 373273 h 605239"/>
              <a:gd name="connsiteY190" fmla="*/ 373273 h 605239"/>
              <a:gd name="connsiteX191" fmla="*/ 373273 h 605239"/>
              <a:gd name="connsiteY191" fmla="*/ 373273 h 605239"/>
              <a:gd name="connsiteX192" fmla="*/ 373273 h 605239"/>
              <a:gd name="connsiteY192" fmla="*/ 373273 h 605239"/>
              <a:gd name="connsiteX193" fmla="*/ 373273 h 605239"/>
              <a:gd name="connsiteY193" fmla="*/ 373273 h 605239"/>
              <a:gd name="connsiteX194" fmla="*/ 373273 h 605239"/>
              <a:gd name="connsiteY194" fmla="*/ 373273 h 605239"/>
              <a:gd name="connsiteX195" fmla="*/ 373273 h 605239"/>
              <a:gd name="connsiteY195" fmla="*/ 373273 h 605239"/>
              <a:gd name="connsiteX196" fmla="*/ 373273 h 605239"/>
              <a:gd name="connsiteY196" fmla="*/ 373273 h 605239"/>
              <a:gd name="connsiteX197" fmla="*/ 373273 h 605239"/>
              <a:gd name="connsiteY197" fmla="*/ 373273 h 605239"/>
              <a:gd name="connsiteX198" fmla="*/ 373273 h 605239"/>
              <a:gd name="connsiteY198" fmla="*/ 373273 h 605239"/>
              <a:gd name="connsiteX199" fmla="*/ 373273 h 605239"/>
              <a:gd name="connsiteY199" fmla="*/ 373273 h 605239"/>
              <a:gd name="connsiteX200" fmla="*/ 373273 h 605239"/>
              <a:gd name="connsiteY200" fmla="*/ 373273 h 605239"/>
              <a:gd name="connsiteX201" fmla="*/ 373273 h 605239"/>
              <a:gd name="connsiteY201" fmla="*/ 373273 h 605239"/>
              <a:gd name="connsiteX202" fmla="*/ 373273 h 605239"/>
              <a:gd name="connsiteY202" fmla="*/ 373273 h 605239"/>
              <a:gd name="connsiteX203" fmla="*/ 373273 h 605239"/>
              <a:gd name="connsiteY203" fmla="*/ 373273 h 605239"/>
              <a:gd name="connsiteX204" fmla="*/ 373273 h 605239"/>
              <a:gd name="connsiteY204" fmla="*/ 373273 h 605239"/>
              <a:gd name="connsiteX205" fmla="*/ 373273 h 605239"/>
              <a:gd name="connsiteY205" fmla="*/ 373273 h 605239"/>
              <a:gd name="connsiteX206" fmla="*/ 373273 h 605239"/>
              <a:gd name="connsiteY206" fmla="*/ 373273 h 605239"/>
              <a:gd name="connsiteX207" fmla="*/ 373273 h 605239"/>
              <a:gd name="connsiteY207" fmla="*/ 373273 h 605239"/>
              <a:gd name="connsiteX208" fmla="*/ 373273 h 605239"/>
              <a:gd name="connsiteY208" fmla="*/ 373273 h 605239"/>
              <a:gd name="connsiteX209" fmla="*/ 373273 h 605239"/>
              <a:gd name="connsiteY209" fmla="*/ 373273 h 605239"/>
              <a:gd name="connsiteX210" fmla="*/ 373273 h 605239"/>
              <a:gd name="connsiteY210" fmla="*/ 373273 h 605239"/>
              <a:gd name="connsiteX211" fmla="*/ 373273 h 605239"/>
              <a:gd name="connsiteY211" fmla="*/ 373273 h 605239"/>
              <a:gd name="connsiteX212" fmla="*/ 373273 h 605239"/>
              <a:gd name="connsiteY212" fmla="*/ 373273 h 605239"/>
              <a:gd name="connsiteX213" fmla="*/ 373273 h 605239"/>
              <a:gd name="connsiteY213" fmla="*/ 373273 h 605239"/>
              <a:gd name="connsiteX214" fmla="*/ 373273 h 605239"/>
              <a:gd name="connsiteY214" fmla="*/ 373273 h 605239"/>
              <a:gd name="connsiteX215" fmla="*/ 373273 h 605239"/>
              <a:gd name="connsiteY215" fmla="*/ 373273 h 605239"/>
              <a:gd name="connsiteX216" fmla="*/ 373273 h 605239"/>
              <a:gd name="connsiteY216" fmla="*/ 373273 h 605239"/>
              <a:gd name="connsiteX217" fmla="*/ 373273 h 605239"/>
              <a:gd name="connsiteY217" fmla="*/ 373273 h 605239"/>
              <a:gd name="connsiteX218" fmla="*/ 373273 h 605239"/>
              <a:gd name="connsiteY218" fmla="*/ 373273 h 605239"/>
              <a:gd name="connsiteX219" fmla="*/ 373273 h 605239"/>
              <a:gd name="connsiteY219" fmla="*/ 373273 h 605239"/>
              <a:gd name="connsiteX220" fmla="*/ 373273 h 605239"/>
              <a:gd name="connsiteY220" fmla="*/ 373273 h 605239"/>
              <a:gd name="connsiteX221" fmla="*/ 373273 h 605239"/>
              <a:gd name="connsiteY221" fmla="*/ 373273 h 605239"/>
              <a:gd name="connsiteX222" fmla="*/ 373273 h 605239"/>
              <a:gd name="connsiteY222" fmla="*/ 373273 h 605239"/>
              <a:gd name="connsiteX223" fmla="*/ 373273 h 605239"/>
              <a:gd name="connsiteY223" fmla="*/ 373273 h 605239"/>
              <a:gd name="connsiteX224" fmla="*/ 373273 h 605239"/>
              <a:gd name="connsiteY224" fmla="*/ 373273 h 605239"/>
              <a:gd name="connsiteX225" fmla="*/ 373273 h 605239"/>
              <a:gd name="connsiteY225" fmla="*/ 373273 h 605239"/>
              <a:gd name="connsiteX226" fmla="*/ 373273 h 605239"/>
              <a:gd name="connsiteY226" fmla="*/ 373273 h 605239"/>
              <a:gd name="connsiteX227" fmla="*/ 373273 h 605239"/>
              <a:gd name="connsiteY227" fmla="*/ 373273 h 605239"/>
              <a:gd name="connsiteX228" fmla="*/ 373273 h 605239"/>
              <a:gd name="connsiteY228" fmla="*/ 373273 h 605239"/>
              <a:gd name="connsiteX229" fmla="*/ 373273 h 605239"/>
              <a:gd name="connsiteY229" fmla="*/ 373273 h 605239"/>
              <a:gd name="connsiteX230" fmla="*/ 373273 h 605239"/>
              <a:gd name="connsiteY230" fmla="*/ 373273 h 605239"/>
              <a:gd name="connsiteX231" fmla="*/ 373273 h 605239"/>
              <a:gd name="connsiteY231" fmla="*/ 373273 h 605239"/>
              <a:gd name="connsiteX232" fmla="*/ 373273 h 605239"/>
              <a:gd name="connsiteY232" fmla="*/ 373273 h 605239"/>
              <a:gd name="connsiteX233" fmla="*/ 373273 h 605239"/>
              <a:gd name="connsiteY233" fmla="*/ 373273 h 605239"/>
              <a:gd name="connsiteX234" fmla="*/ 373273 h 605239"/>
              <a:gd name="connsiteY234" fmla="*/ 373273 h 605239"/>
              <a:gd name="connsiteX235" fmla="*/ 373273 h 605239"/>
              <a:gd name="connsiteY235" fmla="*/ 373273 h 605239"/>
              <a:gd name="connsiteX236" fmla="*/ 373273 h 605239"/>
              <a:gd name="connsiteY236" fmla="*/ 373273 h 605239"/>
              <a:gd name="connsiteX237" fmla="*/ 373273 h 605239"/>
              <a:gd name="connsiteY237" fmla="*/ 373273 h 605239"/>
              <a:gd name="connsiteX238" fmla="*/ 373273 h 605239"/>
              <a:gd name="connsiteY238" fmla="*/ 373273 h 605239"/>
              <a:gd name="connsiteX239" fmla="*/ 373273 h 605239"/>
              <a:gd name="connsiteY239" fmla="*/ 373273 h 605239"/>
              <a:gd name="connsiteX240" fmla="*/ 373273 h 605239"/>
              <a:gd name="connsiteY240" fmla="*/ 373273 h 605239"/>
              <a:gd name="connsiteX241" fmla="*/ 373273 h 605239"/>
              <a:gd name="connsiteY241" fmla="*/ 373273 h 605239"/>
              <a:gd name="connsiteX242" fmla="*/ 373273 h 605239"/>
              <a:gd name="connsiteY242" fmla="*/ 373273 h 605239"/>
              <a:gd name="connsiteX243" fmla="*/ 373273 h 605239"/>
              <a:gd name="connsiteY243" fmla="*/ 373273 h 605239"/>
              <a:gd name="connsiteX244" fmla="*/ 373273 h 605239"/>
              <a:gd name="connsiteY244" fmla="*/ 373273 h 605239"/>
              <a:gd name="connsiteX245" fmla="*/ 373273 h 605239"/>
              <a:gd name="connsiteY245" fmla="*/ 373273 h 605239"/>
              <a:gd name="connsiteX246" fmla="*/ 373273 h 605239"/>
              <a:gd name="connsiteY246" fmla="*/ 373273 h 605239"/>
              <a:gd name="connsiteX247" fmla="*/ 373273 h 605239"/>
              <a:gd name="connsiteY247" fmla="*/ 373273 h 605239"/>
              <a:gd name="connsiteX248" fmla="*/ 373273 h 605239"/>
              <a:gd name="connsiteY248" fmla="*/ 373273 h 605239"/>
              <a:gd name="connsiteX249" fmla="*/ 373273 h 605239"/>
              <a:gd name="connsiteY249" fmla="*/ 373273 h 605239"/>
              <a:gd name="connsiteX250" fmla="*/ 373273 h 605239"/>
              <a:gd name="connsiteY250" fmla="*/ 373273 h 605239"/>
              <a:gd name="connsiteX251" fmla="*/ 373273 h 605239"/>
              <a:gd name="connsiteY251" fmla="*/ 373273 h 605239"/>
              <a:gd name="connsiteX252" fmla="*/ 373273 h 605239"/>
              <a:gd name="connsiteY252" fmla="*/ 373273 h 605239"/>
              <a:gd name="connsiteX253" fmla="*/ 373273 h 605239"/>
              <a:gd name="connsiteY253" fmla="*/ 373273 h 605239"/>
              <a:gd name="connsiteX254" fmla="*/ 373273 h 605239"/>
              <a:gd name="connsiteY254" fmla="*/ 373273 h 605239"/>
              <a:gd name="connsiteX255" fmla="*/ 373273 h 605239"/>
              <a:gd name="connsiteY255" fmla="*/ 373273 h 605239"/>
              <a:gd name="connsiteX256" fmla="*/ 373273 h 605239"/>
              <a:gd name="connsiteY256" fmla="*/ 373273 h 605239"/>
              <a:gd name="connsiteX257" fmla="*/ 373273 h 605239"/>
              <a:gd name="connsiteY257" fmla="*/ 373273 h 605239"/>
              <a:gd name="connsiteX258" fmla="*/ 373273 h 605239"/>
              <a:gd name="connsiteY258" fmla="*/ 373273 h 605239"/>
              <a:gd name="connsiteX259" fmla="*/ 373273 h 605239"/>
              <a:gd name="connsiteY259" fmla="*/ 373273 h 605239"/>
              <a:gd name="connsiteX260" fmla="*/ 373273 h 605239"/>
              <a:gd name="connsiteY260" fmla="*/ 373273 h 605239"/>
              <a:gd name="connsiteX261" fmla="*/ 373273 h 605239"/>
              <a:gd name="connsiteY261" fmla="*/ 373273 h 605239"/>
              <a:gd name="connsiteX262" fmla="*/ 373273 h 605239"/>
              <a:gd name="connsiteY262" fmla="*/ 373273 h 605239"/>
              <a:gd name="connsiteX263" fmla="*/ 373273 h 605239"/>
              <a:gd name="connsiteY263" fmla="*/ 373273 h 605239"/>
              <a:gd name="connsiteX264" fmla="*/ 373273 h 605239"/>
              <a:gd name="connsiteY264" fmla="*/ 373273 h 605239"/>
              <a:gd name="connsiteX265" fmla="*/ 373273 h 605239"/>
              <a:gd name="connsiteY265" fmla="*/ 373273 h 605239"/>
              <a:gd name="connsiteX266" fmla="*/ 373273 h 605239"/>
              <a:gd name="connsiteY266" fmla="*/ 373273 h 605239"/>
              <a:gd name="connsiteX267" fmla="*/ 373273 h 605239"/>
              <a:gd name="connsiteY267" fmla="*/ 373273 h 605239"/>
              <a:gd name="connsiteX268" fmla="*/ 373273 h 605239"/>
              <a:gd name="connsiteY268" fmla="*/ 373273 h 605239"/>
              <a:gd name="connsiteX269" fmla="*/ 373273 h 605239"/>
              <a:gd name="connsiteY269" fmla="*/ 373273 h 605239"/>
              <a:gd name="connsiteX270" fmla="*/ 373273 h 605239"/>
              <a:gd name="connsiteY270" fmla="*/ 373273 h 605239"/>
              <a:gd name="connsiteX271" fmla="*/ 373273 h 605239"/>
              <a:gd name="connsiteY271" fmla="*/ 373273 h 605239"/>
              <a:gd name="connsiteX272" fmla="*/ 373273 h 605239"/>
              <a:gd name="connsiteY272" fmla="*/ 373273 h 605239"/>
              <a:gd name="connsiteX273" fmla="*/ 373273 h 605239"/>
              <a:gd name="connsiteY273" fmla="*/ 373273 h 605239"/>
              <a:gd name="connsiteX274" fmla="*/ 373273 h 605239"/>
              <a:gd name="connsiteY274" fmla="*/ 373273 h 605239"/>
              <a:gd name="connsiteX275" fmla="*/ 373273 h 605239"/>
              <a:gd name="connsiteY275" fmla="*/ 373273 h 605239"/>
              <a:gd name="connsiteX276" fmla="*/ 373273 h 605239"/>
              <a:gd name="connsiteY276" fmla="*/ 373273 h 605239"/>
              <a:gd name="connsiteX277" fmla="*/ 373273 h 605239"/>
              <a:gd name="connsiteY277" fmla="*/ 373273 h 605239"/>
              <a:gd name="connsiteX278" fmla="*/ 373273 h 605239"/>
              <a:gd name="connsiteY278" fmla="*/ 373273 h 605239"/>
              <a:gd name="connsiteX279" fmla="*/ 373273 h 605239"/>
              <a:gd name="connsiteY279" fmla="*/ 373273 h 605239"/>
              <a:gd name="connsiteX280" fmla="*/ 373273 h 605239"/>
              <a:gd name="connsiteY280" fmla="*/ 373273 h 605239"/>
              <a:gd name="connsiteX281" fmla="*/ 373273 h 605239"/>
              <a:gd name="connsiteY281" fmla="*/ 373273 h 605239"/>
              <a:gd name="connsiteX282" fmla="*/ 373273 h 605239"/>
              <a:gd name="connsiteY282" fmla="*/ 373273 h 605239"/>
              <a:gd name="connsiteX283" fmla="*/ 373273 h 605239"/>
              <a:gd name="connsiteY283" fmla="*/ 373273 h 605239"/>
              <a:gd name="connsiteX284" fmla="*/ 373273 h 605239"/>
              <a:gd name="connsiteY284" fmla="*/ 373273 h 605239"/>
              <a:gd name="connsiteX285" fmla="*/ 373273 h 605239"/>
              <a:gd name="connsiteY285" fmla="*/ 373273 h 605239"/>
              <a:gd name="connsiteX286" fmla="*/ 373273 h 605239"/>
              <a:gd name="connsiteY286" fmla="*/ 373273 h 605239"/>
              <a:gd name="connsiteX287" fmla="*/ 373273 h 605239"/>
              <a:gd name="connsiteY287" fmla="*/ 373273 h 605239"/>
              <a:gd name="connsiteX288" fmla="*/ 373273 h 605239"/>
              <a:gd name="connsiteY288" fmla="*/ 373273 h 605239"/>
              <a:gd name="connsiteX289" fmla="*/ 373273 h 605239"/>
              <a:gd name="connsiteY289" fmla="*/ 373273 h 605239"/>
              <a:gd name="connsiteX290" fmla="*/ 373273 h 605239"/>
              <a:gd name="connsiteY290" fmla="*/ 373273 h 605239"/>
              <a:gd name="connsiteX291" fmla="*/ 373273 h 605239"/>
              <a:gd name="connsiteY291" fmla="*/ 373273 h 605239"/>
              <a:gd name="connsiteX292" fmla="*/ 373273 h 605239"/>
              <a:gd name="connsiteY292" fmla="*/ 373273 h 605239"/>
              <a:gd name="connsiteX293" fmla="*/ 373273 h 605239"/>
              <a:gd name="connsiteY293" fmla="*/ 373273 h 605239"/>
              <a:gd name="connsiteX294" fmla="*/ 373273 h 605239"/>
              <a:gd name="connsiteY294" fmla="*/ 373273 h 605239"/>
              <a:gd name="connsiteX295" fmla="*/ 373273 h 605239"/>
              <a:gd name="connsiteY295" fmla="*/ 373273 h 605239"/>
              <a:gd name="connsiteX296" fmla="*/ 373273 h 605239"/>
              <a:gd name="connsiteY296" fmla="*/ 373273 h 605239"/>
              <a:gd name="connsiteX297" fmla="*/ 373273 h 605239"/>
              <a:gd name="connsiteY297" fmla="*/ 373273 h 605239"/>
              <a:gd name="connsiteX298" fmla="*/ 373273 h 605239"/>
              <a:gd name="connsiteY298" fmla="*/ 373273 h 605239"/>
              <a:gd name="connsiteX299" fmla="*/ 373273 h 605239"/>
              <a:gd name="connsiteY299" fmla="*/ 373273 h 605239"/>
              <a:gd name="connsiteX300" fmla="*/ 373273 h 605239"/>
              <a:gd name="connsiteY300" fmla="*/ 373273 h 605239"/>
              <a:gd name="connsiteX301" fmla="*/ 373273 h 605239"/>
              <a:gd name="connsiteY301" fmla="*/ 373273 h 605239"/>
              <a:gd name="connsiteX302" fmla="*/ 373273 h 605239"/>
              <a:gd name="connsiteY302" fmla="*/ 373273 h 605239"/>
              <a:gd name="connsiteX303" fmla="*/ 373273 h 605239"/>
              <a:gd name="connsiteY303" fmla="*/ 373273 h 605239"/>
              <a:gd name="connsiteX304" fmla="*/ 373273 h 605239"/>
              <a:gd name="connsiteY304" fmla="*/ 373273 h 605239"/>
              <a:gd name="connsiteX305" fmla="*/ 373273 h 605239"/>
              <a:gd name="connsiteY305" fmla="*/ 373273 h 605239"/>
              <a:gd name="connsiteX306" fmla="*/ 373273 h 605239"/>
              <a:gd name="connsiteY306" fmla="*/ 373273 h 605239"/>
              <a:gd name="connsiteX307" fmla="*/ 373273 h 605239"/>
              <a:gd name="connsiteY307" fmla="*/ 373273 h 605239"/>
              <a:gd name="connsiteX308" fmla="*/ 373273 h 605239"/>
              <a:gd name="connsiteY308" fmla="*/ 373273 h 605239"/>
              <a:gd name="connsiteX309" fmla="*/ 373273 h 605239"/>
              <a:gd name="connsiteY309" fmla="*/ 373273 h 605239"/>
              <a:gd name="connsiteX310" fmla="*/ 373273 h 605239"/>
              <a:gd name="connsiteY310" fmla="*/ 373273 h 605239"/>
              <a:gd name="connsiteX311" fmla="*/ 373273 h 605239"/>
              <a:gd name="connsiteY311" fmla="*/ 373273 h 605239"/>
              <a:gd name="connsiteX312" fmla="*/ 373273 h 605239"/>
              <a:gd name="connsiteY312" fmla="*/ 373273 h 605239"/>
              <a:gd name="connsiteX313" fmla="*/ 373273 h 605239"/>
              <a:gd name="connsiteY313" fmla="*/ 373273 h 605239"/>
              <a:gd name="connsiteX314" fmla="*/ 373273 h 605239"/>
              <a:gd name="connsiteY314" fmla="*/ 373273 h 605239"/>
              <a:gd name="connsiteX315" fmla="*/ 373273 h 605239"/>
              <a:gd name="connsiteY315" fmla="*/ 373273 h 605239"/>
              <a:gd name="connsiteX316" fmla="*/ 373273 h 605239"/>
              <a:gd name="connsiteY316" fmla="*/ 373273 h 605239"/>
              <a:gd name="connsiteX317" fmla="*/ 373273 h 605239"/>
              <a:gd name="connsiteY317"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607614" h="606761">
                <a:moveTo>
                  <a:pt x="556726" y="536225"/>
                </a:moveTo>
                <a:lnTo>
                  <a:pt x="556726" y="555945"/>
                </a:lnTo>
                <a:lnTo>
                  <a:pt x="587107" y="555945"/>
                </a:lnTo>
                <a:lnTo>
                  <a:pt x="587107" y="536225"/>
                </a:lnTo>
                <a:close/>
                <a:moveTo>
                  <a:pt x="460268" y="525607"/>
                </a:moveTo>
                <a:cubicBezTo>
                  <a:pt x="460268" y="526365"/>
                  <a:pt x="459508" y="527124"/>
                  <a:pt x="458749" y="527124"/>
                </a:cubicBezTo>
                <a:cubicBezTo>
                  <a:pt x="455711" y="530158"/>
                  <a:pt x="451913" y="533191"/>
                  <a:pt x="448875" y="535467"/>
                </a:cubicBezTo>
                <a:cubicBezTo>
                  <a:pt x="447356" y="536984"/>
                  <a:pt x="445837" y="537742"/>
                  <a:pt x="444318" y="539259"/>
                </a:cubicBezTo>
                <a:cubicBezTo>
                  <a:pt x="440520" y="542293"/>
                  <a:pt x="436723" y="544568"/>
                  <a:pt x="432925" y="547602"/>
                </a:cubicBezTo>
                <a:cubicBezTo>
                  <a:pt x="431406" y="548360"/>
                  <a:pt x="429887" y="549119"/>
                  <a:pt x="429127" y="549877"/>
                </a:cubicBezTo>
                <a:cubicBezTo>
                  <a:pt x="425330" y="552153"/>
                  <a:pt x="421532" y="554428"/>
                  <a:pt x="416975" y="556703"/>
                </a:cubicBezTo>
                <a:cubicBezTo>
                  <a:pt x="416216" y="557462"/>
                  <a:pt x="415456" y="558220"/>
                  <a:pt x="414697" y="558220"/>
                </a:cubicBezTo>
                <a:cubicBezTo>
                  <a:pt x="410139" y="560496"/>
                  <a:pt x="405582" y="562771"/>
                  <a:pt x="401025" y="565046"/>
                </a:cubicBezTo>
                <a:cubicBezTo>
                  <a:pt x="400266" y="565805"/>
                  <a:pt x="399506" y="565805"/>
                  <a:pt x="398747" y="566563"/>
                </a:cubicBezTo>
                <a:lnTo>
                  <a:pt x="506598" y="566563"/>
                </a:lnTo>
                <a:lnTo>
                  <a:pt x="506598" y="525607"/>
                </a:lnTo>
                <a:close/>
                <a:moveTo>
                  <a:pt x="526346" y="505887"/>
                </a:moveTo>
                <a:lnTo>
                  <a:pt x="526346" y="515747"/>
                </a:lnTo>
                <a:lnTo>
                  <a:pt x="526346" y="576423"/>
                </a:lnTo>
                <a:lnTo>
                  <a:pt x="526346" y="586283"/>
                </a:lnTo>
                <a:lnTo>
                  <a:pt x="536979" y="586283"/>
                </a:lnTo>
                <a:lnTo>
                  <a:pt x="536979" y="566563"/>
                </a:lnTo>
                <a:lnTo>
                  <a:pt x="536979" y="525607"/>
                </a:lnTo>
                <a:lnTo>
                  <a:pt x="536979" y="505887"/>
                </a:lnTo>
                <a:close/>
                <a:moveTo>
                  <a:pt x="379016" y="424736"/>
                </a:moveTo>
                <a:lnTo>
                  <a:pt x="374458" y="429286"/>
                </a:lnTo>
                <a:lnTo>
                  <a:pt x="374458" y="440663"/>
                </a:lnTo>
                <a:lnTo>
                  <a:pt x="379016" y="445214"/>
                </a:lnTo>
                <a:lnTo>
                  <a:pt x="390412" y="445214"/>
                </a:lnTo>
                <a:lnTo>
                  <a:pt x="394970" y="440663"/>
                </a:lnTo>
                <a:lnTo>
                  <a:pt x="394970" y="429286"/>
                </a:lnTo>
                <a:lnTo>
                  <a:pt x="390412" y="424736"/>
                </a:lnTo>
                <a:close/>
                <a:moveTo>
                  <a:pt x="297729" y="424736"/>
                </a:moveTo>
                <a:lnTo>
                  <a:pt x="293931" y="429286"/>
                </a:lnTo>
                <a:lnTo>
                  <a:pt x="293931" y="440663"/>
                </a:lnTo>
                <a:lnTo>
                  <a:pt x="297729" y="445214"/>
                </a:lnTo>
                <a:lnTo>
                  <a:pt x="309885" y="445214"/>
                </a:lnTo>
                <a:lnTo>
                  <a:pt x="313683" y="440663"/>
                </a:lnTo>
                <a:lnTo>
                  <a:pt x="313683" y="429286"/>
                </a:lnTo>
                <a:lnTo>
                  <a:pt x="309885" y="424736"/>
                </a:lnTo>
                <a:close/>
                <a:moveTo>
                  <a:pt x="217202" y="424736"/>
                </a:moveTo>
                <a:lnTo>
                  <a:pt x="212644" y="429286"/>
                </a:lnTo>
                <a:lnTo>
                  <a:pt x="212644" y="440663"/>
                </a:lnTo>
                <a:lnTo>
                  <a:pt x="217202" y="445214"/>
                </a:lnTo>
                <a:lnTo>
                  <a:pt x="228598" y="445214"/>
                </a:lnTo>
                <a:lnTo>
                  <a:pt x="233156" y="440663"/>
                </a:lnTo>
                <a:lnTo>
                  <a:pt x="233156" y="429286"/>
                </a:lnTo>
                <a:lnTo>
                  <a:pt x="228598" y="424736"/>
                </a:lnTo>
                <a:close/>
                <a:moveTo>
                  <a:pt x="132117" y="364061"/>
                </a:moveTo>
                <a:cubicBezTo>
                  <a:pt x="132117" y="365578"/>
                  <a:pt x="132117" y="366336"/>
                  <a:pt x="132117" y="367853"/>
                </a:cubicBezTo>
                <a:cubicBezTo>
                  <a:pt x="132876" y="370887"/>
                  <a:pt x="132876" y="373162"/>
                  <a:pt x="132876" y="376196"/>
                </a:cubicBezTo>
                <a:cubicBezTo>
                  <a:pt x="133636" y="379230"/>
                  <a:pt x="133636" y="381505"/>
                  <a:pt x="134396" y="384539"/>
                </a:cubicBezTo>
                <a:cubicBezTo>
                  <a:pt x="135155" y="387573"/>
                  <a:pt x="135915" y="389848"/>
                  <a:pt x="135915" y="392882"/>
                </a:cubicBezTo>
                <a:cubicBezTo>
                  <a:pt x="136675" y="395157"/>
                  <a:pt x="137435" y="398191"/>
                  <a:pt x="138194" y="401224"/>
                </a:cubicBezTo>
                <a:cubicBezTo>
                  <a:pt x="138954" y="403500"/>
                  <a:pt x="139714" y="406533"/>
                  <a:pt x="140473" y="408809"/>
                </a:cubicBezTo>
                <a:cubicBezTo>
                  <a:pt x="141993" y="411084"/>
                  <a:pt x="142752" y="414118"/>
                  <a:pt x="143512" y="416393"/>
                </a:cubicBezTo>
                <a:cubicBezTo>
                  <a:pt x="144272" y="419427"/>
                  <a:pt x="145791" y="421702"/>
                  <a:pt x="146551" y="423977"/>
                </a:cubicBezTo>
                <a:cubicBezTo>
                  <a:pt x="148070" y="426253"/>
                  <a:pt x="148830" y="429286"/>
                  <a:pt x="150349" y="431562"/>
                </a:cubicBezTo>
                <a:cubicBezTo>
                  <a:pt x="151869" y="433837"/>
                  <a:pt x="152628" y="436112"/>
                  <a:pt x="154148" y="438388"/>
                </a:cubicBezTo>
                <a:cubicBezTo>
                  <a:pt x="155667" y="441421"/>
                  <a:pt x="157187" y="443697"/>
                  <a:pt x="158706" y="445972"/>
                </a:cubicBezTo>
                <a:cubicBezTo>
                  <a:pt x="160225" y="448247"/>
                  <a:pt x="160985" y="450523"/>
                  <a:pt x="162504" y="452039"/>
                </a:cubicBezTo>
                <a:cubicBezTo>
                  <a:pt x="164783" y="454315"/>
                  <a:pt x="166303" y="456590"/>
                  <a:pt x="167822" y="458865"/>
                </a:cubicBezTo>
                <a:cubicBezTo>
                  <a:pt x="169342" y="461141"/>
                  <a:pt x="170861" y="463416"/>
                  <a:pt x="172380" y="464933"/>
                </a:cubicBezTo>
                <a:cubicBezTo>
                  <a:pt x="174659" y="467208"/>
                  <a:pt x="176179" y="469483"/>
                  <a:pt x="178458" y="471759"/>
                </a:cubicBezTo>
                <a:cubicBezTo>
                  <a:pt x="179977" y="473276"/>
                  <a:pt x="182256" y="475551"/>
                  <a:pt x="183776" y="477068"/>
                </a:cubicBezTo>
                <a:cubicBezTo>
                  <a:pt x="186055" y="479343"/>
                  <a:pt x="188334" y="480860"/>
                  <a:pt x="189853" y="483135"/>
                </a:cubicBezTo>
                <a:cubicBezTo>
                  <a:pt x="192132" y="484652"/>
                  <a:pt x="193652" y="486169"/>
                  <a:pt x="195931" y="487686"/>
                </a:cubicBezTo>
                <a:cubicBezTo>
                  <a:pt x="198210" y="489961"/>
                  <a:pt x="200489" y="491478"/>
                  <a:pt x="202768" y="492995"/>
                </a:cubicBezTo>
                <a:cubicBezTo>
                  <a:pt x="205047" y="494512"/>
                  <a:pt x="207326" y="496029"/>
                  <a:pt x="208846" y="497545"/>
                </a:cubicBezTo>
                <a:cubicBezTo>
                  <a:pt x="211884" y="499062"/>
                  <a:pt x="214163" y="500579"/>
                  <a:pt x="216442" y="502096"/>
                </a:cubicBezTo>
                <a:cubicBezTo>
                  <a:pt x="218722" y="502855"/>
                  <a:pt x="221001" y="504371"/>
                  <a:pt x="223280" y="505888"/>
                </a:cubicBezTo>
                <a:cubicBezTo>
                  <a:pt x="225559" y="507405"/>
                  <a:pt x="228598" y="508164"/>
                  <a:pt x="231636" y="509680"/>
                </a:cubicBezTo>
                <a:cubicBezTo>
                  <a:pt x="233156" y="510439"/>
                  <a:pt x="235435" y="511956"/>
                  <a:pt x="237714" y="512714"/>
                </a:cubicBezTo>
                <a:cubicBezTo>
                  <a:pt x="240753" y="514231"/>
                  <a:pt x="243791" y="514989"/>
                  <a:pt x="246830" y="515748"/>
                </a:cubicBezTo>
                <a:cubicBezTo>
                  <a:pt x="249109" y="516506"/>
                  <a:pt x="251388" y="517265"/>
                  <a:pt x="253667" y="518023"/>
                </a:cubicBezTo>
                <a:cubicBezTo>
                  <a:pt x="256706" y="519540"/>
                  <a:pt x="259745" y="520298"/>
                  <a:pt x="263543" y="521057"/>
                </a:cubicBezTo>
                <a:cubicBezTo>
                  <a:pt x="265063" y="521057"/>
                  <a:pt x="267342" y="521815"/>
                  <a:pt x="269621" y="522574"/>
                </a:cubicBezTo>
                <a:cubicBezTo>
                  <a:pt x="273419" y="523332"/>
                  <a:pt x="277218" y="523332"/>
                  <a:pt x="281016" y="524091"/>
                </a:cubicBezTo>
                <a:cubicBezTo>
                  <a:pt x="282536" y="524091"/>
                  <a:pt x="284815" y="524849"/>
                  <a:pt x="286334" y="524849"/>
                </a:cubicBezTo>
                <a:cubicBezTo>
                  <a:pt x="292412" y="525608"/>
                  <a:pt x="297729" y="525608"/>
                  <a:pt x="303807" y="525608"/>
                </a:cubicBezTo>
                <a:cubicBezTo>
                  <a:pt x="309885" y="525608"/>
                  <a:pt x="315202" y="525608"/>
                  <a:pt x="321280" y="524849"/>
                </a:cubicBezTo>
                <a:cubicBezTo>
                  <a:pt x="322799" y="524849"/>
                  <a:pt x="325078" y="524091"/>
                  <a:pt x="326598" y="524091"/>
                </a:cubicBezTo>
                <a:cubicBezTo>
                  <a:pt x="330396" y="523332"/>
                  <a:pt x="334195" y="523332"/>
                  <a:pt x="337993" y="522574"/>
                </a:cubicBezTo>
                <a:cubicBezTo>
                  <a:pt x="340272" y="521815"/>
                  <a:pt x="342551" y="521057"/>
                  <a:pt x="344071" y="521057"/>
                </a:cubicBezTo>
                <a:cubicBezTo>
                  <a:pt x="347869" y="520298"/>
                  <a:pt x="350908" y="519540"/>
                  <a:pt x="353947" y="518023"/>
                </a:cubicBezTo>
                <a:cubicBezTo>
                  <a:pt x="356226" y="517265"/>
                  <a:pt x="358505" y="516506"/>
                  <a:pt x="360784" y="515748"/>
                </a:cubicBezTo>
                <a:cubicBezTo>
                  <a:pt x="363823" y="514989"/>
                  <a:pt x="366861" y="514231"/>
                  <a:pt x="369900" y="512714"/>
                </a:cubicBezTo>
                <a:cubicBezTo>
                  <a:pt x="372179" y="511956"/>
                  <a:pt x="374458" y="510439"/>
                  <a:pt x="376737" y="509680"/>
                </a:cubicBezTo>
                <a:cubicBezTo>
                  <a:pt x="379016" y="508164"/>
                  <a:pt x="382055" y="507405"/>
                  <a:pt x="384334" y="505888"/>
                </a:cubicBezTo>
                <a:cubicBezTo>
                  <a:pt x="386613" y="504371"/>
                  <a:pt x="388892" y="502855"/>
                  <a:pt x="391172" y="502096"/>
                </a:cubicBezTo>
                <a:cubicBezTo>
                  <a:pt x="393451" y="500579"/>
                  <a:pt x="395730" y="499062"/>
                  <a:pt x="398768" y="497545"/>
                </a:cubicBezTo>
                <a:cubicBezTo>
                  <a:pt x="400288" y="496029"/>
                  <a:pt x="402567" y="494512"/>
                  <a:pt x="404846" y="492995"/>
                </a:cubicBezTo>
                <a:cubicBezTo>
                  <a:pt x="407125" y="491478"/>
                  <a:pt x="409404" y="489203"/>
                  <a:pt x="411683" y="487686"/>
                </a:cubicBezTo>
                <a:cubicBezTo>
                  <a:pt x="413962" y="486169"/>
                  <a:pt x="415482" y="484652"/>
                  <a:pt x="417761" y="483135"/>
                </a:cubicBezTo>
                <a:cubicBezTo>
                  <a:pt x="419280" y="480860"/>
                  <a:pt x="421559" y="479343"/>
                  <a:pt x="423838" y="477068"/>
                </a:cubicBezTo>
                <a:cubicBezTo>
                  <a:pt x="425358" y="475551"/>
                  <a:pt x="427637" y="473276"/>
                  <a:pt x="429156" y="471759"/>
                </a:cubicBezTo>
                <a:cubicBezTo>
                  <a:pt x="431435" y="469483"/>
                  <a:pt x="432955" y="467208"/>
                  <a:pt x="435234" y="464933"/>
                </a:cubicBezTo>
                <a:cubicBezTo>
                  <a:pt x="436753" y="463416"/>
                  <a:pt x="438272" y="461141"/>
                  <a:pt x="439792" y="458865"/>
                </a:cubicBezTo>
                <a:cubicBezTo>
                  <a:pt x="441311" y="456590"/>
                  <a:pt x="442831" y="454315"/>
                  <a:pt x="445110" y="452039"/>
                </a:cubicBezTo>
                <a:cubicBezTo>
                  <a:pt x="446629" y="450523"/>
                  <a:pt x="447389" y="448247"/>
                  <a:pt x="448908" y="445972"/>
                </a:cubicBezTo>
                <a:cubicBezTo>
                  <a:pt x="450428" y="443697"/>
                  <a:pt x="451947" y="441421"/>
                  <a:pt x="453466" y="438388"/>
                </a:cubicBezTo>
                <a:cubicBezTo>
                  <a:pt x="454986" y="436112"/>
                  <a:pt x="455745" y="433837"/>
                  <a:pt x="457265" y="431562"/>
                </a:cubicBezTo>
                <a:cubicBezTo>
                  <a:pt x="458784" y="429286"/>
                  <a:pt x="459544" y="426253"/>
                  <a:pt x="461063" y="423977"/>
                </a:cubicBezTo>
                <a:cubicBezTo>
                  <a:pt x="461823" y="421702"/>
                  <a:pt x="463342" y="419427"/>
                  <a:pt x="464102" y="416393"/>
                </a:cubicBezTo>
                <a:cubicBezTo>
                  <a:pt x="464862" y="414118"/>
                  <a:pt x="465621" y="411084"/>
                  <a:pt x="467141" y="408809"/>
                </a:cubicBezTo>
                <a:cubicBezTo>
                  <a:pt x="467900" y="405775"/>
                  <a:pt x="468660" y="403500"/>
                  <a:pt x="469420" y="401224"/>
                </a:cubicBezTo>
                <a:cubicBezTo>
                  <a:pt x="470179" y="398191"/>
                  <a:pt x="470939" y="395157"/>
                  <a:pt x="471699" y="392882"/>
                </a:cubicBezTo>
                <a:cubicBezTo>
                  <a:pt x="471699" y="389848"/>
                  <a:pt x="472459" y="387573"/>
                  <a:pt x="473218" y="384539"/>
                </a:cubicBezTo>
                <a:cubicBezTo>
                  <a:pt x="473978" y="381505"/>
                  <a:pt x="473978" y="379230"/>
                  <a:pt x="474738" y="376196"/>
                </a:cubicBezTo>
                <a:cubicBezTo>
                  <a:pt x="474738" y="373162"/>
                  <a:pt x="474738" y="370887"/>
                  <a:pt x="475497" y="367853"/>
                </a:cubicBezTo>
                <a:cubicBezTo>
                  <a:pt x="475497" y="366336"/>
                  <a:pt x="475497" y="365578"/>
                  <a:pt x="475497" y="364061"/>
                </a:cubicBezTo>
                <a:lnTo>
                  <a:pt x="415482" y="364061"/>
                </a:lnTo>
                <a:lnTo>
                  <a:pt x="415482" y="424736"/>
                </a:lnTo>
                <a:lnTo>
                  <a:pt x="415482" y="445214"/>
                </a:lnTo>
                <a:cubicBezTo>
                  <a:pt x="415482" y="447489"/>
                  <a:pt x="413962" y="450523"/>
                  <a:pt x="412443" y="452039"/>
                </a:cubicBezTo>
                <a:lnTo>
                  <a:pt x="401807" y="461899"/>
                </a:lnTo>
                <a:cubicBezTo>
                  <a:pt x="400288" y="464174"/>
                  <a:pt x="398009" y="464933"/>
                  <a:pt x="394970" y="464933"/>
                </a:cubicBezTo>
                <a:lnTo>
                  <a:pt x="374458" y="464933"/>
                </a:lnTo>
                <a:cubicBezTo>
                  <a:pt x="372179" y="464933"/>
                  <a:pt x="369141" y="464174"/>
                  <a:pt x="367621" y="461899"/>
                </a:cubicBezTo>
                <a:lnTo>
                  <a:pt x="357745" y="452039"/>
                </a:lnTo>
                <a:cubicBezTo>
                  <a:pt x="355466" y="450523"/>
                  <a:pt x="354706" y="447489"/>
                  <a:pt x="354706" y="445214"/>
                </a:cubicBezTo>
                <a:lnTo>
                  <a:pt x="354706" y="424736"/>
                </a:lnTo>
                <a:lnTo>
                  <a:pt x="354706" y="364061"/>
                </a:lnTo>
                <a:lnTo>
                  <a:pt x="334195" y="364061"/>
                </a:lnTo>
                <a:lnTo>
                  <a:pt x="334195" y="424736"/>
                </a:lnTo>
                <a:lnTo>
                  <a:pt x="334195" y="445214"/>
                </a:lnTo>
                <a:cubicBezTo>
                  <a:pt x="334195" y="447489"/>
                  <a:pt x="333435" y="450523"/>
                  <a:pt x="331156" y="452039"/>
                </a:cubicBezTo>
                <a:lnTo>
                  <a:pt x="321280" y="461899"/>
                </a:lnTo>
                <a:cubicBezTo>
                  <a:pt x="319001" y="464174"/>
                  <a:pt x="316722" y="464933"/>
                  <a:pt x="313683" y="464933"/>
                </a:cubicBezTo>
                <a:lnTo>
                  <a:pt x="293931" y="464933"/>
                </a:lnTo>
                <a:cubicBezTo>
                  <a:pt x="290892" y="464933"/>
                  <a:pt x="288613" y="464174"/>
                  <a:pt x="286334" y="461899"/>
                </a:cubicBezTo>
                <a:lnTo>
                  <a:pt x="276458" y="452039"/>
                </a:lnTo>
                <a:cubicBezTo>
                  <a:pt x="274179" y="450523"/>
                  <a:pt x="273419" y="447489"/>
                  <a:pt x="273419" y="445214"/>
                </a:cubicBezTo>
                <a:lnTo>
                  <a:pt x="273419" y="424736"/>
                </a:lnTo>
                <a:lnTo>
                  <a:pt x="273419" y="364061"/>
                </a:lnTo>
                <a:lnTo>
                  <a:pt x="252908" y="364061"/>
                </a:lnTo>
                <a:lnTo>
                  <a:pt x="252908" y="424736"/>
                </a:lnTo>
                <a:lnTo>
                  <a:pt x="252908" y="445214"/>
                </a:lnTo>
                <a:cubicBezTo>
                  <a:pt x="252908" y="447489"/>
                  <a:pt x="252148" y="450523"/>
                  <a:pt x="249869" y="452039"/>
                </a:cubicBezTo>
                <a:lnTo>
                  <a:pt x="239993" y="461899"/>
                </a:lnTo>
                <a:cubicBezTo>
                  <a:pt x="238474" y="464174"/>
                  <a:pt x="235435" y="464933"/>
                  <a:pt x="233156" y="464933"/>
                </a:cubicBezTo>
                <a:lnTo>
                  <a:pt x="212644" y="464933"/>
                </a:lnTo>
                <a:cubicBezTo>
                  <a:pt x="209605" y="464933"/>
                  <a:pt x="207326" y="464174"/>
                  <a:pt x="205807" y="461899"/>
                </a:cubicBezTo>
                <a:lnTo>
                  <a:pt x="195171" y="452039"/>
                </a:lnTo>
                <a:cubicBezTo>
                  <a:pt x="193652" y="450523"/>
                  <a:pt x="192132" y="447489"/>
                  <a:pt x="192132" y="445214"/>
                </a:cubicBezTo>
                <a:lnTo>
                  <a:pt x="192132" y="424736"/>
                </a:lnTo>
                <a:lnTo>
                  <a:pt x="192132" y="364061"/>
                </a:lnTo>
                <a:close/>
                <a:moveTo>
                  <a:pt x="374458" y="282909"/>
                </a:moveTo>
                <a:lnTo>
                  <a:pt x="374458" y="354201"/>
                </a:lnTo>
                <a:lnTo>
                  <a:pt x="374458" y="404258"/>
                </a:lnTo>
                <a:lnTo>
                  <a:pt x="394970" y="404258"/>
                </a:lnTo>
                <a:lnTo>
                  <a:pt x="394970" y="354201"/>
                </a:lnTo>
                <a:lnTo>
                  <a:pt x="394970" y="282909"/>
                </a:lnTo>
                <a:lnTo>
                  <a:pt x="390412" y="282909"/>
                </a:lnTo>
                <a:close/>
                <a:moveTo>
                  <a:pt x="334195" y="282909"/>
                </a:moveTo>
                <a:lnTo>
                  <a:pt x="334195" y="343583"/>
                </a:lnTo>
                <a:lnTo>
                  <a:pt x="354706" y="343583"/>
                </a:lnTo>
                <a:lnTo>
                  <a:pt x="354706" y="282909"/>
                </a:lnTo>
                <a:close/>
                <a:moveTo>
                  <a:pt x="293931" y="282909"/>
                </a:moveTo>
                <a:lnTo>
                  <a:pt x="293931" y="354201"/>
                </a:lnTo>
                <a:lnTo>
                  <a:pt x="293931" y="404258"/>
                </a:lnTo>
                <a:lnTo>
                  <a:pt x="313683" y="404258"/>
                </a:lnTo>
                <a:lnTo>
                  <a:pt x="313683" y="354201"/>
                </a:lnTo>
                <a:lnTo>
                  <a:pt x="313683" y="282909"/>
                </a:lnTo>
                <a:close/>
                <a:moveTo>
                  <a:pt x="252908" y="282909"/>
                </a:moveTo>
                <a:lnTo>
                  <a:pt x="252908" y="343583"/>
                </a:lnTo>
                <a:lnTo>
                  <a:pt x="273419" y="343583"/>
                </a:lnTo>
                <a:lnTo>
                  <a:pt x="273419" y="282909"/>
                </a:lnTo>
                <a:close/>
                <a:moveTo>
                  <a:pt x="212644" y="282909"/>
                </a:moveTo>
                <a:lnTo>
                  <a:pt x="212644" y="354201"/>
                </a:lnTo>
                <a:lnTo>
                  <a:pt x="212644" y="404258"/>
                </a:lnTo>
                <a:lnTo>
                  <a:pt x="233156" y="404258"/>
                </a:lnTo>
                <a:lnTo>
                  <a:pt x="233156" y="354201"/>
                </a:lnTo>
                <a:lnTo>
                  <a:pt x="233156" y="282909"/>
                </a:lnTo>
                <a:lnTo>
                  <a:pt x="217202" y="282909"/>
                </a:lnTo>
                <a:close/>
                <a:moveTo>
                  <a:pt x="440552" y="250296"/>
                </a:moveTo>
                <a:cubicBezTo>
                  <a:pt x="435993" y="261673"/>
                  <a:pt x="426877" y="271532"/>
                  <a:pt x="415482" y="277600"/>
                </a:cubicBezTo>
                <a:lnTo>
                  <a:pt x="415482" y="343583"/>
                </a:lnTo>
                <a:lnTo>
                  <a:pt x="475497" y="343583"/>
                </a:lnTo>
                <a:cubicBezTo>
                  <a:pt x="473218" y="308695"/>
                  <a:pt x="461063" y="276841"/>
                  <a:pt x="440552" y="250296"/>
                </a:cubicBezTo>
                <a:close/>
                <a:moveTo>
                  <a:pt x="167063" y="250296"/>
                </a:moveTo>
                <a:cubicBezTo>
                  <a:pt x="146551" y="276841"/>
                  <a:pt x="134396" y="308695"/>
                  <a:pt x="132117" y="343583"/>
                </a:cubicBezTo>
                <a:lnTo>
                  <a:pt x="192132" y="343583"/>
                </a:lnTo>
                <a:lnTo>
                  <a:pt x="192132" y="277600"/>
                </a:lnTo>
                <a:cubicBezTo>
                  <a:pt x="180737" y="271532"/>
                  <a:pt x="171621" y="262431"/>
                  <a:pt x="167063" y="250296"/>
                </a:cubicBezTo>
                <a:close/>
                <a:moveTo>
                  <a:pt x="303807" y="182037"/>
                </a:moveTo>
                <a:cubicBezTo>
                  <a:pt x="297729" y="182037"/>
                  <a:pt x="292412" y="182037"/>
                  <a:pt x="286334" y="182795"/>
                </a:cubicBezTo>
                <a:cubicBezTo>
                  <a:pt x="285574" y="182795"/>
                  <a:pt x="284815" y="183554"/>
                  <a:pt x="283295" y="183554"/>
                </a:cubicBezTo>
                <a:cubicBezTo>
                  <a:pt x="278737" y="183554"/>
                  <a:pt x="274179" y="184312"/>
                  <a:pt x="269621" y="185829"/>
                </a:cubicBezTo>
                <a:cubicBezTo>
                  <a:pt x="268861" y="185829"/>
                  <a:pt x="268102" y="185829"/>
                  <a:pt x="267342" y="185829"/>
                </a:cubicBezTo>
                <a:cubicBezTo>
                  <a:pt x="262784" y="187346"/>
                  <a:pt x="257466" y="188104"/>
                  <a:pt x="252908" y="189621"/>
                </a:cubicBezTo>
                <a:cubicBezTo>
                  <a:pt x="252148" y="189621"/>
                  <a:pt x="252148" y="189621"/>
                  <a:pt x="252148" y="189621"/>
                </a:cubicBezTo>
                <a:cubicBezTo>
                  <a:pt x="246830" y="191897"/>
                  <a:pt x="241512" y="193413"/>
                  <a:pt x="236954" y="195689"/>
                </a:cubicBezTo>
                <a:cubicBezTo>
                  <a:pt x="236954" y="195689"/>
                  <a:pt x="236194" y="195689"/>
                  <a:pt x="236194" y="195689"/>
                </a:cubicBezTo>
                <a:cubicBezTo>
                  <a:pt x="231636" y="197964"/>
                  <a:pt x="226318" y="200239"/>
                  <a:pt x="221760" y="202515"/>
                </a:cubicBezTo>
                <a:cubicBezTo>
                  <a:pt x="221001" y="203273"/>
                  <a:pt x="219481" y="204032"/>
                  <a:pt x="218722" y="204790"/>
                </a:cubicBezTo>
                <a:cubicBezTo>
                  <a:pt x="214923" y="207065"/>
                  <a:pt x="211884" y="208582"/>
                  <a:pt x="208086" y="210857"/>
                </a:cubicBezTo>
                <a:cubicBezTo>
                  <a:pt x="204287" y="213891"/>
                  <a:pt x="201249" y="216166"/>
                  <a:pt x="197450" y="219200"/>
                </a:cubicBezTo>
                <a:cubicBezTo>
                  <a:pt x="196690" y="219200"/>
                  <a:pt x="195931" y="219959"/>
                  <a:pt x="195171" y="220717"/>
                </a:cubicBezTo>
                <a:cubicBezTo>
                  <a:pt x="190613" y="224509"/>
                  <a:pt x="186814" y="228301"/>
                  <a:pt x="182256" y="232094"/>
                </a:cubicBezTo>
                <a:cubicBezTo>
                  <a:pt x="184535" y="249538"/>
                  <a:pt x="198970" y="263189"/>
                  <a:pt x="217202" y="263189"/>
                </a:cubicBezTo>
                <a:lnTo>
                  <a:pt x="243032" y="263189"/>
                </a:lnTo>
                <a:lnTo>
                  <a:pt x="283295" y="263189"/>
                </a:lnTo>
                <a:lnTo>
                  <a:pt x="324319" y="263189"/>
                </a:lnTo>
                <a:lnTo>
                  <a:pt x="364582" y="263189"/>
                </a:lnTo>
                <a:lnTo>
                  <a:pt x="390412" y="263189"/>
                </a:lnTo>
                <a:cubicBezTo>
                  <a:pt x="408644" y="263189"/>
                  <a:pt x="423079" y="249538"/>
                  <a:pt x="425358" y="232094"/>
                </a:cubicBezTo>
                <a:cubicBezTo>
                  <a:pt x="420800" y="228301"/>
                  <a:pt x="417001" y="224509"/>
                  <a:pt x="412443" y="220717"/>
                </a:cubicBezTo>
                <a:cubicBezTo>
                  <a:pt x="411683" y="219959"/>
                  <a:pt x="410924" y="219200"/>
                  <a:pt x="410164" y="219200"/>
                </a:cubicBezTo>
                <a:cubicBezTo>
                  <a:pt x="406365" y="216166"/>
                  <a:pt x="403327" y="213891"/>
                  <a:pt x="399528" y="210857"/>
                </a:cubicBezTo>
                <a:cubicBezTo>
                  <a:pt x="396489" y="208582"/>
                  <a:pt x="392691" y="207065"/>
                  <a:pt x="388892" y="204790"/>
                </a:cubicBezTo>
                <a:cubicBezTo>
                  <a:pt x="388133" y="204032"/>
                  <a:pt x="386613" y="203273"/>
                  <a:pt x="385854" y="202515"/>
                </a:cubicBezTo>
                <a:cubicBezTo>
                  <a:pt x="381296" y="200239"/>
                  <a:pt x="375978" y="197964"/>
                  <a:pt x="371420" y="195689"/>
                </a:cubicBezTo>
                <a:cubicBezTo>
                  <a:pt x="371420" y="195689"/>
                  <a:pt x="370660" y="195689"/>
                  <a:pt x="370660" y="195689"/>
                </a:cubicBezTo>
                <a:cubicBezTo>
                  <a:pt x="366102" y="193413"/>
                  <a:pt x="360784" y="191897"/>
                  <a:pt x="355466" y="189621"/>
                </a:cubicBezTo>
                <a:cubicBezTo>
                  <a:pt x="355466" y="189621"/>
                  <a:pt x="355466" y="189621"/>
                  <a:pt x="354706" y="189621"/>
                </a:cubicBezTo>
                <a:cubicBezTo>
                  <a:pt x="350148" y="188104"/>
                  <a:pt x="344830" y="187346"/>
                  <a:pt x="340272" y="185829"/>
                </a:cubicBezTo>
                <a:cubicBezTo>
                  <a:pt x="339513" y="185829"/>
                  <a:pt x="338753" y="185829"/>
                  <a:pt x="337993" y="185829"/>
                </a:cubicBezTo>
                <a:cubicBezTo>
                  <a:pt x="333435" y="184312"/>
                  <a:pt x="328877" y="183554"/>
                  <a:pt x="324319" y="183554"/>
                </a:cubicBezTo>
                <a:cubicBezTo>
                  <a:pt x="322799" y="183554"/>
                  <a:pt x="322040" y="182795"/>
                  <a:pt x="321280" y="182795"/>
                </a:cubicBezTo>
                <a:cubicBezTo>
                  <a:pt x="315202" y="182037"/>
                  <a:pt x="309885" y="182037"/>
                  <a:pt x="303807" y="182037"/>
                </a:cubicBezTo>
                <a:close/>
                <a:moveTo>
                  <a:pt x="303807" y="161559"/>
                </a:moveTo>
                <a:cubicBezTo>
                  <a:pt x="336474" y="161559"/>
                  <a:pt x="367621" y="169902"/>
                  <a:pt x="395730" y="185071"/>
                </a:cubicBezTo>
                <a:cubicBezTo>
                  <a:pt x="398768" y="187346"/>
                  <a:pt x="402567" y="188863"/>
                  <a:pt x="405606" y="191138"/>
                </a:cubicBezTo>
                <a:cubicBezTo>
                  <a:pt x="407885" y="192655"/>
                  <a:pt x="410164" y="194172"/>
                  <a:pt x="411683" y="194930"/>
                </a:cubicBezTo>
                <a:cubicBezTo>
                  <a:pt x="413962" y="196447"/>
                  <a:pt x="416241" y="198723"/>
                  <a:pt x="418520" y="200239"/>
                </a:cubicBezTo>
                <a:cubicBezTo>
                  <a:pt x="421559" y="202515"/>
                  <a:pt x="424598" y="204790"/>
                  <a:pt x="427637" y="207065"/>
                </a:cubicBezTo>
                <a:cubicBezTo>
                  <a:pt x="429156" y="208582"/>
                  <a:pt x="430676" y="209341"/>
                  <a:pt x="431435" y="210857"/>
                </a:cubicBezTo>
                <a:cubicBezTo>
                  <a:pt x="435234" y="213891"/>
                  <a:pt x="438272" y="216925"/>
                  <a:pt x="442071" y="220717"/>
                </a:cubicBezTo>
                <a:cubicBezTo>
                  <a:pt x="442071" y="220717"/>
                  <a:pt x="442831" y="220717"/>
                  <a:pt x="442831" y="221476"/>
                </a:cubicBezTo>
                <a:cubicBezTo>
                  <a:pt x="476257" y="256363"/>
                  <a:pt x="496009" y="302628"/>
                  <a:pt x="496009" y="354201"/>
                </a:cubicBezTo>
                <a:cubicBezTo>
                  <a:pt x="496009" y="459624"/>
                  <a:pt x="410164" y="546085"/>
                  <a:pt x="303807" y="546085"/>
                </a:cubicBezTo>
                <a:cubicBezTo>
                  <a:pt x="197450" y="546085"/>
                  <a:pt x="111605" y="459624"/>
                  <a:pt x="111605" y="354201"/>
                </a:cubicBezTo>
                <a:cubicBezTo>
                  <a:pt x="111605" y="302628"/>
                  <a:pt x="131357" y="256363"/>
                  <a:pt x="164783" y="221476"/>
                </a:cubicBezTo>
                <a:cubicBezTo>
                  <a:pt x="164783" y="220717"/>
                  <a:pt x="165543" y="220717"/>
                  <a:pt x="165543" y="220717"/>
                </a:cubicBezTo>
                <a:cubicBezTo>
                  <a:pt x="169342" y="216925"/>
                  <a:pt x="172380" y="213891"/>
                  <a:pt x="176179" y="210857"/>
                </a:cubicBezTo>
                <a:cubicBezTo>
                  <a:pt x="176939" y="209341"/>
                  <a:pt x="178458" y="208582"/>
                  <a:pt x="179977" y="207065"/>
                </a:cubicBezTo>
                <a:cubicBezTo>
                  <a:pt x="183016" y="204790"/>
                  <a:pt x="186055" y="202515"/>
                  <a:pt x="189094" y="200239"/>
                </a:cubicBezTo>
                <a:cubicBezTo>
                  <a:pt x="191373" y="198723"/>
                  <a:pt x="193652" y="196447"/>
                  <a:pt x="195931" y="194930"/>
                </a:cubicBezTo>
                <a:cubicBezTo>
                  <a:pt x="197450" y="194172"/>
                  <a:pt x="199729" y="192655"/>
                  <a:pt x="202008" y="191138"/>
                </a:cubicBezTo>
                <a:cubicBezTo>
                  <a:pt x="205047" y="188863"/>
                  <a:pt x="208846" y="187346"/>
                  <a:pt x="211884" y="185071"/>
                </a:cubicBezTo>
                <a:cubicBezTo>
                  <a:pt x="239993" y="169902"/>
                  <a:pt x="271140" y="161559"/>
                  <a:pt x="303807" y="161559"/>
                </a:cubicBezTo>
                <a:close/>
                <a:moveTo>
                  <a:pt x="303807" y="141830"/>
                </a:moveTo>
                <a:cubicBezTo>
                  <a:pt x="267350" y="141830"/>
                  <a:pt x="233172" y="150932"/>
                  <a:pt x="203551" y="166860"/>
                </a:cubicBezTo>
                <a:cubicBezTo>
                  <a:pt x="202791" y="166860"/>
                  <a:pt x="202032" y="167618"/>
                  <a:pt x="201272" y="168376"/>
                </a:cubicBezTo>
                <a:cubicBezTo>
                  <a:pt x="195956" y="170652"/>
                  <a:pt x="190639" y="174444"/>
                  <a:pt x="186082" y="177478"/>
                </a:cubicBezTo>
                <a:cubicBezTo>
                  <a:pt x="185322" y="177478"/>
                  <a:pt x="185322" y="178236"/>
                  <a:pt x="184563" y="178236"/>
                </a:cubicBezTo>
                <a:cubicBezTo>
                  <a:pt x="179246" y="182029"/>
                  <a:pt x="173930" y="185821"/>
                  <a:pt x="168613" y="189613"/>
                </a:cubicBezTo>
                <a:cubicBezTo>
                  <a:pt x="168613" y="190372"/>
                  <a:pt x="168613" y="190372"/>
                  <a:pt x="167853" y="190372"/>
                </a:cubicBezTo>
                <a:cubicBezTo>
                  <a:pt x="163296" y="194922"/>
                  <a:pt x="158739" y="198714"/>
                  <a:pt x="154182" y="203265"/>
                </a:cubicBezTo>
                <a:cubicBezTo>
                  <a:pt x="154182" y="203265"/>
                  <a:pt x="153423" y="204024"/>
                  <a:pt x="153423" y="204024"/>
                </a:cubicBezTo>
                <a:cubicBezTo>
                  <a:pt x="114687" y="242705"/>
                  <a:pt x="91142" y="295796"/>
                  <a:pt x="91142" y="354197"/>
                </a:cubicBezTo>
                <a:cubicBezTo>
                  <a:pt x="91142" y="470998"/>
                  <a:pt x="186841" y="566563"/>
                  <a:pt x="303807" y="566563"/>
                </a:cubicBezTo>
                <a:cubicBezTo>
                  <a:pt x="325074" y="566563"/>
                  <a:pt x="346340" y="562771"/>
                  <a:pt x="366087" y="556703"/>
                </a:cubicBezTo>
                <a:cubicBezTo>
                  <a:pt x="366087" y="556703"/>
                  <a:pt x="366847" y="556703"/>
                  <a:pt x="367606" y="556703"/>
                </a:cubicBezTo>
                <a:cubicBezTo>
                  <a:pt x="373683" y="554428"/>
                  <a:pt x="379759" y="552153"/>
                  <a:pt x="385075" y="549877"/>
                </a:cubicBezTo>
                <a:cubicBezTo>
                  <a:pt x="386594" y="549877"/>
                  <a:pt x="387354" y="549119"/>
                  <a:pt x="388113" y="549119"/>
                </a:cubicBezTo>
                <a:cubicBezTo>
                  <a:pt x="393430" y="546085"/>
                  <a:pt x="399506" y="543810"/>
                  <a:pt x="404823" y="540776"/>
                </a:cubicBezTo>
                <a:cubicBezTo>
                  <a:pt x="404823" y="540776"/>
                  <a:pt x="404823" y="540776"/>
                  <a:pt x="405582" y="540776"/>
                </a:cubicBezTo>
                <a:cubicBezTo>
                  <a:pt x="410899" y="537742"/>
                  <a:pt x="416216" y="533950"/>
                  <a:pt x="421532" y="530916"/>
                </a:cubicBezTo>
                <a:cubicBezTo>
                  <a:pt x="422292" y="530158"/>
                  <a:pt x="423051" y="529399"/>
                  <a:pt x="423811" y="528641"/>
                </a:cubicBezTo>
                <a:cubicBezTo>
                  <a:pt x="480015" y="490718"/>
                  <a:pt x="516472" y="426250"/>
                  <a:pt x="516472" y="354197"/>
                </a:cubicBezTo>
                <a:cubicBezTo>
                  <a:pt x="516472" y="236637"/>
                  <a:pt x="420773" y="141830"/>
                  <a:pt x="303807" y="141830"/>
                </a:cubicBezTo>
                <a:close/>
                <a:moveTo>
                  <a:pt x="82028" y="60676"/>
                </a:moveTo>
                <a:cubicBezTo>
                  <a:pt x="112409" y="91014"/>
                  <a:pt x="126080" y="150173"/>
                  <a:pt x="132156" y="197198"/>
                </a:cubicBezTo>
                <a:cubicBezTo>
                  <a:pt x="132156" y="196439"/>
                  <a:pt x="132916" y="195681"/>
                  <a:pt x="133675" y="194922"/>
                </a:cubicBezTo>
                <a:cubicBezTo>
                  <a:pt x="138232" y="190372"/>
                  <a:pt x="142789" y="185821"/>
                  <a:pt x="147346" y="182029"/>
                </a:cubicBezTo>
                <a:cubicBezTo>
                  <a:pt x="148865" y="180512"/>
                  <a:pt x="149625" y="179753"/>
                  <a:pt x="151144" y="178995"/>
                </a:cubicBezTo>
                <a:cubicBezTo>
                  <a:pt x="155701" y="174444"/>
                  <a:pt x="160258" y="170652"/>
                  <a:pt x="165575" y="166860"/>
                </a:cubicBezTo>
                <a:cubicBezTo>
                  <a:pt x="166334" y="166101"/>
                  <a:pt x="167853" y="165343"/>
                  <a:pt x="169372" y="164584"/>
                </a:cubicBezTo>
                <a:cubicBezTo>
                  <a:pt x="173930" y="160791"/>
                  <a:pt x="179246" y="156999"/>
                  <a:pt x="184563" y="153965"/>
                </a:cubicBezTo>
                <a:cubicBezTo>
                  <a:pt x="186082" y="153207"/>
                  <a:pt x="186841" y="152448"/>
                  <a:pt x="188360" y="151690"/>
                </a:cubicBezTo>
                <a:cubicBezTo>
                  <a:pt x="193677" y="148656"/>
                  <a:pt x="199753" y="145622"/>
                  <a:pt x="205829" y="143347"/>
                </a:cubicBezTo>
                <a:cubicBezTo>
                  <a:pt x="205829" y="142589"/>
                  <a:pt x="206589" y="142589"/>
                  <a:pt x="207348" y="142589"/>
                </a:cubicBezTo>
                <a:cubicBezTo>
                  <a:pt x="217222" y="113009"/>
                  <a:pt x="230134" y="80396"/>
                  <a:pt x="249122" y="60676"/>
                </a:cubicBezTo>
                <a:close/>
                <a:moveTo>
                  <a:pt x="161777" y="20478"/>
                </a:moveTo>
                <a:cubicBezTo>
                  <a:pt x="116966" y="20478"/>
                  <a:pt x="82787" y="30338"/>
                  <a:pt x="68357" y="40198"/>
                </a:cubicBezTo>
                <a:lnTo>
                  <a:pt x="255957" y="40198"/>
                </a:lnTo>
                <a:cubicBezTo>
                  <a:pt x="241527" y="30338"/>
                  <a:pt x="207348" y="20478"/>
                  <a:pt x="161777" y="20478"/>
                </a:cubicBezTo>
                <a:close/>
                <a:moveTo>
                  <a:pt x="161777" y="0"/>
                </a:moveTo>
                <a:cubicBezTo>
                  <a:pt x="215703" y="0"/>
                  <a:pt x="270388" y="13652"/>
                  <a:pt x="281021" y="40198"/>
                </a:cubicBezTo>
                <a:lnTo>
                  <a:pt x="288617" y="40198"/>
                </a:lnTo>
                <a:lnTo>
                  <a:pt x="324314" y="40198"/>
                </a:lnTo>
                <a:cubicBezTo>
                  <a:pt x="329631" y="40198"/>
                  <a:pt x="334188" y="44748"/>
                  <a:pt x="334188" y="50816"/>
                </a:cubicBezTo>
                <a:cubicBezTo>
                  <a:pt x="334188" y="56125"/>
                  <a:pt x="329631" y="60676"/>
                  <a:pt x="324314" y="60676"/>
                </a:cubicBezTo>
                <a:lnTo>
                  <a:pt x="289376" y="60676"/>
                </a:lnTo>
                <a:cubicBezTo>
                  <a:pt x="262034" y="63710"/>
                  <a:pt x="242286" y="104666"/>
                  <a:pt x="231653" y="132729"/>
                </a:cubicBezTo>
                <a:cubicBezTo>
                  <a:pt x="254438" y="125144"/>
                  <a:pt x="278743" y="121352"/>
                  <a:pt x="303807" y="121352"/>
                </a:cubicBezTo>
                <a:cubicBezTo>
                  <a:pt x="432165" y="121352"/>
                  <a:pt x="536979" y="226019"/>
                  <a:pt x="536979" y="354197"/>
                </a:cubicBezTo>
                <a:cubicBezTo>
                  <a:pt x="536979" y="411839"/>
                  <a:pt x="515712" y="464931"/>
                  <a:pt x="480015" y="505887"/>
                </a:cubicBezTo>
                <a:lnTo>
                  <a:pt x="506598" y="505887"/>
                </a:lnTo>
                <a:lnTo>
                  <a:pt x="506598" y="495269"/>
                </a:lnTo>
                <a:cubicBezTo>
                  <a:pt x="506598" y="489960"/>
                  <a:pt x="511155" y="485409"/>
                  <a:pt x="516472" y="485409"/>
                </a:cubicBezTo>
                <a:lnTo>
                  <a:pt x="546853" y="485409"/>
                </a:lnTo>
                <a:cubicBezTo>
                  <a:pt x="552169" y="485409"/>
                  <a:pt x="556726" y="489960"/>
                  <a:pt x="556726" y="495269"/>
                </a:cubicBezTo>
                <a:lnTo>
                  <a:pt x="556726" y="515747"/>
                </a:lnTo>
                <a:lnTo>
                  <a:pt x="597740" y="515747"/>
                </a:lnTo>
                <a:cubicBezTo>
                  <a:pt x="603057" y="515747"/>
                  <a:pt x="607614" y="520298"/>
                  <a:pt x="607614" y="525607"/>
                </a:cubicBezTo>
                <a:lnTo>
                  <a:pt x="607614" y="566563"/>
                </a:lnTo>
                <a:cubicBezTo>
                  <a:pt x="607614" y="571872"/>
                  <a:pt x="603057" y="576423"/>
                  <a:pt x="597740" y="576423"/>
                </a:cubicBezTo>
                <a:lnTo>
                  <a:pt x="556726" y="576423"/>
                </a:lnTo>
                <a:lnTo>
                  <a:pt x="556726" y="596901"/>
                </a:lnTo>
                <a:cubicBezTo>
                  <a:pt x="556726" y="602211"/>
                  <a:pt x="552169" y="606761"/>
                  <a:pt x="546853" y="606761"/>
                </a:cubicBezTo>
                <a:lnTo>
                  <a:pt x="516472" y="606761"/>
                </a:lnTo>
                <a:cubicBezTo>
                  <a:pt x="511155" y="606761"/>
                  <a:pt x="506598" y="602211"/>
                  <a:pt x="506598" y="596901"/>
                </a:cubicBezTo>
                <a:lnTo>
                  <a:pt x="506598" y="586283"/>
                </a:lnTo>
                <a:lnTo>
                  <a:pt x="313681" y="586283"/>
                </a:lnTo>
                <a:cubicBezTo>
                  <a:pt x="313681" y="586283"/>
                  <a:pt x="312921" y="586283"/>
                  <a:pt x="312921" y="586283"/>
                </a:cubicBezTo>
                <a:cubicBezTo>
                  <a:pt x="309883" y="586283"/>
                  <a:pt x="306845" y="586283"/>
                  <a:pt x="303807" y="586283"/>
                </a:cubicBezTo>
                <a:cubicBezTo>
                  <a:pt x="175449" y="586283"/>
                  <a:pt x="70635" y="482375"/>
                  <a:pt x="70635" y="354197"/>
                </a:cubicBezTo>
                <a:cubicBezTo>
                  <a:pt x="70635" y="304139"/>
                  <a:pt x="86585" y="257874"/>
                  <a:pt x="113928" y="219193"/>
                </a:cubicBezTo>
                <a:cubicBezTo>
                  <a:pt x="109371" y="170652"/>
                  <a:pt x="93421" y="65985"/>
                  <a:pt x="39495" y="60676"/>
                </a:cubicBezTo>
                <a:lnTo>
                  <a:pt x="9874" y="60676"/>
                </a:lnTo>
                <a:cubicBezTo>
                  <a:pt x="4557" y="60676"/>
                  <a:pt x="0" y="56125"/>
                  <a:pt x="0" y="50816"/>
                </a:cubicBezTo>
                <a:cubicBezTo>
                  <a:pt x="0" y="44748"/>
                  <a:pt x="4557" y="40198"/>
                  <a:pt x="9874" y="40198"/>
                </a:cubicBezTo>
                <a:lnTo>
                  <a:pt x="40254" y="40198"/>
                </a:lnTo>
                <a:lnTo>
                  <a:pt x="42533" y="40198"/>
                </a:lnTo>
                <a:cubicBezTo>
                  <a:pt x="53926" y="13652"/>
                  <a:pt x="107851" y="0"/>
                  <a:pt x="161777" y="0"/>
                </a:cubicBezTo>
                <a:close/>
              </a:path>
            </a:pathLst>
          </a:custGeom>
          <a:gradFill flip="none" rotWithShape="1">
            <a:gsLst>
              <a:gs pos="100000">
                <a:srgbClr val="4475EB"/>
              </a:gs>
              <a:gs pos="79000">
                <a:srgbClr val="1B56E7"/>
              </a:gs>
              <a:gs pos="0">
                <a:schemeClr val="bg1"/>
              </a:gs>
            </a:gsLst>
            <a:path path="circle">
              <a:fillToRect r="100000" b="100000"/>
            </a:path>
            <a:tileRect l="-100000" t="-100000"/>
          </a:gradFill>
          <a:ln w="9525"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7" name="梯形 36"/>
          <p:cNvSpPr/>
          <p:nvPr/>
        </p:nvSpPr>
        <p:spPr>
          <a:xfrm>
            <a:off x="4604022" y="4739162"/>
            <a:ext cx="1958034" cy="704371"/>
          </a:xfrm>
          <a:prstGeom prst="trapezoid">
            <a:avLst>
              <a:gd name="adj" fmla="val 83902"/>
            </a:avLst>
          </a:prstGeom>
          <a:gradFill flip="none" rotWithShape="1">
            <a:gsLst>
              <a:gs pos="100000">
                <a:srgbClr val="1B56E7">
                  <a:lumMod val="100000"/>
                  <a:alpha val="20000"/>
                </a:srgbClr>
              </a:gs>
              <a:gs pos="25000">
                <a:srgbClr val="8767EF">
                  <a:alpha val="0"/>
                </a:srgbClr>
              </a:gs>
            </a:gsLst>
            <a:lin ang="5400000" scaled="1"/>
            <a:tileRect/>
          </a:gradFill>
          <a:ln>
            <a:gradFill>
              <a:gsLst>
                <a:gs pos="32000">
                  <a:srgbClr val="1B56E7">
                    <a:alpha val="0"/>
                  </a:srgbClr>
                </a:gs>
                <a:gs pos="100000">
                  <a:srgbClr val="8767EF"/>
                </a:gs>
              </a:gsLst>
              <a:lin ang="5400000" scaled="1"/>
            </a:gradFill>
          </a:ln>
          <a:effectLst>
            <a:outerShdw blurRad="266700" dir="5400000" algn="t" rotWithShape="0">
              <a:srgbClr val="8767EF">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图形 31"/>
          <p:cNvSpPr>
            <a:spLocks noChangeAspect="1"/>
          </p:cNvSpPr>
          <p:nvPr/>
        </p:nvSpPr>
        <p:spPr>
          <a:xfrm>
            <a:off x="5436976" y="4372487"/>
            <a:ext cx="376254" cy="360000"/>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 name="connsiteX53" fmla="*/ 373273 h 605239"/>
              <a:gd name="connsiteY53" fmla="*/ 373273 h 605239"/>
              <a:gd name="connsiteX54" fmla="*/ 373273 h 605239"/>
              <a:gd name="connsiteY54" fmla="*/ 373273 h 605239"/>
              <a:gd name="connsiteX55" fmla="*/ 373273 h 605239"/>
              <a:gd name="connsiteY55" fmla="*/ 373273 h 605239"/>
              <a:gd name="connsiteX56" fmla="*/ 373273 h 605239"/>
              <a:gd name="connsiteY56" fmla="*/ 373273 h 605239"/>
              <a:gd name="connsiteX57" fmla="*/ 373273 h 605239"/>
              <a:gd name="connsiteY57" fmla="*/ 373273 h 605239"/>
              <a:gd name="connsiteX58" fmla="*/ 373273 h 605239"/>
              <a:gd name="connsiteY58" fmla="*/ 373273 h 605239"/>
              <a:gd name="connsiteX59" fmla="*/ 373273 h 605239"/>
              <a:gd name="connsiteY59" fmla="*/ 373273 h 605239"/>
              <a:gd name="connsiteX60" fmla="*/ 373273 h 605239"/>
              <a:gd name="connsiteY60" fmla="*/ 373273 h 605239"/>
              <a:gd name="connsiteX61" fmla="*/ 373273 h 605239"/>
              <a:gd name="connsiteY61" fmla="*/ 373273 h 605239"/>
              <a:gd name="connsiteX62" fmla="*/ 373273 h 605239"/>
              <a:gd name="connsiteY62" fmla="*/ 373273 h 605239"/>
              <a:gd name="connsiteX63" fmla="*/ 373273 h 605239"/>
              <a:gd name="connsiteY63" fmla="*/ 373273 h 605239"/>
              <a:gd name="connsiteX64" fmla="*/ 373273 h 605239"/>
              <a:gd name="connsiteY64" fmla="*/ 373273 h 605239"/>
              <a:gd name="connsiteX65" fmla="*/ 373273 h 605239"/>
              <a:gd name="connsiteY65" fmla="*/ 373273 h 605239"/>
              <a:gd name="connsiteX66" fmla="*/ 373273 h 605239"/>
              <a:gd name="connsiteY66" fmla="*/ 373273 h 605239"/>
              <a:gd name="connsiteX67" fmla="*/ 373273 h 605239"/>
              <a:gd name="connsiteY67" fmla="*/ 373273 h 605239"/>
              <a:gd name="connsiteX68" fmla="*/ 373273 h 605239"/>
              <a:gd name="connsiteY68" fmla="*/ 373273 h 605239"/>
              <a:gd name="connsiteX69" fmla="*/ 373273 h 605239"/>
              <a:gd name="connsiteY69" fmla="*/ 373273 h 605239"/>
              <a:gd name="connsiteX70" fmla="*/ 373273 h 605239"/>
              <a:gd name="connsiteY70" fmla="*/ 373273 h 605239"/>
              <a:gd name="connsiteX71" fmla="*/ 373273 h 605239"/>
              <a:gd name="connsiteY71" fmla="*/ 373273 h 605239"/>
              <a:gd name="connsiteX72" fmla="*/ 373273 h 605239"/>
              <a:gd name="connsiteY72" fmla="*/ 373273 h 605239"/>
              <a:gd name="connsiteX73" fmla="*/ 373273 h 605239"/>
              <a:gd name="connsiteY73" fmla="*/ 373273 h 605239"/>
              <a:gd name="connsiteX74" fmla="*/ 373273 h 605239"/>
              <a:gd name="connsiteY74" fmla="*/ 373273 h 605239"/>
              <a:gd name="connsiteX75" fmla="*/ 373273 h 605239"/>
              <a:gd name="connsiteY75" fmla="*/ 373273 h 605239"/>
              <a:gd name="connsiteX76" fmla="*/ 373273 h 605239"/>
              <a:gd name="connsiteY76" fmla="*/ 373273 h 605239"/>
              <a:gd name="connsiteX77" fmla="*/ 373273 h 605239"/>
              <a:gd name="connsiteY77" fmla="*/ 373273 h 605239"/>
              <a:gd name="connsiteX78" fmla="*/ 373273 h 605239"/>
              <a:gd name="connsiteY78" fmla="*/ 373273 h 605239"/>
              <a:gd name="connsiteX79" fmla="*/ 373273 h 605239"/>
              <a:gd name="connsiteY79" fmla="*/ 373273 h 605239"/>
              <a:gd name="connsiteX80" fmla="*/ 373273 h 605239"/>
              <a:gd name="connsiteY80"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07639" h="581389">
                <a:moveTo>
                  <a:pt x="151932" y="278075"/>
                </a:moveTo>
                <a:lnTo>
                  <a:pt x="151932" y="530911"/>
                </a:lnTo>
                <a:lnTo>
                  <a:pt x="556995" y="530911"/>
                </a:lnTo>
                <a:lnTo>
                  <a:pt x="556995" y="278075"/>
                </a:lnTo>
                <a:lnTo>
                  <a:pt x="531628" y="278075"/>
                </a:lnTo>
                <a:lnTo>
                  <a:pt x="531628" y="455016"/>
                </a:lnTo>
                <a:cubicBezTo>
                  <a:pt x="531628" y="468968"/>
                  <a:pt x="520325" y="480344"/>
                  <a:pt x="506351" y="480344"/>
                </a:cubicBezTo>
                <a:cubicBezTo>
                  <a:pt x="492377" y="480344"/>
                  <a:pt x="480984" y="468968"/>
                  <a:pt x="480984" y="455016"/>
                </a:cubicBezTo>
                <a:lnTo>
                  <a:pt x="480984" y="278075"/>
                </a:lnTo>
                <a:lnTo>
                  <a:pt x="455707" y="278075"/>
                </a:lnTo>
                <a:lnTo>
                  <a:pt x="455707" y="455016"/>
                </a:lnTo>
                <a:cubicBezTo>
                  <a:pt x="455707" y="468968"/>
                  <a:pt x="444403" y="480344"/>
                  <a:pt x="430430" y="480344"/>
                </a:cubicBezTo>
                <a:cubicBezTo>
                  <a:pt x="416367" y="480344"/>
                  <a:pt x="405063" y="468968"/>
                  <a:pt x="405063" y="455016"/>
                </a:cubicBezTo>
                <a:lnTo>
                  <a:pt x="405063" y="278075"/>
                </a:lnTo>
                <a:lnTo>
                  <a:pt x="379786" y="278075"/>
                </a:lnTo>
                <a:lnTo>
                  <a:pt x="379786" y="455016"/>
                </a:lnTo>
                <a:cubicBezTo>
                  <a:pt x="379786" y="468968"/>
                  <a:pt x="368393" y="480344"/>
                  <a:pt x="354419" y="480344"/>
                </a:cubicBezTo>
                <a:cubicBezTo>
                  <a:pt x="340445" y="480344"/>
                  <a:pt x="329142" y="468968"/>
                  <a:pt x="329142" y="455016"/>
                </a:cubicBezTo>
                <a:lnTo>
                  <a:pt x="329142" y="278075"/>
                </a:lnTo>
                <a:lnTo>
                  <a:pt x="303775" y="278075"/>
                </a:lnTo>
                <a:lnTo>
                  <a:pt x="303775" y="455016"/>
                </a:lnTo>
                <a:cubicBezTo>
                  <a:pt x="303775" y="468968"/>
                  <a:pt x="292471" y="480344"/>
                  <a:pt x="278498" y="480344"/>
                </a:cubicBezTo>
                <a:cubicBezTo>
                  <a:pt x="264524" y="480344"/>
                  <a:pt x="253131" y="468968"/>
                  <a:pt x="253131" y="455016"/>
                </a:cubicBezTo>
                <a:lnTo>
                  <a:pt x="253131" y="278075"/>
                </a:lnTo>
                <a:lnTo>
                  <a:pt x="227854" y="278075"/>
                </a:lnTo>
                <a:lnTo>
                  <a:pt x="227854" y="455016"/>
                </a:lnTo>
                <a:cubicBezTo>
                  <a:pt x="227854" y="468968"/>
                  <a:pt x="216550" y="480344"/>
                  <a:pt x="202576" y="480344"/>
                </a:cubicBezTo>
                <a:cubicBezTo>
                  <a:pt x="188513" y="480344"/>
                  <a:pt x="177210" y="468968"/>
                  <a:pt x="177210" y="455016"/>
                </a:cubicBezTo>
                <a:lnTo>
                  <a:pt x="177210" y="278075"/>
                </a:lnTo>
                <a:close/>
                <a:moveTo>
                  <a:pt x="50644" y="278075"/>
                </a:moveTo>
                <a:lnTo>
                  <a:pt x="50644" y="530911"/>
                </a:lnTo>
                <a:lnTo>
                  <a:pt x="101288" y="530911"/>
                </a:lnTo>
                <a:lnTo>
                  <a:pt x="101288" y="278075"/>
                </a:lnTo>
                <a:close/>
                <a:moveTo>
                  <a:pt x="455729" y="151716"/>
                </a:moveTo>
                <a:lnTo>
                  <a:pt x="481008" y="151716"/>
                </a:lnTo>
                <a:cubicBezTo>
                  <a:pt x="495072" y="151716"/>
                  <a:pt x="506377" y="162993"/>
                  <a:pt x="506377" y="176934"/>
                </a:cubicBezTo>
                <a:cubicBezTo>
                  <a:pt x="506377" y="190875"/>
                  <a:pt x="495072" y="202241"/>
                  <a:pt x="481008" y="202241"/>
                </a:cubicBezTo>
                <a:lnTo>
                  <a:pt x="455729" y="202241"/>
                </a:lnTo>
                <a:cubicBezTo>
                  <a:pt x="441754" y="202241"/>
                  <a:pt x="430449" y="190875"/>
                  <a:pt x="430449" y="176934"/>
                </a:cubicBezTo>
                <a:cubicBezTo>
                  <a:pt x="430449" y="162993"/>
                  <a:pt x="441754" y="151716"/>
                  <a:pt x="455729" y="151716"/>
                </a:cubicBezTo>
                <a:close/>
                <a:moveTo>
                  <a:pt x="329147" y="151716"/>
                </a:moveTo>
                <a:lnTo>
                  <a:pt x="354420" y="151716"/>
                </a:lnTo>
                <a:cubicBezTo>
                  <a:pt x="368392" y="151716"/>
                  <a:pt x="379783" y="162993"/>
                  <a:pt x="379783" y="176934"/>
                </a:cubicBezTo>
                <a:cubicBezTo>
                  <a:pt x="379783" y="190875"/>
                  <a:pt x="368392" y="202241"/>
                  <a:pt x="354420" y="202241"/>
                </a:cubicBezTo>
                <a:lnTo>
                  <a:pt x="329147" y="202241"/>
                </a:lnTo>
                <a:cubicBezTo>
                  <a:pt x="315175" y="202241"/>
                  <a:pt x="303784" y="190875"/>
                  <a:pt x="303784" y="176934"/>
                </a:cubicBezTo>
                <a:cubicBezTo>
                  <a:pt x="303784" y="162993"/>
                  <a:pt x="315175" y="151716"/>
                  <a:pt x="329147" y="151716"/>
                </a:cubicBezTo>
                <a:close/>
                <a:moveTo>
                  <a:pt x="164558" y="126340"/>
                </a:moveTo>
                <a:cubicBezTo>
                  <a:pt x="157525" y="126340"/>
                  <a:pt x="151916" y="132028"/>
                  <a:pt x="151916" y="139050"/>
                </a:cubicBezTo>
                <a:cubicBezTo>
                  <a:pt x="151916" y="145982"/>
                  <a:pt x="157525" y="151670"/>
                  <a:pt x="164558" y="151670"/>
                </a:cubicBezTo>
                <a:cubicBezTo>
                  <a:pt x="171502" y="151670"/>
                  <a:pt x="177200" y="145982"/>
                  <a:pt x="177200" y="139050"/>
                </a:cubicBezTo>
                <a:cubicBezTo>
                  <a:pt x="177200" y="132028"/>
                  <a:pt x="171502" y="126340"/>
                  <a:pt x="164558" y="126340"/>
                </a:cubicBezTo>
                <a:close/>
                <a:moveTo>
                  <a:pt x="329147" y="75858"/>
                </a:moveTo>
                <a:lnTo>
                  <a:pt x="354420" y="75858"/>
                </a:lnTo>
                <a:cubicBezTo>
                  <a:pt x="368392" y="75858"/>
                  <a:pt x="379783" y="87155"/>
                  <a:pt x="379783" y="101121"/>
                </a:cubicBezTo>
                <a:cubicBezTo>
                  <a:pt x="379783" y="115086"/>
                  <a:pt x="368392" y="126383"/>
                  <a:pt x="354420" y="126383"/>
                </a:cubicBezTo>
                <a:lnTo>
                  <a:pt x="329147" y="126383"/>
                </a:lnTo>
                <a:cubicBezTo>
                  <a:pt x="315175" y="126383"/>
                  <a:pt x="303784" y="115086"/>
                  <a:pt x="303784" y="101121"/>
                </a:cubicBezTo>
                <a:cubicBezTo>
                  <a:pt x="303784" y="87155"/>
                  <a:pt x="315175" y="75858"/>
                  <a:pt x="329147" y="75858"/>
                </a:cubicBezTo>
                <a:close/>
                <a:moveTo>
                  <a:pt x="164558" y="75858"/>
                </a:moveTo>
                <a:cubicBezTo>
                  <a:pt x="199545" y="75858"/>
                  <a:pt x="227855" y="104121"/>
                  <a:pt x="227855" y="139050"/>
                </a:cubicBezTo>
                <a:cubicBezTo>
                  <a:pt x="227855" y="173890"/>
                  <a:pt x="199545" y="202241"/>
                  <a:pt x="164558" y="202241"/>
                </a:cubicBezTo>
                <a:cubicBezTo>
                  <a:pt x="129571" y="202241"/>
                  <a:pt x="101261" y="173890"/>
                  <a:pt x="101261" y="139050"/>
                </a:cubicBezTo>
                <a:cubicBezTo>
                  <a:pt x="101261" y="104121"/>
                  <a:pt x="129571" y="75858"/>
                  <a:pt x="164558" y="75858"/>
                </a:cubicBezTo>
                <a:close/>
                <a:moveTo>
                  <a:pt x="50644" y="50567"/>
                </a:moveTo>
                <a:lnTo>
                  <a:pt x="50644" y="227508"/>
                </a:lnTo>
                <a:lnTo>
                  <a:pt x="126566" y="227508"/>
                </a:lnTo>
                <a:lnTo>
                  <a:pt x="556995" y="227508"/>
                </a:lnTo>
                <a:lnTo>
                  <a:pt x="556995" y="50567"/>
                </a:lnTo>
                <a:close/>
                <a:moveTo>
                  <a:pt x="25277" y="0"/>
                </a:moveTo>
                <a:lnTo>
                  <a:pt x="582272" y="0"/>
                </a:lnTo>
                <a:cubicBezTo>
                  <a:pt x="596246" y="0"/>
                  <a:pt x="607639" y="11375"/>
                  <a:pt x="607639" y="25328"/>
                </a:cubicBezTo>
                <a:lnTo>
                  <a:pt x="607639" y="252836"/>
                </a:lnTo>
                <a:lnTo>
                  <a:pt x="607639" y="556150"/>
                </a:lnTo>
                <a:cubicBezTo>
                  <a:pt x="607639" y="570103"/>
                  <a:pt x="596246" y="581389"/>
                  <a:pt x="582272" y="581389"/>
                </a:cubicBezTo>
                <a:lnTo>
                  <a:pt x="126566" y="581389"/>
                </a:lnTo>
                <a:lnTo>
                  <a:pt x="25277" y="581389"/>
                </a:lnTo>
                <a:cubicBezTo>
                  <a:pt x="11304" y="581389"/>
                  <a:pt x="0" y="570103"/>
                  <a:pt x="0" y="556150"/>
                </a:cubicBezTo>
                <a:lnTo>
                  <a:pt x="0" y="252836"/>
                </a:lnTo>
                <a:lnTo>
                  <a:pt x="0" y="25328"/>
                </a:lnTo>
                <a:cubicBezTo>
                  <a:pt x="0" y="11375"/>
                  <a:pt x="11304" y="0"/>
                  <a:pt x="25277" y="0"/>
                </a:cubicBezTo>
                <a:close/>
              </a:path>
            </a:pathLst>
          </a:custGeom>
          <a:gradFill flip="none" rotWithShape="1">
            <a:gsLst>
              <a:gs pos="100000">
                <a:srgbClr val="4475EB"/>
              </a:gs>
              <a:gs pos="79000">
                <a:srgbClr val="1B56E7"/>
              </a:gs>
              <a:gs pos="0">
                <a:schemeClr val="bg1"/>
              </a:gs>
            </a:gsLst>
            <a:path path="circle">
              <a:fillToRect r="100000" b="100000"/>
            </a:path>
            <a:tileRect l="-100000" t="-100000"/>
          </a:gradFill>
          <a:ln w="9525"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3" name="文本框 82"/>
          <p:cNvSpPr txBox="1"/>
          <p:nvPr/>
        </p:nvSpPr>
        <p:spPr>
          <a:xfrm>
            <a:off x="5075039" y="5003750"/>
            <a:ext cx="1016000" cy="307340"/>
          </a:xfrm>
          <a:prstGeom prst="rect">
            <a:avLst/>
          </a:prstGeom>
          <a:noFill/>
        </p:spPr>
        <p:txBody>
          <a:bodyPr wrap="none" lIns="0" tIns="0" rIns="0" bIns="0" rtlCol="0">
            <a:spAutoFit/>
          </a:bodyPr>
          <a:lstStyle/>
          <a:p>
            <a:pPr algn="ctr"/>
            <a:r>
              <a:rPr lang="zh-CN" altLang="en-US" sz="2000" dirty="0">
                <a:gradFill>
                  <a:gsLst>
                    <a:gs pos="100000">
                      <a:srgbClr val="82A2F2"/>
                    </a:gs>
                    <a:gs pos="0">
                      <a:schemeClr val="bg1"/>
                    </a:gs>
                  </a:gsLst>
                  <a:path path="circle">
                    <a:fillToRect r="100000" b="100000"/>
                  </a:path>
                </a:gradFill>
                <a:latin typeface="思源黑体 CN Bold" panose="020B0800000000000000" pitchFamily="34" charset="-122"/>
                <a:ea typeface="思源黑体 CN Heavy" panose="020B0A00000000000000" charset="-122"/>
                <a:sym typeface="思源黑体 CN Medium" panose="020B0600000000000000" pitchFamily="34" charset="-122"/>
              </a:rPr>
              <a:t>四字要點</a:t>
            </a:r>
            <a:endParaRPr lang="zh-CN" altLang="en-US" sz="2000" dirty="0">
              <a:gradFill>
                <a:gsLst>
                  <a:gs pos="100000">
                    <a:srgbClr val="82A2F2"/>
                  </a:gs>
                  <a:gs pos="0">
                    <a:schemeClr val="bg1"/>
                  </a:gs>
                </a:gsLst>
                <a:path path="circle">
                  <a:fillToRect r="100000" b="100000"/>
                </a:path>
              </a:gra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41" name="梯形 40"/>
          <p:cNvSpPr/>
          <p:nvPr/>
        </p:nvSpPr>
        <p:spPr>
          <a:xfrm>
            <a:off x="6838304" y="4739162"/>
            <a:ext cx="1958034" cy="704371"/>
          </a:xfrm>
          <a:prstGeom prst="trapezoid">
            <a:avLst>
              <a:gd name="adj" fmla="val 83902"/>
            </a:avLst>
          </a:prstGeom>
          <a:gradFill flip="none" rotWithShape="1">
            <a:gsLst>
              <a:gs pos="100000">
                <a:srgbClr val="1B56E7">
                  <a:lumMod val="100000"/>
                  <a:alpha val="20000"/>
                </a:srgbClr>
              </a:gs>
              <a:gs pos="25000">
                <a:srgbClr val="8767EF">
                  <a:alpha val="0"/>
                </a:srgbClr>
              </a:gs>
            </a:gsLst>
            <a:lin ang="5400000" scaled="1"/>
            <a:tileRect/>
          </a:gradFill>
          <a:ln>
            <a:gradFill>
              <a:gsLst>
                <a:gs pos="32000">
                  <a:srgbClr val="1B56E7">
                    <a:alpha val="0"/>
                  </a:srgbClr>
                </a:gs>
                <a:gs pos="100000">
                  <a:srgbClr val="8767EF"/>
                </a:gs>
              </a:gsLst>
              <a:lin ang="5400000" scaled="1"/>
            </a:gradFill>
          </a:ln>
          <a:effectLst>
            <a:outerShdw blurRad="266700" dir="5400000" algn="t" rotWithShape="0">
              <a:srgbClr val="8767EF">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文本框 41"/>
          <p:cNvSpPr txBox="1"/>
          <p:nvPr/>
        </p:nvSpPr>
        <p:spPr>
          <a:xfrm>
            <a:off x="7309321" y="5003750"/>
            <a:ext cx="1016000" cy="307340"/>
          </a:xfrm>
          <a:prstGeom prst="rect">
            <a:avLst/>
          </a:prstGeom>
          <a:noFill/>
        </p:spPr>
        <p:txBody>
          <a:bodyPr wrap="none" lIns="0" tIns="0" rIns="0" bIns="0" rtlCol="0">
            <a:spAutoFit/>
          </a:bodyPr>
          <a:lstStyle/>
          <a:p>
            <a:pPr algn="ctr"/>
            <a:r>
              <a:rPr lang="zh-CN" altLang="en-US" sz="2000" dirty="0">
                <a:gradFill>
                  <a:gsLst>
                    <a:gs pos="100000">
                      <a:srgbClr val="82A2F2"/>
                    </a:gs>
                    <a:gs pos="0">
                      <a:schemeClr val="bg1"/>
                    </a:gs>
                  </a:gsLst>
                  <a:path path="circle">
                    <a:fillToRect r="100000" b="100000"/>
                  </a:path>
                </a:gradFill>
                <a:latin typeface="思源黑体 CN Bold" panose="020B0800000000000000" pitchFamily="34" charset="-122"/>
                <a:ea typeface="思源黑体 CN Heavy" panose="020B0A00000000000000" charset="-122"/>
                <a:sym typeface="思源黑体 CN Medium" panose="020B0600000000000000" pitchFamily="34" charset="-122"/>
              </a:rPr>
              <a:t>四字要點</a:t>
            </a:r>
            <a:endParaRPr lang="zh-CN" altLang="en-US" sz="2000" dirty="0">
              <a:gradFill>
                <a:gsLst>
                  <a:gs pos="100000">
                    <a:srgbClr val="82A2F2"/>
                  </a:gs>
                  <a:gs pos="0">
                    <a:schemeClr val="bg1"/>
                  </a:gs>
                </a:gsLst>
                <a:path path="circle">
                  <a:fillToRect r="100000" b="100000"/>
                </a:path>
              </a:gra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43" name="梯形 42"/>
          <p:cNvSpPr/>
          <p:nvPr/>
        </p:nvSpPr>
        <p:spPr>
          <a:xfrm>
            <a:off x="9072587" y="4739162"/>
            <a:ext cx="1958034" cy="704371"/>
          </a:xfrm>
          <a:prstGeom prst="trapezoid">
            <a:avLst>
              <a:gd name="adj" fmla="val 83902"/>
            </a:avLst>
          </a:prstGeom>
          <a:gradFill flip="none" rotWithShape="1">
            <a:gsLst>
              <a:gs pos="100000">
                <a:srgbClr val="1B56E7">
                  <a:lumMod val="100000"/>
                  <a:alpha val="20000"/>
                </a:srgbClr>
              </a:gs>
              <a:gs pos="25000">
                <a:srgbClr val="8767EF">
                  <a:alpha val="0"/>
                </a:srgbClr>
              </a:gs>
            </a:gsLst>
            <a:lin ang="5400000" scaled="1"/>
            <a:tileRect/>
          </a:gradFill>
          <a:ln>
            <a:gradFill>
              <a:gsLst>
                <a:gs pos="32000">
                  <a:srgbClr val="1B56E7">
                    <a:alpha val="0"/>
                  </a:srgbClr>
                </a:gs>
                <a:gs pos="100000">
                  <a:srgbClr val="8767EF"/>
                </a:gs>
              </a:gsLst>
              <a:lin ang="5400000" scaled="1"/>
            </a:gradFill>
          </a:ln>
          <a:effectLst>
            <a:outerShdw blurRad="266700" dir="5400000" algn="t" rotWithShape="0">
              <a:srgbClr val="8767EF">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文本框 43"/>
          <p:cNvSpPr txBox="1"/>
          <p:nvPr/>
        </p:nvSpPr>
        <p:spPr>
          <a:xfrm>
            <a:off x="9543605" y="5003750"/>
            <a:ext cx="1016000" cy="307340"/>
          </a:xfrm>
          <a:prstGeom prst="rect">
            <a:avLst/>
          </a:prstGeom>
          <a:noFill/>
        </p:spPr>
        <p:txBody>
          <a:bodyPr wrap="none" lIns="0" tIns="0" rIns="0" bIns="0" rtlCol="0">
            <a:spAutoFit/>
          </a:bodyPr>
          <a:lstStyle/>
          <a:p>
            <a:pPr algn="ctr"/>
            <a:r>
              <a:rPr lang="zh-CN" altLang="en-US" sz="2000" dirty="0">
                <a:gradFill>
                  <a:gsLst>
                    <a:gs pos="100000">
                      <a:srgbClr val="82A2F2"/>
                    </a:gs>
                    <a:gs pos="0">
                      <a:schemeClr val="bg1"/>
                    </a:gs>
                  </a:gsLst>
                  <a:path path="circle">
                    <a:fillToRect r="100000" b="100000"/>
                  </a:path>
                </a:gradFill>
                <a:latin typeface="思源黑体 CN Bold" panose="020B0800000000000000" pitchFamily="34" charset="-122"/>
                <a:ea typeface="思源黑体 CN Heavy" panose="020B0A00000000000000" charset="-122"/>
                <a:sym typeface="思源黑体 CN Medium" panose="020B0600000000000000" pitchFamily="34" charset="-122"/>
              </a:rPr>
              <a:t>四字要點</a:t>
            </a:r>
            <a:endParaRPr lang="zh-CN" altLang="en-US" sz="2000" dirty="0">
              <a:gradFill>
                <a:gsLst>
                  <a:gs pos="100000">
                    <a:srgbClr val="82A2F2"/>
                  </a:gs>
                  <a:gs pos="0">
                    <a:schemeClr val="bg1"/>
                  </a:gs>
                </a:gsLst>
                <a:path path="circle">
                  <a:fillToRect r="100000" b="100000"/>
                </a:path>
              </a:gra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Tree>
    <p:custDataLst>
      <p:tags r:id="rId5"/>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B579E5">
                <a:lumMod val="25000"/>
              </a:srgbClr>
            </a:gs>
            <a:gs pos="100000">
              <a:srgbClr val="5C4B9E">
                <a:lumMod val="25000"/>
              </a:srgbClr>
            </a:gs>
          </a:gsLst>
          <a:lin ang="2700000" scaled="0"/>
        </a:gradFill>
        <a:effectLst/>
      </p:bgPr>
    </p:bg>
    <p:spTree>
      <p:nvGrpSpPr>
        <p:cNvPr id="1" name=""/>
        <p:cNvGrpSpPr/>
        <p:nvPr/>
      </p:nvGrpSpPr>
      <p:grpSpPr>
        <a:xfrm>
          <a:off x="0" y="0"/>
          <a:ext cx="0" cy="0"/>
          <a:chOff x="0" y="0"/>
          <a:chExt cx="0" cy="0"/>
        </a:xfrm>
      </p:grpSpPr>
      <p:grpSp>
        <p:nvGrpSpPr>
          <p:cNvPr id="3" name="组合 2"/>
          <p:cNvGrpSpPr/>
          <p:nvPr/>
        </p:nvGrpSpPr>
        <p:grpSpPr>
          <a:xfrm>
            <a:off x="-754745" y="-8129"/>
            <a:ext cx="14004005" cy="6832599"/>
            <a:chOff x="-754745" y="-8129"/>
            <a:chExt cx="14004005" cy="6832599"/>
          </a:xfrm>
        </p:grpSpPr>
        <p:pic>
          <p:nvPicPr>
            <p:cNvPr id="5" name="图片 4"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754745" y="-8129"/>
              <a:ext cx="4668002" cy="2277533"/>
            </a:xfrm>
            <a:prstGeom prst="rect">
              <a:avLst/>
            </a:prstGeom>
          </p:spPr>
        </p:pic>
        <p:pic>
          <p:nvPicPr>
            <p:cNvPr id="23" name="图片 22"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3913257" y="-8129"/>
              <a:ext cx="4668002" cy="2277533"/>
            </a:xfrm>
            <a:prstGeom prst="rect">
              <a:avLst/>
            </a:prstGeom>
          </p:spPr>
        </p:pic>
        <p:pic>
          <p:nvPicPr>
            <p:cNvPr id="24" name="图片 23"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8581258" y="-8129"/>
              <a:ext cx="4668002" cy="2277533"/>
            </a:xfrm>
            <a:prstGeom prst="rect">
              <a:avLst/>
            </a:prstGeom>
          </p:spPr>
        </p:pic>
        <p:grpSp>
          <p:nvGrpSpPr>
            <p:cNvPr id="25" name="组合 24"/>
            <p:cNvGrpSpPr/>
            <p:nvPr/>
          </p:nvGrpSpPr>
          <p:grpSpPr>
            <a:xfrm>
              <a:off x="-754745" y="2269404"/>
              <a:ext cx="14004005" cy="2277533"/>
              <a:chOff x="-2" y="-8129"/>
              <a:chExt cx="14004005" cy="2277533"/>
            </a:xfrm>
          </p:grpSpPr>
          <p:pic>
            <p:nvPicPr>
              <p:cNvPr id="26" name="图片 25"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2" y="-8129"/>
                <a:ext cx="4668002" cy="2277533"/>
              </a:xfrm>
              <a:prstGeom prst="rect">
                <a:avLst/>
              </a:prstGeom>
            </p:spPr>
          </p:pic>
          <p:pic>
            <p:nvPicPr>
              <p:cNvPr id="27" name="图片 26"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4668000" y="-8129"/>
                <a:ext cx="4668002" cy="2277533"/>
              </a:xfrm>
              <a:prstGeom prst="rect">
                <a:avLst/>
              </a:prstGeom>
            </p:spPr>
          </p:pic>
          <p:pic>
            <p:nvPicPr>
              <p:cNvPr id="30" name="图片 29"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9336001" y="-8129"/>
                <a:ext cx="4668002" cy="2277533"/>
              </a:xfrm>
              <a:prstGeom prst="rect">
                <a:avLst/>
              </a:prstGeom>
            </p:spPr>
          </p:pic>
        </p:grpSp>
        <p:grpSp>
          <p:nvGrpSpPr>
            <p:cNvPr id="35" name="组合 34"/>
            <p:cNvGrpSpPr/>
            <p:nvPr/>
          </p:nvGrpSpPr>
          <p:grpSpPr>
            <a:xfrm>
              <a:off x="-754745" y="4546937"/>
              <a:ext cx="14004005" cy="2277533"/>
              <a:chOff x="-2" y="-8129"/>
              <a:chExt cx="14004005" cy="2277533"/>
            </a:xfrm>
          </p:grpSpPr>
          <p:pic>
            <p:nvPicPr>
              <p:cNvPr id="37" name="图片 36"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2" y="-8129"/>
                <a:ext cx="4668002" cy="2277533"/>
              </a:xfrm>
              <a:prstGeom prst="rect">
                <a:avLst/>
              </a:prstGeom>
            </p:spPr>
          </p:pic>
          <p:pic>
            <p:nvPicPr>
              <p:cNvPr id="39" name="图片 38"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4668000" y="-8129"/>
                <a:ext cx="4668002" cy="2277533"/>
              </a:xfrm>
              <a:prstGeom prst="rect">
                <a:avLst/>
              </a:prstGeom>
            </p:spPr>
          </p:pic>
          <p:pic>
            <p:nvPicPr>
              <p:cNvPr id="41" name="图片 40"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27514" r="34198"/>
              <a:stretch>
                <a:fillRect/>
              </a:stretch>
            </p:blipFill>
            <p:spPr>
              <a:xfrm>
                <a:off x="9336001" y="-8129"/>
                <a:ext cx="4668002" cy="2277533"/>
              </a:xfrm>
              <a:prstGeom prst="rect">
                <a:avLst/>
              </a:prstGeom>
            </p:spPr>
          </p:pic>
        </p:grpSp>
      </p:grpSp>
      <p:pic>
        <p:nvPicPr>
          <p:cNvPr id="7" name="图片 6" descr="夜晚的星空&#10;&#10;描述已自动生成"/>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7" name="Picture 12"/>
          <p:cNvPicPr>
            <a:picLocks noChangeAspect="1"/>
          </p:cNvPicPr>
          <p:nvPr/>
        </p:nvPicPr>
        <p:blipFill>
          <a:blip r:embed="rId3"/>
          <a:stretch>
            <a:fillRect/>
          </a:stretch>
        </p:blipFill>
        <p:spPr>
          <a:xfrm flipH="1" flipV="1">
            <a:off x="-1257300" y="-2569"/>
            <a:ext cx="5346077" cy="2280102"/>
          </a:xfrm>
          <a:prstGeom prst="rect">
            <a:avLst/>
          </a:prstGeom>
        </p:spPr>
      </p:pic>
      <p:sp>
        <p:nvSpPr>
          <p:cNvPr id="4" name="矩形 3"/>
          <p:cNvSpPr/>
          <p:nvPr/>
        </p:nvSpPr>
        <p:spPr>
          <a:xfrm>
            <a:off x="0" y="15219"/>
            <a:ext cx="12192000" cy="6858000"/>
          </a:xfrm>
          <a:prstGeom prst="rect">
            <a:avLst/>
          </a:prstGeom>
          <a:gradFill>
            <a:gsLst>
              <a:gs pos="50400">
                <a:srgbClr val="071841">
                  <a:alpha val="90000"/>
                </a:srgbClr>
              </a:gs>
              <a:gs pos="0">
                <a:srgbClr val="071841">
                  <a:alpha val="80000"/>
                </a:srgbClr>
              </a:gs>
              <a:gs pos="100000">
                <a:srgbClr val="071841">
                  <a:alpha val="90000"/>
                </a:srgbClr>
              </a:gs>
            </a:gsLst>
            <a:lin ang="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0" y="43764"/>
            <a:ext cx="3649808" cy="3649808"/>
          </a:xfrm>
          <a:prstGeom prst="rect">
            <a:avLst/>
          </a:prstGeom>
          <a:gradFill flip="none" rotWithShape="1">
            <a:gsLst>
              <a:gs pos="1000">
                <a:srgbClr val="1B56E7">
                  <a:alpha val="56000"/>
                </a:srgbClr>
              </a:gs>
              <a:gs pos="100000">
                <a:srgbClr val="1B56E7">
                  <a:alpha val="0"/>
                </a:srgb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矩形 81"/>
          <p:cNvSpPr/>
          <p:nvPr/>
        </p:nvSpPr>
        <p:spPr>
          <a:xfrm flipV="1">
            <a:off x="-1" y="957953"/>
            <a:ext cx="5900047" cy="5900047"/>
          </a:xfrm>
          <a:prstGeom prst="rect">
            <a:avLst/>
          </a:prstGeom>
          <a:gradFill flip="none" rotWithShape="1">
            <a:gsLst>
              <a:gs pos="1000">
                <a:srgbClr val="1B56E7">
                  <a:alpha val="56000"/>
                </a:srgbClr>
              </a:gs>
              <a:gs pos="100000">
                <a:srgbClr val="1B56E7">
                  <a:alpha val="0"/>
                </a:srgb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55" name="Picture 12"/>
          <p:cNvPicPr>
            <a:picLocks noChangeAspect="1"/>
          </p:cNvPicPr>
          <p:nvPr/>
        </p:nvPicPr>
        <p:blipFill>
          <a:blip r:embed="rId3"/>
          <a:stretch>
            <a:fillRect/>
          </a:stretch>
        </p:blipFill>
        <p:spPr>
          <a:xfrm flipH="1" flipV="1">
            <a:off x="-1104900" y="149831"/>
            <a:ext cx="5346077" cy="2280102"/>
          </a:xfrm>
          <a:prstGeom prst="rect">
            <a:avLst/>
          </a:prstGeom>
        </p:spPr>
      </p:pic>
      <p:pic>
        <p:nvPicPr>
          <p:cNvPr id="47" name="图片 46"/>
          <p:cNvPicPr>
            <a:picLocks noChangeAspect="1"/>
          </p:cNvPicPr>
          <p:nvPr/>
        </p:nvPicPr>
        <p:blipFill rotWithShape="1">
          <a:blip r:embed="rId4">
            <a:alphaModFix amt="20000"/>
          </a:blip>
          <a:srcRect l="4886" t="2113" r="19963"/>
          <a:stretch>
            <a:fillRect/>
          </a:stretch>
        </p:blipFill>
        <p:spPr>
          <a:xfrm>
            <a:off x="-2880269" y="-144397"/>
            <a:ext cx="15047764" cy="6713070"/>
          </a:xfrm>
          <a:custGeom>
            <a:avLst/>
            <a:gdLst>
              <a:gd name="connsiteX0" fmla="*/ 0 w 12192000"/>
              <a:gd name="connsiteY0" fmla="*/ 0 h 6713070"/>
              <a:gd name="connsiteX1" fmla="*/ 12192000 w 12192000"/>
              <a:gd name="connsiteY1" fmla="*/ 0 h 6713070"/>
              <a:gd name="connsiteX2" fmla="*/ 12192000 w 12192000"/>
              <a:gd name="connsiteY2" fmla="*/ 6713070 h 6713070"/>
              <a:gd name="connsiteX3" fmla="*/ 0 w 12192000"/>
              <a:gd name="connsiteY3" fmla="*/ 6713070 h 6713070"/>
            </a:gdLst>
            <a:ahLst/>
            <a:cxnLst>
              <a:cxn ang="0">
                <a:pos x="connsiteX0" y="connsiteY0"/>
              </a:cxn>
              <a:cxn ang="0">
                <a:pos x="connsiteX1" y="connsiteY1"/>
              </a:cxn>
              <a:cxn ang="0">
                <a:pos x="connsiteX2" y="connsiteY2"/>
              </a:cxn>
              <a:cxn ang="0">
                <a:pos x="connsiteX3" y="connsiteY3"/>
              </a:cxn>
            </a:cxnLst>
            <a:rect l="l" t="t" r="r" b="b"/>
            <a:pathLst>
              <a:path w="12192000" h="6713070">
                <a:moveTo>
                  <a:pt x="0" y="0"/>
                </a:moveTo>
                <a:lnTo>
                  <a:pt x="12192000" y="0"/>
                </a:lnTo>
                <a:lnTo>
                  <a:pt x="12192000" y="6713070"/>
                </a:lnTo>
                <a:lnTo>
                  <a:pt x="0" y="6713070"/>
                </a:lnTo>
                <a:close/>
              </a:path>
            </a:pathLst>
          </a:custGeom>
        </p:spPr>
      </p:pic>
      <p:sp>
        <p:nvSpPr>
          <p:cNvPr id="85" name="矩形 84"/>
          <p:cNvSpPr/>
          <p:nvPr/>
        </p:nvSpPr>
        <p:spPr>
          <a:xfrm flipH="1">
            <a:off x="9692949" y="-10813"/>
            <a:ext cx="2474546" cy="2474546"/>
          </a:xfrm>
          <a:prstGeom prst="rect">
            <a:avLst/>
          </a:prstGeom>
          <a:gradFill flip="none" rotWithShape="1">
            <a:gsLst>
              <a:gs pos="1000">
                <a:srgbClr val="1B56E7">
                  <a:alpha val="56000"/>
                </a:srgbClr>
              </a:gs>
              <a:gs pos="100000">
                <a:srgbClr val="1B56E7">
                  <a:alpha val="0"/>
                </a:srgb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6" name="矩形 85"/>
          <p:cNvSpPr/>
          <p:nvPr/>
        </p:nvSpPr>
        <p:spPr>
          <a:xfrm flipH="1" flipV="1">
            <a:off x="6291953" y="957953"/>
            <a:ext cx="5900047" cy="5900047"/>
          </a:xfrm>
          <a:prstGeom prst="rect">
            <a:avLst/>
          </a:prstGeom>
          <a:gradFill flip="none" rotWithShape="1">
            <a:gsLst>
              <a:gs pos="1000">
                <a:srgbClr val="1B56E7">
                  <a:alpha val="56000"/>
                </a:srgbClr>
              </a:gs>
              <a:gs pos="100000">
                <a:srgbClr val="1B56E7">
                  <a:alpha val="0"/>
                </a:srgb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87" name="Picture 12"/>
          <p:cNvPicPr>
            <a:picLocks noChangeAspect="1"/>
          </p:cNvPicPr>
          <p:nvPr/>
        </p:nvPicPr>
        <p:blipFill>
          <a:blip r:embed="rId3"/>
          <a:stretch>
            <a:fillRect/>
          </a:stretch>
        </p:blipFill>
        <p:spPr>
          <a:xfrm flipV="1">
            <a:off x="7880162" y="4543465"/>
            <a:ext cx="4513057" cy="1924819"/>
          </a:xfrm>
          <a:prstGeom prst="rect">
            <a:avLst/>
          </a:prstGeom>
        </p:spPr>
      </p:pic>
      <p:grpSp>
        <p:nvGrpSpPr>
          <p:cNvPr id="52" name="组合 51"/>
          <p:cNvGrpSpPr/>
          <p:nvPr/>
        </p:nvGrpSpPr>
        <p:grpSpPr>
          <a:xfrm>
            <a:off x="3286000" y="2000901"/>
            <a:ext cx="5620001" cy="1691700"/>
            <a:chOff x="3289049" y="2157936"/>
            <a:chExt cx="2482658" cy="682108"/>
          </a:xfrm>
        </p:grpSpPr>
        <p:cxnSp>
          <p:nvCxnSpPr>
            <p:cNvPr id="53" name="直接连接符 52"/>
            <p:cNvCxnSpPr/>
            <p:nvPr/>
          </p:nvCxnSpPr>
          <p:spPr>
            <a:xfrm>
              <a:off x="3289049" y="2157936"/>
              <a:ext cx="2482658" cy="0"/>
            </a:xfrm>
            <a:prstGeom prst="line">
              <a:avLst/>
            </a:prstGeom>
            <a:ln w="19050">
              <a:gradFill>
                <a:gsLst>
                  <a:gs pos="20000">
                    <a:srgbClr val="8767EF"/>
                  </a:gs>
                  <a:gs pos="0">
                    <a:srgbClr val="174FDB">
                      <a:alpha val="0"/>
                    </a:srgbClr>
                  </a:gs>
                  <a:gs pos="100000">
                    <a:srgbClr val="174FDB">
                      <a:alpha val="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nvCxnSpPr>
          <p:spPr>
            <a:xfrm>
              <a:off x="3289049" y="2840044"/>
              <a:ext cx="2482658" cy="0"/>
            </a:xfrm>
            <a:prstGeom prst="line">
              <a:avLst/>
            </a:prstGeom>
            <a:ln w="19050">
              <a:gradFill>
                <a:gsLst>
                  <a:gs pos="80000">
                    <a:srgbClr val="8767EF"/>
                  </a:gs>
                  <a:gs pos="0">
                    <a:srgbClr val="174FDB">
                      <a:alpha val="0"/>
                    </a:srgbClr>
                  </a:gs>
                  <a:gs pos="100000">
                    <a:srgbClr val="174FDB">
                      <a:alpha val="0"/>
                    </a:srgbClr>
                  </a:gs>
                </a:gsLst>
                <a:lin ang="0" scaled="0"/>
              </a:gradFill>
            </a:ln>
          </p:spPr>
          <p:style>
            <a:lnRef idx="1">
              <a:schemeClr val="accent1"/>
            </a:lnRef>
            <a:fillRef idx="0">
              <a:schemeClr val="accent1"/>
            </a:fillRef>
            <a:effectRef idx="0">
              <a:schemeClr val="accent1"/>
            </a:effectRef>
            <a:fontRef idx="minor">
              <a:schemeClr val="tx1"/>
            </a:fontRef>
          </p:style>
        </p:cxnSp>
      </p:grpSp>
      <p:sp>
        <p:nvSpPr>
          <p:cNvPr id="55" name="文本框 54"/>
          <p:cNvSpPr txBox="1"/>
          <p:nvPr/>
        </p:nvSpPr>
        <p:spPr>
          <a:xfrm>
            <a:off x="3850193" y="2280474"/>
            <a:ext cx="3657600" cy="738505"/>
          </a:xfrm>
          <a:prstGeom prst="rect">
            <a:avLst/>
          </a:prstGeom>
          <a:noFill/>
        </p:spPr>
        <p:txBody>
          <a:bodyPr wrap="none" lIns="0" tIns="0" rIns="0" bIns="0" rtlCol="0">
            <a:spAutoFit/>
          </a:bodyPr>
          <a:lstStyle/>
          <a:p>
            <a:r>
              <a:rPr lang="zh-CN" altLang="en-US" sz="4800" dirty="0">
                <a:gradFill>
                  <a:gsLst>
                    <a:gs pos="0">
                      <a:schemeClr val="bg1"/>
                    </a:gs>
                    <a:gs pos="100000">
                      <a:srgbClr val="82A2F2"/>
                    </a:gs>
                  </a:gsLst>
                  <a:lin ang="2700000" scaled="0"/>
                </a:gradFill>
                <a:latin typeface="思源黑体 CN Bold" panose="020B0800000000000000" pitchFamily="34" charset="-122"/>
                <a:ea typeface="思源黑体 CN Heavy" panose="020B0A00000000000000" charset="-122"/>
                <a:sym typeface="思源黑体 CN Bold" panose="020B0800000000000000" pitchFamily="34" charset="-122"/>
              </a:rPr>
              <a:t>這裏是小標題</a:t>
            </a:r>
            <a:endParaRPr lang="zh-CN" altLang="en-US" sz="4800" dirty="0">
              <a:gradFill>
                <a:gsLst>
                  <a:gs pos="0">
                    <a:schemeClr val="bg1"/>
                  </a:gs>
                  <a:gs pos="100000">
                    <a:srgbClr val="82A2F2"/>
                  </a:gs>
                </a:gsLst>
                <a:lin ang="2700000" scaled="0"/>
              </a:gradFill>
              <a:latin typeface="思源黑体 CN Bold" panose="020B0800000000000000" pitchFamily="34" charset="-122"/>
              <a:ea typeface="思源黑体 CN Heavy" panose="020B0A00000000000000" charset="-122"/>
              <a:sym typeface="思源黑体 CN Bold" panose="020B0800000000000000" pitchFamily="34" charset="-122"/>
            </a:endParaRPr>
          </a:p>
        </p:txBody>
      </p:sp>
      <p:pic>
        <p:nvPicPr>
          <p:cNvPr id="56" name="Picture 65"/>
          <p:cNvPicPr/>
          <p:nvPr/>
        </p:nvPicPr>
        <p:blipFill>
          <a:blip r:embed="rId5">
            <a:extLst>
              <a:ext uri="{28A0092B-C50C-407E-A947-70E740481C1C}">
                <a14:useLocalDpi xmlns:a14="http://schemas.microsoft.com/office/drawing/2010/main" val="0"/>
              </a:ext>
            </a:extLst>
          </a:blip>
          <a:stretch>
            <a:fillRect/>
          </a:stretch>
        </p:blipFill>
        <p:spPr>
          <a:xfrm>
            <a:off x="7613989" y="2363852"/>
            <a:ext cx="657340" cy="561145"/>
          </a:xfrm>
          <a:prstGeom prst="rect">
            <a:avLst/>
          </a:prstGeom>
        </p:spPr>
      </p:pic>
      <p:sp>
        <p:nvSpPr>
          <p:cNvPr id="58" name="文本框 57"/>
          <p:cNvSpPr txBox="1"/>
          <p:nvPr/>
        </p:nvSpPr>
        <p:spPr>
          <a:xfrm>
            <a:off x="3850193" y="3019620"/>
            <a:ext cx="4659630" cy="492125"/>
          </a:xfrm>
          <a:prstGeom prst="rect">
            <a:avLst/>
          </a:prstGeom>
          <a:noFill/>
        </p:spPr>
        <p:txBody>
          <a:bodyPr wrap="none" lIns="0" tIns="0" rIns="0" bIns="0" rtlCol="0">
            <a:spAutoFit/>
          </a:bodyPr>
          <a:lstStyle/>
          <a:p>
            <a:r>
              <a:rPr lang="en-US" altLang="zh-CN" sz="3200" dirty="0">
                <a:solidFill>
                  <a:schemeClr val="bg1">
                    <a:alpha val="50000"/>
                  </a:schemeClr>
                </a:solidFill>
                <a:latin typeface="思源黑体 CN Bold" panose="020B0800000000000000" pitchFamily="34" charset="-122"/>
                <a:ea typeface="思源黑体 CN Heavy" panose="020B0A00000000000000" charset="-122"/>
                <a:sym typeface="思源黑体 CN Medium" panose="020B0600000000000000" pitchFamily="34" charset="-122"/>
              </a:rPr>
              <a:t>HERE IS SUBHEADING 2</a:t>
            </a:r>
            <a:endParaRPr lang="en-US" altLang="zh-CN" sz="3200" dirty="0">
              <a:solidFill>
                <a:schemeClr val="bg1">
                  <a:alpha val="50000"/>
                </a:schemeClr>
              </a:soli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2" name="任意多边形: 形状 1"/>
          <p:cNvSpPr/>
          <p:nvPr/>
        </p:nvSpPr>
        <p:spPr>
          <a:xfrm>
            <a:off x="-150361" y="5438955"/>
            <a:ext cx="12492722" cy="1452051"/>
          </a:xfrm>
          <a:custGeom>
            <a:avLst/>
            <a:gdLst>
              <a:gd name="connsiteX0" fmla="*/ 124693 w 12208746"/>
              <a:gd name="connsiteY0" fmla="*/ 370528 h 1419044"/>
              <a:gd name="connsiteX1" fmla="*/ 4804646 w 12208746"/>
              <a:gd name="connsiteY1" fmla="*/ 399094 h 1419044"/>
              <a:gd name="connsiteX2" fmla="*/ 5049078 w 12208746"/>
              <a:gd name="connsiteY2" fmla="*/ 351514 h 1419044"/>
              <a:gd name="connsiteX3" fmla="*/ 5785760 w 12208746"/>
              <a:gd name="connsiteY3" fmla="*/ 48174 h 1419044"/>
              <a:gd name="connsiteX4" fmla="*/ 6030194 w 12208746"/>
              <a:gd name="connsiteY4" fmla="*/ 0 h 1419044"/>
              <a:gd name="connsiteX5" fmla="*/ 11376125 w 12208746"/>
              <a:gd name="connsiteY5" fmla="*/ 7622 h 1419044"/>
              <a:gd name="connsiteX6" fmla="*/ 11630125 w 12208746"/>
              <a:gd name="connsiteY6" fmla="*/ 7803 h 1419044"/>
              <a:gd name="connsiteX7" fmla="*/ 11982631 w 12208746"/>
              <a:gd name="connsiteY7" fmla="*/ 97606 h 1419044"/>
              <a:gd name="connsiteX8" fmla="*/ 12208746 w 12208746"/>
              <a:gd name="connsiteY8" fmla="*/ 450720 h 1419044"/>
              <a:gd name="connsiteX9" fmla="*/ 12208746 w 12208746"/>
              <a:gd name="connsiteY9" fmla="*/ 840424 h 1419044"/>
              <a:gd name="connsiteX10" fmla="*/ 12208746 w 12208746"/>
              <a:gd name="connsiteY10" fmla="*/ 1075631 h 1419044"/>
              <a:gd name="connsiteX11" fmla="*/ 12208745 w 12208746"/>
              <a:gd name="connsiteY11" fmla="*/ 1310837 h 1419044"/>
              <a:gd name="connsiteX12" fmla="*/ 12081745 w 12208746"/>
              <a:gd name="connsiteY12" fmla="*/ 1419044 h 1419044"/>
              <a:gd name="connsiteX13" fmla="*/ 143745 w 12208746"/>
              <a:gd name="connsiteY13" fmla="*/ 1419044 h 1419044"/>
              <a:gd name="connsiteX14" fmla="*/ 14440 w 12208746"/>
              <a:gd name="connsiteY14" fmla="*/ 1292065 h 1419044"/>
              <a:gd name="connsiteX15" fmla="*/ 0 w 12208746"/>
              <a:gd name="connsiteY15" fmla="*/ 496732 h 1419044"/>
              <a:gd name="connsiteX16" fmla="*/ 124693 w 12208746"/>
              <a:gd name="connsiteY16" fmla="*/ 370528 h 141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208746" h="1419044">
                <a:moveTo>
                  <a:pt x="124693" y="370528"/>
                </a:moveTo>
                <a:lnTo>
                  <a:pt x="4804646" y="399094"/>
                </a:lnTo>
                <a:cubicBezTo>
                  <a:pt x="4804646" y="399094"/>
                  <a:pt x="4930687" y="394956"/>
                  <a:pt x="5049078" y="351514"/>
                </a:cubicBezTo>
                <a:lnTo>
                  <a:pt x="5785760" y="48174"/>
                </a:lnTo>
                <a:cubicBezTo>
                  <a:pt x="5785760" y="48174"/>
                  <a:pt x="5904151" y="4673"/>
                  <a:pt x="6030194" y="0"/>
                </a:cubicBezTo>
                <a:lnTo>
                  <a:pt x="11376125" y="7622"/>
                </a:lnTo>
                <a:cubicBezTo>
                  <a:pt x="11376125" y="7622"/>
                  <a:pt x="11503125" y="7785"/>
                  <a:pt x="11630125" y="7803"/>
                </a:cubicBezTo>
                <a:cubicBezTo>
                  <a:pt x="11765829" y="7803"/>
                  <a:pt x="11889109" y="16783"/>
                  <a:pt x="11982631" y="97606"/>
                </a:cubicBezTo>
                <a:cubicBezTo>
                  <a:pt x="12118944" y="233918"/>
                  <a:pt x="12199766" y="327440"/>
                  <a:pt x="12208746" y="450720"/>
                </a:cubicBezTo>
                <a:cubicBezTo>
                  <a:pt x="12208746" y="586424"/>
                  <a:pt x="12208746" y="713424"/>
                  <a:pt x="12208746" y="840424"/>
                </a:cubicBezTo>
                <a:cubicBezTo>
                  <a:pt x="12208746" y="821631"/>
                  <a:pt x="12208746" y="948631"/>
                  <a:pt x="12208746" y="1075631"/>
                </a:cubicBezTo>
                <a:cubicBezTo>
                  <a:pt x="12208746" y="1056837"/>
                  <a:pt x="12208745" y="1183837"/>
                  <a:pt x="12208745" y="1310837"/>
                </a:cubicBezTo>
                <a:cubicBezTo>
                  <a:pt x="12208745" y="1292044"/>
                  <a:pt x="12196045" y="1406344"/>
                  <a:pt x="12081745" y="1419044"/>
                </a:cubicBezTo>
                <a:lnTo>
                  <a:pt x="143745" y="1419044"/>
                </a:lnTo>
                <a:cubicBezTo>
                  <a:pt x="143745" y="1419044"/>
                  <a:pt x="29214" y="1406346"/>
                  <a:pt x="14440" y="1292065"/>
                </a:cubicBezTo>
                <a:lnTo>
                  <a:pt x="0" y="496732"/>
                </a:lnTo>
                <a:cubicBezTo>
                  <a:pt x="0" y="496732"/>
                  <a:pt x="10625" y="382529"/>
                  <a:pt x="124693" y="370528"/>
                </a:cubicBezTo>
              </a:path>
            </a:pathLst>
          </a:custGeom>
          <a:gradFill>
            <a:gsLst>
              <a:gs pos="100000">
                <a:srgbClr val="1B56E7">
                  <a:lumMod val="100000"/>
                  <a:alpha val="80000"/>
                </a:srgbClr>
              </a:gs>
              <a:gs pos="0">
                <a:srgbClr val="8767EF">
                  <a:alpha val="0"/>
                </a:srgbClr>
              </a:gs>
            </a:gsLst>
            <a:lin ang="2700000" scaled="0"/>
          </a:gradFill>
          <a:ln w="19050">
            <a:gradFill>
              <a:gsLst>
                <a:gs pos="55000">
                  <a:srgbClr val="1B56E7">
                    <a:alpha val="0"/>
                  </a:srgbClr>
                </a:gs>
                <a:gs pos="100000">
                  <a:srgbClr val="8767EF">
                    <a:lumMod val="50000"/>
                    <a:lumOff val="50000"/>
                  </a:srgbClr>
                </a:gs>
              </a:gsLst>
              <a:lin ang="16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9" name="图片 58" descr="桌子上的碗&#10;&#10;低可信度描述已自动生成"/>
          <p:cNvPicPr>
            <a:picLocks noChangeAspect="1"/>
          </p:cNvPicPr>
          <p:nvPr/>
        </p:nvPicPr>
        <p:blipFill rotWithShape="1">
          <a:blip r:embed="rId6">
            <a:extLst>
              <a:ext uri="{BEBA8EAE-BF5A-486C-A8C5-ECC9F3942E4B}">
                <a14:imgProps xmlns:a14="http://schemas.microsoft.com/office/drawing/2010/main">
                  <a14:imgLayer r:embed="rId7">
                    <a14:imgEffect>
                      <a14:artisticFilmGrain/>
                    </a14:imgEffect>
                  </a14:imgLayer>
                </a14:imgProps>
              </a:ext>
              <a:ext uri="{28A0092B-C50C-407E-A947-70E740481C1C}">
                <a14:useLocalDpi xmlns:a14="http://schemas.microsoft.com/office/drawing/2010/main" val="0"/>
              </a:ext>
            </a:extLst>
          </a:blip>
          <a:srcRect t="3277" r="2616"/>
          <a:stretch>
            <a:fillRect/>
          </a:stretch>
        </p:blipFill>
        <p:spPr>
          <a:xfrm rot="19165901">
            <a:off x="3205196" y="3626970"/>
            <a:ext cx="5690421" cy="5651842"/>
          </a:xfrm>
          <a:custGeom>
            <a:avLst/>
            <a:gdLst>
              <a:gd name="connsiteX0" fmla="*/ 3281075 w 5690421"/>
              <a:gd name="connsiteY0" fmla="*/ 5651842 h 5651842"/>
              <a:gd name="connsiteX1" fmla="*/ 0 w 5690421"/>
              <a:gd name="connsiteY1" fmla="*/ 2842766 h 5651842"/>
              <a:gd name="connsiteX2" fmla="*/ 0 w 5690421"/>
              <a:gd name="connsiteY2" fmla="*/ 0 h 5651842"/>
              <a:gd name="connsiteX3" fmla="*/ 3280782 w 5690421"/>
              <a:gd name="connsiteY3" fmla="*/ 0 h 5651842"/>
              <a:gd name="connsiteX4" fmla="*/ 5690421 w 5690421"/>
              <a:gd name="connsiteY4" fmla="*/ 2063000 h 5651842"/>
              <a:gd name="connsiteX5" fmla="*/ 5690421 w 5690421"/>
              <a:gd name="connsiteY5" fmla="*/ 5651842 h 5651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0421" h="5651842">
                <a:moveTo>
                  <a:pt x="3281075" y="5651842"/>
                </a:moveTo>
                <a:lnTo>
                  <a:pt x="0" y="2842766"/>
                </a:lnTo>
                <a:lnTo>
                  <a:pt x="0" y="0"/>
                </a:lnTo>
                <a:lnTo>
                  <a:pt x="3280782" y="0"/>
                </a:lnTo>
                <a:lnTo>
                  <a:pt x="5690421" y="2063000"/>
                </a:lnTo>
                <a:lnTo>
                  <a:pt x="5690421" y="5651842"/>
                </a:lnTo>
                <a:close/>
              </a:path>
            </a:pathLst>
          </a:custGeom>
          <a:effectLst>
            <a:outerShdw blurRad="355600" dist="304800" dir="5400000" algn="t" rotWithShape="0">
              <a:srgbClr val="512876">
                <a:alpha val="62000"/>
              </a:srgbClr>
            </a:outerShdw>
          </a:effectLst>
        </p:spPr>
      </p:pic>
      <p:sp>
        <p:nvSpPr>
          <p:cNvPr id="88" name="文本框 87"/>
          <p:cNvSpPr txBox="1"/>
          <p:nvPr/>
        </p:nvSpPr>
        <p:spPr>
          <a:xfrm>
            <a:off x="8934170" y="5898410"/>
            <a:ext cx="3091815" cy="738505"/>
          </a:xfrm>
          <a:prstGeom prst="rect">
            <a:avLst/>
          </a:prstGeom>
          <a:noFill/>
        </p:spPr>
        <p:txBody>
          <a:bodyPr wrap="none" lIns="0" tIns="0" rIns="0" bIns="0" rtlCol="0">
            <a:spAutoFit/>
          </a:bodyPr>
          <a:lstStyle>
            <a:defPPr>
              <a:defRPr lang="zh-CN"/>
            </a:defPPr>
            <a:lvl1pPr>
              <a:defRPr sz="1600">
                <a:solidFill>
                  <a:srgbClr val="174FDB">
                    <a:alpha val="80000"/>
                  </a:srgbClr>
                </a:solidFill>
                <a:latin typeface="+mn-ea"/>
              </a:defRPr>
            </a:lvl1pPr>
          </a:lstStyle>
          <a:p>
            <a:pPr algn="ctr"/>
            <a:r>
              <a:rPr lang="en-US" altLang="zh-CN" sz="4800" dirty="0">
                <a:ln w="15875">
                  <a:gradFill>
                    <a:gsLst>
                      <a:gs pos="30000">
                        <a:schemeClr val="bg1">
                          <a:alpha val="10000"/>
                        </a:schemeClr>
                      </a:gs>
                      <a:gs pos="30000">
                        <a:schemeClr val="bg1">
                          <a:alpha val="0"/>
                        </a:schemeClr>
                      </a:gs>
                    </a:gsLst>
                    <a:lin ang="16200000" scaled="0"/>
                  </a:gradFill>
                </a:ln>
                <a:noFill/>
                <a:latin typeface="思源黑体 CN Bold" panose="020B0800000000000000" pitchFamily="34" charset="-122"/>
                <a:ea typeface="思源黑体 CN Heavy" panose="020B0A00000000000000" charset="-122"/>
                <a:sym typeface="思源黑体 CN Medium" panose="020B0600000000000000" pitchFamily="34" charset="-122"/>
              </a:rPr>
              <a:t>PART TWO</a:t>
            </a:r>
            <a:endParaRPr lang="en-US" altLang="zh-CN" sz="4800" dirty="0">
              <a:ln w="15875">
                <a:gradFill>
                  <a:gsLst>
                    <a:gs pos="30000">
                      <a:schemeClr val="bg1">
                        <a:alpha val="10000"/>
                      </a:schemeClr>
                    </a:gs>
                    <a:gs pos="30000">
                      <a:schemeClr val="bg1">
                        <a:alpha val="0"/>
                      </a:schemeClr>
                    </a:gs>
                  </a:gsLst>
                  <a:lin ang="16200000" scaled="0"/>
                </a:gradFill>
              </a:ln>
              <a:no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89" name="文本框 88"/>
          <p:cNvSpPr txBox="1"/>
          <p:nvPr/>
        </p:nvSpPr>
        <p:spPr>
          <a:xfrm>
            <a:off x="8934170" y="5449530"/>
            <a:ext cx="3091815" cy="738505"/>
          </a:xfrm>
          <a:prstGeom prst="rect">
            <a:avLst/>
          </a:prstGeom>
          <a:noFill/>
        </p:spPr>
        <p:txBody>
          <a:bodyPr wrap="none" lIns="0" tIns="0" rIns="0" bIns="0" rtlCol="0">
            <a:spAutoFit/>
          </a:bodyPr>
          <a:lstStyle>
            <a:defPPr>
              <a:defRPr lang="zh-CN"/>
            </a:defPPr>
            <a:lvl1pPr>
              <a:defRPr sz="1600">
                <a:solidFill>
                  <a:srgbClr val="174FDB">
                    <a:alpha val="80000"/>
                  </a:srgbClr>
                </a:solidFill>
                <a:latin typeface="+mn-ea"/>
              </a:defRPr>
            </a:lvl1pPr>
          </a:lstStyle>
          <a:p>
            <a:pPr algn="ctr"/>
            <a:r>
              <a:rPr lang="en-US" altLang="zh-CN" sz="4800" dirty="0">
                <a:ln w="15875">
                  <a:solidFill>
                    <a:schemeClr val="bg1">
                      <a:alpha val="50000"/>
                    </a:schemeClr>
                  </a:solidFill>
                </a:ln>
                <a:noFill/>
                <a:latin typeface="思源黑体 CN Bold" panose="020B0800000000000000" pitchFamily="34" charset="-122"/>
                <a:ea typeface="思源黑体 CN Heavy" panose="020B0A00000000000000" charset="-122"/>
                <a:sym typeface="思源黑体 CN Medium" panose="020B0600000000000000" pitchFamily="34" charset="-122"/>
              </a:rPr>
              <a:t>PART TWO</a:t>
            </a:r>
            <a:endParaRPr lang="en-US" altLang="zh-CN" sz="4800" dirty="0">
              <a:ln w="15875">
                <a:solidFill>
                  <a:schemeClr val="bg1">
                    <a:alpha val="50000"/>
                  </a:schemeClr>
                </a:solidFill>
              </a:ln>
              <a:no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90" name="文本框 89"/>
          <p:cNvSpPr txBox="1"/>
          <p:nvPr/>
        </p:nvSpPr>
        <p:spPr>
          <a:xfrm>
            <a:off x="8934170" y="5745753"/>
            <a:ext cx="3091815" cy="738505"/>
          </a:xfrm>
          <a:prstGeom prst="rect">
            <a:avLst/>
          </a:prstGeom>
          <a:noFill/>
        </p:spPr>
        <p:txBody>
          <a:bodyPr wrap="none" lIns="0" tIns="0" rIns="0" bIns="0" rtlCol="0">
            <a:spAutoFit/>
          </a:bodyPr>
          <a:lstStyle>
            <a:defPPr>
              <a:defRPr lang="zh-CN"/>
            </a:defPPr>
            <a:lvl1pPr>
              <a:defRPr sz="1600">
                <a:solidFill>
                  <a:srgbClr val="174FDB">
                    <a:alpha val="80000"/>
                  </a:srgbClr>
                </a:solidFill>
                <a:latin typeface="+mn-ea"/>
              </a:defRPr>
            </a:lvl1pPr>
          </a:lstStyle>
          <a:p>
            <a:pPr algn="ctr"/>
            <a:r>
              <a:rPr lang="en-US" altLang="zh-CN" sz="4800" dirty="0">
                <a:ln w="15875">
                  <a:gradFill>
                    <a:gsLst>
                      <a:gs pos="50000">
                        <a:schemeClr val="bg1">
                          <a:alpha val="20000"/>
                        </a:schemeClr>
                      </a:gs>
                      <a:gs pos="50000">
                        <a:schemeClr val="bg1">
                          <a:alpha val="0"/>
                        </a:schemeClr>
                      </a:gs>
                    </a:gsLst>
                    <a:lin ang="16200000" scaled="0"/>
                  </a:gradFill>
                </a:ln>
                <a:noFill/>
                <a:latin typeface="思源黑体 CN Bold" panose="020B0800000000000000" pitchFamily="34" charset="-122"/>
                <a:ea typeface="思源黑体 CN Heavy" panose="020B0A00000000000000" charset="-122"/>
                <a:sym typeface="思源黑体 CN Medium" panose="020B0600000000000000" pitchFamily="34" charset="-122"/>
              </a:rPr>
              <a:t>PART TWO</a:t>
            </a:r>
            <a:endParaRPr lang="en-US" altLang="zh-CN" sz="4800" dirty="0">
              <a:ln w="15875">
                <a:gradFill>
                  <a:gsLst>
                    <a:gs pos="50000">
                      <a:schemeClr val="bg1">
                        <a:alpha val="20000"/>
                      </a:schemeClr>
                    </a:gs>
                    <a:gs pos="50000">
                      <a:schemeClr val="bg1">
                        <a:alpha val="0"/>
                      </a:schemeClr>
                    </a:gs>
                  </a:gsLst>
                  <a:lin ang="16200000" scaled="0"/>
                </a:gradFill>
              </a:ln>
              <a:no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cxnSp>
        <p:nvCxnSpPr>
          <p:cNvPr id="156" name="直接连接符 155"/>
          <p:cNvCxnSpPr/>
          <p:nvPr/>
        </p:nvCxnSpPr>
        <p:spPr>
          <a:xfrm>
            <a:off x="1938508" y="689448"/>
            <a:ext cx="8627892" cy="0"/>
          </a:xfrm>
          <a:prstGeom prst="line">
            <a:avLst/>
          </a:prstGeom>
          <a:ln w="22225" cap="rnd">
            <a:solidFill>
              <a:srgbClr val="174FDB"/>
            </a:solidFill>
            <a:round/>
          </a:ln>
        </p:spPr>
        <p:style>
          <a:lnRef idx="1">
            <a:schemeClr val="accent1"/>
          </a:lnRef>
          <a:fillRef idx="0">
            <a:schemeClr val="accent1"/>
          </a:fillRef>
          <a:effectRef idx="0">
            <a:schemeClr val="accent1"/>
          </a:effectRef>
          <a:fontRef idx="minor">
            <a:schemeClr val="tx1"/>
          </a:fontRef>
        </p:style>
      </p:cxnSp>
      <p:grpSp>
        <p:nvGrpSpPr>
          <p:cNvPr id="36" name="组合 35"/>
          <p:cNvGrpSpPr/>
          <p:nvPr/>
        </p:nvGrpSpPr>
        <p:grpSpPr>
          <a:xfrm flipH="1">
            <a:off x="787721" y="595601"/>
            <a:ext cx="555394" cy="187694"/>
            <a:chOff x="1626710" y="4741041"/>
            <a:chExt cx="1106942" cy="374087"/>
          </a:xfrm>
        </p:grpSpPr>
        <p:sp>
          <p:nvSpPr>
            <p:cNvPr id="38" name="L 形 37"/>
            <p:cNvSpPr/>
            <p:nvPr/>
          </p:nvSpPr>
          <p:spPr>
            <a:xfrm rot="2700000" flipH="1" flipV="1">
              <a:off x="1619050" y="4748701"/>
              <a:ext cx="374087" cy="358768"/>
            </a:xfrm>
            <a:prstGeom prst="corner">
              <a:avLst>
                <a:gd name="adj1" fmla="val 18500"/>
                <a:gd name="adj2" fmla="val 18500"/>
              </a:avLst>
            </a:prstGeom>
            <a:noFill/>
            <a:ln w="127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L 形 39"/>
            <p:cNvSpPr/>
            <p:nvPr/>
          </p:nvSpPr>
          <p:spPr>
            <a:xfrm rot="2700000" flipH="1" flipV="1">
              <a:off x="1993137" y="4748701"/>
              <a:ext cx="374087" cy="358768"/>
            </a:xfrm>
            <a:prstGeom prst="corner">
              <a:avLst>
                <a:gd name="adj1" fmla="val 18500"/>
                <a:gd name="adj2" fmla="val 18500"/>
              </a:avLst>
            </a:prstGeom>
            <a:noFill/>
            <a:ln w="127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L 形 41"/>
            <p:cNvSpPr/>
            <p:nvPr/>
          </p:nvSpPr>
          <p:spPr>
            <a:xfrm rot="2700000" flipH="1" flipV="1">
              <a:off x="2367224" y="4748701"/>
              <a:ext cx="374087" cy="358768"/>
            </a:xfrm>
            <a:prstGeom prst="corner">
              <a:avLst>
                <a:gd name="adj1" fmla="val 18500"/>
                <a:gd name="adj2" fmla="val 18500"/>
              </a:avLst>
            </a:prstGeom>
            <a:noFill/>
            <a:ln w="127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3" name="组合 42"/>
          <p:cNvGrpSpPr/>
          <p:nvPr/>
        </p:nvGrpSpPr>
        <p:grpSpPr>
          <a:xfrm flipH="1">
            <a:off x="1343115" y="595601"/>
            <a:ext cx="555394" cy="187694"/>
            <a:chOff x="1626710" y="4741041"/>
            <a:chExt cx="1106942" cy="374087"/>
          </a:xfrm>
        </p:grpSpPr>
        <p:sp>
          <p:nvSpPr>
            <p:cNvPr id="44" name="L 形 43"/>
            <p:cNvSpPr/>
            <p:nvPr/>
          </p:nvSpPr>
          <p:spPr>
            <a:xfrm rot="2700000" flipH="1" flipV="1">
              <a:off x="1619050" y="4748701"/>
              <a:ext cx="374087" cy="358768"/>
            </a:xfrm>
            <a:prstGeom prst="corner">
              <a:avLst>
                <a:gd name="adj1" fmla="val 18500"/>
                <a:gd name="adj2" fmla="val 18500"/>
              </a:avLst>
            </a:prstGeom>
            <a:noFill/>
            <a:ln w="127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L 形 44"/>
            <p:cNvSpPr/>
            <p:nvPr/>
          </p:nvSpPr>
          <p:spPr>
            <a:xfrm rot="2700000" flipH="1" flipV="1">
              <a:off x="1993137" y="4748701"/>
              <a:ext cx="374087" cy="358768"/>
            </a:xfrm>
            <a:prstGeom prst="corner">
              <a:avLst>
                <a:gd name="adj1" fmla="val 18500"/>
                <a:gd name="adj2" fmla="val 18500"/>
              </a:avLst>
            </a:prstGeom>
            <a:noFill/>
            <a:ln w="127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L 形 45"/>
            <p:cNvSpPr/>
            <p:nvPr/>
          </p:nvSpPr>
          <p:spPr>
            <a:xfrm rot="2700000" flipH="1" flipV="1">
              <a:off x="2367224" y="4748701"/>
              <a:ext cx="374087" cy="358768"/>
            </a:xfrm>
            <a:prstGeom prst="corner">
              <a:avLst>
                <a:gd name="adj1" fmla="val 18500"/>
                <a:gd name="adj2" fmla="val 18500"/>
              </a:avLst>
            </a:prstGeom>
            <a:noFill/>
            <a:ln w="127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57" name="Picture 65"/>
          <p:cNvPicPr/>
          <p:nvPr/>
        </p:nvPicPr>
        <p:blipFill>
          <a:blip r:embed="rId5">
            <a:extLst>
              <a:ext uri="{28A0092B-C50C-407E-A947-70E740481C1C}">
                <a14:useLocalDpi xmlns:a14="http://schemas.microsoft.com/office/drawing/2010/main" val="0"/>
              </a:ext>
            </a:extLst>
          </a:blip>
          <a:stretch>
            <a:fillRect/>
          </a:stretch>
        </p:blipFill>
        <p:spPr>
          <a:xfrm>
            <a:off x="10654337" y="599249"/>
            <a:ext cx="211323" cy="180398"/>
          </a:xfrm>
          <a:prstGeom prst="rect">
            <a:avLst/>
          </a:prstGeom>
        </p:spPr>
      </p:pic>
      <p:pic>
        <p:nvPicPr>
          <p:cNvPr id="158" name="Picture 65"/>
          <p:cNvPicPr/>
          <p:nvPr/>
        </p:nvPicPr>
        <p:blipFill>
          <a:blip r:embed="rId5">
            <a:alphaModFix amt="50000"/>
            <a:extLst>
              <a:ext uri="{28A0092B-C50C-407E-A947-70E740481C1C}">
                <a14:useLocalDpi xmlns:a14="http://schemas.microsoft.com/office/drawing/2010/main" val="0"/>
              </a:ext>
            </a:extLst>
          </a:blip>
          <a:stretch>
            <a:fillRect/>
          </a:stretch>
        </p:blipFill>
        <p:spPr>
          <a:xfrm flipV="1">
            <a:off x="10915259" y="599249"/>
            <a:ext cx="211323" cy="180398"/>
          </a:xfrm>
          <a:prstGeom prst="rect">
            <a:avLst/>
          </a:prstGeom>
        </p:spPr>
      </p:pic>
      <p:pic>
        <p:nvPicPr>
          <p:cNvPr id="159" name="Picture 65"/>
          <p:cNvPicPr/>
          <p:nvPr/>
        </p:nvPicPr>
        <p:blipFill>
          <a:blip r:embed="rId5">
            <a:extLst>
              <a:ext uri="{28A0092B-C50C-407E-A947-70E740481C1C}">
                <a14:useLocalDpi xmlns:a14="http://schemas.microsoft.com/office/drawing/2010/main" val="0"/>
              </a:ext>
            </a:extLst>
          </a:blip>
          <a:stretch>
            <a:fillRect/>
          </a:stretch>
        </p:blipFill>
        <p:spPr>
          <a:xfrm flipH="1">
            <a:off x="11176181" y="599249"/>
            <a:ext cx="211323" cy="180398"/>
          </a:xfrm>
          <a:prstGeom prst="rect">
            <a:avLst/>
          </a:prstGeom>
        </p:spPr>
      </p:pic>
      <p:sp>
        <p:nvSpPr>
          <p:cNvPr id="48" name="文本框 47"/>
          <p:cNvSpPr txBox="1"/>
          <p:nvPr/>
        </p:nvSpPr>
        <p:spPr>
          <a:xfrm>
            <a:off x="14344" y="6360127"/>
            <a:ext cx="2986405" cy="738505"/>
          </a:xfrm>
          <a:prstGeom prst="rect">
            <a:avLst/>
          </a:prstGeom>
          <a:noFill/>
        </p:spPr>
        <p:txBody>
          <a:bodyPr wrap="none" lIns="0" tIns="0" rIns="0" bIns="0" rtlCol="0">
            <a:spAutoFit/>
          </a:bodyPr>
          <a:lstStyle>
            <a:defPPr>
              <a:defRPr lang="zh-CN"/>
            </a:defPPr>
            <a:lvl1pPr>
              <a:defRPr sz="1600">
                <a:solidFill>
                  <a:srgbClr val="174FDB">
                    <a:alpha val="80000"/>
                  </a:srgbClr>
                </a:solidFill>
                <a:latin typeface="+mn-ea"/>
              </a:defRPr>
            </a:lvl1pPr>
          </a:lstStyle>
          <a:p>
            <a:pPr algn="ctr"/>
            <a:r>
              <a:rPr lang="en-US" altLang="zh-CN" sz="4800" dirty="0">
                <a:ln w="15875">
                  <a:gradFill>
                    <a:gsLst>
                      <a:gs pos="30000">
                        <a:schemeClr val="bg1">
                          <a:alpha val="10000"/>
                        </a:schemeClr>
                      </a:gs>
                      <a:gs pos="30000">
                        <a:schemeClr val="bg1">
                          <a:alpha val="0"/>
                        </a:schemeClr>
                      </a:gs>
                    </a:gsLst>
                    <a:lin ang="16200000" scaled="0"/>
                  </a:gradFill>
                </a:ln>
                <a:noFill/>
                <a:latin typeface="思源黑体 CN Bold" panose="020B0800000000000000" pitchFamily="34" charset="-122"/>
                <a:ea typeface="思源黑体 CN Heavy" panose="020B0A00000000000000" charset="-122"/>
                <a:sym typeface="思源黑体 CN Medium" panose="020B0600000000000000" pitchFamily="34" charset="-122"/>
              </a:rPr>
              <a:t>PART ONE</a:t>
            </a:r>
            <a:endParaRPr lang="en-US" altLang="zh-CN" sz="4800" dirty="0">
              <a:ln w="15875">
                <a:gradFill>
                  <a:gsLst>
                    <a:gs pos="30000">
                      <a:schemeClr val="bg1">
                        <a:alpha val="10000"/>
                      </a:schemeClr>
                    </a:gs>
                    <a:gs pos="30000">
                      <a:schemeClr val="bg1">
                        <a:alpha val="0"/>
                      </a:schemeClr>
                    </a:gs>
                  </a:gsLst>
                  <a:lin ang="16200000" scaled="0"/>
                </a:gradFill>
              </a:ln>
              <a:no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49" name="文本框 48"/>
          <p:cNvSpPr txBox="1"/>
          <p:nvPr/>
        </p:nvSpPr>
        <p:spPr>
          <a:xfrm>
            <a:off x="-38361" y="5911247"/>
            <a:ext cx="3091815" cy="738505"/>
          </a:xfrm>
          <a:prstGeom prst="rect">
            <a:avLst/>
          </a:prstGeom>
          <a:noFill/>
        </p:spPr>
        <p:txBody>
          <a:bodyPr wrap="none" lIns="0" tIns="0" rIns="0" bIns="0" rtlCol="0">
            <a:spAutoFit/>
          </a:bodyPr>
          <a:lstStyle>
            <a:defPPr>
              <a:defRPr lang="zh-CN"/>
            </a:defPPr>
            <a:lvl1pPr>
              <a:defRPr sz="1600">
                <a:solidFill>
                  <a:srgbClr val="174FDB">
                    <a:alpha val="80000"/>
                  </a:srgbClr>
                </a:solidFill>
                <a:latin typeface="+mn-ea"/>
              </a:defRPr>
            </a:lvl1pPr>
          </a:lstStyle>
          <a:p>
            <a:pPr algn="ctr"/>
            <a:r>
              <a:rPr lang="en-US" altLang="zh-CN" sz="4800" dirty="0">
                <a:ln w="15875">
                  <a:solidFill>
                    <a:schemeClr val="bg1">
                      <a:alpha val="50000"/>
                    </a:schemeClr>
                  </a:solidFill>
                </a:ln>
                <a:noFill/>
                <a:latin typeface="思源黑体 CN Bold" panose="020B0800000000000000" pitchFamily="34" charset="-122"/>
                <a:ea typeface="思源黑体 CN Heavy" panose="020B0A00000000000000" charset="-122"/>
                <a:sym typeface="思源黑体 CN Medium" panose="020B0600000000000000" pitchFamily="34" charset="-122"/>
              </a:rPr>
              <a:t>PART TWO</a:t>
            </a:r>
            <a:endParaRPr lang="en-US" altLang="zh-CN" sz="4800" dirty="0">
              <a:ln w="15875">
                <a:solidFill>
                  <a:schemeClr val="bg1">
                    <a:alpha val="50000"/>
                  </a:schemeClr>
                </a:solidFill>
              </a:ln>
              <a:no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50" name="文本框 49"/>
          <p:cNvSpPr txBox="1"/>
          <p:nvPr/>
        </p:nvSpPr>
        <p:spPr>
          <a:xfrm>
            <a:off x="-38361" y="6207470"/>
            <a:ext cx="3091815" cy="738505"/>
          </a:xfrm>
          <a:prstGeom prst="rect">
            <a:avLst/>
          </a:prstGeom>
          <a:noFill/>
        </p:spPr>
        <p:txBody>
          <a:bodyPr wrap="none" lIns="0" tIns="0" rIns="0" bIns="0" rtlCol="0">
            <a:spAutoFit/>
          </a:bodyPr>
          <a:lstStyle>
            <a:defPPr>
              <a:defRPr lang="zh-CN"/>
            </a:defPPr>
            <a:lvl1pPr>
              <a:defRPr sz="1600">
                <a:solidFill>
                  <a:srgbClr val="174FDB">
                    <a:alpha val="80000"/>
                  </a:srgbClr>
                </a:solidFill>
                <a:latin typeface="+mn-ea"/>
              </a:defRPr>
            </a:lvl1pPr>
          </a:lstStyle>
          <a:p>
            <a:pPr algn="ctr"/>
            <a:r>
              <a:rPr lang="en-US" altLang="zh-CN" sz="4800" dirty="0">
                <a:ln w="15875">
                  <a:gradFill>
                    <a:gsLst>
                      <a:gs pos="50000">
                        <a:schemeClr val="bg1">
                          <a:alpha val="20000"/>
                        </a:schemeClr>
                      </a:gs>
                      <a:gs pos="50000">
                        <a:schemeClr val="bg1">
                          <a:alpha val="0"/>
                        </a:schemeClr>
                      </a:gs>
                    </a:gsLst>
                    <a:lin ang="16200000" scaled="0"/>
                  </a:gradFill>
                </a:ln>
                <a:noFill/>
                <a:latin typeface="思源黑体 CN Bold" panose="020B0800000000000000" pitchFamily="34" charset="-122"/>
                <a:ea typeface="思源黑体 CN Heavy" panose="020B0A00000000000000" charset="-122"/>
                <a:sym typeface="思源黑体 CN Medium" panose="020B0600000000000000" pitchFamily="34" charset="-122"/>
              </a:rPr>
              <a:t>PART TWO</a:t>
            </a:r>
            <a:endParaRPr lang="en-US" altLang="zh-CN" sz="4800" dirty="0">
              <a:ln w="15875">
                <a:gradFill>
                  <a:gsLst>
                    <a:gs pos="50000">
                      <a:schemeClr val="bg1">
                        <a:alpha val="20000"/>
                      </a:schemeClr>
                    </a:gs>
                    <a:gs pos="50000">
                      <a:schemeClr val="bg1">
                        <a:alpha val="0"/>
                      </a:schemeClr>
                    </a:gs>
                  </a:gsLst>
                  <a:lin ang="16200000" scaled="0"/>
                </a:gradFill>
              </a:ln>
              <a:no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B579E5">
                <a:lumMod val="25000"/>
              </a:srgbClr>
            </a:gs>
            <a:gs pos="100000">
              <a:srgbClr val="5C4B9E">
                <a:lumMod val="25000"/>
              </a:srgbClr>
            </a:gs>
          </a:gsLst>
          <a:lin ang="2700000" scaled="0"/>
        </a:gradFill>
        <a:effectLst/>
      </p:bgPr>
    </p:bg>
    <p:spTree>
      <p:nvGrpSpPr>
        <p:cNvPr id="1" name=""/>
        <p:cNvGrpSpPr/>
        <p:nvPr/>
      </p:nvGrpSpPr>
      <p:grpSpPr>
        <a:xfrm>
          <a:off x="0" y="0"/>
          <a:ext cx="0" cy="0"/>
          <a:chOff x="0" y="0"/>
          <a:chExt cx="0" cy="0"/>
        </a:xfrm>
      </p:grpSpPr>
      <p:pic>
        <p:nvPicPr>
          <p:cNvPr id="8" name="图片 7"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172" t="13133" r="32521" b="19216"/>
          <a:stretch>
            <a:fillRect/>
          </a:stretch>
        </p:blipFill>
        <p:spPr>
          <a:xfrm>
            <a:off x="0" y="-43764"/>
            <a:ext cx="12192000" cy="6858000"/>
          </a:xfrm>
          <a:prstGeom prst="rect">
            <a:avLst/>
          </a:prstGeom>
        </p:spPr>
      </p:pic>
      <p:pic>
        <p:nvPicPr>
          <p:cNvPr id="57" name="Picture 12"/>
          <p:cNvPicPr>
            <a:picLocks noChangeAspect="1"/>
          </p:cNvPicPr>
          <p:nvPr/>
        </p:nvPicPr>
        <p:blipFill>
          <a:blip r:embed="rId2"/>
          <a:stretch>
            <a:fillRect/>
          </a:stretch>
        </p:blipFill>
        <p:spPr>
          <a:xfrm flipH="1" flipV="1">
            <a:off x="-1257300" y="-2569"/>
            <a:ext cx="5346077" cy="2280102"/>
          </a:xfrm>
          <a:prstGeom prst="rect">
            <a:avLst/>
          </a:prstGeom>
        </p:spPr>
      </p:pic>
      <p:sp>
        <p:nvSpPr>
          <p:cNvPr id="4" name="矩形 3"/>
          <p:cNvSpPr/>
          <p:nvPr/>
        </p:nvSpPr>
        <p:spPr>
          <a:xfrm>
            <a:off x="0" y="0"/>
            <a:ext cx="12192000" cy="6858000"/>
          </a:xfrm>
          <a:prstGeom prst="rect">
            <a:avLst/>
          </a:prstGeom>
          <a:gradFill>
            <a:gsLst>
              <a:gs pos="0">
                <a:srgbClr val="071841"/>
              </a:gs>
              <a:gs pos="100000">
                <a:srgbClr val="071841">
                  <a:alpha val="90000"/>
                </a:srgbClr>
              </a:gs>
            </a:gsLst>
            <a:lin ang="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一个圆顶角，剪去另一个顶角 36"/>
          <p:cNvSpPr/>
          <p:nvPr/>
        </p:nvSpPr>
        <p:spPr>
          <a:xfrm flipH="1">
            <a:off x="7565753" y="1766370"/>
            <a:ext cx="5137429" cy="8003934"/>
          </a:xfrm>
          <a:prstGeom prst="snipRoundRect">
            <a:avLst>
              <a:gd name="adj1" fmla="val 0"/>
              <a:gd name="adj2" fmla="val 16667"/>
            </a:avLst>
          </a:prstGeom>
          <a:noFill/>
          <a:ln w="25400">
            <a:gradFill>
              <a:gsLst>
                <a:gs pos="30000">
                  <a:srgbClr val="1B56E7">
                    <a:alpha val="0"/>
                  </a:srgbClr>
                </a:gs>
                <a:gs pos="100000">
                  <a:srgbClr val="1B56E7">
                    <a:alpha val="20000"/>
                  </a:srgbClr>
                </a:gs>
              </a:gsLst>
              <a:lin ang="16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0" y="43764"/>
            <a:ext cx="2698812" cy="2698812"/>
          </a:xfrm>
          <a:prstGeom prst="rect">
            <a:avLst/>
          </a:prstGeom>
          <a:gradFill flip="none" rotWithShape="1">
            <a:gsLst>
              <a:gs pos="1000">
                <a:srgbClr val="1B56E7">
                  <a:alpha val="56000"/>
                </a:srgbClr>
              </a:gs>
              <a:gs pos="100000">
                <a:srgbClr val="1B56E7">
                  <a:alpha val="0"/>
                </a:srgb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5" name="Picture 12"/>
          <p:cNvPicPr>
            <a:picLocks noChangeAspect="1"/>
          </p:cNvPicPr>
          <p:nvPr/>
        </p:nvPicPr>
        <p:blipFill>
          <a:blip r:embed="rId2"/>
          <a:stretch>
            <a:fillRect/>
          </a:stretch>
        </p:blipFill>
        <p:spPr>
          <a:xfrm flipH="1" flipV="1">
            <a:off x="-1104900" y="0"/>
            <a:ext cx="5346077" cy="2280102"/>
          </a:xfrm>
          <a:prstGeom prst="rect">
            <a:avLst/>
          </a:prstGeom>
        </p:spPr>
      </p:pic>
      <p:sp>
        <p:nvSpPr>
          <p:cNvPr id="28" name="平行四边形 27"/>
          <p:cNvSpPr/>
          <p:nvPr/>
        </p:nvSpPr>
        <p:spPr>
          <a:xfrm>
            <a:off x="1126536" y="785040"/>
            <a:ext cx="3780572" cy="596889"/>
          </a:xfrm>
          <a:prstGeom prst="parallelogram">
            <a:avLst>
              <a:gd name="adj" fmla="val 76065"/>
            </a:avLst>
          </a:prstGeom>
          <a:noFill/>
          <a:ln w="25400">
            <a:gradFill>
              <a:gsLst>
                <a:gs pos="0">
                  <a:srgbClr val="174FDB">
                    <a:alpha val="50000"/>
                  </a:srgbClr>
                </a:gs>
                <a:gs pos="100000">
                  <a:srgbClr val="9158C7">
                    <a:alpha val="0"/>
                  </a:srgbClr>
                </a:gs>
              </a:gsLst>
              <a:lin ang="5400000" scaled="1"/>
            </a:gradFill>
          </a:ln>
          <a:effectLst>
            <a:outerShdw blurRad="419100" dist="355600" dir="2700000" sx="101000" sy="101000" algn="tl" rotWithShape="0">
              <a:srgbClr val="5883EE">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sp>
        <p:nvSpPr>
          <p:cNvPr id="6" name="平行四边形 5"/>
          <p:cNvSpPr/>
          <p:nvPr/>
        </p:nvSpPr>
        <p:spPr>
          <a:xfrm>
            <a:off x="955388" y="853007"/>
            <a:ext cx="3780572" cy="596889"/>
          </a:xfrm>
          <a:prstGeom prst="parallelogram">
            <a:avLst>
              <a:gd name="adj" fmla="val 76065"/>
            </a:avLst>
          </a:prstGeom>
          <a:gradFill flip="none" rotWithShape="1">
            <a:gsLst>
              <a:gs pos="52000">
                <a:srgbClr val="1B56E7"/>
              </a:gs>
              <a:gs pos="100000">
                <a:srgbClr val="8767EF"/>
              </a:gs>
            </a:gsLst>
            <a:lin ang="8100000" scaled="1"/>
            <a:tileRect/>
          </a:gradFill>
          <a:ln>
            <a:noFill/>
          </a:ln>
          <a:effectLst>
            <a:outerShdw blurRad="419100" dist="355600" dir="2700000" sx="101000" sy="101000" algn="tl" rotWithShape="0">
              <a:srgbClr val="5883EE">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pic>
        <p:nvPicPr>
          <p:cNvPr id="29" name="Picture 6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669674" y="520849"/>
            <a:ext cx="1121758" cy="957600"/>
          </a:xfrm>
          <a:prstGeom prst="rect">
            <a:avLst/>
          </a:prstGeom>
          <a:effectLst>
            <a:outerShdw blurRad="381000" dist="38100" dir="5400000" algn="t" rotWithShape="0">
              <a:srgbClr val="36B8DB">
                <a:alpha val="74000"/>
              </a:srgbClr>
            </a:outerShdw>
          </a:effectLst>
        </p:spPr>
      </p:pic>
      <p:sp>
        <p:nvSpPr>
          <p:cNvPr id="59" name="文本框 58"/>
          <p:cNvSpPr txBox="1"/>
          <p:nvPr/>
        </p:nvSpPr>
        <p:spPr>
          <a:xfrm>
            <a:off x="1971312" y="936008"/>
            <a:ext cx="2133600" cy="430530"/>
          </a:xfrm>
          <a:prstGeom prst="rect">
            <a:avLst/>
          </a:prstGeom>
          <a:noFill/>
        </p:spPr>
        <p:txBody>
          <a:bodyPr wrap="none" lIns="0" tIns="0" rIns="0" bIns="0" rtlCol="0">
            <a:spAutoFit/>
          </a:bodyPr>
          <a:lstStyle/>
          <a:p>
            <a:r>
              <a:rPr lang="zh-CN" altLang="en-US" sz="2800" dirty="0">
                <a:solidFill>
                  <a:schemeClr val="bg1"/>
                </a:solidFill>
                <a:latin typeface="思源黑体 CN Bold" panose="020B0800000000000000" pitchFamily="34" charset="-122"/>
                <a:ea typeface="思源黑体 CN Heavy" panose="020B0A00000000000000" charset="-122"/>
                <a:sym typeface="思源黑体 CN Bold" panose="020B0800000000000000" pitchFamily="34" charset="-122"/>
              </a:rPr>
              <a:t>這裏是大標題</a:t>
            </a:r>
            <a:endParaRPr lang="zh-CN" altLang="en-US" sz="2800" dirty="0">
              <a:solidFill>
                <a:schemeClr val="bg1"/>
              </a:solidFill>
              <a:latin typeface="思源黑体 CN Bold" panose="020B0800000000000000" pitchFamily="34" charset="-122"/>
              <a:ea typeface="思源黑体 CN Heavy" panose="020B0A00000000000000" charset="-122"/>
              <a:sym typeface="思源黑体 CN Bold" panose="020B0800000000000000" pitchFamily="34" charset="-122"/>
            </a:endParaRPr>
          </a:p>
        </p:txBody>
      </p:sp>
      <p:sp>
        <p:nvSpPr>
          <p:cNvPr id="60" name="文本框 59"/>
          <p:cNvSpPr txBox="1"/>
          <p:nvPr/>
        </p:nvSpPr>
        <p:spPr>
          <a:xfrm>
            <a:off x="7620073" y="-692288"/>
            <a:ext cx="4693920" cy="1477010"/>
          </a:xfrm>
          <a:prstGeom prst="rect">
            <a:avLst/>
          </a:prstGeom>
          <a:noFill/>
        </p:spPr>
        <p:txBody>
          <a:bodyPr wrap="none" lIns="0" tIns="0" rIns="0" bIns="0" rtlCol="0">
            <a:spAutoFit/>
          </a:bodyPr>
          <a:lstStyle>
            <a:defPPr>
              <a:defRPr lang="zh-CN"/>
            </a:defPPr>
            <a:lvl1pPr algn="ctr">
              <a:defRPr sz="9600">
                <a:ln>
                  <a:solidFill>
                    <a:schemeClr val="bg1">
                      <a:alpha val="20000"/>
                    </a:schemeClr>
                  </a:solidFill>
                </a:ln>
                <a:noFill/>
              </a:defRPr>
            </a:lvl1pPr>
          </a:lstStyle>
          <a:p>
            <a:r>
              <a:rPr lang="en-US" altLang="zh-CN" dirty="0">
                <a:latin typeface="思源黑体 CN Bold" panose="020B0800000000000000" pitchFamily="34" charset="-122"/>
                <a:ea typeface="思源黑体 CN Heavy" panose="020B0A00000000000000" charset="-122"/>
                <a:sym typeface="思源黑体 CN Medium" panose="020B0600000000000000" pitchFamily="34" charset="-122"/>
              </a:rPr>
              <a:t>HERE IS</a:t>
            </a:r>
            <a:endParaRPr lang="en-US" altLang="zh-CN" dirty="0">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55" name="矩形: 一个圆顶角，剪去另一个顶角 54"/>
          <p:cNvSpPr/>
          <p:nvPr/>
        </p:nvSpPr>
        <p:spPr>
          <a:xfrm>
            <a:off x="765653" y="1925733"/>
            <a:ext cx="5523265" cy="1753617"/>
          </a:xfrm>
          <a:prstGeom prst="snipRoundRect">
            <a:avLst>
              <a:gd name="adj1" fmla="val 0"/>
              <a:gd name="adj2" fmla="val 16667"/>
            </a:avLst>
          </a:prstGeom>
          <a:blipFill dpi="0" rotWithShape="1">
            <a:blip r:embed="rId4"/>
            <a:srcRect/>
            <a:tile tx="0" ty="0" sx="100000" sy="100000" flip="none" algn="ctr"/>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9" name="图片 188" descr="桌子上的碗&#10;&#10;低可信度描述已自动生成"/>
          <p:cNvPicPr>
            <a:picLocks noChangeAspect="1"/>
          </p:cNvPicPr>
          <p:nvPr/>
        </p:nvPicPr>
        <p:blipFill>
          <a:blip r:embed="rId5">
            <a:extLst>
              <a:ext uri="{BEBA8EAE-BF5A-486C-A8C5-ECC9F3942E4B}">
                <a14:imgProps xmlns:a14="http://schemas.microsoft.com/office/drawing/2010/main">
                  <a14:imgLayer r:embed="rId6">
                    <a14:imgEffect>
                      <a14:artisticFilmGrain/>
                    </a14:imgEffect>
                  </a14:imgLayer>
                </a14:imgProps>
              </a:ext>
              <a:ext uri="{28A0092B-C50C-407E-A947-70E740481C1C}">
                <a14:useLocalDpi xmlns:a14="http://schemas.microsoft.com/office/drawing/2010/main" val="0"/>
              </a:ext>
            </a:extLst>
          </a:blip>
          <a:stretch>
            <a:fillRect/>
          </a:stretch>
        </p:blipFill>
        <p:spPr>
          <a:xfrm rot="17968349">
            <a:off x="-1283079" y="5531157"/>
            <a:ext cx="2566158" cy="2566158"/>
          </a:xfrm>
          <a:prstGeom prst="rect">
            <a:avLst/>
          </a:prstGeom>
          <a:effectLst>
            <a:outerShdw blurRad="355600" dist="304800" dir="5400000" algn="t" rotWithShape="0">
              <a:srgbClr val="512876">
                <a:alpha val="62000"/>
              </a:srgbClr>
            </a:outerShdw>
          </a:effectLst>
        </p:spPr>
      </p:pic>
      <p:sp>
        <p:nvSpPr>
          <p:cNvPr id="194" name="矩形: 一个圆顶角，剪去另一个顶角 193"/>
          <p:cNvSpPr/>
          <p:nvPr/>
        </p:nvSpPr>
        <p:spPr>
          <a:xfrm flipH="1">
            <a:off x="7749553" y="1925733"/>
            <a:ext cx="5137429" cy="8003934"/>
          </a:xfrm>
          <a:prstGeom prst="snipRoundRect">
            <a:avLst>
              <a:gd name="adj1" fmla="val 0"/>
              <a:gd name="adj2" fmla="val 16667"/>
            </a:avLst>
          </a:prstGeom>
          <a:gradFill flip="none" rotWithShape="1">
            <a:gsLst>
              <a:gs pos="100000">
                <a:srgbClr val="1B56E7">
                  <a:lumMod val="100000"/>
                  <a:alpha val="80000"/>
                </a:srgbClr>
              </a:gs>
              <a:gs pos="34000">
                <a:srgbClr val="8767EF">
                  <a:alpha val="0"/>
                </a:srgbClr>
              </a:gs>
            </a:gsLst>
            <a:lin ang="16200000" scaled="1"/>
            <a:tileRect/>
          </a:gradFill>
          <a:ln w="25400">
            <a:gradFill>
              <a:gsLst>
                <a:gs pos="30000">
                  <a:srgbClr val="1B56E7">
                    <a:alpha val="0"/>
                  </a:srgbClr>
                </a:gs>
                <a:gs pos="100000">
                  <a:srgbClr val="8767EF"/>
                </a:gs>
              </a:gsLst>
              <a:lin ang="16200000" scaled="0"/>
            </a:gradFill>
          </a:ln>
          <a:effectLst>
            <a:outerShdw blurRad="749300" dir="5400000" sx="108000" sy="108000" algn="t" rotWithShape="0">
              <a:srgbClr val="8767EF">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矩形: 一个圆顶角，剪去另一个顶角 194"/>
          <p:cNvSpPr>
            <a:spLocks noChangeAspect="1"/>
          </p:cNvSpPr>
          <p:nvPr/>
        </p:nvSpPr>
        <p:spPr>
          <a:xfrm flipH="1">
            <a:off x="7935865" y="2099285"/>
            <a:ext cx="4863421" cy="7725327"/>
          </a:xfrm>
          <a:prstGeom prst="snipRoundRect">
            <a:avLst>
              <a:gd name="adj1" fmla="val 0"/>
              <a:gd name="adj2" fmla="val 16667"/>
            </a:avLst>
          </a:prstGeom>
          <a:noFill/>
          <a:ln cap="rnd">
            <a:gradFill>
              <a:gsLst>
                <a:gs pos="0">
                  <a:srgbClr val="82A2F2"/>
                </a:gs>
                <a:gs pos="100000">
                  <a:srgbClr val="8767EF"/>
                </a:gs>
              </a:gsLst>
              <a:lin ang="5400000" scaled="1"/>
            </a:gradFill>
            <a:prstDash val="dash"/>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文本框 195"/>
          <p:cNvSpPr txBox="1"/>
          <p:nvPr/>
        </p:nvSpPr>
        <p:spPr>
          <a:xfrm>
            <a:off x="8256854" y="2277533"/>
            <a:ext cx="588010" cy="1568450"/>
          </a:xfrm>
          <a:prstGeom prst="rect">
            <a:avLst/>
          </a:prstGeom>
          <a:noFill/>
        </p:spPr>
        <p:txBody>
          <a:bodyPr wrap="none" rtlCol="0">
            <a:spAutoFit/>
          </a:bodyPr>
          <a:lstStyle/>
          <a:p>
            <a:pPr algn="ctr"/>
            <a:r>
              <a:rPr lang="en-US" altLang="zh-CN" sz="9600" dirty="0">
                <a:ln w="6350">
                  <a:gradFill>
                    <a:gsLst>
                      <a:gs pos="0">
                        <a:schemeClr val="bg1"/>
                      </a:gs>
                      <a:gs pos="100000">
                        <a:schemeClr val="bg1">
                          <a:alpha val="0"/>
                        </a:schemeClr>
                      </a:gs>
                    </a:gsLst>
                    <a:lin ang="5400000" scaled="1"/>
                  </a:gradFill>
                </a:ln>
                <a:noFill/>
                <a:latin typeface="Bahnschrift SemiBold" panose="020B0502040204020203" pitchFamily="34" charset="0"/>
                <a:ea typeface="WDBTH" panose="02010600040101010101" charset="-122"/>
              </a:rPr>
              <a:t>1</a:t>
            </a:r>
            <a:endParaRPr lang="zh-CN" altLang="en-US" sz="9600" dirty="0">
              <a:ln w="6350">
                <a:gradFill>
                  <a:gsLst>
                    <a:gs pos="0">
                      <a:schemeClr val="bg1"/>
                    </a:gs>
                    <a:gs pos="100000">
                      <a:schemeClr val="bg1">
                        <a:alpha val="0"/>
                      </a:schemeClr>
                    </a:gs>
                  </a:gsLst>
                  <a:lin ang="5400000" scaled="1"/>
                </a:gradFill>
              </a:ln>
              <a:noFill/>
              <a:latin typeface="Bahnschrift SemiBold" panose="020B0502040204020203" pitchFamily="34" charset="0"/>
              <a:ea typeface="WDBTH" panose="02010600040101010101" charset="-122"/>
            </a:endParaRPr>
          </a:p>
        </p:txBody>
      </p:sp>
      <p:sp>
        <p:nvSpPr>
          <p:cNvPr id="198" name="文本框 197"/>
          <p:cNvSpPr txBox="1"/>
          <p:nvPr/>
        </p:nvSpPr>
        <p:spPr>
          <a:xfrm>
            <a:off x="9092798" y="2682172"/>
            <a:ext cx="1524000" cy="307340"/>
          </a:xfrm>
          <a:prstGeom prst="rect">
            <a:avLst/>
          </a:prstGeom>
          <a:noFill/>
        </p:spPr>
        <p:txBody>
          <a:bodyPr wrap="none" lIns="0" tIns="0" rIns="0" bIns="0" rtlCol="0">
            <a:spAutoFit/>
          </a:bodyPr>
          <a:lstStyle>
            <a:defPPr>
              <a:defRPr lang="zh-CN"/>
            </a:defPPr>
            <a:lvl1pPr>
              <a:defRPr sz="2000">
                <a:gradFill>
                  <a:gsLst>
                    <a:gs pos="0">
                      <a:schemeClr val="bg1"/>
                    </a:gs>
                    <a:gs pos="100000">
                      <a:srgbClr val="BACCF8">
                        <a:alpha val="50000"/>
                      </a:srgbClr>
                    </a:gs>
                  </a:gsLst>
                  <a:lin ang="0" scaled="0"/>
                </a:gradFill>
                <a:latin typeface="思源黑体 CN Medium" panose="020B0600000000000000" pitchFamily="34" charset="-122"/>
                <a:ea typeface="思源黑体 CN Medium" panose="020B0600000000000000" pitchFamily="34" charset="-122"/>
              </a:defRPr>
            </a:lvl1pPr>
          </a:lstStyle>
          <a:p>
            <a:r>
              <a:rPr lang="zh-CN" altLang="en-US" dirty="0">
                <a:latin typeface="思源黑体 CN Bold" panose="020B0800000000000000" pitchFamily="34" charset="-122"/>
                <a:ea typeface="思源黑体 CN Heavy" panose="020B0A00000000000000" charset="-122"/>
                <a:sym typeface="思源黑体 CN Medium" panose="020B0600000000000000" pitchFamily="34" charset="-122"/>
              </a:rPr>
              <a:t>這裏是小標題</a:t>
            </a:r>
            <a:endParaRPr lang="zh-CN" altLang="en-US" dirty="0">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199" name="文本框 198"/>
          <p:cNvSpPr txBox="1"/>
          <p:nvPr/>
        </p:nvSpPr>
        <p:spPr>
          <a:xfrm>
            <a:off x="9092799" y="3068158"/>
            <a:ext cx="2345348" cy="774700"/>
          </a:xfrm>
          <a:prstGeom prst="rect">
            <a:avLst/>
          </a:prstGeom>
          <a:noFill/>
        </p:spPr>
        <p:txBody>
          <a:bodyPr wrap="square" lIns="0" tIns="0" rIns="0" bIns="0" rtlCol="0">
            <a:spAutoFit/>
          </a:bodyPr>
          <a:lstStyle>
            <a:defPPr>
              <a:defRPr lang="zh-CN"/>
            </a:defPPr>
            <a:lvl1pPr>
              <a:lnSpc>
                <a:spcPct val="120000"/>
              </a:lnSpc>
              <a:defRPr sz="1400">
                <a:solidFill>
                  <a:schemeClr val="bg1">
                    <a:alpha val="50000"/>
                  </a:schemeClr>
                </a:solidFill>
              </a:defRPr>
            </a:lvl1pPr>
          </a:lstStyle>
          <a:p>
            <a:pPr>
              <a:lnSpc>
                <a:spcPct val="120000"/>
              </a:lnSpc>
            </a:pPr>
            <a:r>
              <a:rPr lang="zh-CN" altLang="en-US" sz="1400" dirty="0">
                <a:solidFill>
                  <a:schemeClr val="bg1">
                    <a:alpha val="50000"/>
                  </a:schemeClr>
                </a:solidFill>
                <a:latin typeface="思源黑体 CN Bold" panose="020B0800000000000000" pitchFamily="34" charset="-122"/>
                <a:ea typeface="思源黑体 CN Heavy" panose="020B0A00000000000000" charset="-122"/>
              </a:rPr>
              <a:t>文字這裏是一段文字這裏是一段文字這裏是一段文一段文字這裏是一段文這裏是一段</a:t>
            </a:r>
            <a:endParaRPr lang="zh-CN" altLang="en-US" sz="14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200" name="文本框 199"/>
          <p:cNvSpPr txBox="1"/>
          <p:nvPr/>
        </p:nvSpPr>
        <p:spPr>
          <a:xfrm>
            <a:off x="8144460" y="3993131"/>
            <a:ext cx="812800" cy="1568450"/>
          </a:xfrm>
          <a:prstGeom prst="rect">
            <a:avLst/>
          </a:prstGeom>
          <a:noFill/>
        </p:spPr>
        <p:txBody>
          <a:bodyPr wrap="none" rtlCol="0">
            <a:spAutoFit/>
          </a:bodyPr>
          <a:lstStyle/>
          <a:p>
            <a:pPr algn="ctr"/>
            <a:r>
              <a:rPr lang="en-US" altLang="zh-CN" sz="9600" dirty="0">
                <a:ln w="6350">
                  <a:gradFill>
                    <a:gsLst>
                      <a:gs pos="0">
                        <a:schemeClr val="bg1"/>
                      </a:gs>
                      <a:gs pos="100000">
                        <a:schemeClr val="bg1">
                          <a:alpha val="0"/>
                        </a:schemeClr>
                      </a:gs>
                    </a:gsLst>
                    <a:lin ang="5400000" scaled="1"/>
                  </a:gradFill>
                </a:ln>
                <a:noFill/>
                <a:latin typeface="Bahnschrift SemiBold" panose="020B0502040204020203" pitchFamily="34" charset="0"/>
                <a:ea typeface="WDBTH" panose="02010600040101010101" charset="-122"/>
              </a:rPr>
              <a:t>2</a:t>
            </a:r>
            <a:endParaRPr lang="zh-CN" altLang="en-US" sz="9600" dirty="0">
              <a:ln w="6350">
                <a:gradFill>
                  <a:gsLst>
                    <a:gs pos="0">
                      <a:schemeClr val="bg1"/>
                    </a:gs>
                    <a:gs pos="100000">
                      <a:schemeClr val="bg1">
                        <a:alpha val="0"/>
                      </a:schemeClr>
                    </a:gs>
                  </a:gsLst>
                  <a:lin ang="5400000" scaled="1"/>
                </a:gradFill>
              </a:ln>
              <a:noFill/>
              <a:latin typeface="Bahnschrift SemiBold" panose="020B0502040204020203" pitchFamily="34" charset="0"/>
              <a:ea typeface="WDBTH" panose="02010600040101010101" charset="-122"/>
            </a:endParaRPr>
          </a:p>
        </p:txBody>
      </p:sp>
      <p:sp>
        <p:nvSpPr>
          <p:cNvPr id="201" name="文本框 200"/>
          <p:cNvSpPr txBox="1"/>
          <p:nvPr/>
        </p:nvSpPr>
        <p:spPr>
          <a:xfrm>
            <a:off x="9092798" y="4397770"/>
            <a:ext cx="1524000" cy="307340"/>
          </a:xfrm>
          <a:prstGeom prst="rect">
            <a:avLst/>
          </a:prstGeom>
          <a:noFill/>
        </p:spPr>
        <p:txBody>
          <a:bodyPr wrap="none" lIns="0" tIns="0" rIns="0" bIns="0" rtlCol="0">
            <a:spAutoFit/>
          </a:bodyPr>
          <a:lstStyle>
            <a:defPPr>
              <a:defRPr lang="zh-CN"/>
            </a:defPPr>
            <a:lvl1pPr>
              <a:defRPr sz="2000">
                <a:gradFill>
                  <a:gsLst>
                    <a:gs pos="0">
                      <a:schemeClr val="bg1"/>
                    </a:gs>
                    <a:gs pos="100000">
                      <a:srgbClr val="BACCF8">
                        <a:alpha val="50000"/>
                      </a:srgbClr>
                    </a:gs>
                  </a:gsLst>
                  <a:lin ang="0" scaled="0"/>
                </a:gradFill>
                <a:latin typeface="思源黑体 CN Medium" panose="020B0600000000000000" pitchFamily="34" charset="-122"/>
                <a:ea typeface="思源黑体 CN Medium" panose="020B0600000000000000" pitchFamily="34" charset="-122"/>
              </a:defRPr>
            </a:lvl1pPr>
          </a:lstStyle>
          <a:p>
            <a:r>
              <a:rPr lang="zh-CN" altLang="en-US" dirty="0">
                <a:latin typeface="思源黑体 CN Bold" panose="020B0800000000000000" pitchFamily="34" charset="-122"/>
                <a:ea typeface="思源黑体 CN Heavy" panose="020B0A00000000000000" charset="-122"/>
                <a:sym typeface="思源黑体 CN Medium" panose="020B0600000000000000" pitchFamily="34" charset="-122"/>
              </a:rPr>
              <a:t>這裏是小標題</a:t>
            </a:r>
            <a:endParaRPr lang="zh-CN" altLang="en-US" dirty="0">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202" name="文本框 201"/>
          <p:cNvSpPr txBox="1"/>
          <p:nvPr/>
        </p:nvSpPr>
        <p:spPr>
          <a:xfrm>
            <a:off x="9092799" y="4783756"/>
            <a:ext cx="2345348" cy="774700"/>
          </a:xfrm>
          <a:prstGeom prst="rect">
            <a:avLst/>
          </a:prstGeom>
          <a:noFill/>
        </p:spPr>
        <p:txBody>
          <a:bodyPr wrap="square" lIns="0" tIns="0" rIns="0" bIns="0" rtlCol="0">
            <a:spAutoFit/>
          </a:bodyPr>
          <a:lstStyle>
            <a:defPPr>
              <a:defRPr lang="zh-CN"/>
            </a:defPPr>
            <a:lvl1pPr>
              <a:lnSpc>
                <a:spcPct val="120000"/>
              </a:lnSpc>
              <a:defRPr sz="1400">
                <a:solidFill>
                  <a:schemeClr val="bg1">
                    <a:alpha val="50000"/>
                  </a:schemeClr>
                </a:solidFill>
              </a:defRPr>
            </a:lvl1pPr>
          </a:lstStyle>
          <a:p>
            <a:pPr>
              <a:lnSpc>
                <a:spcPct val="120000"/>
              </a:lnSpc>
            </a:pPr>
            <a:r>
              <a:rPr lang="zh-CN" altLang="en-US" sz="1400" dirty="0">
                <a:solidFill>
                  <a:schemeClr val="bg1">
                    <a:alpha val="50000"/>
                  </a:schemeClr>
                </a:solidFill>
                <a:latin typeface="思源黑体 CN Bold" panose="020B0800000000000000" pitchFamily="34" charset="-122"/>
                <a:ea typeface="思源黑体 CN Heavy" panose="020B0A00000000000000" charset="-122"/>
              </a:rPr>
              <a:t>文字這裏是一段文字這裏是一段文字這裏是一段文一段文字這裏是一段</a:t>
            </a:r>
            <a:endParaRPr lang="zh-CN" altLang="en-US" sz="14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206" name="矩形: 一个圆顶角，剪去另一个顶角 205"/>
          <p:cNvSpPr/>
          <p:nvPr/>
        </p:nvSpPr>
        <p:spPr>
          <a:xfrm>
            <a:off x="581853" y="1730910"/>
            <a:ext cx="5523265" cy="1753617"/>
          </a:xfrm>
          <a:prstGeom prst="snipRoundRect">
            <a:avLst>
              <a:gd name="adj1" fmla="val 0"/>
              <a:gd name="adj2" fmla="val 16667"/>
            </a:avLst>
          </a:prstGeom>
          <a:noFill/>
          <a:ln w="9525">
            <a:gradFill>
              <a:gsLst>
                <a:gs pos="0">
                  <a:schemeClr val="accent1">
                    <a:lumMod val="5000"/>
                    <a:lumOff val="95000"/>
                  </a:schemeClr>
                </a:gs>
                <a:gs pos="100000">
                  <a:srgbClr val="8767E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11" name="直接连接符 210"/>
          <p:cNvCxnSpPr/>
          <p:nvPr/>
        </p:nvCxnSpPr>
        <p:spPr>
          <a:xfrm>
            <a:off x="2600325" y="6551151"/>
            <a:ext cx="7966075" cy="0"/>
          </a:xfrm>
          <a:prstGeom prst="line">
            <a:avLst/>
          </a:prstGeom>
          <a:ln w="22225" cap="rnd">
            <a:solidFill>
              <a:srgbClr val="174FDB">
                <a:alpha val="20000"/>
              </a:srgbClr>
            </a:solidFill>
            <a:prstDash val="dash"/>
            <a:round/>
          </a:ln>
        </p:spPr>
        <p:style>
          <a:lnRef idx="1">
            <a:schemeClr val="accent1"/>
          </a:lnRef>
          <a:fillRef idx="0">
            <a:schemeClr val="accent1"/>
          </a:fillRef>
          <a:effectRef idx="0">
            <a:schemeClr val="accent1"/>
          </a:effectRef>
          <a:fontRef idx="minor">
            <a:schemeClr val="tx1"/>
          </a:fontRef>
        </p:style>
      </p:cxnSp>
      <p:pic>
        <p:nvPicPr>
          <p:cNvPr id="212" name="Picture 65"/>
          <p:cNvPicPr/>
          <p:nvPr/>
        </p:nvPicPr>
        <p:blipFill>
          <a:blip r:embed="rId3">
            <a:alphaModFix amt="50000"/>
            <a:extLst>
              <a:ext uri="{28A0092B-C50C-407E-A947-70E740481C1C}">
                <a14:useLocalDpi xmlns:a14="http://schemas.microsoft.com/office/drawing/2010/main" val="0"/>
              </a:ext>
            </a:extLst>
          </a:blip>
          <a:stretch>
            <a:fillRect/>
          </a:stretch>
        </p:blipFill>
        <p:spPr>
          <a:xfrm>
            <a:off x="10654337" y="6460952"/>
            <a:ext cx="211323" cy="180398"/>
          </a:xfrm>
          <a:prstGeom prst="rect">
            <a:avLst/>
          </a:prstGeom>
        </p:spPr>
      </p:pic>
      <p:pic>
        <p:nvPicPr>
          <p:cNvPr id="213" name="Picture 65"/>
          <p:cNvPicPr/>
          <p:nvPr/>
        </p:nvPicPr>
        <p:blipFill>
          <a:blip r:embed="rId3">
            <a:alphaModFix amt="20000"/>
            <a:extLst>
              <a:ext uri="{28A0092B-C50C-407E-A947-70E740481C1C}">
                <a14:useLocalDpi xmlns:a14="http://schemas.microsoft.com/office/drawing/2010/main" val="0"/>
              </a:ext>
            </a:extLst>
          </a:blip>
          <a:stretch>
            <a:fillRect/>
          </a:stretch>
        </p:blipFill>
        <p:spPr>
          <a:xfrm flipV="1">
            <a:off x="10915259" y="6460952"/>
            <a:ext cx="211323" cy="180398"/>
          </a:xfrm>
          <a:prstGeom prst="rect">
            <a:avLst/>
          </a:prstGeom>
        </p:spPr>
      </p:pic>
      <p:pic>
        <p:nvPicPr>
          <p:cNvPr id="214" name="Picture 65"/>
          <p:cNvPicPr/>
          <p:nvPr/>
        </p:nvPicPr>
        <p:blipFill>
          <a:blip r:embed="rId3">
            <a:alphaModFix amt="50000"/>
            <a:extLst>
              <a:ext uri="{28A0092B-C50C-407E-A947-70E740481C1C}">
                <a14:useLocalDpi xmlns:a14="http://schemas.microsoft.com/office/drawing/2010/main" val="0"/>
              </a:ext>
            </a:extLst>
          </a:blip>
          <a:stretch>
            <a:fillRect/>
          </a:stretch>
        </p:blipFill>
        <p:spPr>
          <a:xfrm flipH="1">
            <a:off x="11176181" y="6460952"/>
            <a:ext cx="211323" cy="180398"/>
          </a:xfrm>
          <a:prstGeom prst="rect">
            <a:avLst/>
          </a:prstGeom>
        </p:spPr>
      </p:pic>
      <p:sp>
        <p:nvSpPr>
          <p:cNvPr id="38" name="梯形 37"/>
          <p:cNvSpPr/>
          <p:nvPr/>
        </p:nvSpPr>
        <p:spPr>
          <a:xfrm>
            <a:off x="734346" y="4739162"/>
            <a:ext cx="2594241" cy="704371"/>
          </a:xfrm>
          <a:prstGeom prst="trapezoid">
            <a:avLst>
              <a:gd name="adj" fmla="val 83902"/>
            </a:avLst>
          </a:prstGeom>
          <a:gradFill flip="none" rotWithShape="1">
            <a:gsLst>
              <a:gs pos="100000">
                <a:srgbClr val="1B56E7">
                  <a:lumMod val="100000"/>
                  <a:alpha val="20000"/>
                </a:srgbClr>
              </a:gs>
              <a:gs pos="25000">
                <a:srgbClr val="8767EF">
                  <a:alpha val="0"/>
                </a:srgbClr>
              </a:gs>
            </a:gsLst>
            <a:lin ang="5400000" scaled="1"/>
            <a:tileRect/>
          </a:gradFill>
          <a:ln>
            <a:gradFill>
              <a:gsLst>
                <a:gs pos="32000">
                  <a:srgbClr val="1B56E7">
                    <a:alpha val="0"/>
                  </a:srgbClr>
                </a:gs>
                <a:gs pos="100000">
                  <a:srgbClr val="8767EF"/>
                </a:gs>
              </a:gsLst>
              <a:lin ang="5400000" scaled="1"/>
            </a:gradFill>
          </a:ln>
          <a:effectLst>
            <a:outerShdw blurRad="266700" dir="5400000" algn="t" rotWithShape="0">
              <a:srgbClr val="8767EF">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梯形 40"/>
          <p:cNvSpPr/>
          <p:nvPr/>
        </p:nvSpPr>
        <p:spPr>
          <a:xfrm>
            <a:off x="3694594" y="4739162"/>
            <a:ext cx="2594241" cy="704371"/>
          </a:xfrm>
          <a:prstGeom prst="trapezoid">
            <a:avLst>
              <a:gd name="adj" fmla="val 83902"/>
            </a:avLst>
          </a:prstGeom>
          <a:gradFill flip="none" rotWithShape="1">
            <a:gsLst>
              <a:gs pos="100000">
                <a:srgbClr val="1B56E7">
                  <a:lumMod val="100000"/>
                  <a:alpha val="20000"/>
                </a:srgbClr>
              </a:gs>
              <a:gs pos="25000">
                <a:srgbClr val="8767EF">
                  <a:alpha val="0"/>
                </a:srgbClr>
              </a:gs>
            </a:gsLst>
            <a:lin ang="5400000" scaled="1"/>
            <a:tileRect/>
          </a:gradFill>
          <a:ln>
            <a:gradFill>
              <a:gsLst>
                <a:gs pos="32000">
                  <a:srgbClr val="1B56E7">
                    <a:alpha val="0"/>
                  </a:srgbClr>
                </a:gs>
                <a:gs pos="100000">
                  <a:srgbClr val="8767EF"/>
                </a:gs>
              </a:gsLst>
              <a:lin ang="5400000" scaled="1"/>
            </a:gradFill>
          </a:ln>
          <a:effectLst>
            <a:outerShdw blurRad="266700" dir="5400000" algn="t" rotWithShape="0">
              <a:srgbClr val="8767EF">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 name="组合 4"/>
          <p:cNvGrpSpPr/>
          <p:nvPr/>
        </p:nvGrpSpPr>
        <p:grpSpPr>
          <a:xfrm>
            <a:off x="1166204" y="4344225"/>
            <a:ext cx="1727177" cy="830580"/>
            <a:chOff x="1012247" y="3911646"/>
            <a:chExt cx="1727177" cy="830580"/>
          </a:xfrm>
        </p:grpSpPr>
        <p:sp>
          <p:nvSpPr>
            <p:cNvPr id="51" name="文本框 50"/>
            <p:cNvSpPr txBox="1"/>
            <p:nvPr/>
          </p:nvSpPr>
          <p:spPr>
            <a:xfrm>
              <a:off x="1012247" y="3911646"/>
              <a:ext cx="1615440" cy="830580"/>
            </a:xfrm>
            <a:prstGeom prst="rect">
              <a:avLst/>
            </a:prstGeom>
            <a:noFill/>
          </p:spPr>
          <p:txBody>
            <a:bodyPr wrap="none" lIns="0" tIns="0" rIns="0" bIns="0" rtlCol="0">
              <a:spAutoFit/>
            </a:bodyPr>
            <a:lstStyle/>
            <a:p>
              <a:pPr algn="l"/>
              <a:r>
                <a:rPr lang="en-US" altLang="zh-CN" sz="5400" dirty="0">
                  <a:gradFill>
                    <a:gsLst>
                      <a:gs pos="0">
                        <a:schemeClr val="bg1"/>
                      </a:gs>
                      <a:gs pos="100000">
                        <a:srgbClr val="1B56E7"/>
                      </a:gs>
                    </a:gsLst>
                    <a:lin ang="2700000" scaled="0"/>
                  </a:gradFill>
                  <a:latin typeface="思源黑体 CN Bold" panose="020B0800000000000000" pitchFamily="34" charset="-122"/>
                  <a:ea typeface="思源黑体 CN Heavy" panose="020B0A00000000000000" charset="-122"/>
                </a:rPr>
                <a:t>2468</a:t>
              </a:r>
              <a:endParaRPr lang="en-US" altLang="zh-CN" sz="5400" dirty="0">
                <a:gradFill>
                  <a:gsLst>
                    <a:gs pos="0">
                      <a:schemeClr val="bg1"/>
                    </a:gs>
                    <a:gs pos="100000">
                      <a:srgbClr val="1B56E7"/>
                    </a:gs>
                  </a:gsLst>
                  <a:lin ang="2700000" scaled="0"/>
                </a:gradFill>
                <a:latin typeface="思源黑体 CN Bold" panose="020B0800000000000000" pitchFamily="34" charset="-122"/>
                <a:ea typeface="思源黑体 CN Heavy" panose="020B0A00000000000000" charset="-122"/>
              </a:endParaRPr>
            </a:p>
          </p:txBody>
        </p:sp>
        <p:sp>
          <p:nvSpPr>
            <p:cNvPr id="52" name="文本框 51"/>
            <p:cNvSpPr txBox="1"/>
            <p:nvPr/>
          </p:nvSpPr>
          <p:spPr>
            <a:xfrm>
              <a:off x="2527969" y="4414533"/>
              <a:ext cx="211455" cy="184150"/>
            </a:xfrm>
            <a:prstGeom prst="rect">
              <a:avLst/>
            </a:prstGeom>
            <a:noFill/>
          </p:spPr>
          <p:txBody>
            <a:bodyPr wrap="none" lIns="0" tIns="0" rIns="0" bIns="0" rtlCol="0">
              <a:spAutoFit/>
            </a:bodyPr>
            <a:lstStyle/>
            <a:p>
              <a:pPr algn="l"/>
              <a:r>
                <a:rPr lang="en-US" altLang="zh-CN" sz="1200" dirty="0">
                  <a:solidFill>
                    <a:schemeClr val="bg1">
                      <a:alpha val="50000"/>
                    </a:schemeClr>
                  </a:solidFill>
                  <a:latin typeface="思源黑体 CN Bold" panose="020B0800000000000000" pitchFamily="34" charset="-122"/>
                  <a:ea typeface="思源黑体 CN Heavy" panose="020B0A00000000000000" charset="-122"/>
                  <a:sym typeface="思源黑体 CN Regular" panose="020B0500000000000000" pitchFamily="34" charset="-122"/>
                </a:rPr>
                <a:t>/</a:t>
              </a:r>
              <a:r>
                <a:rPr lang="zh-CN" altLang="en-US" sz="1200" dirty="0">
                  <a:solidFill>
                    <a:schemeClr val="bg1">
                      <a:alpha val="50000"/>
                    </a:schemeClr>
                  </a:solidFill>
                  <a:latin typeface="思源黑体 CN Bold" panose="020B0800000000000000" pitchFamily="34" charset="-122"/>
                  <a:ea typeface="思源黑体 CN Heavy" panose="020B0A00000000000000" charset="-122"/>
                  <a:sym typeface="思源黑体 CN Regular" panose="020B0500000000000000" pitchFamily="34" charset="-122"/>
                </a:rPr>
                <a:t>個</a:t>
              </a:r>
              <a:endParaRPr lang="zh-CN" altLang="en-US" sz="1200" dirty="0">
                <a:solidFill>
                  <a:schemeClr val="bg1">
                    <a:alpha val="50000"/>
                  </a:schemeClr>
                </a:solidFill>
                <a:latin typeface="思源黑体 CN Bold" panose="020B0800000000000000" pitchFamily="34" charset="-122"/>
                <a:ea typeface="思源黑体 CN Heavy" panose="020B0A00000000000000" charset="-122"/>
                <a:sym typeface="思源黑体 CN Regular" panose="020B0500000000000000" pitchFamily="34" charset="-122"/>
              </a:endParaRPr>
            </a:p>
          </p:txBody>
        </p:sp>
      </p:grpSp>
      <p:sp>
        <p:nvSpPr>
          <p:cNvPr id="53" name="文本框 52"/>
          <p:cNvSpPr txBox="1"/>
          <p:nvPr/>
        </p:nvSpPr>
        <p:spPr>
          <a:xfrm>
            <a:off x="1204607" y="5091649"/>
            <a:ext cx="1066800" cy="257810"/>
          </a:xfrm>
          <a:prstGeom prst="rect">
            <a:avLst/>
          </a:prstGeom>
          <a:noFill/>
        </p:spPr>
        <p:txBody>
          <a:bodyPr wrap="none" lIns="0" tIns="0" rIns="0" bIns="0" rtlCol="0">
            <a:spAutoFit/>
          </a:bodyPr>
          <a:lstStyle/>
          <a:p>
            <a:pPr>
              <a:lnSpc>
                <a:spcPct val="120000"/>
              </a:lnSpc>
            </a:pPr>
            <a:r>
              <a:rPr lang="zh-CN" altLang="en-US" sz="1400" dirty="0">
                <a:solidFill>
                  <a:schemeClr val="bg1">
                    <a:alpha val="80000"/>
                  </a:schemeClr>
                </a:solidFill>
                <a:latin typeface="思源黑体 CN Bold" panose="020B0800000000000000" pitchFamily="34" charset="-122"/>
                <a:ea typeface="思源黑体 CN Heavy" panose="020B0A00000000000000" charset="-122"/>
                <a:sym typeface="思源黑体 CN Medium" panose="020B0600000000000000" pitchFamily="34" charset="-122"/>
              </a:rPr>
              <a:t>少量數據要點</a:t>
            </a:r>
            <a:endParaRPr lang="zh-CN" altLang="en-US" sz="1400" dirty="0">
              <a:solidFill>
                <a:schemeClr val="bg1">
                  <a:alpha val="80000"/>
                </a:schemeClr>
              </a:soli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63" name="文本框 62"/>
          <p:cNvSpPr txBox="1"/>
          <p:nvPr/>
        </p:nvSpPr>
        <p:spPr>
          <a:xfrm>
            <a:off x="4126452" y="4344225"/>
            <a:ext cx="1615440" cy="830580"/>
          </a:xfrm>
          <a:prstGeom prst="rect">
            <a:avLst/>
          </a:prstGeom>
          <a:noFill/>
        </p:spPr>
        <p:txBody>
          <a:bodyPr wrap="none" lIns="0" tIns="0" rIns="0" bIns="0" rtlCol="0">
            <a:spAutoFit/>
          </a:bodyPr>
          <a:lstStyle/>
          <a:p>
            <a:pPr algn="l"/>
            <a:r>
              <a:rPr lang="en-US" altLang="zh-CN" sz="5400" dirty="0">
                <a:gradFill>
                  <a:gsLst>
                    <a:gs pos="0">
                      <a:schemeClr val="bg1"/>
                    </a:gs>
                    <a:gs pos="100000">
                      <a:srgbClr val="1B56E7"/>
                    </a:gs>
                  </a:gsLst>
                  <a:lin ang="2700000" scaled="0"/>
                </a:gradFill>
                <a:latin typeface="思源黑体 CN Bold" panose="020B0800000000000000" pitchFamily="34" charset="-122"/>
                <a:ea typeface="思源黑体 CN Heavy" panose="020B0A00000000000000" charset="-122"/>
              </a:rPr>
              <a:t>7564</a:t>
            </a:r>
            <a:endParaRPr lang="en-US" altLang="zh-CN" sz="5400" dirty="0">
              <a:gradFill>
                <a:gsLst>
                  <a:gs pos="0">
                    <a:schemeClr val="bg1"/>
                  </a:gs>
                  <a:gs pos="100000">
                    <a:srgbClr val="1B56E7"/>
                  </a:gs>
                </a:gsLst>
                <a:lin ang="2700000" scaled="0"/>
              </a:gradFill>
              <a:latin typeface="思源黑体 CN Bold" panose="020B0800000000000000" pitchFamily="34" charset="-122"/>
              <a:ea typeface="思源黑体 CN Heavy" panose="020B0A00000000000000" charset="-122"/>
            </a:endParaRPr>
          </a:p>
        </p:txBody>
      </p:sp>
      <p:sp>
        <p:nvSpPr>
          <p:cNvPr id="64" name="文本框 63"/>
          <p:cNvSpPr txBox="1"/>
          <p:nvPr/>
        </p:nvSpPr>
        <p:spPr>
          <a:xfrm>
            <a:off x="5642174" y="4847112"/>
            <a:ext cx="211455" cy="184150"/>
          </a:xfrm>
          <a:prstGeom prst="rect">
            <a:avLst/>
          </a:prstGeom>
          <a:noFill/>
        </p:spPr>
        <p:txBody>
          <a:bodyPr wrap="none" lIns="0" tIns="0" rIns="0" bIns="0" rtlCol="0">
            <a:spAutoFit/>
          </a:bodyPr>
          <a:lstStyle/>
          <a:p>
            <a:pPr algn="l"/>
            <a:r>
              <a:rPr lang="en-US" altLang="zh-CN" sz="1200" dirty="0">
                <a:solidFill>
                  <a:schemeClr val="bg1">
                    <a:alpha val="50000"/>
                  </a:schemeClr>
                </a:solidFill>
                <a:latin typeface="思源黑体 CN Bold" panose="020B0800000000000000" pitchFamily="34" charset="-122"/>
                <a:ea typeface="思源黑体 CN Heavy" panose="020B0A00000000000000" charset="-122"/>
                <a:sym typeface="思源黑体 CN Regular" panose="020B0500000000000000" pitchFamily="34" charset="-122"/>
              </a:rPr>
              <a:t>/</a:t>
            </a:r>
            <a:r>
              <a:rPr lang="zh-CN" altLang="en-US" sz="1200" dirty="0">
                <a:solidFill>
                  <a:schemeClr val="bg1">
                    <a:alpha val="50000"/>
                  </a:schemeClr>
                </a:solidFill>
                <a:latin typeface="思源黑体 CN Bold" panose="020B0800000000000000" pitchFamily="34" charset="-122"/>
                <a:ea typeface="思源黑体 CN Heavy" panose="020B0A00000000000000" charset="-122"/>
                <a:sym typeface="思源黑体 CN Regular" panose="020B0500000000000000" pitchFamily="34" charset="-122"/>
              </a:rPr>
              <a:t>個</a:t>
            </a:r>
            <a:endParaRPr lang="zh-CN" altLang="en-US" sz="1200" dirty="0">
              <a:solidFill>
                <a:schemeClr val="bg1">
                  <a:alpha val="50000"/>
                </a:schemeClr>
              </a:solidFill>
              <a:latin typeface="思源黑体 CN Bold" panose="020B0800000000000000" pitchFamily="34" charset="-122"/>
              <a:ea typeface="思源黑体 CN Heavy" panose="020B0A00000000000000" charset="-122"/>
              <a:sym typeface="思源黑体 CN Regular" panose="020B0500000000000000" pitchFamily="34" charset="-122"/>
            </a:endParaRPr>
          </a:p>
        </p:txBody>
      </p:sp>
      <p:sp>
        <p:nvSpPr>
          <p:cNvPr id="62" name="文本框 61"/>
          <p:cNvSpPr txBox="1"/>
          <p:nvPr/>
        </p:nvSpPr>
        <p:spPr>
          <a:xfrm>
            <a:off x="4164855" y="5091649"/>
            <a:ext cx="1066800" cy="257810"/>
          </a:xfrm>
          <a:prstGeom prst="rect">
            <a:avLst/>
          </a:prstGeom>
          <a:noFill/>
        </p:spPr>
        <p:txBody>
          <a:bodyPr wrap="none" lIns="0" tIns="0" rIns="0" bIns="0" rtlCol="0">
            <a:spAutoFit/>
          </a:bodyPr>
          <a:lstStyle/>
          <a:p>
            <a:pPr>
              <a:lnSpc>
                <a:spcPct val="120000"/>
              </a:lnSpc>
            </a:pPr>
            <a:r>
              <a:rPr lang="zh-CN" altLang="en-US" sz="1400" dirty="0">
                <a:solidFill>
                  <a:schemeClr val="bg1">
                    <a:alpha val="80000"/>
                  </a:schemeClr>
                </a:solidFill>
                <a:latin typeface="思源黑体 CN Bold" panose="020B0800000000000000" pitchFamily="34" charset="-122"/>
                <a:ea typeface="思源黑体 CN Heavy" panose="020B0A00000000000000" charset="-122"/>
                <a:sym typeface="思源黑体 CN Medium" panose="020B0600000000000000" pitchFamily="34" charset="-122"/>
              </a:rPr>
              <a:t>少量數據要點</a:t>
            </a:r>
            <a:endParaRPr lang="zh-CN" altLang="en-US" sz="1400" dirty="0">
              <a:solidFill>
                <a:schemeClr val="bg1">
                  <a:alpha val="80000"/>
                </a:schemeClr>
              </a:soli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B579E5">
                <a:lumMod val="25000"/>
              </a:srgbClr>
            </a:gs>
            <a:gs pos="100000">
              <a:srgbClr val="5C4B9E">
                <a:lumMod val="25000"/>
              </a:srgbClr>
            </a:gs>
          </a:gsLst>
          <a:lin ang="2700000" scaled="0"/>
        </a:gradFill>
        <a:effectLst/>
      </p:bgPr>
    </p:bg>
    <p:spTree>
      <p:nvGrpSpPr>
        <p:cNvPr id="1" name=""/>
        <p:cNvGrpSpPr/>
        <p:nvPr/>
      </p:nvGrpSpPr>
      <p:grpSpPr>
        <a:xfrm>
          <a:off x="0" y="0"/>
          <a:ext cx="0" cy="0"/>
          <a:chOff x="0" y="0"/>
          <a:chExt cx="0" cy="0"/>
        </a:xfrm>
      </p:grpSpPr>
      <p:pic>
        <p:nvPicPr>
          <p:cNvPr id="8" name="图片 7" descr="夜晚的星空&#10;&#10;描述已自动生成"/>
          <p:cNvPicPr>
            <a:picLocks noChangeAspect="1"/>
          </p:cNvPicPr>
          <p:nvPr/>
        </p:nvPicPr>
        <p:blipFill rotWithShape="1">
          <a:blip r:embed="rId1">
            <a:extLst>
              <a:ext uri="{28A0092B-C50C-407E-A947-70E740481C1C}">
                <a14:useLocalDpi xmlns:a14="http://schemas.microsoft.com/office/drawing/2010/main" val="0"/>
              </a:ext>
            </a:extLst>
          </a:blip>
          <a:srcRect l="-172" t="13133" r="32521" b="19216"/>
          <a:stretch>
            <a:fillRect/>
          </a:stretch>
        </p:blipFill>
        <p:spPr>
          <a:xfrm>
            <a:off x="0" y="-43764"/>
            <a:ext cx="12192000" cy="6858000"/>
          </a:xfrm>
          <a:prstGeom prst="rect">
            <a:avLst/>
          </a:prstGeom>
        </p:spPr>
      </p:pic>
      <p:pic>
        <p:nvPicPr>
          <p:cNvPr id="57" name="Picture 12"/>
          <p:cNvPicPr>
            <a:picLocks noChangeAspect="1"/>
          </p:cNvPicPr>
          <p:nvPr/>
        </p:nvPicPr>
        <p:blipFill>
          <a:blip r:embed="rId2"/>
          <a:stretch>
            <a:fillRect/>
          </a:stretch>
        </p:blipFill>
        <p:spPr>
          <a:xfrm flipH="1" flipV="1">
            <a:off x="-1257300" y="-2569"/>
            <a:ext cx="5346077" cy="2280102"/>
          </a:xfrm>
          <a:prstGeom prst="rect">
            <a:avLst/>
          </a:prstGeom>
        </p:spPr>
      </p:pic>
      <p:sp>
        <p:nvSpPr>
          <p:cNvPr id="4" name="矩形 3"/>
          <p:cNvSpPr/>
          <p:nvPr/>
        </p:nvSpPr>
        <p:spPr>
          <a:xfrm>
            <a:off x="0" y="0"/>
            <a:ext cx="12192000" cy="6858000"/>
          </a:xfrm>
          <a:prstGeom prst="rect">
            <a:avLst/>
          </a:prstGeom>
          <a:gradFill>
            <a:gsLst>
              <a:gs pos="0">
                <a:srgbClr val="071841"/>
              </a:gs>
              <a:gs pos="100000">
                <a:srgbClr val="071841">
                  <a:alpha val="90000"/>
                </a:srgbClr>
              </a:gs>
            </a:gsLst>
            <a:lin ang="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0" y="43764"/>
            <a:ext cx="2698812" cy="2698812"/>
          </a:xfrm>
          <a:prstGeom prst="rect">
            <a:avLst/>
          </a:prstGeom>
          <a:gradFill flip="none" rotWithShape="1">
            <a:gsLst>
              <a:gs pos="1000">
                <a:srgbClr val="1B56E7">
                  <a:alpha val="56000"/>
                </a:srgbClr>
              </a:gs>
              <a:gs pos="100000">
                <a:srgbClr val="1B56E7">
                  <a:alpha val="0"/>
                </a:srgb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5" name="Picture 12"/>
          <p:cNvPicPr>
            <a:picLocks noChangeAspect="1"/>
          </p:cNvPicPr>
          <p:nvPr/>
        </p:nvPicPr>
        <p:blipFill>
          <a:blip r:embed="rId2"/>
          <a:stretch>
            <a:fillRect/>
          </a:stretch>
        </p:blipFill>
        <p:spPr>
          <a:xfrm flipH="1" flipV="1">
            <a:off x="-1104900" y="0"/>
            <a:ext cx="5346077" cy="2280102"/>
          </a:xfrm>
          <a:prstGeom prst="rect">
            <a:avLst/>
          </a:prstGeom>
        </p:spPr>
      </p:pic>
      <p:sp>
        <p:nvSpPr>
          <p:cNvPr id="28" name="平行四边形 27"/>
          <p:cNvSpPr/>
          <p:nvPr/>
        </p:nvSpPr>
        <p:spPr>
          <a:xfrm>
            <a:off x="1126536" y="785040"/>
            <a:ext cx="3780572" cy="596889"/>
          </a:xfrm>
          <a:prstGeom prst="parallelogram">
            <a:avLst>
              <a:gd name="adj" fmla="val 76065"/>
            </a:avLst>
          </a:prstGeom>
          <a:noFill/>
          <a:ln w="25400">
            <a:gradFill>
              <a:gsLst>
                <a:gs pos="0">
                  <a:srgbClr val="174FDB">
                    <a:alpha val="50000"/>
                  </a:srgbClr>
                </a:gs>
                <a:gs pos="100000">
                  <a:srgbClr val="9158C7">
                    <a:alpha val="0"/>
                  </a:srgbClr>
                </a:gs>
              </a:gsLst>
              <a:lin ang="5400000" scaled="1"/>
            </a:gradFill>
          </a:ln>
          <a:effectLst>
            <a:outerShdw blurRad="419100" dist="355600" dir="2700000" sx="101000" sy="101000" algn="tl" rotWithShape="0">
              <a:srgbClr val="5883EE">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sp>
        <p:nvSpPr>
          <p:cNvPr id="6" name="平行四边形 5"/>
          <p:cNvSpPr/>
          <p:nvPr/>
        </p:nvSpPr>
        <p:spPr>
          <a:xfrm>
            <a:off x="955388" y="853007"/>
            <a:ext cx="3780572" cy="596889"/>
          </a:xfrm>
          <a:prstGeom prst="parallelogram">
            <a:avLst>
              <a:gd name="adj" fmla="val 76065"/>
            </a:avLst>
          </a:prstGeom>
          <a:gradFill flip="none" rotWithShape="1">
            <a:gsLst>
              <a:gs pos="52000">
                <a:srgbClr val="1B56E7"/>
              </a:gs>
              <a:gs pos="100000">
                <a:srgbClr val="8767EF"/>
              </a:gs>
            </a:gsLst>
            <a:lin ang="8100000" scaled="1"/>
            <a:tileRect/>
          </a:gradFill>
          <a:ln>
            <a:noFill/>
          </a:ln>
          <a:effectLst>
            <a:outerShdw blurRad="419100" dist="355600" dir="2700000" sx="101000" sy="101000" algn="tl" rotWithShape="0">
              <a:srgbClr val="5883EE">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pic>
        <p:nvPicPr>
          <p:cNvPr id="29" name="Picture 6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669674" y="520849"/>
            <a:ext cx="1121758" cy="957600"/>
          </a:xfrm>
          <a:prstGeom prst="rect">
            <a:avLst/>
          </a:prstGeom>
          <a:effectLst>
            <a:outerShdw blurRad="381000" dist="38100" dir="5400000" algn="t" rotWithShape="0">
              <a:srgbClr val="36B8DB">
                <a:alpha val="74000"/>
              </a:srgbClr>
            </a:outerShdw>
          </a:effectLst>
        </p:spPr>
      </p:pic>
      <p:sp>
        <p:nvSpPr>
          <p:cNvPr id="59" name="文本框 58"/>
          <p:cNvSpPr txBox="1"/>
          <p:nvPr/>
        </p:nvSpPr>
        <p:spPr>
          <a:xfrm>
            <a:off x="1971312" y="936008"/>
            <a:ext cx="2133600" cy="430530"/>
          </a:xfrm>
          <a:prstGeom prst="rect">
            <a:avLst/>
          </a:prstGeom>
          <a:noFill/>
        </p:spPr>
        <p:txBody>
          <a:bodyPr wrap="none" lIns="0" tIns="0" rIns="0" bIns="0" rtlCol="0">
            <a:spAutoFit/>
          </a:bodyPr>
          <a:lstStyle/>
          <a:p>
            <a:r>
              <a:rPr lang="zh-CN" altLang="en-US" sz="2800" dirty="0">
                <a:solidFill>
                  <a:schemeClr val="bg1"/>
                </a:solidFill>
                <a:latin typeface="思源黑体 CN Bold" panose="020B0800000000000000" pitchFamily="34" charset="-122"/>
                <a:ea typeface="思源黑体 CN Heavy" panose="020B0A00000000000000" charset="-122"/>
                <a:sym typeface="思源黑体 CN Bold" panose="020B0800000000000000" pitchFamily="34" charset="-122"/>
              </a:rPr>
              <a:t>這裏是大標題</a:t>
            </a:r>
            <a:endParaRPr lang="zh-CN" altLang="en-US" sz="2800" dirty="0">
              <a:solidFill>
                <a:schemeClr val="bg1"/>
              </a:solidFill>
              <a:latin typeface="思源黑体 CN Bold" panose="020B0800000000000000" pitchFamily="34" charset="-122"/>
              <a:ea typeface="思源黑体 CN Heavy" panose="020B0A00000000000000" charset="-122"/>
              <a:sym typeface="思源黑体 CN Bold" panose="020B0800000000000000" pitchFamily="34" charset="-122"/>
            </a:endParaRPr>
          </a:p>
        </p:txBody>
      </p:sp>
      <p:sp>
        <p:nvSpPr>
          <p:cNvPr id="60" name="文本框 59"/>
          <p:cNvSpPr txBox="1"/>
          <p:nvPr/>
        </p:nvSpPr>
        <p:spPr>
          <a:xfrm>
            <a:off x="7620073" y="-692288"/>
            <a:ext cx="4693920" cy="1477010"/>
          </a:xfrm>
          <a:prstGeom prst="rect">
            <a:avLst/>
          </a:prstGeom>
          <a:noFill/>
        </p:spPr>
        <p:txBody>
          <a:bodyPr wrap="none" lIns="0" tIns="0" rIns="0" bIns="0" rtlCol="0">
            <a:spAutoFit/>
          </a:bodyPr>
          <a:lstStyle>
            <a:defPPr>
              <a:defRPr lang="zh-CN"/>
            </a:defPPr>
            <a:lvl1pPr algn="ctr">
              <a:defRPr sz="9600">
                <a:ln>
                  <a:solidFill>
                    <a:schemeClr val="bg1">
                      <a:alpha val="20000"/>
                    </a:schemeClr>
                  </a:solidFill>
                </a:ln>
                <a:noFill/>
              </a:defRPr>
            </a:lvl1pPr>
          </a:lstStyle>
          <a:p>
            <a:r>
              <a:rPr lang="en-US" altLang="zh-CN" dirty="0">
                <a:latin typeface="思源黑体 CN Bold" panose="020B0800000000000000" pitchFamily="34" charset="-122"/>
                <a:ea typeface="思源黑体 CN Heavy" panose="020B0A00000000000000" charset="-122"/>
                <a:sym typeface="思源黑体 CN Medium" panose="020B0600000000000000" pitchFamily="34" charset="-122"/>
              </a:rPr>
              <a:t>HERE IS</a:t>
            </a:r>
            <a:endParaRPr lang="en-US" altLang="zh-CN" dirty="0">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69" name="文本框 68"/>
          <p:cNvSpPr txBox="1"/>
          <p:nvPr/>
        </p:nvSpPr>
        <p:spPr>
          <a:xfrm>
            <a:off x="-59393" y="6165107"/>
            <a:ext cx="2346960" cy="738505"/>
          </a:xfrm>
          <a:prstGeom prst="rect">
            <a:avLst/>
          </a:prstGeom>
          <a:noFill/>
        </p:spPr>
        <p:txBody>
          <a:bodyPr wrap="none" lIns="0" tIns="0" rIns="0" bIns="0" rtlCol="0">
            <a:spAutoFit/>
          </a:bodyPr>
          <a:lstStyle>
            <a:defPPr>
              <a:defRPr lang="zh-CN"/>
            </a:defPPr>
            <a:lvl1pPr algn="ctr">
              <a:defRPr sz="9600">
                <a:ln>
                  <a:solidFill>
                    <a:schemeClr val="bg1">
                      <a:alpha val="20000"/>
                    </a:schemeClr>
                  </a:solidFill>
                </a:ln>
                <a:noFill/>
              </a:defRPr>
            </a:lvl1pPr>
          </a:lstStyle>
          <a:p>
            <a:r>
              <a:rPr lang="en-US" altLang="zh-CN" sz="4800" dirty="0">
                <a:ln>
                  <a:solidFill>
                    <a:schemeClr val="bg1">
                      <a:alpha val="10000"/>
                    </a:schemeClr>
                  </a:solidFill>
                </a:ln>
                <a:latin typeface="思源黑体 CN Bold" panose="020B0800000000000000" pitchFamily="34" charset="-122"/>
                <a:ea typeface="思源黑体 CN Heavy" panose="020B0A00000000000000" charset="-122"/>
                <a:sym typeface="思源黑体 CN Medium" panose="020B0600000000000000" pitchFamily="34" charset="-122"/>
              </a:rPr>
              <a:t>HERE IS</a:t>
            </a:r>
            <a:endParaRPr lang="en-US" altLang="zh-CN" sz="4800" dirty="0">
              <a:ln>
                <a:solidFill>
                  <a:schemeClr val="bg1">
                    <a:alpha val="10000"/>
                  </a:schemeClr>
                </a:solidFill>
              </a:ln>
              <a:latin typeface="思源黑体 CN Bold" panose="020B0800000000000000" pitchFamily="34" charset="-122"/>
              <a:ea typeface="思源黑体 CN Heavy" panose="020B0A00000000000000" charset="-122"/>
              <a:sym typeface="思源黑体 CN Medium" panose="020B0600000000000000" pitchFamily="34" charset="-122"/>
            </a:endParaRPr>
          </a:p>
        </p:txBody>
      </p:sp>
      <p:cxnSp>
        <p:nvCxnSpPr>
          <p:cNvPr id="70" name="直接连接符 69"/>
          <p:cNvCxnSpPr/>
          <p:nvPr/>
        </p:nvCxnSpPr>
        <p:spPr>
          <a:xfrm>
            <a:off x="2600325" y="6551151"/>
            <a:ext cx="7966075" cy="0"/>
          </a:xfrm>
          <a:prstGeom prst="line">
            <a:avLst/>
          </a:prstGeom>
          <a:ln w="22225" cap="rnd">
            <a:solidFill>
              <a:srgbClr val="174FDB">
                <a:alpha val="20000"/>
              </a:srgbClr>
            </a:solidFill>
            <a:prstDash val="dash"/>
            <a:round/>
          </a:ln>
        </p:spPr>
        <p:style>
          <a:lnRef idx="1">
            <a:schemeClr val="accent1"/>
          </a:lnRef>
          <a:fillRef idx="0">
            <a:schemeClr val="accent1"/>
          </a:fillRef>
          <a:effectRef idx="0">
            <a:schemeClr val="accent1"/>
          </a:effectRef>
          <a:fontRef idx="minor">
            <a:schemeClr val="tx1"/>
          </a:fontRef>
        </p:style>
      </p:cxnSp>
      <p:pic>
        <p:nvPicPr>
          <p:cNvPr id="86" name="Picture 65"/>
          <p:cNvPicPr/>
          <p:nvPr/>
        </p:nvPicPr>
        <p:blipFill>
          <a:blip r:embed="rId3">
            <a:alphaModFix amt="20000"/>
            <a:extLst>
              <a:ext uri="{28A0092B-C50C-407E-A947-70E740481C1C}">
                <a14:useLocalDpi xmlns:a14="http://schemas.microsoft.com/office/drawing/2010/main" val="0"/>
              </a:ext>
            </a:extLst>
          </a:blip>
          <a:stretch>
            <a:fillRect/>
          </a:stretch>
        </p:blipFill>
        <p:spPr>
          <a:xfrm flipV="1">
            <a:off x="10915259" y="6460952"/>
            <a:ext cx="211323" cy="180398"/>
          </a:xfrm>
          <a:prstGeom prst="rect">
            <a:avLst/>
          </a:prstGeom>
        </p:spPr>
      </p:pic>
      <p:pic>
        <p:nvPicPr>
          <p:cNvPr id="87" name="Picture 65"/>
          <p:cNvPicPr/>
          <p:nvPr/>
        </p:nvPicPr>
        <p:blipFill>
          <a:blip r:embed="rId3">
            <a:alphaModFix amt="50000"/>
            <a:extLst>
              <a:ext uri="{28A0092B-C50C-407E-A947-70E740481C1C}">
                <a14:useLocalDpi xmlns:a14="http://schemas.microsoft.com/office/drawing/2010/main" val="0"/>
              </a:ext>
            </a:extLst>
          </a:blip>
          <a:stretch>
            <a:fillRect/>
          </a:stretch>
        </p:blipFill>
        <p:spPr>
          <a:xfrm flipH="1">
            <a:off x="11176181" y="6460952"/>
            <a:ext cx="211323" cy="180398"/>
          </a:xfrm>
          <a:prstGeom prst="rect">
            <a:avLst/>
          </a:prstGeom>
        </p:spPr>
      </p:pic>
      <p:pic>
        <p:nvPicPr>
          <p:cNvPr id="85" name="Picture 65"/>
          <p:cNvPicPr/>
          <p:nvPr/>
        </p:nvPicPr>
        <p:blipFill>
          <a:blip r:embed="rId3">
            <a:alphaModFix amt="50000"/>
            <a:extLst>
              <a:ext uri="{28A0092B-C50C-407E-A947-70E740481C1C}">
                <a14:useLocalDpi xmlns:a14="http://schemas.microsoft.com/office/drawing/2010/main" val="0"/>
              </a:ext>
            </a:extLst>
          </a:blip>
          <a:stretch>
            <a:fillRect/>
          </a:stretch>
        </p:blipFill>
        <p:spPr>
          <a:xfrm>
            <a:off x="10654337" y="6460952"/>
            <a:ext cx="211323" cy="180398"/>
          </a:xfrm>
          <a:prstGeom prst="rect">
            <a:avLst/>
          </a:prstGeom>
        </p:spPr>
      </p:pic>
      <p:sp>
        <p:nvSpPr>
          <p:cNvPr id="32" name="矩形: 剪去对角 31"/>
          <p:cNvSpPr/>
          <p:nvPr/>
        </p:nvSpPr>
        <p:spPr>
          <a:xfrm rot="16200000" flipH="1">
            <a:off x="1057308" y="633840"/>
            <a:ext cx="1565334" cy="4571545"/>
          </a:xfrm>
          <a:prstGeom prst="snip2DiagRect">
            <a:avLst/>
          </a:prstGeom>
          <a:noFill/>
          <a:ln w="25400">
            <a:gradFill>
              <a:gsLst>
                <a:gs pos="30000">
                  <a:srgbClr val="1B56E7">
                    <a:alpha val="0"/>
                  </a:srgbClr>
                </a:gs>
                <a:gs pos="100000">
                  <a:srgbClr val="8767EF"/>
                </a:gs>
              </a:gsLst>
              <a:lin ang="54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altLang="zh-CN" dirty="0">
                <a:noFill/>
                <a:latin typeface="思源黑体 CN Bold" panose="020B0800000000000000" pitchFamily="34" charset="-122"/>
                <a:ea typeface="思源黑体 CN Heavy" panose="020B0A00000000000000" charset="-122"/>
              </a:rPr>
              <a:t>90</a:t>
            </a:r>
            <a:endParaRPr lang="en-US" altLang="zh-CN" dirty="0">
              <a:noFill/>
              <a:latin typeface="思源黑体 CN Bold" panose="020B0800000000000000" pitchFamily="34" charset="-122"/>
              <a:ea typeface="思源黑体 CN Heavy" panose="020B0A00000000000000" charset="-122"/>
            </a:endParaRPr>
          </a:p>
          <a:p>
            <a:pPr algn="r"/>
            <a:endParaRPr lang="en-US" altLang="zh-CN" dirty="0">
              <a:noFill/>
              <a:latin typeface="思源黑体 CN Bold" panose="020B0800000000000000" pitchFamily="34" charset="-122"/>
              <a:ea typeface="思源黑体 CN Heavy" panose="020B0A00000000000000" charset="-122"/>
            </a:endParaRPr>
          </a:p>
        </p:txBody>
      </p:sp>
      <p:sp>
        <p:nvSpPr>
          <p:cNvPr id="33" name="矩形: 剪去对角 32"/>
          <p:cNvSpPr/>
          <p:nvPr/>
        </p:nvSpPr>
        <p:spPr>
          <a:xfrm rot="16200000" flipH="1">
            <a:off x="919422" y="770423"/>
            <a:ext cx="1565334" cy="4571545"/>
          </a:xfrm>
          <a:prstGeom prst="snip2DiagRect">
            <a:avLst/>
          </a:prstGeom>
          <a:gradFill flip="none" rotWithShape="1">
            <a:gsLst>
              <a:gs pos="100000">
                <a:srgbClr val="1B56E7">
                  <a:lumMod val="100000"/>
                  <a:alpha val="50000"/>
                </a:srgbClr>
              </a:gs>
              <a:gs pos="0">
                <a:srgbClr val="8767EF">
                  <a:alpha val="0"/>
                </a:srgbClr>
              </a:gs>
            </a:gsLst>
            <a:lin ang="2700000" scaled="1"/>
            <a:tileRect/>
          </a:gradFill>
          <a:ln w="25400">
            <a:gradFill>
              <a:gsLst>
                <a:gs pos="30000">
                  <a:srgbClr val="1B56E7">
                    <a:alpha val="0"/>
                  </a:srgbClr>
                </a:gs>
                <a:gs pos="100000">
                  <a:srgbClr val="8767EF"/>
                </a:gs>
              </a:gsLst>
              <a:lin ang="16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a:p>
        </p:txBody>
      </p:sp>
      <p:sp>
        <p:nvSpPr>
          <p:cNvPr id="34" name="文本框 33"/>
          <p:cNvSpPr txBox="1"/>
          <p:nvPr/>
        </p:nvSpPr>
        <p:spPr>
          <a:xfrm flipH="1">
            <a:off x="739495" y="2478509"/>
            <a:ext cx="1524000" cy="307340"/>
          </a:xfrm>
          <a:prstGeom prst="rect">
            <a:avLst/>
          </a:prstGeom>
          <a:noFill/>
        </p:spPr>
        <p:txBody>
          <a:bodyPr wrap="none" lIns="0" tIns="0" rIns="0" bIns="0" rtlCol="0">
            <a:spAutoFit/>
          </a:bodyPr>
          <a:lstStyle>
            <a:defPPr>
              <a:defRPr lang="zh-CN"/>
            </a:defPPr>
            <a:lvl1pPr>
              <a:defRPr sz="2000">
                <a:gradFill>
                  <a:gsLst>
                    <a:gs pos="0">
                      <a:schemeClr val="bg1"/>
                    </a:gs>
                    <a:gs pos="100000">
                      <a:srgbClr val="BACCF8">
                        <a:alpha val="50000"/>
                      </a:srgbClr>
                    </a:gs>
                  </a:gsLst>
                  <a:lin ang="0" scaled="0"/>
                </a:gradFill>
                <a:latin typeface="思源黑体 CN Medium" panose="020B0600000000000000" pitchFamily="34" charset="-122"/>
                <a:ea typeface="思源黑体 CN Medium" panose="020B0600000000000000" pitchFamily="34" charset="-122"/>
              </a:defRPr>
            </a:lvl1pPr>
          </a:lstStyle>
          <a:p>
            <a:r>
              <a:rPr lang="zh-CN" altLang="en-US" dirty="0">
                <a:latin typeface="思源黑体 CN Bold" panose="020B0800000000000000" pitchFamily="34" charset="-122"/>
                <a:ea typeface="思源黑体 CN Heavy" panose="020B0A00000000000000" charset="-122"/>
                <a:sym typeface="思源黑体 CN Medium" panose="020B0600000000000000" pitchFamily="34" charset="-122"/>
              </a:rPr>
              <a:t>這裏是小標題</a:t>
            </a:r>
            <a:endParaRPr lang="zh-CN" altLang="en-US" dirty="0">
              <a:latin typeface="思源黑体 CN Bold" panose="020B0800000000000000" pitchFamily="34" charset="-122"/>
              <a:ea typeface="思源黑体 CN Heavy" panose="020B0A00000000000000" charset="-122"/>
              <a:sym typeface="思源黑体 CN Medium" panose="020B0600000000000000" pitchFamily="34" charset="-122"/>
            </a:endParaRPr>
          </a:p>
        </p:txBody>
      </p:sp>
      <p:sp>
        <p:nvSpPr>
          <p:cNvPr id="35" name="文本框 34"/>
          <p:cNvSpPr txBox="1"/>
          <p:nvPr/>
        </p:nvSpPr>
        <p:spPr>
          <a:xfrm flipH="1">
            <a:off x="739495" y="2919336"/>
            <a:ext cx="2876324" cy="774700"/>
          </a:xfrm>
          <a:prstGeom prst="rect">
            <a:avLst/>
          </a:prstGeom>
          <a:noFill/>
        </p:spPr>
        <p:txBody>
          <a:bodyPr wrap="square" lIns="0" tIns="0" rIns="0" bIns="0" rtlCol="0">
            <a:spAutoFit/>
          </a:bodyPr>
          <a:lstStyle/>
          <a:p>
            <a:pPr>
              <a:lnSpc>
                <a:spcPct val="120000"/>
              </a:lnSpc>
            </a:pPr>
            <a:r>
              <a:rPr lang="zh-CN" altLang="en-US" sz="1400" dirty="0">
                <a:solidFill>
                  <a:schemeClr val="bg1">
                    <a:alpha val="50000"/>
                  </a:schemeClr>
                </a:solidFill>
                <a:latin typeface="思源黑体 CN Bold" panose="020B0800000000000000" pitchFamily="34" charset="-122"/>
                <a:ea typeface="思源黑体 CN Heavy" panose="020B0A00000000000000" charset="-122"/>
              </a:rPr>
              <a:t>文字這裏是一段文字這裏是一段文字這裏是一段文一段文字這裏是一段文這裏是一段文字</a:t>
            </a:r>
            <a:endParaRPr lang="zh-CN" altLang="en-US" sz="1400" dirty="0">
              <a:solidFill>
                <a:schemeClr val="bg1">
                  <a:alpha val="50000"/>
                </a:schemeClr>
              </a:solidFill>
              <a:latin typeface="思源黑体 CN Bold" panose="020B0800000000000000" pitchFamily="34" charset="-122"/>
              <a:ea typeface="思源黑体 CN Heavy" panose="020B0A00000000000000" charset="-122"/>
            </a:endParaRPr>
          </a:p>
        </p:txBody>
      </p:sp>
      <p:sp>
        <p:nvSpPr>
          <p:cNvPr id="36" name="梯形 35"/>
          <p:cNvSpPr/>
          <p:nvPr/>
        </p:nvSpPr>
        <p:spPr>
          <a:xfrm>
            <a:off x="5332602" y="2689585"/>
            <a:ext cx="2795928" cy="989614"/>
          </a:xfrm>
          <a:prstGeom prst="trapezoid">
            <a:avLst>
              <a:gd name="adj" fmla="val 99967"/>
            </a:avLst>
          </a:prstGeom>
          <a:gradFill flip="none" rotWithShape="1">
            <a:gsLst>
              <a:gs pos="100000">
                <a:srgbClr val="1B56E7">
                  <a:lumMod val="100000"/>
                  <a:alpha val="20000"/>
                </a:srgbClr>
              </a:gs>
              <a:gs pos="25000">
                <a:srgbClr val="8767EF">
                  <a:alpha val="0"/>
                </a:srgbClr>
              </a:gs>
            </a:gsLst>
            <a:lin ang="5400000" scaled="1"/>
            <a:tileRect/>
          </a:gradFill>
          <a:ln>
            <a:gradFill>
              <a:gsLst>
                <a:gs pos="32000">
                  <a:srgbClr val="1B56E7">
                    <a:alpha val="0"/>
                  </a:srgbClr>
                </a:gs>
                <a:gs pos="100000">
                  <a:srgbClr val="8767EF"/>
                </a:gs>
              </a:gsLst>
              <a:lin ang="5400000" scaled="1"/>
            </a:gradFill>
          </a:ln>
          <a:effectLst>
            <a:outerShdw blurRad="266700" dir="5400000" algn="t" rotWithShape="0">
              <a:srgbClr val="8767EF">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5933482" y="2037708"/>
            <a:ext cx="1579285" cy="1424823"/>
            <a:chOff x="5375923" y="2037708"/>
            <a:chExt cx="1579285" cy="1424823"/>
          </a:xfrm>
        </p:grpSpPr>
        <p:sp>
          <p:nvSpPr>
            <p:cNvPr id="38" name="文本框 37"/>
            <p:cNvSpPr txBox="1"/>
            <p:nvPr/>
          </p:nvSpPr>
          <p:spPr>
            <a:xfrm>
              <a:off x="5375923" y="2037708"/>
              <a:ext cx="1076960" cy="1107440"/>
            </a:xfrm>
            <a:prstGeom prst="rect">
              <a:avLst/>
            </a:prstGeom>
            <a:noFill/>
          </p:spPr>
          <p:txBody>
            <a:bodyPr wrap="none" lIns="0" tIns="0" rIns="0" bIns="0" rtlCol="0">
              <a:spAutoFit/>
            </a:bodyPr>
            <a:lstStyle/>
            <a:p>
              <a:pPr algn="l"/>
              <a:r>
                <a:rPr lang="en-US" altLang="zh-CN" sz="7200" dirty="0">
                  <a:gradFill>
                    <a:gsLst>
                      <a:gs pos="0">
                        <a:schemeClr val="bg1"/>
                      </a:gs>
                      <a:gs pos="100000">
                        <a:srgbClr val="1B56E7"/>
                      </a:gs>
                    </a:gsLst>
                    <a:lin ang="2700000" scaled="0"/>
                  </a:gradFill>
                  <a:effectLst>
                    <a:outerShdw blurRad="419100" dist="38100" dir="5400000" algn="t" rotWithShape="0">
                      <a:srgbClr val="82A2F2">
                        <a:alpha val="66000"/>
                      </a:srgbClr>
                    </a:outerShdw>
                  </a:effectLst>
                  <a:latin typeface="思源黑体 CN Bold" panose="020B0800000000000000" pitchFamily="34" charset="-122"/>
                  <a:ea typeface="思源黑体 CN Heavy" panose="020B0A00000000000000" charset="-122"/>
                </a:rPr>
                <a:t>90</a:t>
              </a:r>
              <a:endParaRPr lang="en-US" altLang="zh-CN" sz="7200" dirty="0">
                <a:gradFill>
                  <a:gsLst>
                    <a:gs pos="0">
                      <a:schemeClr val="bg1"/>
                    </a:gs>
                    <a:gs pos="100000">
                      <a:srgbClr val="1B56E7"/>
                    </a:gs>
                  </a:gsLst>
                  <a:lin ang="2700000" scaled="0"/>
                </a:gradFill>
                <a:effectLst>
                  <a:outerShdw blurRad="419100" dist="38100" dir="5400000" algn="t" rotWithShape="0">
                    <a:srgbClr val="82A2F2">
                      <a:alpha val="66000"/>
                    </a:srgbClr>
                  </a:outerShdw>
                </a:effectLst>
                <a:latin typeface="思源黑体 CN Bold" panose="020B0800000000000000" pitchFamily="34" charset="-122"/>
                <a:ea typeface="思源黑体 CN Heavy" panose="020B0A00000000000000" charset="-122"/>
              </a:endParaRPr>
            </a:p>
          </p:txBody>
        </p:sp>
        <p:sp>
          <p:nvSpPr>
            <p:cNvPr id="39" name="文本框 38"/>
            <p:cNvSpPr txBox="1"/>
            <p:nvPr/>
          </p:nvSpPr>
          <p:spPr>
            <a:xfrm>
              <a:off x="6485364" y="2656021"/>
              <a:ext cx="210820" cy="276860"/>
            </a:xfrm>
            <a:prstGeom prst="rect">
              <a:avLst/>
            </a:prstGeom>
            <a:noFill/>
          </p:spPr>
          <p:txBody>
            <a:bodyPr wrap="none" lIns="0" tIns="0" rIns="0" bIns="0" rtlCol="0">
              <a:spAutoFit/>
            </a:bodyPr>
            <a:lstStyle/>
            <a:p>
              <a:pPr algn="l"/>
              <a:r>
                <a:rPr lang="en-US" altLang="zh-CN" dirty="0">
                  <a:solidFill>
                    <a:schemeClr val="bg1">
                      <a:alpha val="50000"/>
                    </a:schemeClr>
                  </a:solidFill>
                  <a:effectLst>
                    <a:outerShdw blurRad="419100" dist="38100" dir="5400000" algn="t" rotWithShape="0">
                      <a:srgbClr val="82A2F2">
                        <a:alpha val="66000"/>
                      </a:srgbClr>
                    </a:outerShdw>
                  </a:effectLst>
                  <a:latin typeface="思源黑体 CN Regular" panose="020B0500000000000000" pitchFamily="34" charset="-122"/>
                  <a:ea typeface="思源黑体 CN Regular" panose="020B0500000000000000" pitchFamily="34" charset="-122"/>
                  <a:sym typeface="思源黑体 CN Regular" panose="020B0500000000000000" pitchFamily="34" charset="-122"/>
                </a:rPr>
                <a:t>%</a:t>
              </a:r>
              <a:endParaRPr lang="zh-CN" altLang="en-US" dirty="0">
                <a:solidFill>
                  <a:schemeClr val="bg1">
                    <a:alpha val="50000"/>
                  </a:schemeClr>
                </a:solidFill>
                <a:effectLst>
                  <a:outerShdw blurRad="419100" dist="38100" dir="5400000" algn="t" rotWithShape="0">
                    <a:srgbClr val="82A2F2">
                      <a:alpha val="66000"/>
                    </a:srgbClr>
                  </a:outerShdw>
                </a:effectLst>
                <a:latin typeface="思源黑体 CN Regular" panose="020B0500000000000000" pitchFamily="34" charset="-122"/>
                <a:ea typeface="思源黑体 CN Regular" panose="020B0500000000000000" pitchFamily="34" charset="-122"/>
                <a:sym typeface="思源黑体 CN Regular" panose="020B0500000000000000" pitchFamily="34" charset="-122"/>
              </a:endParaRPr>
            </a:p>
          </p:txBody>
        </p:sp>
        <p:sp>
          <p:nvSpPr>
            <p:cNvPr id="40" name="文本框 39"/>
            <p:cNvSpPr txBox="1"/>
            <p:nvPr/>
          </p:nvSpPr>
          <p:spPr>
            <a:xfrm>
              <a:off x="5431208" y="3093596"/>
              <a:ext cx="1524000" cy="368935"/>
            </a:xfrm>
            <a:prstGeom prst="rect">
              <a:avLst/>
            </a:prstGeom>
            <a:noFill/>
          </p:spPr>
          <p:txBody>
            <a:bodyPr wrap="none" lIns="0" tIns="0" rIns="0" bIns="0" rtlCol="0">
              <a:spAutoFit/>
            </a:bodyPr>
            <a:lstStyle/>
            <a:p>
              <a:pPr>
                <a:lnSpc>
                  <a:spcPct val="120000"/>
                </a:lnSpc>
              </a:pPr>
              <a:r>
                <a:rPr lang="zh-CN" altLang="en-US" sz="2000" dirty="0">
                  <a:solidFill>
                    <a:schemeClr val="bg1">
                      <a:alpha val="80000"/>
                    </a:schemeClr>
                  </a:solidFill>
                  <a:latin typeface="思源黑体 CN Bold" panose="020B0800000000000000" pitchFamily="34" charset="-122"/>
                  <a:ea typeface="思源黑体 CN Heavy" panose="020B0A00000000000000" charset="-122"/>
                  <a:sym typeface="思源黑体 CN Medium" panose="020B0600000000000000" pitchFamily="34" charset="-122"/>
                </a:rPr>
                <a:t>少量數據要點</a:t>
              </a:r>
              <a:endParaRPr lang="zh-CN" altLang="en-US" sz="2000" dirty="0">
                <a:solidFill>
                  <a:schemeClr val="bg1">
                    <a:alpha val="80000"/>
                  </a:schemeClr>
                </a:soli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grpSp>
      <p:sp>
        <p:nvSpPr>
          <p:cNvPr id="71" name="梯形 70"/>
          <p:cNvSpPr/>
          <p:nvPr/>
        </p:nvSpPr>
        <p:spPr>
          <a:xfrm>
            <a:off x="8456612" y="2699907"/>
            <a:ext cx="2795928" cy="989614"/>
          </a:xfrm>
          <a:prstGeom prst="trapezoid">
            <a:avLst>
              <a:gd name="adj" fmla="val 99967"/>
            </a:avLst>
          </a:prstGeom>
          <a:gradFill flip="none" rotWithShape="1">
            <a:gsLst>
              <a:gs pos="100000">
                <a:srgbClr val="1B56E7">
                  <a:lumMod val="100000"/>
                  <a:alpha val="20000"/>
                </a:srgbClr>
              </a:gs>
              <a:gs pos="25000">
                <a:srgbClr val="8767EF">
                  <a:alpha val="0"/>
                </a:srgbClr>
              </a:gs>
            </a:gsLst>
            <a:lin ang="5400000" scaled="1"/>
            <a:tileRect/>
          </a:gradFill>
          <a:ln>
            <a:gradFill>
              <a:gsLst>
                <a:gs pos="32000">
                  <a:srgbClr val="1B56E7">
                    <a:alpha val="0"/>
                  </a:srgbClr>
                </a:gs>
                <a:gs pos="100000">
                  <a:srgbClr val="8767EF"/>
                </a:gs>
              </a:gsLst>
              <a:lin ang="5400000" scaled="1"/>
            </a:gradFill>
          </a:ln>
          <a:effectLst>
            <a:outerShdw blurRad="266700" dir="5400000" algn="t" rotWithShape="0">
              <a:srgbClr val="8767EF">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2" name="组合 71"/>
          <p:cNvGrpSpPr/>
          <p:nvPr/>
        </p:nvGrpSpPr>
        <p:grpSpPr>
          <a:xfrm>
            <a:off x="9057492" y="2048030"/>
            <a:ext cx="1579285" cy="1424823"/>
            <a:chOff x="5375923" y="2037708"/>
            <a:chExt cx="1579285" cy="1424823"/>
          </a:xfrm>
        </p:grpSpPr>
        <p:sp>
          <p:nvSpPr>
            <p:cNvPr id="73" name="文本框 72"/>
            <p:cNvSpPr txBox="1"/>
            <p:nvPr/>
          </p:nvSpPr>
          <p:spPr>
            <a:xfrm>
              <a:off x="5375923" y="2037708"/>
              <a:ext cx="1076960" cy="1107440"/>
            </a:xfrm>
            <a:prstGeom prst="rect">
              <a:avLst/>
            </a:prstGeom>
            <a:noFill/>
          </p:spPr>
          <p:txBody>
            <a:bodyPr wrap="none" lIns="0" tIns="0" rIns="0" bIns="0" rtlCol="0">
              <a:spAutoFit/>
            </a:bodyPr>
            <a:lstStyle/>
            <a:p>
              <a:pPr algn="l"/>
              <a:r>
                <a:rPr lang="en-US" altLang="zh-CN" sz="7200" dirty="0">
                  <a:gradFill>
                    <a:gsLst>
                      <a:gs pos="0">
                        <a:schemeClr val="bg1"/>
                      </a:gs>
                      <a:gs pos="100000">
                        <a:srgbClr val="1B56E7"/>
                      </a:gs>
                    </a:gsLst>
                    <a:lin ang="2700000" scaled="0"/>
                  </a:gradFill>
                  <a:effectLst>
                    <a:outerShdw blurRad="419100" dist="38100" dir="5400000" algn="t" rotWithShape="0">
                      <a:srgbClr val="82A2F2">
                        <a:alpha val="66000"/>
                      </a:srgbClr>
                    </a:outerShdw>
                  </a:effectLst>
                  <a:latin typeface="思源黑体 CN Bold" panose="020B0800000000000000" pitchFamily="34" charset="-122"/>
                  <a:ea typeface="思源黑体 CN Heavy" panose="020B0A00000000000000" charset="-122"/>
                </a:rPr>
                <a:t>65</a:t>
              </a:r>
              <a:endParaRPr lang="en-US" altLang="zh-CN" sz="7200" dirty="0">
                <a:gradFill>
                  <a:gsLst>
                    <a:gs pos="0">
                      <a:schemeClr val="bg1"/>
                    </a:gs>
                    <a:gs pos="100000">
                      <a:srgbClr val="1B56E7"/>
                    </a:gs>
                  </a:gsLst>
                  <a:lin ang="2700000" scaled="0"/>
                </a:gradFill>
                <a:effectLst>
                  <a:outerShdw blurRad="419100" dist="38100" dir="5400000" algn="t" rotWithShape="0">
                    <a:srgbClr val="82A2F2">
                      <a:alpha val="66000"/>
                    </a:srgbClr>
                  </a:outerShdw>
                </a:effectLst>
                <a:latin typeface="思源黑体 CN Bold" panose="020B0800000000000000" pitchFamily="34" charset="-122"/>
                <a:ea typeface="思源黑体 CN Heavy" panose="020B0A00000000000000" charset="-122"/>
              </a:endParaRPr>
            </a:p>
          </p:txBody>
        </p:sp>
        <p:sp>
          <p:nvSpPr>
            <p:cNvPr id="74" name="文本框 73"/>
            <p:cNvSpPr txBox="1"/>
            <p:nvPr/>
          </p:nvSpPr>
          <p:spPr>
            <a:xfrm>
              <a:off x="6485364" y="2656021"/>
              <a:ext cx="210820" cy="276860"/>
            </a:xfrm>
            <a:prstGeom prst="rect">
              <a:avLst/>
            </a:prstGeom>
            <a:noFill/>
          </p:spPr>
          <p:txBody>
            <a:bodyPr wrap="none" lIns="0" tIns="0" rIns="0" bIns="0" rtlCol="0">
              <a:spAutoFit/>
            </a:bodyPr>
            <a:lstStyle/>
            <a:p>
              <a:pPr algn="l"/>
              <a:r>
                <a:rPr lang="en-US" altLang="zh-CN" dirty="0">
                  <a:solidFill>
                    <a:schemeClr val="bg1">
                      <a:alpha val="50000"/>
                    </a:schemeClr>
                  </a:solidFill>
                  <a:effectLst>
                    <a:outerShdw blurRad="419100" dist="38100" dir="5400000" algn="t" rotWithShape="0">
                      <a:srgbClr val="82A2F2">
                        <a:alpha val="66000"/>
                      </a:srgbClr>
                    </a:outerShdw>
                  </a:effectLst>
                  <a:latin typeface="思源黑体 CN Regular" panose="020B0500000000000000" pitchFamily="34" charset="-122"/>
                  <a:ea typeface="思源黑体 CN Regular" panose="020B0500000000000000" pitchFamily="34" charset="-122"/>
                  <a:sym typeface="思源黑体 CN Regular" panose="020B0500000000000000" pitchFamily="34" charset="-122"/>
                </a:rPr>
                <a:t>%</a:t>
              </a:r>
              <a:endParaRPr lang="zh-CN" altLang="en-US" dirty="0">
                <a:solidFill>
                  <a:schemeClr val="bg1">
                    <a:alpha val="50000"/>
                  </a:schemeClr>
                </a:solidFill>
                <a:effectLst>
                  <a:outerShdw blurRad="419100" dist="38100" dir="5400000" algn="t" rotWithShape="0">
                    <a:srgbClr val="82A2F2">
                      <a:alpha val="66000"/>
                    </a:srgbClr>
                  </a:outerShdw>
                </a:effectLst>
                <a:latin typeface="思源黑体 CN Regular" panose="020B0500000000000000" pitchFamily="34" charset="-122"/>
                <a:ea typeface="思源黑体 CN Regular" panose="020B0500000000000000" pitchFamily="34" charset="-122"/>
                <a:sym typeface="思源黑体 CN Regular" panose="020B0500000000000000" pitchFamily="34" charset="-122"/>
              </a:endParaRPr>
            </a:p>
          </p:txBody>
        </p:sp>
        <p:sp>
          <p:nvSpPr>
            <p:cNvPr id="75" name="文本框 74"/>
            <p:cNvSpPr txBox="1"/>
            <p:nvPr/>
          </p:nvSpPr>
          <p:spPr>
            <a:xfrm>
              <a:off x="5431208" y="3093596"/>
              <a:ext cx="1524000" cy="368935"/>
            </a:xfrm>
            <a:prstGeom prst="rect">
              <a:avLst/>
            </a:prstGeom>
            <a:noFill/>
          </p:spPr>
          <p:txBody>
            <a:bodyPr wrap="none" lIns="0" tIns="0" rIns="0" bIns="0" rtlCol="0">
              <a:spAutoFit/>
            </a:bodyPr>
            <a:lstStyle/>
            <a:p>
              <a:pPr>
                <a:lnSpc>
                  <a:spcPct val="120000"/>
                </a:lnSpc>
              </a:pPr>
              <a:r>
                <a:rPr lang="zh-CN" altLang="en-US" sz="2000" dirty="0">
                  <a:solidFill>
                    <a:schemeClr val="bg1">
                      <a:alpha val="80000"/>
                    </a:schemeClr>
                  </a:solidFill>
                  <a:latin typeface="思源黑体 CN Bold" panose="020B0800000000000000" pitchFamily="34" charset="-122"/>
                  <a:ea typeface="思源黑体 CN Heavy" panose="020B0A00000000000000" charset="-122"/>
                  <a:sym typeface="思源黑体 CN Medium" panose="020B0600000000000000" pitchFamily="34" charset="-122"/>
                </a:rPr>
                <a:t>少量數據要點</a:t>
              </a:r>
              <a:endParaRPr lang="zh-CN" altLang="en-US" sz="2000" dirty="0">
                <a:solidFill>
                  <a:schemeClr val="bg1">
                    <a:alpha val="80000"/>
                  </a:schemeClr>
                </a:soli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grpSp>
      <p:sp>
        <p:nvSpPr>
          <p:cNvPr id="76" name="梯形 75"/>
          <p:cNvSpPr/>
          <p:nvPr/>
        </p:nvSpPr>
        <p:spPr>
          <a:xfrm>
            <a:off x="5332602" y="4757514"/>
            <a:ext cx="2795928" cy="989614"/>
          </a:xfrm>
          <a:prstGeom prst="trapezoid">
            <a:avLst>
              <a:gd name="adj" fmla="val 99967"/>
            </a:avLst>
          </a:prstGeom>
          <a:gradFill flip="none" rotWithShape="1">
            <a:gsLst>
              <a:gs pos="100000">
                <a:srgbClr val="1B56E7">
                  <a:lumMod val="100000"/>
                  <a:alpha val="20000"/>
                </a:srgbClr>
              </a:gs>
              <a:gs pos="25000">
                <a:srgbClr val="8767EF">
                  <a:alpha val="0"/>
                </a:srgbClr>
              </a:gs>
            </a:gsLst>
            <a:lin ang="5400000" scaled="1"/>
            <a:tileRect/>
          </a:gradFill>
          <a:ln>
            <a:gradFill>
              <a:gsLst>
                <a:gs pos="32000">
                  <a:srgbClr val="1B56E7">
                    <a:alpha val="0"/>
                  </a:srgbClr>
                </a:gs>
                <a:gs pos="100000">
                  <a:srgbClr val="8767EF"/>
                </a:gs>
              </a:gsLst>
              <a:lin ang="5400000" scaled="1"/>
            </a:gradFill>
          </a:ln>
          <a:effectLst>
            <a:outerShdw blurRad="266700" dir="5400000" algn="t" rotWithShape="0">
              <a:srgbClr val="8767EF">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7" name="组合 76"/>
          <p:cNvGrpSpPr/>
          <p:nvPr/>
        </p:nvGrpSpPr>
        <p:grpSpPr>
          <a:xfrm>
            <a:off x="5933482" y="4105637"/>
            <a:ext cx="1579285" cy="1424823"/>
            <a:chOff x="5375923" y="2037708"/>
            <a:chExt cx="1579285" cy="1424823"/>
          </a:xfrm>
        </p:grpSpPr>
        <p:sp>
          <p:nvSpPr>
            <p:cNvPr id="78" name="文本框 77"/>
            <p:cNvSpPr txBox="1"/>
            <p:nvPr/>
          </p:nvSpPr>
          <p:spPr>
            <a:xfrm>
              <a:off x="5375923" y="2037708"/>
              <a:ext cx="1076960" cy="1107440"/>
            </a:xfrm>
            <a:prstGeom prst="rect">
              <a:avLst/>
            </a:prstGeom>
            <a:noFill/>
          </p:spPr>
          <p:txBody>
            <a:bodyPr wrap="none" lIns="0" tIns="0" rIns="0" bIns="0" rtlCol="0">
              <a:spAutoFit/>
            </a:bodyPr>
            <a:lstStyle/>
            <a:p>
              <a:pPr algn="l"/>
              <a:r>
                <a:rPr lang="en-US" altLang="zh-CN" sz="7200" dirty="0">
                  <a:gradFill>
                    <a:gsLst>
                      <a:gs pos="0">
                        <a:schemeClr val="bg1"/>
                      </a:gs>
                      <a:gs pos="100000">
                        <a:srgbClr val="1B56E7"/>
                      </a:gs>
                    </a:gsLst>
                    <a:lin ang="2700000" scaled="0"/>
                  </a:gradFill>
                  <a:effectLst>
                    <a:outerShdw blurRad="419100" dist="38100" dir="5400000" algn="t" rotWithShape="0">
                      <a:srgbClr val="82A2F2">
                        <a:alpha val="66000"/>
                      </a:srgbClr>
                    </a:outerShdw>
                  </a:effectLst>
                  <a:latin typeface="思源黑体 CN Bold" panose="020B0800000000000000" pitchFamily="34" charset="-122"/>
                  <a:ea typeface="思源黑体 CN Heavy" panose="020B0A00000000000000" charset="-122"/>
                </a:rPr>
                <a:t>72</a:t>
              </a:r>
              <a:endParaRPr lang="en-US" altLang="zh-CN" sz="7200" dirty="0">
                <a:gradFill>
                  <a:gsLst>
                    <a:gs pos="0">
                      <a:schemeClr val="bg1"/>
                    </a:gs>
                    <a:gs pos="100000">
                      <a:srgbClr val="1B56E7"/>
                    </a:gs>
                  </a:gsLst>
                  <a:lin ang="2700000" scaled="0"/>
                </a:gradFill>
                <a:effectLst>
                  <a:outerShdw blurRad="419100" dist="38100" dir="5400000" algn="t" rotWithShape="0">
                    <a:srgbClr val="82A2F2">
                      <a:alpha val="66000"/>
                    </a:srgbClr>
                  </a:outerShdw>
                </a:effectLst>
                <a:latin typeface="思源黑体 CN Bold" panose="020B0800000000000000" pitchFamily="34" charset="-122"/>
                <a:ea typeface="思源黑体 CN Heavy" panose="020B0A00000000000000" charset="-122"/>
              </a:endParaRPr>
            </a:p>
          </p:txBody>
        </p:sp>
        <p:sp>
          <p:nvSpPr>
            <p:cNvPr id="79" name="文本框 78"/>
            <p:cNvSpPr txBox="1"/>
            <p:nvPr/>
          </p:nvSpPr>
          <p:spPr>
            <a:xfrm>
              <a:off x="6485364" y="2656021"/>
              <a:ext cx="210820" cy="276860"/>
            </a:xfrm>
            <a:prstGeom prst="rect">
              <a:avLst/>
            </a:prstGeom>
            <a:noFill/>
          </p:spPr>
          <p:txBody>
            <a:bodyPr wrap="none" lIns="0" tIns="0" rIns="0" bIns="0" rtlCol="0">
              <a:spAutoFit/>
            </a:bodyPr>
            <a:lstStyle/>
            <a:p>
              <a:pPr algn="l"/>
              <a:r>
                <a:rPr lang="en-US" altLang="zh-CN" dirty="0">
                  <a:solidFill>
                    <a:schemeClr val="bg1">
                      <a:alpha val="50000"/>
                    </a:schemeClr>
                  </a:solidFill>
                  <a:effectLst>
                    <a:outerShdw blurRad="419100" dist="38100" dir="5400000" algn="t" rotWithShape="0">
                      <a:srgbClr val="82A2F2">
                        <a:alpha val="66000"/>
                      </a:srgbClr>
                    </a:outerShdw>
                  </a:effectLst>
                  <a:latin typeface="思源黑体 CN Regular" panose="020B0500000000000000" pitchFamily="34" charset="-122"/>
                  <a:ea typeface="思源黑体 CN Regular" panose="020B0500000000000000" pitchFamily="34" charset="-122"/>
                  <a:sym typeface="思源黑体 CN Regular" panose="020B0500000000000000" pitchFamily="34" charset="-122"/>
                </a:rPr>
                <a:t>%</a:t>
              </a:r>
              <a:endParaRPr lang="zh-CN" altLang="en-US" dirty="0">
                <a:solidFill>
                  <a:schemeClr val="bg1">
                    <a:alpha val="50000"/>
                  </a:schemeClr>
                </a:solidFill>
                <a:effectLst>
                  <a:outerShdw blurRad="419100" dist="38100" dir="5400000" algn="t" rotWithShape="0">
                    <a:srgbClr val="82A2F2">
                      <a:alpha val="66000"/>
                    </a:srgbClr>
                  </a:outerShdw>
                </a:effectLst>
                <a:latin typeface="思源黑体 CN Regular" panose="020B0500000000000000" pitchFamily="34" charset="-122"/>
                <a:ea typeface="思源黑体 CN Regular" panose="020B0500000000000000" pitchFamily="34" charset="-122"/>
                <a:sym typeface="思源黑体 CN Regular" panose="020B0500000000000000" pitchFamily="34" charset="-122"/>
              </a:endParaRPr>
            </a:p>
          </p:txBody>
        </p:sp>
        <p:sp>
          <p:nvSpPr>
            <p:cNvPr id="80" name="文本框 79"/>
            <p:cNvSpPr txBox="1"/>
            <p:nvPr/>
          </p:nvSpPr>
          <p:spPr>
            <a:xfrm>
              <a:off x="5431208" y="3093596"/>
              <a:ext cx="1524000" cy="368935"/>
            </a:xfrm>
            <a:prstGeom prst="rect">
              <a:avLst/>
            </a:prstGeom>
            <a:noFill/>
          </p:spPr>
          <p:txBody>
            <a:bodyPr wrap="none" lIns="0" tIns="0" rIns="0" bIns="0" rtlCol="0">
              <a:spAutoFit/>
            </a:bodyPr>
            <a:lstStyle/>
            <a:p>
              <a:pPr>
                <a:lnSpc>
                  <a:spcPct val="120000"/>
                </a:lnSpc>
              </a:pPr>
              <a:r>
                <a:rPr lang="zh-CN" altLang="en-US" sz="2000" dirty="0">
                  <a:solidFill>
                    <a:schemeClr val="bg1">
                      <a:alpha val="80000"/>
                    </a:schemeClr>
                  </a:solidFill>
                  <a:latin typeface="思源黑体 CN Bold" panose="020B0800000000000000" pitchFamily="34" charset="-122"/>
                  <a:ea typeface="思源黑体 CN Heavy" panose="020B0A00000000000000" charset="-122"/>
                  <a:sym typeface="思源黑体 CN Medium" panose="020B0600000000000000" pitchFamily="34" charset="-122"/>
                </a:rPr>
                <a:t>少量數據要點</a:t>
              </a:r>
              <a:endParaRPr lang="zh-CN" altLang="en-US" sz="2000" dirty="0">
                <a:solidFill>
                  <a:schemeClr val="bg1">
                    <a:alpha val="80000"/>
                  </a:schemeClr>
                </a:soli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grpSp>
      <p:sp>
        <p:nvSpPr>
          <p:cNvPr id="81" name="梯形 80"/>
          <p:cNvSpPr/>
          <p:nvPr/>
        </p:nvSpPr>
        <p:spPr>
          <a:xfrm>
            <a:off x="8456612" y="4767836"/>
            <a:ext cx="2795928" cy="989614"/>
          </a:xfrm>
          <a:prstGeom prst="trapezoid">
            <a:avLst>
              <a:gd name="adj" fmla="val 99967"/>
            </a:avLst>
          </a:prstGeom>
          <a:gradFill flip="none" rotWithShape="1">
            <a:gsLst>
              <a:gs pos="100000">
                <a:srgbClr val="1B56E7">
                  <a:lumMod val="100000"/>
                  <a:alpha val="20000"/>
                </a:srgbClr>
              </a:gs>
              <a:gs pos="25000">
                <a:srgbClr val="8767EF">
                  <a:alpha val="0"/>
                </a:srgbClr>
              </a:gs>
            </a:gsLst>
            <a:lin ang="5400000" scaled="1"/>
            <a:tileRect/>
          </a:gradFill>
          <a:ln>
            <a:gradFill>
              <a:gsLst>
                <a:gs pos="32000">
                  <a:srgbClr val="1B56E7">
                    <a:alpha val="0"/>
                  </a:srgbClr>
                </a:gs>
                <a:gs pos="100000">
                  <a:srgbClr val="8767EF"/>
                </a:gs>
              </a:gsLst>
              <a:lin ang="5400000" scaled="1"/>
            </a:gradFill>
          </a:ln>
          <a:effectLst>
            <a:outerShdw blurRad="266700" dir="5400000" algn="t" rotWithShape="0">
              <a:srgbClr val="8767EF">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2" name="组合 81"/>
          <p:cNvGrpSpPr/>
          <p:nvPr/>
        </p:nvGrpSpPr>
        <p:grpSpPr>
          <a:xfrm>
            <a:off x="9057492" y="4115959"/>
            <a:ext cx="1579285" cy="1424823"/>
            <a:chOff x="5375923" y="2037708"/>
            <a:chExt cx="1579285" cy="1424823"/>
          </a:xfrm>
        </p:grpSpPr>
        <p:sp>
          <p:nvSpPr>
            <p:cNvPr id="83" name="文本框 82"/>
            <p:cNvSpPr txBox="1"/>
            <p:nvPr/>
          </p:nvSpPr>
          <p:spPr>
            <a:xfrm>
              <a:off x="5375923" y="2037708"/>
              <a:ext cx="1076960" cy="1107440"/>
            </a:xfrm>
            <a:prstGeom prst="rect">
              <a:avLst/>
            </a:prstGeom>
            <a:noFill/>
          </p:spPr>
          <p:txBody>
            <a:bodyPr wrap="none" lIns="0" tIns="0" rIns="0" bIns="0" rtlCol="0">
              <a:spAutoFit/>
            </a:bodyPr>
            <a:lstStyle/>
            <a:p>
              <a:pPr algn="l"/>
              <a:r>
                <a:rPr lang="en-US" altLang="zh-CN" sz="7200" dirty="0">
                  <a:gradFill>
                    <a:gsLst>
                      <a:gs pos="0">
                        <a:schemeClr val="bg1"/>
                      </a:gs>
                      <a:gs pos="100000">
                        <a:srgbClr val="1B56E7"/>
                      </a:gs>
                    </a:gsLst>
                    <a:lin ang="2700000" scaled="0"/>
                  </a:gradFill>
                  <a:effectLst>
                    <a:outerShdw blurRad="419100" dist="38100" dir="5400000" algn="t" rotWithShape="0">
                      <a:srgbClr val="82A2F2">
                        <a:alpha val="66000"/>
                      </a:srgbClr>
                    </a:outerShdw>
                  </a:effectLst>
                  <a:latin typeface="思源黑体 CN Bold" panose="020B0800000000000000" pitchFamily="34" charset="-122"/>
                  <a:ea typeface="思源黑体 CN Heavy" panose="020B0A00000000000000" charset="-122"/>
                </a:rPr>
                <a:t>23</a:t>
              </a:r>
              <a:endParaRPr lang="en-US" altLang="zh-CN" sz="7200" dirty="0">
                <a:gradFill>
                  <a:gsLst>
                    <a:gs pos="0">
                      <a:schemeClr val="bg1"/>
                    </a:gs>
                    <a:gs pos="100000">
                      <a:srgbClr val="1B56E7"/>
                    </a:gs>
                  </a:gsLst>
                  <a:lin ang="2700000" scaled="0"/>
                </a:gradFill>
                <a:effectLst>
                  <a:outerShdw blurRad="419100" dist="38100" dir="5400000" algn="t" rotWithShape="0">
                    <a:srgbClr val="82A2F2">
                      <a:alpha val="66000"/>
                    </a:srgbClr>
                  </a:outerShdw>
                </a:effectLst>
                <a:latin typeface="思源黑体 CN Bold" panose="020B0800000000000000" pitchFamily="34" charset="-122"/>
                <a:ea typeface="思源黑体 CN Heavy" panose="020B0A00000000000000" charset="-122"/>
              </a:endParaRPr>
            </a:p>
          </p:txBody>
        </p:sp>
        <p:sp>
          <p:nvSpPr>
            <p:cNvPr id="84" name="文本框 83"/>
            <p:cNvSpPr txBox="1"/>
            <p:nvPr/>
          </p:nvSpPr>
          <p:spPr>
            <a:xfrm>
              <a:off x="6485364" y="2656021"/>
              <a:ext cx="210820" cy="276860"/>
            </a:xfrm>
            <a:prstGeom prst="rect">
              <a:avLst/>
            </a:prstGeom>
            <a:noFill/>
          </p:spPr>
          <p:txBody>
            <a:bodyPr wrap="none" lIns="0" tIns="0" rIns="0" bIns="0" rtlCol="0">
              <a:spAutoFit/>
            </a:bodyPr>
            <a:lstStyle/>
            <a:p>
              <a:pPr algn="l"/>
              <a:r>
                <a:rPr lang="en-US" altLang="zh-CN" dirty="0">
                  <a:solidFill>
                    <a:schemeClr val="bg1">
                      <a:alpha val="50000"/>
                    </a:schemeClr>
                  </a:solidFill>
                  <a:effectLst>
                    <a:outerShdw blurRad="419100" dist="38100" dir="5400000" algn="t" rotWithShape="0">
                      <a:srgbClr val="82A2F2">
                        <a:alpha val="66000"/>
                      </a:srgbClr>
                    </a:outerShdw>
                  </a:effectLst>
                  <a:latin typeface="思源黑体 CN Regular" panose="020B0500000000000000" pitchFamily="34" charset="-122"/>
                  <a:ea typeface="思源黑体 CN Regular" panose="020B0500000000000000" pitchFamily="34" charset="-122"/>
                  <a:sym typeface="思源黑体 CN Regular" panose="020B0500000000000000" pitchFamily="34" charset="-122"/>
                </a:rPr>
                <a:t>%</a:t>
              </a:r>
              <a:endParaRPr lang="zh-CN" altLang="en-US" dirty="0">
                <a:solidFill>
                  <a:schemeClr val="bg1">
                    <a:alpha val="50000"/>
                  </a:schemeClr>
                </a:solidFill>
                <a:effectLst>
                  <a:outerShdw blurRad="419100" dist="38100" dir="5400000" algn="t" rotWithShape="0">
                    <a:srgbClr val="82A2F2">
                      <a:alpha val="66000"/>
                    </a:srgbClr>
                  </a:outerShdw>
                </a:effectLst>
                <a:latin typeface="思源黑体 CN Regular" panose="020B0500000000000000" pitchFamily="34" charset="-122"/>
                <a:ea typeface="思源黑体 CN Regular" panose="020B0500000000000000" pitchFamily="34" charset="-122"/>
                <a:sym typeface="思源黑体 CN Regular" panose="020B0500000000000000" pitchFamily="34" charset="-122"/>
              </a:endParaRPr>
            </a:p>
          </p:txBody>
        </p:sp>
        <p:sp>
          <p:nvSpPr>
            <p:cNvPr id="88" name="文本框 87"/>
            <p:cNvSpPr txBox="1"/>
            <p:nvPr/>
          </p:nvSpPr>
          <p:spPr>
            <a:xfrm>
              <a:off x="5431208" y="3093596"/>
              <a:ext cx="1524000" cy="368935"/>
            </a:xfrm>
            <a:prstGeom prst="rect">
              <a:avLst/>
            </a:prstGeom>
            <a:noFill/>
          </p:spPr>
          <p:txBody>
            <a:bodyPr wrap="none" lIns="0" tIns="0" rIns="0" bIns="0" rtlCol="0">
              <a:spAutoFit/>
            </a:bodyPr>
            <a:lstStyle/>
            <a:p>
              <a:pPr>
                <a:lnSpc>
                  <a:spcPct val="120000"/>
                </a:lnSpc>
              </a:pPr>
              <a:r>
                <a:rPr lang="zh-CN" altLang="en-US" sz="2000" dirty="0">
                  <a:solidFill>
                    <a:schemeClr val="bg1">
                      <a:alpha val="80000"/>
                    </a:schemeClr>
                  </a:solidFill>
                  <a:latin typeface="思源黑体 CN Bold" panose="020B0800000000000000" pitchFamily="34" charset="-122"/>
                  <a:ea typeface="思源黑体 CN Heavy" panose="020B0A00000000000000" charset="-122"/>
                  <a:sym typeface="思源黑体 CN Medium" panose="020B0600000000000000" pitchFamily="34" charset="-122"/>
                </a:rPr>
                <a:t>少量數據要點</a:t>
              </a:r>
              <a:endParaRPr lang="zh-CN" altLang="en-US" sz="2000" dirty="0">
                <a:solidFill>
                  <a:schemeClr val="bg1">
                    <a:alpha val="80000"/>
                  </a:schemeClr>
                </a:solidFill>
                <a:latin typeface="思源黑体 CN Bold" panose="020B0800000000000000" pitchFamily="34" charset="-122"/>
                <a:ea typeface="思源黑体 CN Heavy" panose="020B0A00000000000000" charset="-122"/>
                <a:sym typeface="思源黑体 CN Medium" panose="020B0600000000000000" pitchFamily="34" charset="-122"/>
              </a:endParaRPr>
            </a:p>
          </p:txBody>
        </p:sp>
      </p:grpSp>
      <p:sp>
        <p:nvSpPr>
          <p:cNvPr id="89" name="图形 24"/>
          <p:cNvSpPr>
            <a:spLocks noChangeAspect="1"/>
          </p:cNvSpPr>
          <p:nvPr/>
        </p:nvSpPr>
        <p:spPr>
          <a:xfrm>
            <a:off x="2942962" y="4372487"/>
            <a:ext cx="423664" cy="360000"/>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 name="connsiteX53" fmla="*/ 373273 h 605239"/>
              <a:gd name="connsiteY53" fmla="*/ 373273 h 605239"/>
              <a:gd name="connsiteX54" fmla="*/ 373273 h 605239"/>
              <a:gd name="connsiteY54" fmla="*/ 373273 h 605239"/>
              <a:gd name="connsiteX55" fmla="*/ 373273 h 605239"/>
              <a:gd name="connsiteY55" fmla="*/ 373273 h 605239"/>
              <a:gd name="connsiteX56" fmla="*/ 373273 h 605239"/>
              <a:gd name="connsiteY56" fmla="*/ 373273 h 605239"/>
              <a:gd name="connsiteX57" fmla="*/ 373273 h 605239"/>
              <a:gd name="connsiteY57" fmla="*/ 373273 h 605239"/>
              <a:gd name="connsiteX58" fmla="*/ 373273 h 605239"/>
              <a:gd name="connsiteY58" fmla="*/ 373273 h 605239"/>
              <a:gd name="connsiteX59" fmla="*/ 373273 h 605239"/>
              <a:gd name="connsiteY59" fmla="*/ 373273 h 605239"/>
              <a:gd name="connsiteX60" fmla="*/ 373273 h 605239"/>
              <a:gd name="connsiteY60" fmla="*/ 373273 h 605239"/>
              <a:gd name="connsiteX61" fmla="*/ 373273 h 605239"/>
              <a:gd name="connsiteY61" fmla="*/ 373273 h 605239"/>
              <a:gd name="connsiteX62" fmla="*/ 373273 h 605239"/>
              <a:gd name="connsiteY62" fmla="*/ 373273 h 605239"/>
              <a:gd name="connsiteX63" fmla="*/ 373273 h 605239"/>
              <a:gd name="connsiteY63" fmla="*/ 373273 h 605239"/>
              <a:gd name="connsiteX64" fmla="*/ 373273 h 605239"/>
              <a:gd name="connsiteY64" fmla="*/ 373273 h 605239"/>
              <a:gd name="connsiteX65" fmla="*/ 373273 h 605239"/>
              <a:gd name="connsiteY65" fmla="*/ 373273 h 605239"/>
              <a:gd name="connsiteX66" fmla="*/ 373273 h 605239"/>
              <a:gd name="connsiteY66" fmla="*/ 373273 h 605239"/>
              <a:gd name="connsiteX67" fmla="*/ 373273 h 605239"/>
              <a:gd name="connsiteY67" fmla="*/ 373273 h 605239"/>
              <a:gd name="connsiteX68" fmla="*/ 373273 h 605239"/>
              <a:gd name="connsiteY68" fmla="*/ 373273 h 605239"/>
              <a:gd name="connsiteX69" fmla="*/ 373273 h 605239"/>
              <a:gd name="connsiteY69" fmla="*/ 373273 h 605239"/>
              <a:gd name="connsiteX70" fmla="*/ 373273 h 605239"/>
              <a:gd name="connsiteY70" fmla="*/ 373273 h 605239"/>
              <a:gd name="connsiteX71" fmla="*/ 373273 h 605239"/>
              <a:gd name="connsiteY71" fmla="*/ 373273 h 605239"/>
              <a:gd name="connsiteX72" fmla="*/ 373273 h 605239"/>
              <a:gd name="connsiteY72" fmla="*/ 373273 h 605239"/>
              <a:gd name="connsiteX73" fmla="*/ 373273 h 605239"/>
              <a:gd name="connsiteY73" fmla="*/ 373273 h 605239"/>
              <a:gd name="connsiteX74" fmla="*/ 373273 h 605239"/>
              <a:gd name="connsiteY74" fmla="*/ 373273 h 605239"/>
              <a:gd name="connsiteX75" fmla="*/ 373273 h 605239"/>
              <a:gd name="connsiteY75" fmla="*/ 373273 h 605239"/>
              <a:gd name="connsiteX76" fmla="*/ 373273 h 605239"/>
              <a:gd name="connsiteY76" fmla="*/ 373273 h 605239"/>
              <a:gd name="connsiteX77" fmla="*/ 373273 h 605239"/>
              <a:gd name="connsiteY77" fmla="*/ 373273 h 605239"/>
              <a:gd name="connsiteX78" fmla="*/ 373273 h 605239"/>
              <a:gd name="connsiteY78" fmla="*/ 373273 h 605239"/>
              <a:gd name="connsiteX79" fmla="*/ 373273 h 605239"/>
              <a:gd name="connsiteY79" fmla="*/ 373273 h 605239"/>
              <a:gd name="connsiteX80" fmla="*/ 373273 h 605239"/>
              <a:gd name="connsiteY80" fmla="*/ 373273 h 605239"/>
              <a:gd name="connsiteX81" fmla="*/ 373273 h 605239"/>
              <a:gd name="connsiteY81" fmla="*/ 373273 h 605239"/>
              <a:gd name="connsiteX82" fmla="*/ 373273 h 605239"/>
              <a:gd name="connsiteY82" fmla="*/ 373273 h 605239"/>
              <a:gd name="connsiteX83" fmla="*/ 373273 h 605239"/>
              <a:gd name="connsiteY83" fmla="*/ 373273 h 605239"/>
              <a:gd name="connsiteX84" fmla="*/ 373273 h 605239"/>
              <a:gd name="connsiteY84" fmla="*/ 373273 h 605239"/>
              <a:gd name="connsiteX85" fmla="*/ 373273 h 605239"/>
              <a:gd name="connsiteY85" fmla="*/ 373273 h 605239"/>
              <a:gd name="connsiteX86" fmla="*/ 373273 h 605239"/>
              <a:gd name="connsiteY86" fmla="*/ 373273 h 605239"/>
              <a:gd name="connsiteX87" fmla="*/ 373273 h 605239"/>
              <a:gd name="connsiteY87" fmla="*/ 373273 h 605239"/>
              <a:gd name="connsiteX88" fmla="*/ 373273 h 605239"/>
              <a:gd name="connsiteY88" fmla="*/ 373273 h 605239"/>
              <a:gd name="connsiteX89" fmla="*/ 373273 h 605239"/>
              <a:gd name="connsiteY89" fmla="*/ 373273 h 605239"/>
              <a:gd name="connsiteX90" fmla="*/ 373273 h 605239"/>
              <a:gd name="connsiteY90" fmla="*/ 373273 h 605239"/>
              <a:gd name="connsiteX91" fmla="*/ 373273 h 605239"/>
              <a:gd name="connsiteY91" fmla="*/ 373273 h 605239"/>
              <a:gd name="connsiteX92" fmla="*/ 373273 h 605239"/>
              <a:gd name="connsiteY92" fmla="*/ 373273 h 605239"/>
              <a:gd name="connsiteX93" fmla="*/ 373273 h 605239"/>
              <a:gd name="connsiteY93" fmla="*/ 373273 h 605239"/>
              <a:gd name="connsiteX94" fmla="*/ 373273 h 605239"/>
              <a:gd name="connsiteY94" fmla="*/ 373273 h 605239"/>
              <a:gd name="connsiteX95" fmla="*/ 373273 h 605239"/>
              <a:gd name="connsiteY95" fmla="*/ 373273 h 605239"/>
              <a:gd name="connsiteX96" fmla="*/ 373273 h 605239"/>
              <a:gd name="connsiteY96" fmla="*/ 373273 h 605239"/>
              <a:gd name="connsiteX97" fmla="*/ 373273 h 605239"/>
              <a:gd name="connsiteY97" fmla="*/ 373273 h 605239"/>
              <a:gd name="connsiteX98" fmla="*/ 373273 h 605239"/>
              <a:gd name="connsiteY98" fmla="*/ 373273 h 605239"/>
              <a:gd name="connsiteX99" fmla="*/ 373273 h 605239"/>
              <a:gd name="connsiteY99" fmla="*/ 373273 h 605239"/>
              <a:gd name="connsiteX100" fmla="*/ 373273 h 605239"/>
              <a:gd name="connsiteY100" fmla="*/ 373273 h 605239"/>
              <a:gd name="connsiteX101" fmla="*/ 373273 h 605239"/>
              <a:gd name="connsiteY101" fmla="*/ 373273 h 605239"/>
              <a:gd name="connsiteX102" fmla="*/ 373273 h 605239"/>
              <a:gd name="connsiteY102" fmla="*/ 373273 h 605239"/>
              <a:gd name="connsiteX103" fmla="*/ 373273 h 605239"/>
              <a:gd name="connsiteY103" fmla="*/ 373273 h 605239"/>
              <a:gd name="connsiteX104" fmla="*/ 373273 h 605239"/>
              <a:gd name="connsiteY104" fmla="*/ 373273 h 605239"/>
              <a:gd name="connsiteX105" fmla="*/ 373273 h 605239"/>
              <a:gd name="connsiteY105" fmla="*/ 373273 h 605239"/>
              <a:gd name="connsiteX106" fmla="*/ 373273 h 605239"/>
              <a:gd name="connsiteY106" fmla="*/ 373273 h 605239"/>
              <a:gd name="connsiteX107" fmla="*/ 373273 h 605239"/>
              <a:gd name="connsiteY107" fmla="*/ 373273 h 605239"/>
              <a:gd name="connsiteX108" fmla="*/ 373273 h 605239"/>
              <a:gd name="connsiteY108" fmla="*/ 373273 h 605239"/>
              <a:gd name="connsiteX109" fmla="*/ 373273 h 605239"/>
              <a:gd name="connsiteY109" fmla="*/ 373273 h 605239"/>
              <a:gd name="connsiteX110" fmla="*/ 373273 h 605239"/>
              <a:gd name="connsiteY110" fmla="*/ 373273 h 605239"/>
              <a:gd name="connsiteX111" fmla="*/ 373273 h 605239"/>
              <a:gd name="connsiteY111" fmla="*/ 373273 h 605239"/>
              <a:gd name="connsiteX112" fmla="*/ 373273 h 605239"/>
              <a:gd name="connsiteY112" fmla="*/ 373273 h 605239"/>
              <a:gd name="connsiteX113" fmla="*/ 373273 h 605239"/>
              <a:gd name="connsiteY113" fmla="*/ 373273 h 605239"/>
              <a:gd name="connsiteX114" fmla="*/ 373273 h 605239"/>
              <a:gd name="connsiteY114" fmla="*/ 373273 h 605239"/>
              <a:gd name="connsiteX115" fmla="*/ 373273 h 605239"/>
              <a:gd name="connsiteY115" fmla="*/ 373273 h 605239"/>
              <a:gd name="connsiteX116" fmla="*/ 373273 h 605239"/>
              <a:gd name="connsiteY116" fmla="*/ 373273 h 605239"/>
              <a:gd name="connsiteX117" fmla="*/ 373273 h 605239"/>
              <a:gd name="connsiteY117" fmla="*/ 373273 h 605239"/>
              <a:gd name="connsiteX118" fmla="*/ 373273 h 605239"/>
              <a:gd name="connsiteY118" fmla="*/ 373273 h 605239"/>
              <a:gd name="connsiteX119" fmla="*/ 373273 h 605239"/>
              <a:gd name="connsiteY119" fmla="*/ 373273 h 605239"/>
              <a:gd name="connsiteX120" fmla="*/ 373273 h 605239"/>
              <a:gd name="connsiteY120" fmla="*/ 373273 h 605239"/>
              <a:gd name="connsiteX121" fmla="*/ 373273 h 605239"/>
              <a:gd name="connsiteY121" fmla="*/ 373273 h 605239"/>
              <a:gd name="connsiteX122" fmla="*/ 373273 h 605239"/>
              <a:gd name="connsiteY122" fmla="*/ 373273 h 605239"/>
              <a:gd name="connsiteX123" fmla="*/ 373273 h 605239"/>
              <a:gd name="connsiteY123" fmla="*/ 373273 h 605239"/>
              <a:gd name="connsiteX124" fmla="*/ 373273 h 605239"/>
              <a:gd name="connsiteY124" fmla="*/ 373273 h 605239"/>
              <a:gd name="connsiteX125" fmla="*/ 373273 h 605239"/>
              <a:gd name="connsiteY125" fmla="*/ 373273 h 605239"/>
              <a:gd name="connsiteX126" fmla="*/ 373273 h 605239"/>
              <a:gd name="connsiteY126" fmla="*/ 373273 h 605239"/>
              <a:gd name="connsiteX127" fmla="*/ 373273 h 605239"/>
              <a:gd name="connsiteY127" fmla="*/ 373273 h 605239"/>
              <a:gd name="connsiteX128" fmla="*/ 373273 h 605239"/>
              <a:gd name="connsiteY128" fmla="*/ 373273 h 605239"/>
              <a:gd name="connsiteX129" fmla="*/ 373273 h 605239"/>
              <a:gd name="connsiteY129" fmla="*/ 373273 h 605239"/>
              <a:gd name="connsiteX130" fmla="*/ 373273 h 605239"/>
              <a:gd name="connsiteY130" fmla="*/ 373273 h 605239"/>
              <a:gd name="connsiteX131" fmla="*/ 373273 h 605239"/>
              <a:gd name="connsiteY131" fmla="*/ 373273 h 605239"/>
              <a:gd name="connsiteX132" fmla="*/ 373273 h 605239"/>
              <a:gd name="connsiteY132" fmla="*/ 373273 h 605239"/>
              <a:gd name="connsiteX133" fmla="*/ 373273 h 605239"/>
              <a:gd name="connsiteY133" fmla="*/ 373273 h 605239"/>
              <a:gd name="connsiteX134" fmla="*/ 373273 h 605239"/>
              <a:gd name="connsiteY134" fmla="*/ 373273 h 605239"/>
              <a:gd name="connsiteX135" fmla="*/ 373273 h 605239"/>
              <a:gd name="connsiteY135" fmla="*/ 373273 h 605239"/>
              <a:gd name="connsiteX136" fmla="*/ 373273 h 605239"/>
              <a:gd name="connsiteY136" fmla="*/ 373273 h 605239"/>
              <a:gd name="connsiteX137" fmla="*/ 373273 h 605239"/>
              <a:gd name="connsiteY137" fmla="*/ 373273 h 605239"/>
              <a:gd name="connsiteX138" fmla="*/ 373273 h 605239"/>
              <a:gd name="connsiteY138" fmla="*/ 373273 h 605239"/>
              <a:gd name="connsiteX139" fmla="*/ 373273 h 605239"/>
              <a:gd name="connsiteY139" fmla="*/ 373273 h 605239"/>
              <a:gd name="connsiteX140" fmla="*/ 373273 h 605239"/>
              <a:gd name="connsiteY140" fmla="*/ 373273 h 605239"/>
              <a:gd name="connsiteX141" fmla="*/ 373273 h 605239"/>
              <a:gd name="connsiteY141" fmla="*/ 373273 h 605239"/>
              <a:gd name="connsiteX142" fmla="*/ 373273 h 605239"/>
              <a:gd name="connsiteY142" fmla="*/ 373273 h 605239"/>
              <a:gd name="connsiteX143" fmla="*/ 373273 h 605239"/>
              <a:gd name="connsiteY143" fmla="*/ 373273 h 605239"/>
              <a:gd name="connsiteX144" fmla="*/ 373273 h 605239"/>
              <a:gd name="connsiteY144" fmla="*/ 373273 h 605239"/>
              <a:gd name="connsiteX145" fmla="*/ 373273 h 605239"/>
              <a:gd name="connsiteY145" fmla="*/ 373273 h 605239"/>
              <a:gd name="connsiteX146" fmla="*/ 373273 h 605239"/>
              <a:gd name="connsiteY146" fmla="*/ 373273 h 605239"/>
              <a:gd name="connsiteX147" fmla="*/ 373273 h 605239"/>
              <a:gd name="connsiteY147" fmla="*/ 373273 h 605239"/>
              <a:gd name="connsiteX148" fmla="*/ 373273 h 605239"/>
              <a:gd name="connsiteY148" fmla="*/ 373273 h 605239"/>
              <a:gd name="connsiteX149" fmla="*/ 373273 h 605239"/>
              <a:gd name="connsiteY149" fmla="*/ 373273 h 605239"/>
              <a:gd name="connsiteX150" fmla="*/ 373273 h 605239"/>
              <a:gd name="connsiteY150" fmla="*/ 373273 h 605239"/>
              <a:gd name="connsiteX151" fmla="*/ 373273 h 605239"/>
              <a:gd name="connsiteY151" fmla="*/ 373273 h 605239"/>
              <a:gd name="connsiteX152" fmla="*/ 373273 h 605239"/>
              <a:gd name="connsiteY152" fmla="*/ 373273 h 605239"/>
              <a:gd name="connsiteX153" fmla="*/ 373273 h 605239"/>
              <a:gd name="connsiteY153" fmla="*/ 373273 h 605239"/>
              <a:gd name="connsiteX154" fmla="*/ 373273 h 605239"/>
              <a:gd name="connsiteY154" fmla="*/ 373273 h 605239"/>
              <a:gd name="connsiteX155" fmla="*/ 373273 h 605239"/>
              <a:gd name="connsiteY155" fmla="*/ 373273 h 605239"/>
              <a:gd name="connsiteX156" fmla="*/ 373273 h 605239"/>
              <a:gd name="connsiteY156" fmla="*/ 373273 h 605239"/>
              <a:gd name="connsiteX157" fmla="*/ 373273 h 605239"/>
              <a:gd name="connsiteY157" fmla="*/ 373273 h 605239"/>
              <a:gd name="connsiteX158" fmla="*/ 373273 h 605239"/>
              <a:gd name="connsiteY158" fmla="*/ 373273 h 605239"/>
              <a:gd name="connsiteX159" fmla="*/ 373273 h 605239"/>
              <a:gd name="connsiteY159" fmla="*/ 373273 h 605239"/>
              <a:gd name="connsiteX160" fmla="*/ 373273 h 605239"/>
              <a:gd name="connsiteY160" fmla="*/ 373273 h 605239"/>
              <a:gd name="connsiteX161" fmla="*/ 373273 h 605239"/>
              <a:gd name="connsiteY161" fmla="*/ 373273 h 605239"/>
              <a:gd name="connsiteX162" fmla="*/ 373273 h 605239"/>
              <a:gd name="connsiteY162" fmla="*/ 373273 h 605239"/>
              <a:gd name="connsiteX163" fmla="*/ 373273 h 605239"/>
              <a:gd name="connsiteY163" fmla="*/ 373273 h 605239"/>
              <a:gd name="connsiteX164" fmla="*/ 373273 h 605239"/>
              <a:gd name="connsiteY164" fmla="*/ 373273 h 605239"/>
              <a:gd name="connsiteX165" fmla="*/ 373273 h 605239"/>
              <a:gd name="connsiteY165" fmla="*/ 373273 h 605239"/>
              <a:gd name="connsiteX166" fmla="*/ 373273 h 605239"/>
              <a:gd name="connsiteY166" fmla="*/ 373273 h 605239"/>
              <a:gd name="connsiteX167" fmla="*/ 373273 h 605239"/>
              <a:gd name="connsiteY167" fmla="*/ 373273 h 605239"/>
              <a:gd name="connsiteX168" fmla="*/ 373273 h 605239"/>
              <a:gd name="connsiteY168" fmla="*/ 373273 h 605239"/>
              <a:gd name="connsiteX169" fmla="*/ 373273 h 605239"/>
              <a:gd name="connsiteY169" fmla="*/ 373273 h 605239"/>
              <a:gd name="connsiteX170" fmla="*/ 373273 h 605239"/>
              <a:gd name="connsiteY170" fmla="*/ 373273 h 605239"/>
              <a:gd name="connsiteX171" fmla="*/ 373273 h 605239"/>
              <a:gd name="connsiteY171" fmla="*/ 373273 h 605239"/>
              <a:gd name="connsiteX172" fmla="*/ 373273 h 605239"/>
              <a:gd name="connsiteY172" fmla="*/ 373273 h 605239"/>
              <a:gd name="connsiteX173" fmla="*/ 373273 h 605239"/>
              <a:gd name="connsiteY173" fmla="*/ 373273 h 605239"/>
              <a:gd name="connsiteX174" fmla="*/ 373273 h 605239"/>
              <a:gd name="connsiteY174" fmla="*/ 373273 h 605239"/>
              <a:gd name="connsiteX175" fmla="*/ 373273 h 605239"/>
              <a:gd name="connsiteY175" fmla="*/ 373273 h 605239"/>
              <a:gd name="connsiteX176" fmla="*/ 373273 h 605239"/>
              <a:gd name="connsiteY176" fmla="*/ 373273 h 605239"/>
              <a:gd name="connsiteX177" fmla="*/ 373273 h 605239"/>
              <a:gd name="connsiteY177" fmla="*/ 373273 h 605239"/>
              <a:gd name="connsiteX178" fmla="*/ 373273 h 605239"/>
              <a:gd name="connsiteY178" fmla="*/ 373273 h 605239"/>
              <a:gd name="connsiteX179" fmla="*/ 373273 h 605239"/>
              <a:gd name="connsiteY179" fmla="*/ 373273 h 605239"/>
              <a:gd name="connsiteX180" fmla="*/ 373273 h 605239"/>
              <a:gd name="connsiteY180" fmla="*/ 373273 h 605239"/>
              <a:gd name="connsiteX181" fmla="*/ 373273 h 605239"/>
              <a:gd name="connsiteY181" fmla="*/ 373273 h 605239"/>
              <a:gd name="connsiteX182" fmla="*/ 373273 h 605239"/>
              <a:gd name="connsiteY182" fmla="*/ 373273 h 605239"/>
              <a:gd name="connsiteX183" fmla="*/ 373273 h 605239"/>
              <a:gd name="connsiteY183" fmla="*/ 373273 h 605239"/>
              <a:gd name="connsiteX184" fmla="*/ 373273 h 605239"/>
              <a:gd name="connsiteY184" fmla="*/ 373273 h 605239"/>
              <a:gd name="connsiteX185" fmla="*/ 373273 h 605239"/>
              <a:gd name="connsiteY185" fmla="*/ 373273 h 605239"/>
              <a:gd name="connsiteX186" fmla="*/ 373273 h 605239"/>
              <a:gd name="connsiteY186" fmla="*/ 373273 h 605239"/>
              <a:gd name="connsiteX187" fmla="*/ 373273 h 605239"/>
              <a:gd name="connsiteY187" fmla="*/ 373273 h 605239"/>
              <a:gd name="connsiteX188" fmla="*/ 373273 h 605239"/>
              <a:gd name="connsiteY188" fmla="*/ 373273 h 605239"/>
              <a:gd name="connsiteX189" fmla="*/ 373273 h 605239"/>
              <a:gd name="connsiteY189" fmla="*/ 373273 h 605239"/>
              <a:gd name="connsiteX190" fmla="*/ 373273 h 605239"/>
              <a:gd name="connsiteY190" fmla="*/ 373273 h 605239"/>
              <a:gd name="connsiteX191" fmla="*/ 373273 h 605239"/>
              <a:gd name="connsiteY191" fmla="*/ 373273 h 605239"/>
              <a:gd name="connsiteX192" fmla="*/ 373273 h 605239"/>
              <a:gd name="connsiteY192" fmla="*/ 373273 h 605239"/>
              <a:gd name="connsiteX193" fmla="*/ 373273 h 605239"/>
              <a:gd name="connsiteY193" fmla="*/ 373273 h 605239"/>
              <a:gd name="connsiteX194" fmla="*/ 373273 h 605239"/>
              <a:gd name="connsiteY194" fmla="*/ 373273 h 605239"/>
              <a:gd name="connsiteX195" fmla="*/ 373273 h 605239"/>
              <a:gd name="connsiteY195" fmla="*/ 373273 h 605239"/>
              <a:gd name="connsiteX196" fmla="*/ 373273 h 605239"/>
              <a:gd name="connsiteY196" fmla="*/ 373273 h 605239"/>
              <a:gd name="connsiteX197" fmla="*/ 373273 h 605239"/>
              <a:gd name="connsiteY197" fmla="*/ 373273 h 605239"/>
              <a:gd name="connsiteX198" fmla="*/ 373273 h 605239"/>
              <a:gd name="connsiteY198" fmla="*/ 373273 h 605239"/>
              <a:gd name="connsiteX199" fmla="*/ 373273 h 605239"/>
              <a:gd name="connsiteY199" fmla="*/ 373273 h 605239"/>
              <a:gd name="connsiteX200" fmla="*/ 373273 h 605239"/>
              <a:gd name="connsiteY200" fmla="*/ 373273 h 605239"/>
              <a:gd name="connsiteX201" fmla="*/ 373273 h 605239"/>
              <a:gd name="connsiteY201" fmla="*/ 373273 h 605239"/>
              <a:gd name="connsiteX202" fmla="*/ 373273 h 605239"/>
              <a:gd name="connsiteY202" fmla="*/ 373273 h 605239"/>
              <a:gd name="connsiteX203" fmla="*/ 373273 h 605239"/>
              <a:gd name="connsiteY203" fmla="*/ 373273 h 605239"/>
              <a:gd name="connsiteX204" fmla="*/ 373273 h 605239"/>
              <a:gd name="connsiteY204" fmla="*/ 373273 h 605239"/>
              <a:gd name="connsiteX205" fmla="*/ 373273 h 605239"/>
              <a:gd name="connsiteY205" fmla="*/ 373273 h 605239"/>
              <a:gd name="connsiteX206" fmla="*/ 373273 h 605239"/>
              <a:gd name="connsiteY206" fmla="*/ 373273 h 605239"/>
              <a:gd name="connsiteX207" fmla="*/ 373273 h 605239"/>
              <a:gd name="connsiteY207" fmla="*/ 373273 h 605239"/>
              <a:gd name="connsiteX208" fmla="*/ 373273 h 605239"/>
              <a:gd name="connsiteY208" fmla="*/ 373273 h 605239"/>
              <a:gd name="connsiteX209" fmla="*/ 373273 h 605239"/>
              <a:gd name="connsiteY209" fmla="*/ 373273 h 605239"/>
              <a:gd name="connsiteX210" fmla="*/ 373273 h 605239"/>
              <a:gd name="connsiteY210" fmla="*/ 373273 h 605239"/>
              <a:gd name="connsiteX211" fmla="*/ 373273 h 605239"/>
              <a:gd name="connsiteY211" fmla="*/ 373273 h 605239"/>
              <a:gd name="connsiteX212" fmla="*/ 373273 h 605239"/>
              <a:gd name="connsiteY212" fmla="*/ 373273 h 605239"/>
              <a:gd name="connsiteX213" fmla="*/ 373273 h 605239"/>
              <a:gd name="connsiteY213" fmla="*/ 373273 h 605239"/>
              <a:gd name="connsiteX214" fmla="*/ 373273 h 605239"/>
              <a:gd name="connsiteY214" fmla="*/ 373273 h 605239"/>
              <a:gd name="connsiteX215" fmla="*/ 373273 h 605239"/>
              <a:gd name="connsiteY215" fmla="*/ 373273 h 605239"/>
              <a:gd name="connsiteX216" fmla="*/ 373273 h 605239"/>
              <a:gd name="connsiteY216" fmla="*/ 373273 h 605239"/>
              <a:gd name="connsiteX217" fmla="*/ 373273 h 605239"/>
              <a:gd name="connsiteY217" fmla="*/ 373273 h 605239"/>
              <a:gd name="connsiteX218" fmla="*/ 373273 h 605239"/>
              <a:gd name="connsiteY218" fmla="*/ 373273 h 605239"/>
              <a:gd name="connsiteX219" fmla="*/ 373273 h 605239"/>
              <a:gd name="connsiteY219" fmla="*/ 373273 h 605239"/>
              <a:gd name="connsiteX220" fmla="*/ 373273 h 605239"/>
              <a:gd name="connsiteY220" fmla="*/ 373273 h 605239"/>
              <a:gd name="connsiteX221" fmla="*/ 373273 h 605239"/>
              <a:gd name="connsiteY221" fmla="*/ 373273 h 605239"/>
              <a:gd name="connsiteX222" fmla="*/ 373273 h 605239"/>
              <a:gd name="connsiteY222" fmla="*/ 373273 h 605239"/>
              <a:gd name="connsiteX223" fmla="*/ 373273 h 605239"/>
              <a:gd name="connsiteY223" fmla="*/ 373273 h 605239"/>
              <a:gd name="connsiteX224" fmla="*/ 373273 h 605239"/>
              <a:gd name="connsiteY224" fmla="*/ 373273 h 605239"/>
              <a:gd name="connsiteX225" fmla="*/ 373273 h 605239"/>
              <a:gd name="connsiteY225" fmla="*/ 373273 h 605239"/>
              <a:gd name="connsiteX226" fmla="*/ 373273 h 605239"/>
              <a:gd name="connsiteY226" fmla="*/ 373273 h 605239"/>
              <a:gd name="connsiteX227" fmla="*/ 373273 h 605239"/>
              <a:gd name="connsiteY227" fmla="*/ 373273 h 605239"/>
              <a:gd name="connsiteX228" fmla="*/ 373273 h 605239"/>
              <a:gd name="connsiteY228"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Lst>
            <a:rect l="l" t="t" r="r" b="b"/>
            <a:pathLst>
              <a:path w="608133" h="516751">
                <a:moveTo>
                  <a:pt x="418313" y="478011"/>
                </a:moveTo>
                <a:cubicBezTo>
                  <a:pt x="428986" y="478011"/>
                  <a:pt x="437718" y="486728"/>
                  <a:pt x="437718" y="497381"/>
                </a:cubicBezTo>
                <a:cubicBezTo>
                  <a:pt x="437718" y="502514"/>
                  <a:pt x="435681" y="507454"/>
                  <a:pt x="432091" y="511037"/>
                </a:cubicBezTo>
                <a:cubicBezTo>
                  <a:pt x="428404" y="514717"/>
                  <a:pt x="423553" y="516751"/>
                  <a:pt x="418313" y="516751"/>
                </a:cubicBezTo>
                <a:cubicBezTo>
                  <a:pt x="411133" y="516751"/>
                  <a:pt x="404924" y="512877"/>
                  <a:pt x="401528" y="507066"/>
                </a:cubicBezTo>
                <a:lnTo>
                  <a:pt x="180119" y="507066"/>
                </a:lnTo>
                <a:cubicBezTo>
                  <a:pt x="174685" y="507066"/>
                  <a:pt x="170416" y="502708"/>
                  <a:pt x="170416" y="497381"/>
                </a:cubicBezTo>
                <a:cubicBezTo>
                  <a:pt x="170416" y="492054"/>
                  <a:pt x="174685" y="487696"/>
                  <a:pt x="180119" y="487696"/>
                </a:cubicBezTo>
                <a:lnTo>
                  <a:pt x="401528" y="487696"/>
                </a:lnTo>
                <a:cubicBezTo>
                  <a:pt x="404924" y="481885"/>
                  <a:pt x="411133" y="478011"/>
                  <a:pt x="418313" y="478011"/>
                </a:cubicBezTo>
                <a:close/>
                <a:moveTo>
                  <a:pt x="523984" y="361507"/>
                </a:moveTo>
                <a:cubicBezTo>
                  <a:pt x="529343" y="361507"/>
                  <a:pt x="533687" y="365851"/>
                  <a:pt x="533687" y="371210"/>
                </a:cubicBezTo>
                <a:cubicBezTo>
                  <a:pt x="533687" y="376569"/>
                  <a:pt x="529343" y="380913"/>
                  <a:pt x="523984" y="380913"/>
                </a:cubicBezTo>
                <a:cubicBezTo>
                  <a:pt x="518625" y="380913"/>
                  <a:pt x="514281" y="376569"/>
                  <a:pt x="514281" y="371210"/>
                </a:cubicBezTo>
                <a:cubicBezTo>
                  <a:pt x="514281" y="365851"/>
                  <a:pt x="518625" y="361507"/>
                  <a:pt x="523984" y="361507"/>
                </a:cubicBezTo>
                <a:close/>
                <a:moveTo>
                  <a:pt x="459278" y="355899"/>
                </a:moveTo>
                <a:lnTo>
                  <a:pt x="459278" y="375277"/>
                </a:lnTo>
                <a:lnTo>
                  <a:pt x="478685" y="377021"/>
                </a:lnTo>
                <a:lnTo>
                  <a:pt x="478685" y="357546"/>
                </a:lnTo>
                <a:close/>
                <a:moveTo>
                  <a:pt x="414043" y="351910"/>
                </a:moveTo>
                <a:cubicBezTo>
                  <a:pt x="419402" y="351910"/>
                  <a:pt x="423746" y="356254"/>
                  <a:pt x="423746" y="361613"/>
                </a:cubicBezTo>
                <a:cubicBezTo>
                  <a:pt x="423746" y="366972"/>
                  <a:pt x="419402" y="371316"/>
                  <a:pt x="414043" y="371316"/>
                </a:cubicBezTo>
                <a:cubicBezTo>
                  <a:pt x="408684" y="371316"/>
                  <a:pt x="404340" y="366972"/>
                  <a:pt x="404340" y="361613"/>
                </a:cubicBezTo>
                <a:cubicBezTo>
                  <a:pt x="404340" y="356254"/>
                  <a:pt x="408684" y="351910"/>
                  <a:pt x="414043" y="351910"/>
                </a:cubicBezTo>
                <a:close/>
                <a:moveTo>
                  <a:pt x="349335" y="346209"/>
                </a:moveTo>
                <a:lnTo>
                  <a:pt x="349335" y="365685"/>
                </a:lnTo>
                <a:lnTo>
                  <a:pt x="368742" y="367332"/>
                </a:lnTo>
                <a:lnTo>
                  <a:pt x="368742" y="347856"/>
                </a:lnTo>
                <a:close/>
                <a:moveTo>
                  <a:pt x="304031" y="342243"/>
                </a:moveTo>
                <a:cubicBezTo>
                  <a:pt x="309390" y="342243"/>
                  <a:pt x="313734" y="346587"/>
                  <a:pt x="313734" y="351946"/>
                </a:cubicBezTo>
                <a:cubicBezTo>
                  <a:pt x="313734" y="357305"/>
                  <a:pt x="309390" y="361649"/>
                  <a:pt x="304031" y="361649"/>
                </a:cubicBezTo>
                <a:cubicBezTo>
                  <a:pt x="298672" y="361649"/>
                  <a:pt x="294328" y="357305"/>
                  <a:pt x="294328" y="351946"/>
                </a:cubicBezTo>
                <a:cubicBezTo>
                  <a:pt x="294328" y="346587"/>
                  <a:pt x="298672" y="342243"/>
                  <a:pt x="304031" y="342243"/>
                </a:cubicBezTo>
                <a:close/>
                <a:moveTo>
                  <a:pt x="239391" y="336520"/>
                </a:moveTo>
                <a:lnTo>
                  <a:pt x="239391" y="355995"/>
                </a:lnTo>
                <a:lnTo>
                  <a:pt x="258799" y="357740"/>
                </a:lnTo>
                <a:lnTo>
                  <a:pt x="258799" y="338264"/>
                </a:lnTo>
                <a:close/>
                <a:moveTo>
                  <a:pt x="194091" y="332646"/>
                </a:moveTo>
                <a:cubicBezTo>
                  <a:pt x="199450" y="332646"/>
                  <a:pt x="203794" y="336990"/>
                  <a:pt x="203794" y="342349"/>
                </a:cubicBezTo>
                <a:cubicBezTo>
                  <a:pt x="203794" y="347708"/>
                  <a:pt x="199450" y="352052"/>
                  <a:pt x="194091" y="352052"/>
                </a:cubicBezTo>
                <a:cubicBezTo>
                  <a:pt x="188732" y="352052"/>
                  <a:pt x="184388" y="347708"/>
                  <a:pt x="184388" y="342349"/>
                </a:cubicBezTo>
                <a:cubicBezTo>
                  <a:pt x="184388" y="336990"/>
                  <a:pt x="188732" y="332646"/>
                  <a:pt x="194091" y="332646"/>
                </a:cubicBezTo>
                <a:close/>
                <a:moveTo>
                  <a:pt x="129351" y="326928"/>
                </a:moveTo>
                <a:lnTo>
                  <a:pt x="129351" y="346306"/>
                </a:lnTo>
                <a:lnTo>
                  <a:pt x="148758" y="348050"/>
                </a:lnTo>
                <a:lnTo>
                  <a:pt x="148758" y="328575"/>
                </a:lnTo>
                <a:close/>
                <a:moveTo>
                  <a:pt x="84150" y="322978"/>
                </a:moveTo>
                <a:cubicBezTo>
                  <a:pt x="89509" y="322978"/>
                  <a:pt x="93853" y="327307"/>
                  <a:pt x="93853" y="332646"/>
                </a:cubicBezTo>
                <a:cubicBezTo>
                  <a:pt x="93853" y="337985"/>
                  <a:pt x="89509" y="342314"/>
                  <a:pt x="84150" y="342314"/>
                </a:cubicBezTo>
                <a:cubicBezTo>
                  <a:pt x="78791" y="342314"/>
                  <a:pt x="74447" y="337985"/>
                  <a:pt x="74447" y="332646"/>
                </a:cubicBezTo>
                <a:cubicBezTo>
                  <a:pt x="74447" y="327307"/>
                  <a:pt x="78791" y="322978"/>
                  <a:pt x="84150" y="322978"/>
                </a:cubicBezTo>
                <a:close/>
                <a:moveTo>
                  <a:pt x="258799" y="197963"/>
                </a:moveTo>
                <a:lnTo>
                  <a:pt x="239391" y="199610"/>
                </a:lnTo>
                <a:lnTo>
                  <a:pt x="239391" y="317044"/>
                </a:lnTo>
                <a:lnTo>
                  <a:pt x="258799" y="318789"/>
                </a:lnTo>
                <a:close/>
                <a:moveTo>
                  <a:pt x="478685" y="178584"/>
                </a:moveTo>
                <a:lnTo>
                  <a:pt x="459278" y="180328"/>
                </a:lnTo>
                <a:lnTo>
                  <a:pt x="459278" y="336423"/>
                </a:lnTo>
                <a:lnTo>
                  <a:pt x="478685" y="338070"/>
                </a:lnTo>
                <a:close/>
                <a:moveTo>
                  <a:pt x="38815" y="178294"/>
                </a:moveTo>
                <a:lnTo>
                  <a:pt x="19407" y="180038"/>
                </a:lnTo>
                <a:lnTo>
                  <a:pt x="19407" y="336714"/>
                </a:lnTo>
                <a:lnTo>
                  <a:pt x="38815" y="338361"/>
                </a:lnTo>
                <a:close/>
                <a:moveTo>
                  <a:pt x="84150" y="174438"/>
                </a:moveTo>
                <a:cubicBezTo>
                  <a:pt x="89509" y="174438"/>
                  <a:pt x="93853" y="178767"/>
                  <a:pt x="93853" y="184106"/>
                </a:cubicBezTo>
                <a:cubicBezTo>
                  <a:pt x="93853" y="189445"/>
                  <a:pt x="89509" y="193774"/>
                  <a:pt x="84150" y="193774"/>
                </a:cubicBezTo>
                <a:cubicBezTo>
                  <a:pt x="78791" y="193774"/>
                  <a:pt x="74447" y="189445"/>
                  <a:pt x="74447" y="184106"/>
                </a:cubicBezTo>
                <a:cubicBezTo>
                  <a:pt x="74447" y="178767"/>
                  <a:pt x="78791" y="174438"/>
                  <a:pt x="84150" y="174438"/>
                </a:cubicBezTo>
                <a:close/>
                <a:moveTo>
                  <a:pt x="148758" y="168701"/>
                </a:moveTo>
                <a:lnTo>
                  <a:pt x="129351" y="170348"/>
                </a:lnTo>
                <a:lnTo>
                  <a:pt x="129351" y="189824"/>
                </a:lnTo>
                <a:lnTo>
                  <a:pt x="148758" y="188080"/>
                </a:lnTo>
                <a:close/>
                <a:moveTo>
                  <a:pt x="194091" y="164700"/>
                </a:moveTo>
                <a:cubicBezTo>
                  <a:pt x="199450" y="164700"/>
                  <a:pt x="203794" y="169044"/>
                  <a:pt x="203794" y="174403"/>
                </a:cubicBezTo>
                <a:cubicBezTo>
                  <a:pt x="203794" y="179762"/>
                  <a:pt x="199450" y="184106"/>
                  <a:pt x="194091" y="184106"/>
                </a:cubicBezTo>
                <a:cubicBezTo>
                  <a:pt x="188732" y="184106"/>
                  <a:pt x="184388" y="179762"/>
                  <a:pt x="184388" y="174403"/>
                </a:cubicBezTo>
                <a:cubicBezTo>
                  <a:pt x="184388" y="169044"/>
                  <a:pt x="188732" y="164700"/>
                  <a:pt x="194091" y="164700"/>
                </a:cubicBezTo>
                <a:close/>
                <a:moveTo>
                  <a:pt x="258799" y="159012"/>
                </a:moveTo>
                <a:lnTo>
                  <a:pt x="239391" y="160756"/>
                </a:lnTo>
                <a:lnTo>
                  <a:pt x="239391" y="180135"/>
                </a:lnTo>
                <a:lnTo>
                  <a:pt x="258799" y="178487"/>
                </a:lnTo>
                <a:close/>
                <a:moveTo>
                  <a:pt x="304031" y="155032"/>
                </a:moveTo>
                <a:cubicBezTo>
                  <a:pt x="309390" y="155032"/>
                  <a:pt x="313734" y="159376"/>
                  <a:pt x="313734" y="164735"/>
                </a:cubicBezTo>
                <a:cubicBezTo>
                  <a:pt x="313734" y="170094"/>
                  <a:pt x="309390" y="174438"/>
                  <a:pt x="304031" y="174438"/>
                </a:cubicBezTo>
                <a:cubicBezTo>
                  <a:pt x="298672" y="174438"/>
                  <a:pt x="294328" y="170094"/>
                  <a:pt x="294328" y="164735"/>
                </a:cubicBezTo>
                <a:cubicBezTo>
                  <a:pt x="294328" y="159376"/>
                  <a:pt x="298672" y="155032"/>
                  <a:pt x="304031" y="155032"/>
                </a:cubicBezTo>
                <a:close/>
                <a:moveTo>
                  <a:pt x="368742" y="149323"/>
                </a:moveTo>
                <a:lnTo>
                  <a:pt x="349335" y="151067"/>
                </a:lnTo>
                <a:lnTo>
                  <a:pt x="349335" y="170542"/>
                </a:lnTo>
                <a:lnTo>
                  <a:pt x="368742" y="168798"/>
                </a:lnTo>
                <a:close/>
                <a:moveTo>
                  <a:pt x="414043" y="145435"/>
                </a:moveTo>
                <a:cubicBezTo>
                  <a:pt x="419402" y="145435"/>
                  <a:pt x="423746" y="149779"/>
                  <a:pt x="423746" y="155138"/>
                </a:cubicBezTo>
                <a:cubicBezTo>
                  <a:pt x="423746" y="160497"/>
                  <a:pt x="419402" y="164841"/>
                  <a:pt x="414043" y="164841"/>
                </a:cubicBezTo>
                <a:cubicBezTo>
                  <a:pt x="408684" y="164841"/>
                  <a:pt x="404340" y="160497"/>
                  <a:pt x="404340" y="155138"/>
                </a:cubicBezTo>
                <a:cubicBezTo>
                  <a:pt x="404340" y="149779"/>
                  <a:pt x="408684" y="145435"/>
                  <a:pt x="414043" y="145435"/>
                </a:cubicBezTo>
                <a:close/>
                <a:moveTo>
                  <a:pt x="478685" y="139730"/>
                </a:moveTo>
                <a:lnTo>
                  <a:pt x="459278" y="141377"/>
                </a:lnTo>
                <a:lnTo>
                  <a:pt x="459278" y="160853"/>
                </a:lnTo>
                <a:lnTo>
                  <a:pt x="478685" y="159206"/>
                </a:lnTo>
                <a:close/>
                <a:moveTo>
                  <a:pt x="523984" y="135768"/>
                </a:moveTo>
                <a:cubicBezTo>
                  <a:pt x="529343" y="135768"/>
                  <a:pt x="533687" y="140112"/>
                  <a:pt x="533687" y="145471"/>
                </a:cubicBezTo>
                <a:cubicBezTo>
                  <a:pt x="533687" y="150830"/>
                  <a:pt x="529343" y="155174"/>
                  <a:pt x="523984" y="155174"/>
                </a:cubicBezTo>
                <a:cubicBezTo>
                  <a:pt x="518625" y="155174"/>
                  <a:pt x="514281" y="150830"/>
                  <a:pt x="514281" y="145471"/>
                </a:cubicBezTo>
                <a:cubicBezTo>
                  <a:pt x="514281" y="140112"/>
                  <a:pt x="518625" y="135768"/>
                  <a:pt x="523984" y="135768"/>
                </a:cubicBezTo>
                <a:close/>
                <a:moveTo>
                  <a:pt x="588726" y="130041"/>
                </a:moveTo>
                <a:lnTo>
                  <a:pt x="569318" y="131785"/>
                </a:lnTo>
                <a:lnTo>
                  <a:pt x="569318" y="384967"/>
                </a:lnTo>
                <a:lnTo>
                  <a:pt x="588726" y="386614"/>
                </a:lnTo>
                <a:close/>
                <a:moveTo>
                  <a:pt x="58222" y="129169"/>
                </a:moveTo>
                <a:lnTo>
                  <a:pt x="58222" y="387583"/>
                </a:lnTo>
                <a:lnTo>
                  <a:pt x="109943" y="387583"/>
                </a:lnTo>
                <a:lnTo>
                  <a:pt x="109943" y="277706"/>
                </a:lnTo>
                <a:cubicBezTo>
                  <a:pt x="109943" y="272377"/>
                  <a:pt x="114310" y="268017"/>
                  <a:pt x="119647" y="268017"/>
                </a:cubicBezTo>
                <a:cubicBezTo>
                  <a:pt x="125081" y="268017"/>
                  <a:pt x="129351" y="272377"/>
                  <a:pt x="129351" y="277706"/>
                </a:cubicBezTo>
                <a:lnTo>
                  <a:pt x="129351" y="307452"/>
                </a:lnTo>
                <a:lnTo>
                  <a:pt x="148758" y="309099"/>
                </a:lnTo>
                <a:lnTo>
                  <a:pt x="148758" y="207555"/>
                </a:lnTo>
                <a:lnTo>
                  <a:pt x="129351" y="209299"/>
                </a:lnTo>
                <a:lnTo>
                  <a:pt x="129351" y="238949"/>
                </a:lnTo>
                <a:cubicBezTo>
                  <a:pt x="129351" y="244375"/>
                  <a:pt x="125081" y="248638"/>
                  <a:pt x="119647" y="248638"/>
                </a:cubicBezTo>
                <a:cubicBezTo>
                  <a:pt x="114310" y="248638"/>
                  <a:pt x="109943" y="244375"/>
                  <a:pt x="109943" y="238949"/>
                </a:cubicBezTo>
                <a:lnTo>
                  <a:pt x="109943" y="129169"/>
                </a:lnTo>
                <a:close/>
                <a:moveTo>
                  <a:pt x="168166" y="116282"/>
                </a:moveTo>
                <a:lnTo>
                  <a:pt x="168166" y="400469"/>
                </a:lnTo>
                <a:lnTo>
                  <a:pt x="219984" y="400469"/>
                </a:lnTo>
                <a:lnTo>
                  <a:pt x="219984" y="116282"/>
                </a:lnTo>
                <a:close/>
                <a:moveTo>
                  <a:pt x="278206" y="103298"/>
                </a:moveTo>
                <a:lnTo>
                  <a:pt x="278206" y="413356"/>
                </a:lnTo>
                <a:lnTo>
                  <a:pt x="329927" y="413356"/>
                </a:lnTo>
                <a:lnTo>
                  <a:pt x="329927" y="103298"/>
                </a:lnTo>
                <a:close/>
                <a:moveTo>
                  <a:pt x="388149" y="90412"/>
                </a:moveTo>
                <a:lnTo>
                  <a:pt x="388149" y="238949"/>
                </a:lnTo>
                <a:cubicBezTo>
                  <a:pt x="388149" y="244375"/>
                  <a:pt x="383783" y="248638"/>
                  <a:pt x="378446" y="248638"/>
                </a:cubicBezTo>
                <a:cubicBezTo>
                  <a:pt x="373109" y="248638"/>
                  <a:pt x="368742" y="244375"/>
                  <a:pt x="368742" y="238949"/>
                </a:cubicBezTo>
                <a:lnTo>
                  <a:pt x="368742" y="188274"/>
                </a:lnTo>
                <a:lnTo>
                  <a:pt x="349335" y="190018"/>
                </a:lnTo>
                <a:lnTo>
                  <a:pt x="349335" y="326734"/>
                </a:lnTo>
                <a:lnTo>
                  <a:pt x="368742" y="328478"/>
                </a:lnTo>
                <a:lnTo>
                  <a:pt x="368742" y="277706"/>
                </a:lnTo>
                <a:cubicBezTo>
                  <a:pt x="368742" y="272377"/>
                  <a:pt x="373109" y="268017"/>
                  <a:pt x="378446" y="268017"/>
                </a:cubicBezTo>
                <a:cubicBezTo>
                  <a:pt x="383783" y="268017"/>
                  <a:pt x="388149" y="272377"/>
                  <a:pt x="388149" y="277706"/>
                </a:cubicBezTo>
                <a:lnTo>
                  <a:pt x="388149" y="426340"/>
                </a:lnTo>
                <a:lnTo>
                  <a:pt x="439870" y="426340"/>
                </a:lnTo>
                <a:lnTo>
                  <a:pt x="439870" y="90412"/>
                </a:lnTo>
                <a:close/>
                <a:moveTo>
                  <a:pt x="498093" y="77525"/>
                </a:moveTo>
                <a:lnTo>
                  <a:pt x="498093" y="439227"/>
                </a:lnTo>
                <a:lnTo>
                  <a:pt x="549911" y="439227"/>
                </a:lnTo>
                <a:lnTo>
                  <a:pt x="549911" y="77525"/>
                </a:lnTo>
                <a:close/>
                <a:moveTo>
                  <a:pt x="488389" y="58146"/>
                </a:moveTo>
                <a:lnTo>
                  <a:pt x="559614" y="58146"/>
                </a:lnTo>
                <a:cubicBezTo>
                  <a:pt x="564952" y="58146"/>
                  <a:pt x="569318" y="62410"/>
                  <a:pt x="569318" y="67836"/>
                </a:cubicBezTo>
                <a:lnTo>
                  <a:pt x="569318" y="112309"/>
                </a:lnTo>
                <a:lnTo>
                  <a:pt x="597556" y="109790"/>
                </a:lnTo>
                <a:cubicBezTo>
                  <a:pt x="600273" y="109596"/>
                  <a:pt x="602990" y="110468"/>
                  <a:pt x="604931" y="112309"/>
                </a:cubicBezTo>
                <a:cubicBezTo>
                  <a:pt x="606969" y="114150"/>
                  <a:pt x="608133" y="116767"/>
                  <a:pt x="608133" y="119480"/>
                </a:cubicBezTo>
                <a:lnTo>
                  <a:pt x="608133" y="397272"/>
                </a:lnTo>
                <a:cubicBezTo>
                  <a:pt x="608133" y="399985"/>
                  <a:pt x="606969" y="402504"/>
                  <a:pt x="604931" y="404345"/>
                </a:cubicBezTo>
                <a:cubicBezTo>
                  <a:pt x="603184" y="405992"/>
                  <a:pt x="600855" y="406961"/>
                  <a:pt x="598429" y="406961"/>
                </a:cubicBezTo>
                <a:cubicBezTo>
                  <a:pt x="598138" y="406961"/>
                  <a:pt x="597847" y="406961"/>
                  <a:pt x="597556" y="406864"/>
                </a:cubicBezTo>
                <a:lnTo>
                  <a:pt x="569318" y="404442"/>
                </a:lnTo>
                <a:lnTo>
                  <a:pt x="569318" y="448916"/>
                </a:lnTo>
                <a:cubicBezTo>
                  <a:pt x="569318" y="454245"/>
                  <a:pt x="564952" y="458605"/>
                  <a:pt x="559614" y="458605"/>
                </a:cubicBezTo>
                <a:lnTo>
                  <a:pt x="488389" y="458605"/>
                </a:lnTo>
                <a:cubicBezTo>
                  <a:pt x="483052" y="458605"/>
                  <a:pt x="478685" y="454245"/>
                  <a:pt x="478685" y="448916"/>
                </a:cubicBezTo>
                <a:lnTo>
                  <a:pt x="478685" y="396497"/>
                </a:lnTo>
                <a:lnTo>
                  <a:pt x="459278" y="394753"/>
                </a:lnTo>
                <a:lnTo>
                  <a:pt x="459278" y="436029"/>
                </a:lnTo>
                <a:cubicBezTo>
                  <a:pt x="459278" y="441358"/>
                  <a:pt x="455008" y="445718"/>
                  <a:pt x="449574" y="445718"/>
                </a:cubicBezTo>
                <a:lnTo>
                  <a:pt x="378446" y="445718"/>
                </a:lnTo>
                <a:cubicBezTo>
                  <a:pt x="373109" y="445718"/>
                  <a:pt x="368742" y="441358"/>
                  <a:pt x="368742" y="436029"/>
                </a:cubicBezTo>
                <a:lnTo>
                  <a:pt x="368742" y="386807"/>
                </a:lnTo>
                <a:lnTo>
                  <a:pt x="349335" y="385063"/>
                </a:lnTo>
                <a:lnTo>
                  <a:pt x="349335" y="423045"/>
                </a:lnTo>
                <a:cubicBezTo>
                  <a:pt x="349335" y="428471"/>
                  <a:pt x="344968" y="432735"/>
                  <a:pt x="339631" y="432735"/>
                </a:cubicBezTo>
                <a:lnTo>
                  <a:pt x="268502" y="432735"/>
                </a:lnTo>
                <a:cubicBezTo>
                  <a:pt x="263068" y="432735"/>
                  <a:pt x="258799" y="428471"/>
                  <a:pt x="258799" y="423045"/>
                </a:cubicBezTo>
                <a:lnTo>
                  <a:pt x="258799" y="377118"/>
                </a:lnTo>
                <a:lnTo>
                  <a:pt x="239391" y="375471"/>
                </a:lnTo>
                <a:lnTo>
                  <a:pt x="239391" y="410159"/>
                </a:lnTo>
                <a:cubicBezTo>
                  <a:pt x="239391" y="415488"/>
                  <a:pt x="235025" y="419848"/>
                  <a:pt x="229688" y="419848"/>
                </a:cubicBezTo>
                <a:lnTo>
                  <a:pt x="158462" y="419848"/>
                </a:lnTo>
                <a:cubicBezTo>
                  <a:pt x="153125" y="419848"/>
                  <a:pt x="148758" y="415488"/>
                  <a:pt x="148758" y="410159"/>
                </a:cubicBezTo>
                <a:lnTo>
                  <a:pt x="148758" y="367526"/>
                </a:lnTo>
                <a:lnTo>
                  <a:pt x="129351" y="365782"/>
                </a:lnTo>
                <a:lnTo>
                  <a:pt x="129351" y="397272"/>
                </a:lnTo>
                <a:cubicBezTo>
                  <a:pt x="129351" y="402601"/>
                  <a:pt x="125081" y="406961"/>
                  <a:pt x="119647" y="406961"/>
                </a:cubicBezTo>
                <a:lnTo>
                  <a:pt x="48519" y="406961"/>
                </a:lnTo>
                <a:cubicBezTo>
                  <a:pt x="43181" y="406961"/>
                  <a:pt x="38815" y="402601"/>
                  <a:pt x="38815" y="397272"/>
                </a:cubicBezTo>
                <a:lnTo>
                  <a:pt x="38815" y="357836"/>
                </a:lnTo>
                <a:lnTo>
                  <a:pt x="8830" y="355220"/>
                </a:lnTo>
                <a:cubicBezTo>
                  <a:pt x="3881" y="354736"/>
                  <a:pt x="0" y="350569"/>
                  <a:pt x="0" y="345531"/>
                </a:cubicBezTo>
                <a:lnTo>
                  <a:pt x="0" y="171124"/>
                </a:lnTo>
                <a:cubicBezTo>
                  <a:pt x="0" y="166085"/>
                  <a:pt x="3881" y="161919"/>
                  <a:pt x="8830" y="161531"/>
                </a:cubicBezTo>
                <a:lnTo>
                  <a:pt x="38815" y="158915"/>
                </a:lnTo>
                <a:lnTo>
                  <a:pt x="38815" y="119480"/>
                </a:lnTo>
                <a:cubicBezTo>
                  <a:pt x="38815" y="114150"/>
                  <a:pt x="43181" y="109790"/>
                  <a:pt x="48519" y="109790"/>
                </a:cubicBezTo>
                <a:lnTo>
                  <a:pt x="119647" y="109790"/>
                </a:lnTo>
                <a:cubicBezTo>
                  <a:pt x="125081" y="109790"/>
                  <a:pt x="129351" y="114150"/>
                  <a:pt x="129351" y="119480"/>
                </a:cubicBezTo>
                <a:lnTo>
                  <a:pt x="129351" y="150970"/>
                </a:lnTo>
                <a:lnTo>
                  <a:pt x="148758" y="149226"/>
                </a:lnTo>
                <a:lnTo>
                  <a:pt x="148758" y="106593"/>
                </a:lnTo>
                <a:cubicBezTo>
                  <a:pt x="148758" y="101167"/>
                  <a:pt x="153125" y="96903"/>
                  <a:pt x="158462" y="96903"/>
                </a:cubicBezTo>
                <a:lnTo>
                  <a:pt x="229688" y="96903"/>
                </a:lnTo>
                <a:cubicBezTo>
                  <a:pt x="235025" y="96903"/>
                  <a:pt x="239391" y="101167"/>
                  <a:pt x="239391" y="106593"/>
                </a:cubicBezTo>
                <a:lnTo>
                  <a:pt x="239391" y="141280"/>
                </a:lnTo>
                <a:lnTo>
                  <a:pt x="258799" y="139536"/>
                </a:lnTo>
                <a:lnTo>
                  <a:pt x="258799" y="93609"/>
                </a:lnTo>
                <a:cubicBezTo>
                  <a:pt x="258799" y="88280"/>
                  <a:pt x="263068" y="83920"/>
                  <a:pt x="268502" y="83920"/>
                </a:cubicBezTo>
                <a:lnTo>
                  <a:pt x="339631" y="83920"/>
                </a:lnTo>
                <a:cubicBezTo>
                  <a:pt x="344968" y="83920"/>
                  <a:pt x="349335" y="88280"/>
                  <a:pt x="349335" y="93609"/>
                </a:cubicBezTo>
                <a:lnTo>
                  <a:pt x="349335" y="131591"/>
                </a:lnTo>
                <a:lnTo>
                  <a:pt x="368742" y="129944"/>
                </a:lnTo>
                <a:lnTo>
                  <a:pt x="368742" y="80722"/>
                </a:lnTo>
                <a:cubicBezTo>
                  <a:pt x="368742" y="75393"/>
                  <a:pt x="373109" y="71033"/>
                  <a:pt x="378446" y="71033"/>
                </a:cubicBezTo>
                <a:lnTo>
                  <a:pt x="449574" y="71033"/>
                </a:lnTo>
                <a:cubicBezTo>
                  <a:pt x="455008" y="71033"/>
                  <a:pt x="459278" y="75393"/>
                  <a:pt x="459278" y="80722"/>
                </a:cubicBezTo>
                <a:lnTo>
                  <a:pt x="459278" y="121999"/>
                </a:lnTo>
                <a:lnTo>
                  <a:pt x="478685" y="120255"/>
                </a:lnTo>
                <a:lnTo>
                  <a:pt x="478685" y="67836"/>
                </a:lnTo>
                <a:cubicBezTo>
                  <a:pt x="478685" y="62410"/>
                  <a:pt x="483052" y="58146"/>
                  <a:pt x="488389" y="58146"/>
                </a:cubicBezTo>
                <a:close/>
                <a:moveTo>
                  <a:pt x="189821" y="0"/>
                </a:moveTo>
                <a:cubicBezTo>
                  <a:pt x="196904" y="0"/>
                  <a:pt x="203210" y="3874"/>
                  <a:pt x="206509" y="9685"/>
                </a:cubicBezTo>
                <a:lnTo>
                  <a:pt x="428016" y="9685"/>
                </a:lnTo>
                <a:cubicBezTo>
                  <a:pt x="433352" y="9685"/>
                  <a:pt x="437718" y="13947"/>
                  <a:pt x="437718" y="19370"/>
                </a:cubicBezTo>
                <a:cubicBezTo>
                  <a:pt x="437718" y="24697"/>
                  <a:pt x="433352" y="29055"/>
                  <a:pt x="428016" y="29055"/>
                </a:cubicBezTo>
                <a:lnTo>
                  <a:pt x="206509" y="29055"/>
                </a:lnTo>
                <a:cubicBezTo>
                  <a:pt x="203210" y="34769"/>
                  <a:pt x="196904" y="38740"/>
                  <a:pt x="189821" y="38740"/>
                </a:cubicBezTo>
                <a:cubicBezTo>
                  <a:pt x="179051" y="38740"/>
                  <a:pt x="170416" y="30024"/>
                  <a:pt x="170416" y="19370"/>
                </a:cubicBezTo>
                <a:cubicBezTo>
                  <a:pt x="170416" y="8620"/>
                  <a:pt x="179051" y="0"/>
                  <a:pt x="189821" y="0"/>
                </a:cubicBezTo>
                <a:close/>
              </a:path>
            </a:pathLst>
          </a:custGeom>
          <a:gradFill flip="none" rotWithShape="1">
            <a:gsLst>
              <a:gs pos="100000">
                <a:srgbClr val="4475EB"/>
              </a:gs>
              <a:gs pos="79000">
                <a:srgbClr val="1B56E7"/>
              </a:gs>
              <a:gs pos="0">
                <a:schemeClr val="bg1"/>
              </a:gs>
            </a:gsLst>
            <a:path path="circle">
              <a:fillToRect r="100000" b="100000"/>
            </a:path>
            <a:tileRect l="-100000" t="-100000"/>
          </a:gradFill>
          <a:ln w="9525"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0" name="图形 26"/>
          <p:cNvSpPr>
            <a:spLocks noChangeAspect="1"/>
          </p:cNvSpPr>
          <p:nvPr/>
        </p:nvSpPr>
        <p:spPr>
          <a:xfrm>
            <a:off x="1866579" y="4372487"/>
            <a:ext cx="360506" cy="360000"/>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 name="connsiteX53" fmla="*/ 373273 h 605239"/>
              <a:gd name="connsiteY53" fmla="*/ 373273 h 605239"/>
              <a:gd name="connsiteX54" fmla="*/ 373273 h 605239"/>
              <a:gd name="connsiteY54" fmla="*/ 373273 h 605239"/>
              <a:gd name="connsiteX55" fmla="*/ 373273 h 605239"/>
              <a:gd name="connsiteY55" fmla="*/ 373273 h 605239"/>
              <a:gd name="connsiteX56" fmla="*/ 373273 h 605239"/>
              <a:gd name="connsiteY56" fmla="*/ 373273 h 605239"/>
              <a:gd name="connsiteX57" fmla="*/ 373273 h 605239"/>
              <a:gd name="connsiteY57" fmla="*/ 373273 h 605239"/>
              <a:gd name="connsiteX58" fmla="*/ 373273 h 605239"/>
              <a:gd name="connsiteY58" fmla="*/ 373273 h 605239"/>
              <a:gd name="connsiteX59" fmla="*/ 373273 h 605239"/>
              <a:gd name="connsiteY59" fmla="*/ 373273 h 605239"/>
              <a:gd name="connsiteX60" fmla="*/ 373273 h 605239"/>
              <a:gd name="connsiteY60" fmla="*/ 373273 h 605239"/>
              <a:gd name="connsiteX61" fmla="*/ 373273 h 605239"/>
              <a:gd name="connsiteY61" fmla="*/ 373273 h 605239"/>
              <a:gd name="connsiteX62" fmla="*/ 373273 h 605239"/>
              <a:gd name="connsiteY62" fmla="*/ 373273 h 605239"/>
              <a:gd name="connsiteX63" fmla="*/ 373273 h 605239"/>
              <a:gd name="connsiteY63" fmla="*/ 373273 h 605239"/>
              <a:gd name="connsiteX64" fmla="*/ 373273 h 605239"/>
              <a:gd name="connsiteY64" fmla="*/ 373273 h 605239"/>
              <a:gd name="connsiteX65" fmla="*/ 373273 h 605239"/>
              <a:gd name="connsiteY65" fmla="*/ 373273 h 605239"/>
              <a:gd name="connsiteX66" fmla="*/ 373273 h 605239"/>
              <a:gd name="connsiteY66" fmla="*/ 373273 h 605239"/>
              <a:gd name="connsiteX67" fmla="*/ 373273 h 605239"/>
              <a:gd name="connsiteY67" fmla="*/ 373273 h 605239"/>
              <a:gd name="connsiteX68" fmla="*/ 373273 h 605239"/>
              <a:gd name="connsiteY68" fmla="*/ 373273 h 605239"/>
              <a:gd name="connsiteX69" fmla="*/ 373273 h 605239"/>
              <a:gd name="connsiteY69" fmla="*/ 373273 h 605239"/>
              <a:gd name="connsiteX70" fmla="*/ 373273 h 605239"/>
              <a:gd name="connsiteY70" fmla="*/ 373273 h 605239"/>
              <a:gd name="connsiteX71" fmla="*/ 373273 h 605239"/>
              <a:gd name="connsiteY71" fmla="*/ 373273 h 605239"/>
              <a:gd name="connsiteX72" fmla="*/ 373273 h 605239"/>
              <a:gd name="connsiteY72" fmla="*/ 373273 h 605239"/>
              <a:gd name="connsiteX73" fmla="*/ 373273 h 605239"/>
              <a:gd name="connsiteY73" fmla="*/ 373273 h 605239"/>
              <a:gd name="connsiteX74" fmla="*/ 373273 h 605239"/>
              <a:gd name="connsiteY74" fmla="*/ 373273 h 605239"/>
              <a:gd name="connsiteX75" fmla="*/ 373273 h 605239"/>
              <a:gd name="connsiteY75" fmla="*/ 373273 h 605239"/>
              <a:gd name="connsiteX76" fmla="*/ 373273 h 605239"/>
              <a:gd name="connsiteY76" fmla="*/ 373273 h 605239"/>
              <a:gd name="connsiteX77" fmla="*/ 373273 h 605239"/>
              <a:gd name="connsiteY77" fmla="*/ 373273 h 605239"/>
              <a:gd name="connsiteX78" fmla="*/ 373273 h 605239"/>
              <a:gd name="connsiteY78" fmla="*/ 373273 h 605239"/>
              <a:gd name="connsiteX79" fmla="*/ 373273 h 605239"/>
              <a:gd name="connsiteY79" fmla="*/ 373273 h 605239"/>
              <a:gd name="connsiteX80" fmla="*/ 373273 h 605239"/>
              <a:gd name="connsiteY80" fmla="*/ 373273 h 605239"/>
              <a:gd name="connsiteX81" fmla="*/ 373273 h 605239"/>
              <a:gd name="connsiteY81" fmla="*/ 373273 h 605239"/>
              <a:gd name="connsiteX82" fmla="*/ 373273 h 605239"/>
              <a:gd name="connsiteY82" fmla="*/ 373273 h 605239"/>
              <a:gd name="connsiteX83" fmla="*/ 373273 h 605239"/>
              <a:gd name="connsiteY83" fmla="*/ 373273 h 605239"/>
              <a:gd name="connsiteX84" fmla="*/ 373273 h 605239"/>
              <a:gd name="connsiteY84" fmla="*/ 373273 h 605239"/>
              <a:gd name="connsiteX85" fmla="*/ 373273 h 605239"/>
              <a:gd name="connsiteY85" fmla="*/ 373273 h 605239"/>
              <a:gd name="connsiteX86" fmla="*/ 373273 h 605239"/>
              <a:gd name="connsiteY86" fmla="*/ 373273 h 605239"/>
              <a:gd name="connsiteX87" fmla="*/ 373273 h 605239"/>
              <a:gd name="connsiteY87" fmla="*/ 373273 h 605239"/>
              <a:gd name="connsiteX88" fmla="*/ 373273 h 605239"/>
              <a:gd name="connsiteY88" fmla="*/ 373273 h 605239"/>
              <a:gd name="connsiteX89" fmla="*/ 373273 h 605239"/>
              <a:gd name="connsiteY89" fmla="*/ 373273 h 605239"/>
              <a:gd name="connsiteX90" fmla="*/ 373273 h 605239"/>
              <a:gd name="connsiteY90" fmla="*/ 373273 h 605239"/>
              <a:gd name="connsiteX91" fmla="*/ 373273 h 605239"/>
              <a:gd name="connsiteY91" fmla="*/ 373273 h 605239"/>
              <a:gd name="connsiteX92" fmla="*/ 373273 h 605239"/>
              <a:gd name="connsiteY92" fmla="*/ 373273 h 605239"/>
              <a:gd name="connsiteX93" fmla="*/ 373273 h 605239"/>
              <a:gd name="connsiteY93" fmla="*/ 373273 h 605239"/>
              <a:gd name="connsiteX94" fmla="*/ 373273 h 605239"/>
              <a:gd name="connsiteY94" fmla="*/ 373273 h 605239"/>
              <a:gd name="connsiteX95" fmla="*/ 373273 h 605239"/>
              <a:gd name="connsiteY95" fmla="*/ 373273 h 605239"/>
              <a:gd name="connsiteX96" fmla="*/ 373273 h 605239"/>
              <a:gd name="connsiteY96" fmla="*/ 373273 h 605239"/>
              <a:gd name="connsiteX97" fmla="*/ 373273 h 605239"/>
              <a:gd name="connsiteY97" fmla="*/ 373273 h 605239"/>
              <a:gd name="connsiteX98" fmla="*/ 373273 h 605239"/>
              <a:gd name="connsiteY98" fmla="*/ 373273 h 605239"/>
              <a:gd name="connsiteX99" fmla="*/ 373273 h 605239"/>
              <a:gd name="connsiteY99" fmla="*/ 373273 h 605239"/>
              <a:gd name="connsiteX100" fmla="*/ 373273 h 605239"/>
              <a:gd name="connsiteY100" fmla="*/ 373273 h 605239"/>
              <a:gd name="connsiteX101" fmla="*/ 373273 h 605239"/>
              <a:gd name="connsiteY101" fmla="*/ 373273 h 605239"/>
              <a:gd name="connsiteX102" fmla="*/ 373273 h 605239"/>
              <a:gd name="connsiteY102" fmla="*/ 373273 h 605239"/>
              <a:gd name="connsiteX103" fmla="*/ 373273 h 605239"/>
              <a:gd name="connsiteY103" fmla="*/ 373273 h 605239"/>
              <a:gd name="connsiteX104" fmla="*/ 373273 h 605239"/>
              <a:gd name="connsiteY104" fmla="*/ 373273 h 605239"/>
              <a:gd name="connsiteX105" fmla="*/ 373273 h 605239"/>
              <a:gd name="connsiteY105" fmla="*/ 373273 h 605239"/>
              <a:gd name="connsiteX106" fmla="*/ 373273 h 605239"/>
              <a:gd name="connsiteY106" fmla="*/ 373273 h 605239"/>
              <a:gd name="connsiteX107" fmla="*/ 373273 h 605239"/>
              <a:gd name="connsiteY107" fmla="*/ 373273 h 605239"/>
              <a:gd name="connsiteX108" fmla="*/ 373273 h 605239"/>
              <a:gd name="connsiteY108" fmla="*/ 373273 h 605239"/>
              <a:gd name="connsiteX109" fmla="*/ 373273 h 605239"/>
              <a:gd name="connsiteY109" fmla="*/ 373273 h 605239"/>
              <a:gd name="connsiteX110" fmla="*/ 373273 h 605239"/>
              <a:gd name="connsiteY110" fmla="*/ 373273 h 605239"/>
              <a:gd name="connsiteX111" fmla="*/ 373273 h 605239"/>
              <a:gd name="connsiteY111" fmla="*/ 373273 h 605239"/>
              <a:gd name="connsiteX112" fmla="*/ 373273 h 605239"/>
              <a:gd name="connsiteY112" fmla="*/ 373273 h 605239"/>
              <a:gd name="connsiteX113" fmla="*/ 373273 h 605239"/>
              <a:gd name="connsiteY113" fmla="*/ 373273 h 605239"/>
              <a:gd name="connsiteX114" fmla="*/ 373273 h 605239"/>
              <a:gd name="connsiteY114" fmla="*/ 373273 h 605239"/>
              <a:gd name="connsiteX115" fmla="*/ 373273 h 605239"/>
              <a:gd name="connsiteY115" fmla="*/ 373273 h 605239"/>
              <a:gd name="connsiteX116" fmla="*/ 373273 h 605239"/>
              <a:gd name="connsiteY116" fmla="*/ 373273 h 605239"/>
              <a:gd name="connsiteX117" fmla="*/ 373273 h 605239"/>
              <a:gd name="connsiteY117" fmla="*/ 373273 h 605239"/>
              <a:gd name="connsiteX118" fmla="*/ 373273 h 605239"/>
              <a:gd name="connsiteY118" fmla="*/ 373273 h 605239"/>
              <a:gd name="connsiteX119" fmla="*/ 373273 h 605239"/>
              <a:gd name="connsiteY119" fmla="*/ 373273 h 605239"/>
              <a:gd name="connsiteX120" fmla="*/ 373273 h 605239"/>
              <a:gd name="connsiteY120" fmla="*/ 373273 h 605239"/>
              <a:gd name="connsiteX121" fmla="*/ 373273 h 605239"/>
              <a:gd name="connsiteY121" fmla="*/ 373273 h 605239"/>
              <a:gd name="connsiteX122" fmla="*/ 373273 h 605239"/>
              <a:gd name="connsiteY122" fmla="*/ 373273 h 605239"/>
              <a:gd name="connsiteX123" fmla="*/ 373273 h 605239"/>
              <a:gd name="connsiteY123" fmla="*/ 373273 h 605239"/>
              <a:gd name="connsiteX124" fmla="*/ 373273 h 605239"/>
              <a:gd name="connsiteY124" fmla="*/ 373273 h 605239"/>
              <a:gd name="connsiteX125" fmla="*/ 373273 h 605239"/>
              <a:gd name="connsiteY125" fmla="*/ 373273 h 605239"/>
              <a:gd name="connsiteX126" fmla="*/ 373273 h 605239"/>
              <a:gd name="connsiteY126" fmla="*/ 373273 h 605239"/>
              <a:gd name="connsiteX127" fmla="*/ 373273 h 605239"/>
              <a:gd name="connsiteY127" fmla="*/ 373273 h 605239"/>
              <a:gd name="connsiteX128" fmla="*/ 373273 h 605239"/>
              <a:gd name="connsiteY128" fmla="*/ 373273 h 605239"/>
              <a:gd name="connsiteX129" fmla="*/ 373273 h 605239"/>
              <a:gd name="connsiteY129" fmla="*/ 373273 h 605239"/>
              <a:gd name="connsiteX130" fmla="*/ 373273 h 605239"/>
              <a:gd name="connsiteY130" fmla="*/ 373273 h 605239"/>
              <a:gd name="connsiteX131" fmla="*/ 373273 h 605239"/>
              <a:gd name="connsiteY131" fmla="*/ 373273 h 605239"/>
              <a:gd name="connsiteX132" fmla="*/ 373273 h 605239"/>
              <a:gd name="connsiteY132" fmla="*/ 373273 h 605239"/>
              <a:gd name="connsiteX133" fmla="*/ 373273 h 605239"/>
              <a:gd name="connsiteY133" fmla="*/ 373273 h 605239"/>
              <a:gd name="connsiteX134" fmla="*/ 373273 h 605239"/>
              <a:gd name="connsiteY134" fmla="*/ 373273 h 605239"/>
              <a:gd name="connsiteX135" fmla="*/ 373273 h 605239"/>
              <a:gd name="connsiteY135" fmla="*/ 373273 h 605239"/>
              <a:gd name="connsiteX136" fmla="*/ 373273 h 605239"/>
              <a:gd name="connsiteY136" fmla="*/ 373273 h 605239"/>
              <a:gd name="connsiteX137" fmla="*/ 373273 h 605239"/>
              <a:gd name="connsiteY137" fmla="*/ 373273 h 605239"/>
              <a:gd name="connsiteX138" fmla="*/ 373273 h 605239"/>
              <a:gd name="connsiteY138" fmla="*/ 373273 h 605239"/>
              <a:gd name="connsiteX139" fmla="*/ 373273 h 605239"/>
              <a:gd name="connsiteY139" fmla="*/ 373273 h 605239"/>
              <a:gd name="connsiteX140" fmla="*/ 373273 h 605239"/>
              <a:gd name="connsiteY140" fmla="*/ 373273 h 605239"/>
              <a:gd name="connsiteX141" fmla="*/ 373273 h 605239"/>
              <a:gd name="connsiteY141" fmla="*/ 373273 h 605239"/>
              <a:gd name="connsiteX142" fmla="*/ 373273 h 605239"/>
              <a:gd name="connsiteY142" fmla="*/ 373273 h 605239"/>
              <a:gd name="connsiteX143" fmla="*/ 373273 h 605239"/>
              <a:gd name="connsiteY143" fmla="*/ 373273 h 605239"/>
              <a:gd name="connsiteX144" fmla="*/ 373273 h 605239"/>
              <a:gd name="connsiteY144" fmla="*/ 373273 h 605239"/>
              <a:gd name="connsiteX145" fmla="*/ 373273 h 605239"/>
              <a:gd name="connsiteY145" fmla="*/ 373273 h 605239"/>
              <a:gd name="connsiteX146" fmla="*/ 373273 h 605239"/>
              <a:gd name="connsiteY146" fmla="*/ 373273 h 605239"/>
              <a:gd name="connsiteX147" fmla="*/ 373273 h 605239"/>
              <a:gd name="connsiteY147" fmla="*/ 373273 h 605239"/>
              <a:gd name="connsiteX148" fmla="*/ 373273 h 605239"/>
              <a:gd name="connsiteY148" fmla="*/ 373273 h 605239"/>
              <a:gd name="connsiteX149" fmla="*/ 373273 h 605239"/>
              <a:gd name="connsiteY149" fmla="*/ 373273 h 605239"/>
              <a:gd name="connsiteX150" fmla="*/ 373273 h 605239"/>
              <a:gd name="connsiteY150" fmla="*/ 373273 h 605239"/>
              <a:gd name="connsiteX151" fmla="*/ 373273 h 605239"/>
              <a:gd name="connsiteY151" fmla="*/ 373273 h 605239"/>
              <a:gd name="connsiteX152" fmla="*/ 373273 h 605239"/>
              <a:gd name="connsiteY152" fmla="*/ 373273 h 605239"/>
              <a:gd name="connsiteX153" fmla="*/ 373273 h 605239"/>
              <a:gd name="connsiteY153" fmla="*/ 373273 h 605239"/>
              <a:gd name="connsiteX154" fmla="*/ 373273 h 605239"/>
              <a:gd name="connsiteY154" fmla="*/ 373273 h 605239"/>
              <a:gd name="connsiteX155" fmla="*/ 373273 h 605239"/>
              <a:gd name="connsiteY155" fmla="*/ 373273 h 605239"/>
              <a:gd name="connsiteX156" fmla="*/ 373273 h 605239"/>
              <a:gd name="connsiteY156" fmla="*/ 373273 h 605239"/>
              <a:gd name="connsiteX157" fmla="*/ 373273 h 605239"/>
              <a:gd name="connsiteY157" fmla="*/ 373273 h 605239"/>
              <a:gd name="connsiteX158" fmla="*/ 373273 h 605239"/>
              <a:gd name="connsiteY158" fmla="*/ 373273 h 605239"/>
              <a:gd name="connsiteX159" fmla="*/ 373273 h 605239"/>
              <a:gd name="connsiteY159" fmla="*/ 373273 h 605239"/>
              <a:gd name="connsiteX160" fmla="*/ 373273 h 605239"/>
              <a:gd name="connsiteY160" fmla="*/ 373273 h 605239"/>
              <a:gd name="connsiteX161" fmla="*/ 373273 h 605239"/>
              <a:gd name="connsiteY161" fmla="*/ 373273 h 605239"/>
              <a:gd name="connsiteX162" fmla="*/ 373273 h 605239"/>
              <a:gd name="connsiteY162" fmla="*/ 373273 h 605239"/>
              <a:gd name="connsiteX163" fmla="*/ 373273 h 605239"/>
              <a:gd name="connsiteY163" fmla="*/ 373273 h 605239"/>
              <a:gd name="connsiteX164" fmla="*/ 373273 h 605239"/>
              <a:gd name="connsiteY164" fmla="*/ 373273 h 605239"/>
              <a:gd name="connsiteX165" fmla="*/ 373273 h 605239"/>
              <a:gd name="connsiteY165" fmla="*/ 373273 h 605239"/>
              <a:gd name="connsiteX166" fmla="*/ 373273 h 605239"/>
              <a:gd name="connsiteY166" fmla="*/ 373273 h 605239"/>
              <a:gd name="connsiteX167" fmla="*/ 373273 h 605239"/>
              <a:gd name="connsiteY167" fmla="*/ 373273 h 605239"/>
              <a:gd name="connsiteX168" fmla="*/ 373273 h 605239"/>
              <a:gd name="connsiteY168" fmla="*/ 373273 h 605239"/>
              <a:gd name="connsiteX169" fmla="*/ 373273 h 605239"/>
              <a:gd name="connsiteY169" fmla="*/ 373273 h 605239"/>
              <a:gd name="connsiteX170" fmla="*/ 373273 h 605239"/>
              <a:gd name="connsiteY170" fmla="*/ 373273 h 605239"/>
              <a:gd name="connsiteX171" fmla="*/ 373273 h 605239"/>
              <a:gd name="connsiteY171" fmla="*/ 373273 h 605239"/>
              <a:gd name="connsiteX172" fmla="*/ 373273 h 605239"/>
              <a:gd name="connsiteY172" fmla="*/ 373273 h 605239"/>
              <a:gd name="connsiteX173" fmla="*/ 373273 h 605239"/>
              <a:gd name="connsiteY173" fmla="*/ 373273 h 605239"/>
              <a:gd name="connsiteX174" fmla="*/ 373273 h 605239"/>
              <a:gd name="connsiteY174" fmla="*/ 373273 h 605239"/>
              <a:gd name="connsiteX175" fmla="*/ 373273 h 605239"/>
              <a:gd name="connsiteY175" fmla="*/ 373273 h 605239"/>
              <a:gd name="connsiteX176" fmla="*/ 373273 h 605239"/>
              <a:gd name="connsiteY176" fmla="*/ 373273 h 605239"/>
              <a:gd name="connsiteX177" fmla="*/ 373273 h 605239"/>
              <a:gd name="connsiteY177" fmla="*/ 373273 h 605239"/>
              <a:gd name="connsiteX178" fmla="*/ 373273 h 605239"/>
              <a:gd name="connsiteY178" fmla="*/ 373273 h 605239"/>
              <a:gd name="connsiteX179" fmla="*/ 373273 h 605239"/>
              <a:gd name="connsiteY179" fmla="*/ 373273 h 605239"/>
              <a:gd name="connsiteX180" fmla="*/ 373273 h 605239"/>
              <a:gd name="connsiteY180" fmla="*/ 373273 h 605239"/>
              <a:gd name="connsiteX181" fmla="*/ 373273 h 605239"/>
              <a:gd name="connsiteY181" fmla="*/ 373273 h 605239"/>
              <a:gd name="connsiteX182" fmla="*/ 373273 h 605239"/>
              <a:gd name="connsiteY182" fmla="*/ 373273 h 605239"/>
              <a:gd name="connsiteX183" fmla="*/ 373273 h 605239"/>
              <a:gd name="connsiteY183" fmla="*/ 373273 h 605239"/>
              <a:gd name="connsiteX184" fmla="*/ 373273 h 605239"/>
              <a:gd name="connsiteY184" fmla="*/ 373273 h 605239"/>
              <a:gd name="connsiteX185" fmla="*/ 373273 h 605239"/>
              <a:gd name="connsiteY185" fmla="*/ 373273 h 605239"/>
              <a:gd name="connsiteX186" fmla="*/ 373273 h 605239"/>
              <a:gd name="connsiteY186" fmla="*/ 373273 h 605239"/>
              <a:gd name="connsiteX187" fmla="*/ 373273 h 605239"/>
              <a:gd name="connsiteY187" fmla="*/ 373273 h 605239"/>
              <a:gd name="connsiteX188" fmla="*/ 373273 h 605239"/>
              <a:gd name="connsiteY188" fmla="*/ 373273 h 605239"/>
              <a:gd name="connsiteX189" fmla="*/ 373273 h 605239"/>
              <a:gd name="connsiteY189" fmla="*/ 373273 h 605239"/>
              <a:gd name="connsiteX190" fmla="*/ 373273 h 605239"/>
              <a:gd name="connsiteY190" fmla="*/ 373273 h 605239"/>
              <a:gd name="connsiteX191" fmla="*/ 373273 h 605239"/>
              <a:gd name="connsiteY191" fmla="*/ 373273 h 605239"/>
              <a:gd name="connsiteX192" fmla="*/ 373273 h 605239"/>
              <a:gd name="connsiteY192" fmla="*/ 373273 h 605239"/>
              <a:gd name="connsiteX193" fmla="*/ 373273 h 605239"/>
              <a:gd name="connsiteY193" fmla="*/ 373273 h 605239"/>
              <a:gd name="connsiteX194" fmla="*/ 373273 h 605239"/>
              <a:gd name="connsiteY194" fmla="*/ 373273 h 605239"/>
              <a:gd name="connsiteX195" fmla="*/ 373273 h 605239"/>
              <a:gd name="connsiteY195" fmla="*/ 373273 h 605239"/>
              <a:gd name="connsiteX196" fmla="*/ 373273 h 605239"/>
              <a:gd name="connsiteY196" fmla="*/ 373273 h 605239"/>
              <a:gd name="connsiteX197" fmla="*/ 373273 h 605239"/>
              <a:gd name="connsiteY197" fmla="*/ 373273 h 605239"/>
              <a:gd name="connsiteX198" fmla="*/ 373273 h 605239"/>
              <a:gd name="connsiteY198" fmla="*/ 373273 h 605239"/>
              <a:gd name="connsiteX199" fmla="*/ 373273 h 605239"/>
              <a:gd name="connsiteY199" fmla="*/ 373273 h 605239"/>
              <a:gd name="connsiteX200" fmla="*/ 373273 h 605239"/>
              <a:gd name="connsiteY200" fmla="*/ 373273 h 605239"/>
              <a:gd name="connsiteX201" fmla="*/ 373273 h 605239"/>
              <a:gd name="connsiteY201" fmla="*/ 373273 h 605239"/>
              <a:gd name="connsiteX202" fmla="*/ 373273 h 605239"/>
              <a:gd name="connsiteY202" fmla="*/ 373273 h 605239"/>
              <a:gd name="connsiteX203" fmla="*/ 373273 h 605239"/>
              <a:gd name="connsiteY203" fmla="*/ 373273 h 605239"/>
              <a:gd name="connsiteX204" fmla="*/ 373273 h 605239"/>
              <a:gd name="connsiteY204" fmla="*/ 373273 h 605239"/>
              <a:gd name="connsiteX205" fmla="*/ 373273 h 605239"/>
              <a:gd name="connsiteY205" fmla="*/ 373273 h 605239"/>
              <a:gd name="connsiteX206" fmla="*/ 373273 h 605239"/>
              <a:gd name="connsiteY206" fmla="*/ 373273 h 605239"/>
              <a:gd name="connsiteX207" fmla="*/ 373273 h 605239"/>
              <a:gd name="connsiteY207" fmla="*/ 373273 h 605239"/>
              <a:gd name="connsiteX208" fmla="*/ 373273 h 605239"/>
              <a:gd name="connsiteY208" fmla="*/ 373273 h 605239"/>
              <a:gd name="connsiteX209" fmla="*/ 373273 h 605239"/>
              <a:gd name="connsiteY209" fmla="*/ 373273 h 605239"/>
              <a:gd name="connsiteX210" fmla="*/ 373273 h 605239"/>
              <a:gd name="connsiteY210" fmla="*/ 373273 h 605239"/>
              <a:gd name="connsiteX211" fmla="*/ 373273 h 605239"/>
              <a:gd name="connsiteY211" fmla="*/ 373273 h 605239"/>
              <a:gd name="connsiteX212" fmla="*/ 373273 h 605239"/>
              <a:gd name="connsiteY212" fmla="*/ 373273 h 605239"/>
              <a:gd name="connsiteX213" fmla="*/ 373273 h 605239"/>
              <a:gd name="connsiteY213" fmla="*/ 373273 h 605239"/>
              <a:gd name="connsiteX214" fmla="*/ 373273 h 605239"/>
              <a:gd name="connsiteY214" fmla="*/ 373273 h 605239"/>
              <a:gd name="connsiteX215" fmla="*/ 373273 h 605239"/>
              <a:gd name="connsiteY215" fmla="*/ 373273 h 605239"/>
              <a:gd name="connsiteX216" fmla="*/ 373273 h 605239"/>
              <a:gd name="connsiteY216" fmla="*/ 373273 h 605239"/>
              <a:gd name="connsiteX217" fmla="*/ 373273 h 605239"/>
              <a:gd name="connsiteY217" fmla="*/ 373273 h 605239"/>
              <a:gd name="connsiteX218" fmla="*/ 373273 h 605239"/>
              <a:gd name="connsiteY218" fmla="*/ 373273 h 605239"/>
              <a:gd name="connsiteX219" fmla="*/ 373273 h 605239"/>
              <a:gd name="connsiteY219" fmla="*/ 373273 h 605239"/>
              <a:gd name="connsiteX220" fmla="*/ 373273 h 605239"/>
              <a:gd name="connsiteY220" fmla="*/ 373273 h 605239"/>
              <a:gd name="connsiteX221" fmla="*/ 373273 h 605239"/>
              <a:gd name="connsiteY221" fmla="*/ 373273 h 605239"/>
              <a:gd name="connsiteX222" fmla="*/ 373273 h 605239"/>
              <a:gd name="connsiteY222" fmla="*/ 373273 h 605239"/>
              <a:gd name="connsiteX223" fmla="*/ 373273 h 605239"/>
              <a:gd name="connsiteY223" fmla="*/ 373273 h 605239"/>
              <a:gd name="connsiteX224" fmla="*/ 373273 h 605239"/>
              <a:gd name="connsiteY224" fmla="*/ 373273 h 605239"/>
              <a:gd name="connsiteX225" fmla="*/ 373273 h 605239"/>
              <a:gd name="connsiteY225" fmla="*/ 373273 h 605239"/>
              <a:gd name="connsiteX226" fmla="*/ 373273 h 605239"/>
              <a:gd name="connsiteY226" fmla="*/ 373273 h 605239"/>
              <a:gd name="connsiteX227" fmla="*/ 373273 h 605239"/>
              <a:gd name="connsiteY227" fmla="*/ 373273 h 605239"/>
              <a:gd name="connsiteX228" fmla="*/ 373273 h 605239"/>
              <a:gd name="connsiteY228" fmla="*/ 373273 h 605239"/>
              <a:gd name="connsiteX229" fmla="*/ 373273 h 605239"/>
              <a:gd name="connsiteY229" fmla="*/ 373273 h 605239"/>
              <a:gd name="connsiteX230" fmla="*/ 373273 h 605239"/>
              <a:gd name="connsiteY230" fmla="*/ 373273 h 605239"/>
              <a:gd name="connsiteX231" fmla="*/ 373273 h 605239"/>
              <a:gd name="connsiteY231" fmla="*/ 373273 h 605239"/>
              <a:gd name="connsiteX232" fmla="*/ 373273 h 605239"/>
              <a:gd name="connsiteY232" fmla="*/ 373273 h 605239"/>
              <a:gd name="connsiteX233" fmla="*/ 373273 h 605239"/>
              <a:gd name="connsiteY233" fmla="*/ 373273 h 605239"/>
              <a:gd name="connsiteX234" fmla="*/ 373273 h 605239"/>
              <a:gd name="connsiteY234" fmla="*/ 373273 h 605239"/>
              <a:gd name="connsiteX235" fmla="*/ 373273 h 605239"/>
              <a:gd name="connsiteY235" fmla="*/ 373273 h 605239"/>
              <a:gd name="connsiteX236" fmla="*/ 373273 h 605239"/>
              <a:gd name="connsiteY236" fmla="*/ 373273 h 605239"/>
              <a:gd name="connsiteX237" fmla="*/ 373273 h 605239"/>
              <a:gd name="connsiteY237" fmla="*/ 373273 h 605239"/>
              <a:gd name="connsiteX238" fmla="*/ 373273 h 605239"/>
              <a:gd name="connsiteY238" fmla="*/ 373273 h 605239"/>
              <a:gd name="connsiteX239" fmla="*/ 373273 h 605239"/>
              <a:gd name="connsiteY239" fmla="*/ 373273 h 605239"/>
              <a:gd name="connsiteX240" fmla="*/ 373273 h 605239"/>
              <a:gd name="connsiteY240" fmla="*/ 373273 h 605239"/>
              <a:gd name="connsiteX241" fmla="*/ 373273 h 605239"/>
              <a:gd name="connsiteY241" fmla="*/ 373273 h 605239"/>
              <a:gd name="connsiteX242" fmla="*/ 373273 h 605239"/>
              <a:gd name="connsiteY242" fmla="*/ 373273 h 605239"/>
              <a:gd name="connsiteX243" fmla="*/ 373273 h 605239"/>
              <a:gd name="connsiteY243" fmla="*/ 373273 h 605239"/>
              <a:gd name="connsiteX244" fmla="*/ 373273 h 605239"/>
              <a:gd name="connsiteY244" fmla="*/ 373273 h 605239"/>
              <a:gd name="connsiteX245" fmla="*/ 373273 h 605239"/>
              <a:gd name="connsiteY245" fmla="*/ 373273 h 605239"/>
              <a:gd name="connsiteX246" fmla="*/ 373273 h 605239"/>
              <a:gd name="connsiteY246" fmla="*/ 373273 h 605239"/>
              <a:gd name="connsiteX247" fmla="*/ 373273 h 605239"/>
              <a:gd name="connsiteY247" fmla="*/ 373273 h 605239"/>
              <a:gd name="connsiteX248" fmla="*/ 373273 h 605239"/>
              <a:gd name="connsiteY248" fmla="*/ 373273 h 605239"/>
              <a:gd name="connsiteX249" fmla="*/ 373273 h 605239"/>
              <a:gd name="connsiteY249" fmla="*/ 373273 h 605239"/>
              <a:gd name="connsiteX250" fmla="*/ 373273 h 605239"/>
              <a:gd name="connsiteY250" fmla="*/ 373273 h 605239"/>
              <a:gd name="connsiteX251" fmla="*/ 373273 h 605239"/>
              <a:gd name="connsiteY251" fmla="*/ 373273 h 605239"/>
              <a:gd name="connsiteX252" fmla="*/ 373273 h 605239"/>
              <a:gd name="connsiteY252" fmla="*/ 373273 h 605239"/>
              <a:gd name="connsiteX253" fmla="*/ 373273 h 605239"/>
              <a:gd name="connsiteY253" fmla="*/ 373273 h 605239"/>
              <a:gd name="connsiteX254" fmla="*/ 373273 h 605239"/>
              <a:gd name="connsiteY254" fmla="*/ 373273 h 605239"/>
              <a:gd name="connsiteX255" fmla="*/ 373273 h 605239"/>
              <a:gd name="connsiteY255" fmla="*/ 373273 h 605239"/>
              <a:gd name="connsiteX256" fmla="*/ 373273 h 605239"/>
              <a:gd name="connsiteY256" fmla="*/ 373273 h 605239"/>
              <a:gd name="connsiteX257" fmla="*/ 373273 h 605239"/>
              <a:gd name="connsiteY257" fmla="*/ 373273 h 605239"/>
              <a:gd name="connsiteX258" fmla="*/ 373273 h 605239"/>
              <a:gd name="connsiteY258" fmla="*/ 373273 h 605239"/>
              <a:gd name="connsiteX259" fmla="*/ 373273 h 605239"/>
              <a:gd name="connsiteY259" fmla="*/ 373273 h 605239"/>
              <a:gd name="connsiteX260" fmla="*/ 373273 h 605239"/>
              <a:gd name="connsiteY260" fmla="*/ 373273 h 605239"/>
              <a:gd name="connsiteX261" fmla="*/ 373273 h 605239"/>
              <a:gd name="connsiteY261" fmla="*/ 373273 h 605239"/>
              <a:gd name="connsiteX262" fmla="*/ 373273 h 605239"/>
              <a:gd name="connsiteY262" fmla="*/ 373273 h 605239"/>
              <a:gd name="connsiteX263" fmla="*/ 373273 h 605239"/>
              <a:gd name="connsiteY263" fmla="*/ 373273 h 605239"/>
              <a:gd name="connsiteX264" fmla="*/ 373273 h 605239"/>
              <a:gd name="connsiteY264" fmla="*/ 373273 h 605239"/>
              <a:gd name="connsiteX265" fmla="*/ 373273 h 605239"/>
              <a:gd name="connsiteY265" fmla="*/ 373273 h 605239"/>
              <a:gd name="connsiteX266" fmla="*/ 373273 h 605239"/>
              <a:gd name="connsiteY266" fmla="*/ 373273 h 605239"/>
              <a:gd name="connsiteX267" fmla="*/ 373273 h 605239"/>
              <a:gd name="connsiteY267" fmla="*/ 373273 h 605239"/>
              <a:gd name="connsiteX268" fmla="*/ 373273 h 605239"/>
              <a:gd name="connsiteY268" fmla="*/ 373273 h 605239"/>
              <a:gd name="connsiteX269" fmla="*/ 373273 h 605239"/>
              <a:gd name="connsiteY269" fmla="*/ 373273 h 605239"/>
              <a:gd name="connsiteX270" fmla="*/ 373273 h 605239"/>
              <a:gd name="connsiteY270" fmla="*/ 373273 h 605239"/>
              <a:gd name="connsiteX271" fmla="*/ 373273 h 605239"/>
              <a:gd name="connsiteY271" fmla="*/ 373273 h 605239"/>
              <a:gd name="connsiteX272" fmla="*/ 373273 h 605239"/>
              <a:gd name="connsiteY272" fmla="*/ 373273 h 605239"/>
              <a:gd name="connsiteX273" fmla="*/ 373273 h 605239"/>
              <a:gd name="connsiteY273" fmla="*/ 373273 h 605239"/>
              <a:gd name="connsiteX274" fmla="*/ 373273 h 605239"/>
              <a:gd name="connsiteY274" fmla="*/ 373273 h 605239"/>
              <a:gd name="connsiteX275" fmla="*/ 373273 h 605239"/>
              <a:gd name="connsiteY275" fmla="*/ 373273 h 605239"/>
              <a:gd name="connsiteX276" fmla="*/ 373273 h 605239"/>
              <a:gd name="connsiteY276" fmla="*/ 373273 h 605239"/>
              <a:gd name="connsiteX277" fmla="*/ 373273 h 605239"/>
              <a:gd name="connsiteY277" fmla="*/ 373273 h 605239"/>
              <a:gd name="connsiteX278" fmla="*/ 373273 h 605239"/>
              <a:gd name="connsiteY278" fmla="*/ 373273 h 605239"/>
              <a:gd name="connsiteX279" fmla="*/ 373273 h 605239"/>
              <a:gd name="connsiteY279" fmla="*/ 373273 h 605239"/>
              <a:gd name="connsiteX280" fmla="*/ 373273 h 605239"/>
              <a:gd name="connsiteY280" fmla="*/ 373273 h 605239"/>
              <a:gd name="connsiteX281" fmla="*/ 373273 h 605239"/>
              <a:gd name="connsiteY281" fmla="*/ 373273 h 605239"/>
              <a:gd name="connsiteX282" fmla="*/ 373273 h 605239"/>
              <a:gd name="connsiteY282" fmla="*/ 373273 h 605239"/>
              <a:gd name="connsiteX283" fmla="*/ 373273 h 605239"/>
              <a:gd name="connsiteY283" fmla="*/ 373273 h 605239"/>
              <a:gd name="connsiteX284" fmla="*/ 373273 h 605239"/>
              <a:gd name="connsiteY284" fmla="*/ 373273 h 605239"/>
              <a:gd name="connsiteX285" fmla="*/ 373273 h 605239"/>
              <a:gd name="connsiteY285" fmla="*/ 373273 h 605239"/>
              <a:gd name="connsiteX286" fmla="*/ 373273 h 605239"/>
              <a:gd name="connsiteY286" fmla="*/ 373273 h 605239"/>
              <a:gd name="connsiteX287" fmla="*/ 373273 h 605239"/>
              <a:gd name="connsiteY287" fmla="*/ 373273 h 605239"/>
              <a:gd name="connsiteX288" fmla="*/ 373273 h 605239"/>
              <a:gd name="connsiteY288" fmla="*/ 373273 h 605239"/>
              <a:gd name="connsiteX289" fmla="*/ 373273 h 605239"/>
              <a:gd name="connsiteY289" fmla="*/ 373273 h 605239"/>
              <a:gd name="connsiteX290" fmla="*/ 373273 h 605239"/>
              <a:gd name="connsiteY290" fmla="*/ 373273 h 605239"/>
              <a:gd name="connsiteX291" fmla="*/ 373273 h 605239"/>
              <a:gd name="connsiteY291" fmla="*/ 373273 h 605239"/>
              <a:gd name="connsiteX292" fmla="*/ 373273 h 605239"/>
              <a:gd name="connsiteY292" fmla="*/ 373273 h 605239"/>
              <a:gd name="connsiteX293" fmla="*/ 373273 h 605239"/>
              <a:gd name="connsiteY293" fmla="*/ 373273 h 605239"/>
              <a:gd name="connsiteX294" fmla="*/ 373273 h 605239"/>
              <a:gd name="connsiteY294" fmla="*/ 373273 h 605239"/>
              <a:gd name="connsiteX295" fmla="*/ 373273 h 605239"/>
              <a:gd name="connsiteY295" fmla="*/ 373273 h 605239"/>
              <a:gd name="connsiteX296" fmla="*/ 373273 h 605239"/>
              <a:gd name="connsiteY296" fmla="*/ 373273 h 605239"/>
              <a:gd name="connsiteX297" fmla="*/ 373273 h 605239"/>
              <a:gd name="connsiteY297" fmla="*/ 373273 h 605239"/>
              <a:gd name="connsiteX298" fmla="*/ 373273 h 605239"/>
              <a:gd name="connsiteY298" fmla="*/ 373273 h 605239"/>
              <a:gd name="connsiteX299" fmla="*/ 373273 h 605239"/>
              <a:gd name="connsiteY299" fmla="*/ 373273 h 605239"/>
              <a:gd name="connsiteX300" fmla="*/ 373273 h 605239"/>
              <a:gd name="connsiteY300" fmla="*/ 373273 h 605239"/>
              <a:gd name="connsiteX301" fmla="*/ 373273 h 605239"/>
              <a:gd name="connsiteY301" fmla="*/ 373273 h 605239"/>
              <a:gd name="connsiteX302" fmla="*/ 373273 h 605239"/>
              <a:gd name="connsiteY302" fmla="*/ 373273 h 605239"/>
              <a:gd name="connsiteX303" fmla="*/ 373273 h 605239"/>
              <a:gd name="connsiteY303" fmla="*/ 373273 h 605239"/>
              <a:gd name="connsiteX304" fmla="*/ 373273 h 605239"/>
              <a:gd name="connsiteY304" fmla="*/ 373273 h 605239"/>
              <a:gd name="connsiteX305" fmla="*/ 373273 h 605239"/>
              <a:gd name="connsiteY305" fmla="*/ 373273 h 605239"/>
              <a:gd name="connsiteX306" fmla="*/ 373273 h 605239"/>
              <a:gd name="connsiteY306" fmla="*/ 373273 h 605239"/>
              <a:gd name="connsiteX307" fmla="*/ 373273 h 605239"/>
              <a:gd name="connsiteY307" fmla="*/ 373273 h 605239"/>
              <a:gd name="connsiteX308" fmla="*/ 373273 h 605239"/>
              <a:gd name="connsiteY308" fmla="*/ 373273 h 605239"/>
              <a:gd name="connsiteX309" fmla="*/ 373273 h 605239"/>
              <a:gd name="connsiteY309" fmla="*/ 373273 h 605239"/>
              <a:gd name="connsiteX310" fmla="*/ 373273 h 605239"/>
              <a:gd name="connsiteY310" fmla="*/ 373273 h 605239"/>
              <a:gd name="connsiteX311" fmla="*/ 373273 h 605239"/>
              <a:gd name="connsiteY311" fmla="*/ 373273 h 605239"/>
              <a:gd name="connsiteX312" fmla="*/ 373273 h 605239"/>
              <a:gd name="connsiteY312" fmla="*/ 373273 h 605239"/>
              <a:gd name="connsiteX313" fmla="*/ 373273 h 605239"/>
              <a:gd name="connsiteY313" fmla="*/ 373273 h 605239"/>
              <a:gd name="connsiteX314" fmla="*/ 373273 h 605239"/>
              <a:gd name="connsiteY314" fmla="*/ 373273 h 605239"/>
              <a:gd name="connsiteX315" fmla="*/ 373273 h 605239"/>
              <a:gd name="connsiteY315" fmla="*/ 373273 h 605239"/>
              <a:gd name="connsiteX316" fmla="*/ 373273 h 605239"/>
              <a:gd name="connsiteY316" fmla="*/ 373273 h 605239"/>
              <a:gd name="connsiteX317" fmla="*/ 373273 h 605239"/>
              <a:gd name="connsiteY317"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607614" h="606761">
                <a:moveTo>
                  <a:pt x="556726" y="536225"/>
                </a:moveTo>
                <a:lnTo>
                  <a:pt x="556726" y="555945"/>
                </a:lnTo>
                <a:lnTo>
                  <a:pt x="587107" y="555945"/>
                </a:lnTo>
                <a:lnTo>
                  <a:pt x="587107" y="536225"/>
                </a:lnTo>
                <a:close/>
                <a:moveTo>
                  <a:pt x="460268" y="525607"/>
                </a:moveTo>
                <a:cubicBezTo>
                  <a:pt x="460268" y="526365"/>
                  <a:pt x="459508" y="527124"/>
                  <a:pt x="458749" y="527124"/>
                </a:cubicBezTo>
                <a:cubicBezTo>
                  <a:pt x="455711" y="530158"/>
                  <a:pt x="451913" y="533191"/>
                  <a:pt x="448875" y="535467"/>
                </a:cubicBezTo>
                <a:cubicBezTo>
                  <a:pt x="447356" y="536984"/>
                  <a:pt x="445837" y="537742"/>
                  <a:pt x="444318" y="539259"/>
                </a:cubicBezTo>
                <a:cubicBezTo>
                  <a:pt x="440520" y="542293"/>
                  <a:pt x="436723" y="544568"/>
                  <a:pt x="432925" y="547602"/>
                </a:cubicBezTo>
                <a:cubicBezTo>
                  <a:pt x="431406" y="548360"/>
                  <a:pt x="429887" y="549119"/>
                  <a:pt x="429127" y="549877"/>
                </a:cubicBezTo>
                <a:cubicBezTo>
                  <a:pt x="425330" y="552153"/>
                  <a:pt x="421532" y="554428"/>
                  <a:pt x="416975" y="556703"/>
                </a:cubicBezTo>
                <a:cubicBezTo>
                  <a:pt x="416216" y="557462"/>
                  <a:pt x="415456" y="558220"/>
                  <a:pt x="414697" y="558220"/>
                </a:cubicBezTo>
                <a:cubicBezTo>
                  <a:pt x="410139" y="560496"/>
                  <a:pt x="405582" y="562771"/>
                  <a:pt x="401025" y="565046"/>
                </a:cubicBezTo>
                <a:cubicBezTo>
                  <a:pt x="400266" y="565805"/>
                  <a:pt x="399506" y="565805"/>
                  <a:pt x="398747" y="566563"/>
                </a:cubicBezTo>
                <a:lnTo>
                  <a:pt x="506598" y="566563"/>
                </a:lnTo>
                <a:lnTo>
                  <a:pt x="506598" y="525607"/>
                </a:lnTo>
                <a:close/>
                <a:moveTo>
                  <a:pt x="526346" y="505887"/>
                </a:moveTo>
                <a:lnTo>
                  <a:pt x="526346" y="515747"/>
                </a:lnTo>
                <a:lnTo>
                  <a:pt x="526346" y="576423"/>
                </a:lnTo>
                <a:lnTo>
                  <a:pt x="526346" y="586283"/>
                </a:lnTo>
                <a:lnTo>
                  <a:pt x="536979" y="586283"/>
                </a:lnTo>
                <a:lnTo>
                  <a:pt x="536979" y="566563"/>
                </a:lnTo>
                <a:lnTo>
                  <a:pt x="536979" y="525607"/>
                </a:lnTo>
                <a:lnTo>
                  <a:pt x="536979" y="505887"/>
                </a:lnTo>
                <a:close/>
                <a:moveTo>
                  <a:pt x="379016" y="424736"/>
                </a:moveTo>
                <a:lnTo>
                  <a:pt x="374458" y="429286"/>
                </a:lnTo>
                <a:lnTo>
                  <a:pt x="374458" y="440663"/>
                </a:lnTo>
                <a:lnTo>
                  <a:pt x="379016" y="445214"/>
                </a:lnTo>
                <a:lnTo>
                  <a:pt x="390412" y="445214"/>
                </a:lnTo>
                <a:lnTo>
                  <a:pt x="394970" y="440663"/>
                </a:lnTo>
                <a:lnTo>
                  <a:pt x="394970" y="429286"/>
                </a:lnTo>
                <a:lnTo>
                  <a:pt x="390412" y="424736"/>
                </a:lnTo>
                <a:close/>
                <a:moveTo>
                  <a:pt x="297729" y="424736"/>
                </a:moveTo>
                <a:lnTo>
                  <a:pt x="293931" y="429286"/>
                </a:lnTo>
                <a:lnTo>
                  <a:pt x="293931" y="440663"/>
                </a:lnTo>
                <a:lnTo>
                  <a:pt x="297729" y="445214"/>
                </a:lnTo>
                <a:lnTo>
                  <a:pt x="309885" y="445214"/>
                </a:lnTo>
                <a:lnTo>
                  <a:pt x="313683" y="440663"/>
                </a:lnTo>
                <a:lnTo>
                  <a:pt x="313683" y="429286"/>
                </a:lnTo>
                <a:lnTo>
                  <a:pt x="309885" y="424736"/>
                </a:lnTo>
                <a:close/>
                <a:moveTo>
                  <a:pt x="217202" y="424736"/>
                </a:moveTo>
                <a:lnTo>
                  <a:pt x="212644" y="429286"/>
                </a:lnTo>
                <a:lnTo>
                  <a:pt x="212644" y="440663"/>
                </a:lnTo>
                <a:lnTo>
                  <a:pt x="217202" y="445214"/>
                </a:lnTo>
                <a:lnTo>
                  <a:pt x="228598" y="445214"/>
                </a:lnTo>
                <a:lnTo>
                  <a:pt x="233156" y="440663"/>
                </a:lnTo>
                <a:lnTo>
                  <a:pt x="233156" y="429286"/>
                </a:lnTo>
                <a:lnTo>
                  <a:pt x="228598" y="424736"/>
                </a:lnTo>
                <a:close/>
                <a:moveTo>
                  <a:pt x="132117" y="364061"/>
                </a:moveTo>
                <a:cubicBezTo>
                  <a:pt x="132117" y="365578"/>
                  <a:pt x="132117" y="366336"/>
                  <a:pt x="132117" y="367853"/>
                </a:cubicBezTo>
                <a:cubicBezTo>
                  <a:pt x="132876" y="370887"/>
                  <a:pt x="132876" y="373162"/>
                  <a:pt x="132876" y="376196"/>
                </a:cubicBezTo>
                <a:cubicBezTo>
                  <a:pt x="133636" y="379230"/>
                  <a:pt x="133636" y="381505"/>
                  <a:pt x="134396" y="384539"/>
                </a:cubicBezTo>
                <a:cubicBezTo>
                  <a:pt x="135155" y="387573"/>
                  <a:pt x="135915" y="389848"/>
                  <a:pt x="135915" y="392882"/>
                </a:cubicBezTo>
                <a:cubicBezTo>
                  <a:pt x="136675" y="395157"/>
                  <a:pt x="137435" y="398191"/>
                  <a:pt x="138194" y="401224"/>
                </a:cubicBezTo>
                <a:cubicBezTo>
                  <a:pt x="138954" y="403500"/>
                  <a:pt x="139714" y="406533"/>
                  <a:pt x="140473" y="408809"/>
                </a:cubicBezTo>
                <a:cubicBezTo>
                  <a:pt x="141993" y="411084"/>
                  <a:pt x="142752" y="414118"/>
                  <a:pt x="143512" y="416393"/>
                </a:cubicBezTo>
                <a:cubicBezTo>
                  <a:pt x="144272" y="419427"/>
                  <a:pt x="145791" y="421702"/>
                  <a:pt x="146551" y="423977"/>
                </a:cubicBezTo>
                <a:cubicBezTo>
                  <a:pt x="148070" y="426253"/>
                  <a:pt x="148830" y="429286"/>
                  <a:pt x="150349" y="431562"/>
                </a:cubicBezTo>
                <a:cubicBezTo>
                  <a:pt x="151869" y="433837"/>
                  <a:pt x="152628" y="436112"/>
                  <a:pt x="154148" y="438388"/>
                </a:cubicBezTo>
                <a:cubicBezTo>
                  <a:pt x="155667" y="441421"/>
                  <a:pt x="157187" y="443697"/>
                  <a:pt x="158706" y="445972"/>
                </a:cubicBezTo>
                <a:cubicBezTo>
                  <a:pt x="160225" y="448247"/>
                  <a:pt x="160985" y="450523"/>
                  <a:pt x="162504" y="452039"/>
                </a:cubicBezTo>
                <a:cubicBezTo>
                  <a:pt x="164783" y="454315"/>
                  <a:pt x="166303" y="456590"/>
                  <a:pt x="167822" y="458865"/>
                </a:cubicBezTo>
                <a:cubicBezTo>
                  <a:pt x="169342" y="461141"/>
                  <a:pt x="170861" y="463416"/>
                  <a:pt x="172380" y="464933"/>
                </a:cubicBezTo>
                <a:cubicBezTo>
                  <a:pt x="174659" y="467208"/>
                  <a:pt x="176179" y="469483"/>
                  <a:pt x="178458" y="471759"/>
                </a:cubicBezTo>
                <a:cubicBezTo>
                  <a:pt x="179977" y="473276"/>
                  <a:pt x="182256" y="475551"/>
                  <a:pt x="183776" y="477068"/>
                </a:cubicBezTo>
                <a:cubicBezTo>
                  <a:pt x="186055" y="479343"/>
                  <a:pt x="188334" y="480860"/>
                  <a:pt x="189853" y="483135"/>
                </a:cubicBezTo>
                <a:cubicBezTo>
                  <a:pt x="192132" y="484652"/>
                  <a:pt x="193652" y="486169"/>
                  <a:pt x="195931" y="487686"/>
                </a:cubicBezTo>
                <a:cubicBezTo>
                  <a:pt x="198210" y="489961"/>
                  <a:pt x="200489" y="491478"/>
                  <a:pt x="202768" y="492995"/>
                </a:cubicBezTo>
                <a:cubicBezTo>
                  <a:pt x="205047" y="494512"/>
                  <a:pt x="207326" y="496029"/>
                  <a:pt x="208846" y="497545"/>
                </a:cubicBezTo>
                <a:cubicBezTo>
                  <a:pt x="211884" y="499062"/>
                  <a:pt x="214163" y="500579"/>
                  <a:pt x="216442" y="502096"/>
                </a:cubicBezTo>
                <a:cubicBezTo>
                  <a:pt x="218722" y="502855"/>
                  <a:pt x="221001" y="504371"/>
                  <a:pt x="223280" y="505888"/>
                </a:cubicBezTo>
                <a:cubicBezTo>
                  <a:pt x="225559" y="507405"/>
                  <a:pt x="228598" y="508164"/>
                  <a:pt x="231636" y="509680"/>
                </a:cubicBezTo>
                <a:cubicBezTo>
                  <a:pt x="233156" y="510439"/>
                  <a:pt x="235435" y="511956"/>
                  <a:pt x="237714" y="512714"/>
                </a:cubicBezTo>
                <a:cubicBezTo>
                  <a:pt x="240753" y="514231"/>
                  <a:pt x="243791" y="514989"/>
                  <a:pt x="246830" y="515748"/>
                </a:cubicBezTo>
                <a:cubicBezTo>
                  <a:pt x="249109" y="516506"/>
                  <a:pt x="251388" y="517265"/>
                  <a:pt x="253667" y="518023"/>
                </a:cubicBezTo>
                <a:cubicBezTo>
                  <a:pt x="256706" y="519540"/>
                  <a:pt x="259745" y="520298"/>
                  <a:pt x="263543" y="521057"/>
                </a:cubicBezTo>
                <a:cubicBezTo>
                  <a:pt x="265063" y="521057"/>
                  <a:pt x="267342" y="521815"/>
                  <a:pt x="269621" y="522574"/>
                </a:cubicBezTo>
                <a:cubicBezTo>
                  <a:pt x="273419" y="523332"/>
                  <a:pt x="277218" y="523332"/>
                  <a:pt x="281016" y="524091"/>
                </a:cubicBezTo>
                <a:cubicBezTo>
                  <a:pt x="282536" y="524091"/>
                  <a:pt x="284815" y="524849"/>
                  <a:pt x="286334" y="524849"/>
                </a:cubicBezTo>
                <a:cubicBezTo>
                  <a:pt x="292412" y="525608"/>
                  <a:pt x="297729" y="525608"/>
                  <a:pt x="303807" y="525608"/>
                </a:cubicBezTo>
                <a:cubicBezTo>
                  <a:pt x="309885" y="525608"/>
                  <a:pt x="315202" y="525608"/>
                  <a:pt x="321280" y="524849"/>
                </a:cubicBezTo>
                <a:cubicBezTo>
                  <a:pt x="322799" y="524849"/>
                  <a:pt x="325078" y="524091"/>
                  <a:pt x="326598" y="524091"/>
                </a:cubicBezTo>
                <a:cubicBezTo>
                  <a:pt x="330396" y="523332"/>
                  <a:pt x="334195" y="523332"/>
                  <a:pt x="337993" y="522574"/>
                </a:cubicBezTo>
                <a:cubicBezTo>
                  <a:pt x="340272" y="521815"/>
                  <a:pt x="342551" y="521057"/>
                  <a:pt x="344071" y="521057"/>
                </a:cubicBezTo>
                <a:cubicBezTo>
                  <a:pt x="347869" y="520298"/>
                  <a:pt x="350908" y="519540"/>
                  <a:pt x="353947" y="518023"/>
                </a:cubicBezTo>
                <a:cubicBezTo>
                  <a:pt x="356226" y="517265"/>
                  <a:pt x="358505" y="516506"/>
                  <a:pt x="360784" y="515748"/>
                </a:cubicBezTo>
                <a:cubicBezTo>
                  <a:pt x="363823" y="514989"/>
                  <a:pt x="366861" y="514231"/>
                  <a:pt x="369900" y="512714"/>
                </a:cubicBezTo>
                <a:cubicBezTo>
                  <a:pt x="372179" y="511956"/>
                  <a:pt x="374458" y="510439"/>
                  <a:pt x="376737" y="509680"/>
                </a:cubicBezTo>
                <a:cubicBezTo>
                  <a:pt x="379016" y="508164"/>
                  <a:pt x="382055" y="507405"/>
                  <a:pt x="384334" y="505888"/>
                </a:cubicBezTo>
                <a:cubicBezTo>
                  <a:pt x="386613" y="504371"/>
                  <a:pt x="388892" y="502855"/>
                  <a:pt x="391172" y="502096"/>
                </a:cubicBezTo>
                <a:cubicBezTo>
                  <a:pt x="393451" y="500579"/>
                  <a:pt x="395730" y="499062"/>
                  <a:pt x="398768" y="497545"/>
                </a:cubicBezTo>
                <a:cubicBezTo>
                  <a:pt x="400288" y="496029"/>
                  <a:pt x="402567" y="494512"/>
                  <a:pt x="404846" y="492995"/>
                </a:cubicBezTo>
                <a:cubicBezTo>
                  <a:pt x="407125" y="491478"/>
                  <a:pt x="409404" y="489203"/>
                  <a:pt x="411683" y="487686"/>
                </a:cubicBezTo>
                <a:cubicBezTo>
                  <a:pt x="413962" y="486169"/>
                  <a:pt x="415482" y="484652"/>
                  <a:pt x="417761" y="483135"/>
                </a:cubicBezTo>
                <a:cubicBezTo>
                  <a:pt x="419280" y="480860"/>
                  <a:pt x="421559" y="479343"/>
                  <a:pt x="423838" y="477068"/>
                </a:cubicBezTo>
                <a:cubicBezTo>
                  <a:pt x="425358" y="475551"/>
                  <a:pt x="427637" y="473276"/>
                  <a:pt x="429156" y="471759"/>
                </a:cubicBezTo>
                <a:cubicBezTo>
                  <a:pt x="431435" y="469483"/>
                  <a:pt x="432955" y="467208"/>
                  <a:pt x="435234" y="464933"/>
                </a:cubicBezTo>
                <a:cubicBezTo>
                  <a:pt x="436753" y="463416"/>
                  <a:pt x="438272" y="461141"/>
                  <a:pt x="439792" y="458865"/>
                </a:cubicBezTo>
                <a:cubicBezTo>
                  <a:pt x="441311" y="456590"/>
                  <a:pt x="442831" y="454315"/>
                  <a:pt x="445110" y="452039"/>
                </a:cubicBezTo>
                <a:cubicBezTo>
                  <a:pt x="446629" y="450523"/>
                  <a:pt x="447389" y="448247"/>
                  <a:pt x="448908" y="445972"/>
                </a:cubicBezTo>
                <a:cubicBezTo>
                  <a:pt x="450428" y="443697"/>
                  <a:pt x="451947" y="441421"/>
                  <a:pt x="453466" y="438388"/>
                </a:cubicBezTo>
                <a:cubicBezTo>
                  <a:pt x="454986" y="436112"/>
                  <a:pt x="455745" y="433837"/>
                  <a:pt x="457265" y="431562"/>
                </a:cubicBezTo>
                <a:cubicBezTo>
                  <a:pt x="458784" y="429286"/>
                  <a:pt x="459544" y="426253"/>
                  <a:pt x="461063" y="423977"/>
                </a:cubicBezTo>
                <a:cubicBezTo>
                  <a:pt x="461823" y="421702"/>
                  <a:pt x="463342" y="419427"/>
                  <a:pt x="464102" y="416393"/>
                </a:cubicBezTo>
                <a:cubicBezTo>
                  <a:pt x="464862" y="414118"/>
                  <a:pt x="465621" y="411084"/>
                  <a:pt x="467141" y="408809"/>
                </a:cubicBezTo>
                <a:cubicBezTo>
                  <a:pt x="467900" y="405775"/>
                  <a:pt x="468660" y="403500"/>
                  <a:pt x="469420" y="401224"/>
                </a:cubicBezTo>
                <a:cubicBezTo>
                  <a:pt x="470179" y="398191"/>
                  <a:pt x="470939" y="395157"/>
                  <a:pt x="471699" y="392882"/>
                </a:cubicBezTo>
                <a:cubicBezTo>
                  <a:pt x="471699" y="389848"/>
                  <a:pt x="472459" y="387573"/>
                  <a:pt x="473218" y="384539"/>
                </a:cubicBezTo>
                <a:cubicBezTo>
                  <a:pt x="473978" y="381505"/>
                  <a:pt x="473978" y="379230"/>
                  <a:pt x="474738" y="376196"/>
                </a:cubicBezTo>
                <a:cubicBezTo>
                  <a:pt x="474738" y="373162"/>
                  <a:pt x="474738" y="370887"/>
                  <a:pt x="475497" y="367853"/>
                </a:cubicBezTo>
                <a:cubicBezTo>
                  <a:pt x="475497" y="366336"/>
                  <a:pt x="475497" y="365578"/>
                  <a:pt x="475497" y="364061"/>
                </a:cubicBezTo>
                <a:lnTo>
                  <a:pt x="415482" y="364061"/>
                </a:lnTo>
                <a:lnTo>
                  <a:pt x="415482" y="424736"/>
                </a:lnTo>
                <a:lnTo>
                  <a:pt x="415482" y="445214"/>
                </a:lnTo>
                <a:cubicBezTo>
                  <a:pt x="415482" y="447489"/>
                  <a:pt x="413962" y="450523"/>
                  <a:pt x="412443" y="452039"/>
                </a:cubicBezTo>
                <a:lnTo>
                  <a:pt x="401807" y="461899"/>
                </a:lnTo>
                <a:cubicBezTo>
                  <a:pt x="400288" y="464174"/>
                  <a:pt x="398009" y="464933"/>
                  <a:pt x="394970" y="464933"/>
                </a:cubicBezTo>
                <a:lnTo>
                  <a:pt x="374458" y="464933"/>
                </a:lnTo>
                <a:cubicBezTo>
                  <a:pt x="372179" y="464933"/>
                  <a:pt x="369141" y="464174"/>
                  <a:pt x="367621" y="461899"/>
                </a:cubicBezTo>
                <a:lnTo>
                  <a:pt x="357745" y="452039"/>
                </a:lnTo>
                <a:cubicBezTo>
                  <a:pt x="355466" y="450523"/>
                  <a:pt x="354706" y="447489"/>
                  <a:pt x="354706" y="445214"/>
                </a:cubicBezTo>
                <a:lnTo>
                  <a:pt x="354706" y="424736"/>
                </a:lnTo>
                <a:lnTo>
                  <a:pt x="354706" y="364061"/>
                </a:lnTo>
                <a:lnTo>
                  <a:pt x="334195" y="364061"/>
                </a:lnTo>
                <a:lnTo>
                  <a:pt x="334195" y="424736"/>
                </a:lnTo>
                <a:lnTo>
                  <a:pt x="334195" y="445214"/>
                </a:lnTo>
                <a:cubicBezTo>
                  <a:pt x="334195" y="447489"/>
                  <a:pt x="333435" y="450523"/>
                  <a:pt x="331156" y="452039"/>
                </a:cubicBezTo>
                <a:lnTo>
                  <a:pt x="321280" y="461899"/>
                </a:lnTo>
                <a:cubicBezTo>
                  <a:pt x="319001" y="464174"/>
                  <a:pt x="316722" y="464933"/>
                  <a:pt x="313683" y="464933"/>
                </a:cubicBezTo>
                <a:lnTo>
                  <a:pt x="293931" y="464933"/>
                </a:lnTo>
                <a:cubicBezTo>
                  <a:pt x="290892" y="464933"/>
                  <a:pt x="288613" y="464174"/>
                  <a:pt x="286334" y="461899"/>
                </a:cubicBezTo>
                <a:lnTo>
                  <a:pt x="276458" y="452039"/>
                </a:lnTo>
                <a:cubicBezTo>
                  <a:pt x="274179" y="450523"/>
                  <a:pt x="273419" y="447489"/>
                  <a:pt x="273419" y="445214"/>
                </a:cubicBezTo>
                <a:lnTo>
                  <a:pt x="273419" y="424736"/>
                </a:lnTo>
                <a:lnTo>
                  <a:pt x="273419" y="364061"/>
                </a:lnTo>
                <a:lnTo>
                  <a:pt x="252908" y="364061"/>
                </a:lnTo>
                <a:lnTo>
                  <a:pt x="252908" y="424736"/>
                </a:lnTo>
                <a:lnTo>
                  <a:pt x="252908" y="445214"/>
                </a:lnTo>
                <a:cubicBezTo>
                  <a:pt x="252908" y="447489"/>
                  <a:pt x="252148" y="450523"/>
                  <a:pt x="249869" y="452039"/>
                </a:cubicBezTo>
                <a:lnTo>
                  <a:pt x="239993" y="461899"/>
                </a:lnTo>
                <a:cubicBezTo>
                  <a:pt x="238474" y="464174"/>
                  <a:pt x="235435" y="464933"/>
                  <a:pt x="233156" y="464933"/>
                </a:cubicBezTo>
                <a:lnTo>
                  <a:pt x="212644" y="464933"/>
                </a:lnTo>
                <a:cubicBezTo>
                  <a:pt x="209605" y="464933"/>
                  <a:pt x="207326" y="464174"/>
                  <a:pt x="205807" y="461899"/>
                </a:cubicBezTo>
                <a:lnTo>
                  <a:pt x="195171" y="452039"/>
                </a:lnTo>
                <a:cubicBezTo>
                  <a:pt x="193652" y="450523"/>
                  <a:pt x="192132" y="447489"/>
                  <a:pt x="192132" y="445214"/>
                </a:cubicBezTo>
                <a:lnTo>
                  <a:pt x="192132" y="424736"/>
                </a:lnTo>
                <a:lnTo>
                  <a:pt x="192132" y="364061"/>
                </a:lnTo>
                <a:close/>
                <a:moveTo>
                  <a:pt x="374458" y="282909"/>
                </a:moveTo>
                <a:lnTo>
                  <a:pt x="374458" y="354201"/>
                </a:lnTo>
                <a:lnTo>
                  <a:pt x="374458" y="404258"/>
                </a:lnTo>
                <a:lnTo>
                  <a:pt x="394970" y="404258"/>
                </a:lnTo>
                <a:lnTo>
                  <a:pt x="394970" y="354201"/>
                </a:lnTo>
                <a:lnTo>
                  <a:pt x="394970" y="282909"/>
                </a:lnTo>
                <a:lnTo>
                  <a:pt x="390412" y="282909"/>
                </a:lnTo>
                <a:close/>
                <a:moveTo>
                  <a:pt x="334195" y="282909"/>
                </a:moveTo>
                <a:lnTo>
                  <a:pt x="334195" y="343583"/>
                </a:lnTo>
                <a:lnTo>
                  <a:pt x="354706" y="343583"/>
                </a:lnTo>
                <a:lnTo>
                  <a:pt x="354706" y="282909"/>
                </a:lnTo>
                <a:close/>
                <a:moveTo>
                  <a:pt x="293931" y="282909"/>
                </a:moveTo>
                <a:lnTo>
                  <a:pt x="293931" y="354201"/>
                </a:lnTo>
                <a:lnTo>
                  <a:pt x="293931" y="404258"/>
                </a:lnTo>
                <a:lnTo>
                  <a:pt x="313683" y="404258"/>
                </a:lnTo>
                <a:lnTo>
                  <a:pt x="313683" y="354201"/>
                </a:lnTo>
                <a:lnTo>
                  <a:pt x="313683" y="282909"/>
                </a:lnTo>
                <a:close/>
                <a:moveTo>
                  <a:pt x="252908" y="282909"/>
                </a:moveTo>
                <a:lnTo>
                  <a:pt x="252908" y="343583"/>
                </a:lnTo>
                <a:lnTo>
                  <a:pt x="273419" y="343583"/>
                </a:lnTo>
                <a:lnTo>
                  <a:pt x="273419" y="282909"/>
                </a:lnTo>
                <a:close/>
                <a:moveTo>
                  <a:pt x="212644" y="282909"/>
                </a:moveTo>
                <a:lnTo>
                  <a:pt x="212644" y="354201"/>
                </a:lnTo>
                <a:lnTo>
                  <a:pt x="212644" y="404258"/>
                </a:lnTo>
                <a:lnTo>
                  <a:pt x="233156" y="404258"/>
                </a:lnTo>
                <a:lnTo>
                  <a:pt x="233156" y="354201"/>
                </a:lnTo>
                <a:lnTo>
                  <a:pt x="233156" y="282909"/>
                </a:lnTo>
                <a:lnTo>
                  <a:pt x="217202" y="282909"/>
                </a:lnTo>
                <a:close/>
                <a:moveTo>
                  <a:pt x="440552" y="250296"/>
                </a:moveTo>
                <a:cubicBezTo>
                  <a:pt x="435993" y="261673"/>
                  <a:pt x="426877" y="271532"/>
                  <a:pt x="415482" y="277600"/>
                </a:cubicBezTo>
                <a:lnTo>
                  <a:pt x="415482" y="343583"/>
                </a:lnTo>
                <a:lnTo>
                  <a:pt x="475497" y="343583"/>
                </a:lnTo>
                <a:cubicBezTo>
                  <a:pt x="473218" y="308695"/>
                  <a:pt x="461063" y="276841"/>
                  <a:pt x="440552" y="250296"/>
                </a:cubicBezTo>
                <a:close/>
                <a:moveTo>
                  <a:pt x="167063" y="250296"/>
                </a:moveTo>
                <a:cubicBezTo>
                  <a:pt x="146551" y="276841"/>
                  <a:pt x="134396" y="308695"/>
                  <a:pt x="132117" y="343583"/>
                </a:cubicBezTo>
                <a:lnTo>
                  <a:pt x="192132" y="343583"/>
                </a:lnTo>
                <a:lnTo>
                  <a:pt x="192132" y="277600"/>
                </a:lnTo>
                <a:cubicBezTo>
                  <a:pt x="180737" y="271532"/>
                  <a:pt x="171621" y="262431"/>
                  <a:pt x="167063" y="250296"/>
                </a:cubicBezTo>
                <a:close/>
                <a:moveTo>
                  <a:pt x="303807" y="182037"/>
                </a:moveTo>
                <a:cubicBezTo>
                  <a:pt x="297729" y="182037"/>
                  <a:pt x="292412" y="182037"/>
                  <a:pt x="286334" y="182795"/>
                </a:cubicBezTo>
                <a:cubicBezTo>
                  <a:pt x="285574" y="182795"/>
                  <a:pt x="284815" y="183554"/>
                  <a:pt x="283295" y="183554"/>
                </a:cubicBezTo>
                <a:cubicBezTo>
                  <a:pt x="278737" y="183554"/>
                  <a:pt x="274179" y="184312"/>
                  <a:pt x="269621" y="185829"/>
                </a:cubicBezTo>
                <a:cubicBezTo>
                  <a:pt x="268861" y="185829"/>
                  <a:pt x="268102" y="185829"/>
                  <a:pt x="267342" y="185829"/>
                </a:cubicBezTo>
                <a:cubicBezTo>
                  <a:pt x="262784" y="187346"/>
                  <a:pt x="257466" y="188104"/>
                  <a:pt x="252908" y="189621"/>
                </a:cubicBezTo>
                <a:cubicBezTo>
                  <a:pt x="252148" y="189621"/>
                  <a:pt x="252148" y="189621"/>
                  <a:pt x="252148" y="189621"/>
                </a:cubicBezTo>
                <a:cubicBezTo>
                  <a:pt x="246830" y="191897"/>
                  <a:pt x="241512" y="193413"/>
                  <a:pt x="236954" y="195689"/>
                </a:cubicBezTo>
                <a:cubicBezTo>
                  <a:pt x="236954" y="195689"/>
                  <a:pt x="236194" y="195689"/>
                  <a:pt x="236194" y="195689"/>
                </a:cubicBezTo>
                <a:cubicBezTo>
                  <a:pt x="231636" y="197964"/>
                  <a:pt x="226318" y="200239"/>
                  <a:pt x="221760" y="202515"/>
                </a:cubicBezTo>
                <a:cubicBezTo>
                  <a:pt x="221001" y="203273"/>
                  <a:pt x="219481" y="204032"/>
                  <a:pt x="218722" y="204790"/>
                </a:cubicBezTo>
                <a:cubicBezTo>
                  <a:pt x="214923" y="207065"/>
                  <a:pt x="211884" y="208582"/>
                  <a:pt x="208086" y="210857"/>
                </a:cubicBezTo>
                <a:cubicBezTo>
                  <a:pt x="204287" y="213891"/>
                  <a:pt x="201249" y="216166"/>
                  <a:pt x="197450" y="219200"/>
                </a:cubicBezTo>
                <a:cubicBezTo>
                  <a:pt x="196690" y="219200"/>
                  <a:pt x="195931" y="219959"/>
                  <a:pt x="195171" y="220717"/>
                </a:cubicBezTo>
                <a:cubicBezTo>
                  <a:pt x="190613" y="224509"/>
                  <a:pt x="186814" y="228301"/>
                  <a:pt x="182256" y="232094"/>
                </a:cubicBezTo>
                <a:cubicBezTo>
                  <a:pt x="184535" y="249538"/>
                  <a:pt x="198970" y="263189"/>
                  <a:pt x="217202" y="263189"/>
                </a:cubicBezTo>
                <a:lnTo>
                  <a:pt x="243032" y="263189"/>
                </a:lnTo>
                <a:lnTo>
                  <a:pt x="283295" y="263189"/>
                </a:lnTo>
                <a:lnTo>
                  <a:pt x="324319" y="263189"/>
                </a:lnTo>
                <a:lnTo>
                  <a:pt x="364582" y="263189"/>
                </a:lnTo>
                <a:lnTo>
                  <a:pt x="390412" y="263189"/>
                </a:lnTo>
                <a:cubicBezTo>
                  <a:pt x="408644" y="263189"/>
                  <a:pt x="423079" y="249538"/>
                  <a:pt x="425358" y="232094"/>
                </a:cubicBezTo>
                <a:cubicBezTo>
                  <a:pt x="420800" y="228301"/>
                  <a:pt x="417001" y="224509"/>
                  <a:pt x="412443" y="220717"/>
                </a:cubicBezTo>
                <a:cubicBezTo>
                  <a:pt x="411683" y="219959"/>
                  <a:pt x="410924" y="219200"/>
                  <a:pt x="410164" y="219200"/>
                </a:cubicBezTo>
                <a:cubicBezTo>
                  <a:pt x="406365" y="216166"/>
                  <a:pt x="403327" y="213891"/>
                  <a:pt x="399528" y="210857"/>
                </a:cubicBezTo>
                <a:cubicBezTo>
                  <a:pt x="396489" y="208582"/>
                  <a:pt x="392691" y="207065"/>
                  <a:pt x="388892" y="204790"/>
                </a:cubicBezTo>
                <a:cubicBezTo>
                  <a:pt x="388133" y="204032"/>
                  <a:pt x="386613" y="203273"/>
                  <a:pt x="385854" y="202515"/>
                </a:cubicBezTo>
                <a:cubicBezTo>
                  <a:pt x="381296" y="200239"/>
                  <a:pt x="375978" y="197964"/>
                  <a:pt x="371420" y="195689"/>
                </a:cubicBezTo>
                <a:cubicBezTo>
                  <a:pt x="371420" y="195689"/>
                  <a:pt x="370660" y="195689"/>
                  <a:pt x="370660" y="195689"/>
                </a:cubicBezTo>
                <a:cubicBezTo>
                  <a:pt x="366102" y="193413"/>
                  <a:pt x="360784" y="191897"/>
                  <a:pt x="355466" y="189621"/>
                </a:cubicBezTo>
                <a:cubicBezTo>
                  <a:pt x="355466" y="189621"/>
                  <a:pt x="355466" y="189621"/>
                  <a:pt x="354706" y="189621"/>
                </a:cubicBezTo>
                <a:cubicBezTo>
                  <a:pt x="350148" y="188104"/>
                  <a:pt x="344830" y="187346"/>
                  <a:pt x="340272" y="185829"/>
                </a:cubicBezTo>
                <a:cubicBezTo>
                  <a:pt x="339513" y="185829"/>
                  <a:pt x="338753" y="185829"/>
                  <a:pt x="337993" y="185829"/>
                </a:cubicBezTo>
                <a:cubicBezTo>
                  <a:pt x="333435" y="184312"/>
                  <a:pt x="328877" y="183554"/>
                  <a:pt x="324319" y="183554"/>
                </a:cubicBezTo>
                <a:cubicBezTo>
                  <a:pt x="322799" y="183554"/>
                  <a:pt x="322040" y="182795"/>
                  <a:pt x="321280" y="182795"/>
                </a:cubicBezTo>
                <a:cubicBezTo>
                  <a:pt x="315202" y="182037"/>
                  <a:pt x="309885" y="182037"/>
                  <a:pt x="303807" y="182037"/>
                </a:cubicBezTo>
                <a:close/>
                <a:moveTo>
                  <a:pt x="303807" y="161559"/>
                </a:moveTo>
                <a:cubicBezTo>
                  <a:pt x="336474" y="161559"/>
                  <a:pt x="367621" y="169902"/>
                  <a:pt x="395730" y="185071"/>
                </a:cubicBezTo>
                <a:cubicBezTo>
                  <a:pt x="398768" y="187346"/>
                  <a:pt x="402567" y="188863"/>
                  <a:pt x="405606" y="191138"/>
                </a:cubicBezTo>
                <a:cubicBezTo>
                  <a:pt x="407885" y="192655"/>
                  <a:pt x="410164" y="194172"/>
                  <a:pt x="411683" y="194930"/>
                </a:cubicBezTo>
                <a:cubicBezTo>
                  <a:pt x="413962" y="196447"/>
                  <a:pt x="416241" y="198723"/>
                  <a:pt x="418520" y="200239"/>
                </a:cubicBezTo>
                <a:cubicBezTo>
                  <a:pt x="421559" y="202515"/>
                  <a:pt x="424598" y="204790"/>
                  <a:pt x="427637" y="207065"/>
                </a:cubicBezTo>
                <a:cubicBezTo>
                  <a:pt x="429156" y="208582"/>
                  <a:pt x="430676" y="209341"/>
                  <a:pt x="431435" y="210857"/>
                </a:cubicBezTo>
                <a:cubicBezTo>
                  <a:pt x="435234" y="213891"/>
                  <a:pt x="438272" y="216925"/>
                  <a:pt x="442071" y="220717"/>
                </a:cubicBezTo>
                <a:cubicBezTo>
                  <a:pt x="442071" y="220717"/>
                  <a:pt x="442831" y="220717"/>
                  <a:pt x="442831" y="221476"/>
                </a:cubicBezTo>
                <a:cubicBezTo>
                  <a:pt x="476257" y="256363"/>
                  <a:pt x="496009" y="302628"/>
                  <a:pt x="496009" y="354201"/>
                </a:cubicBezTo>
                <a:cubicBezTo>
                  <a:pt x="496009" y="459624"/>
                  <a:pt x="410164" y="546085"/>
                  <a:pt x="303807" y="546085"/>
                </a:cubicBezTo>
                <a:cubicBezTo>
                  <a:pt x="197450" y="546085"/>
                  <a:pt x="111605" y="459624"/>
                  <a:pt x="111605" y="354201"/>
                </a:cubicBezTo>
                <a:cubicBezTo>
                  <a:pt x="111605" y="302628"/>
                  <a:pt x="131357" y="256363"/>
                  <a:pt x="164783" y="221476"/>
                </a:cubicBezTo>
                <a:cubicBezTo>
                  <a:pt x="164783" y="220717"/>
                  <a:pt x="165543" y="220717"/>
                  <a:pt x="165543" y="220717"/>
                </a:cubicBezTo>
                <a:cubicBezTo>
                  <a:pt x="169342" y="216925"/>
                  <a:pt x="172380" y="213891"/>
                  <a:pt x="176179" y="210857"/>
                </a:cubicBezTo>
                <a:cubicBezTo>
                  <a:pt x="176939" y="209341"/>
                  <a:pt x="178458" y="208582"/>
                  <a:pt x="179977" y="207065"/>
                </a:cubicBezTo>
                <a:cubicBezTo>
                  <a:pt x="183016" y="204790"/>
                  <a:pt x="186055" y="202515"/>
                  <a:pt x="189094" y="200239"/>
                </a:cubicBezTo>
                <a:cubicBezTo>
                  <a:pt x="191373" y="198723"/>
                  <a:pt x="193652" y="196447"/>
                  <a:pt x="195931" y="194930"/>
                </a:cubicBezTo>
                <a:cubicBezTo>
                  <a:pt x="197450" y="194172"/>
                  <a:pt x="199729" y="192655"/>
                  <a:pt x="202008" y="191138"/>
                </a:cubicBezTo>
                <a:cubicBezTo>
                  <a:pt x="205047" y="188863"/>
                  <a:pt x="208846" y="187346"/>
                  <a:pt x="211884" y="185071"/>
                </a:cubicBezTo>
                <a:cubicBezTo>
                  <a:pt x="239993" y="169902"/>
                  <a:pt x="271140" y="161559"/>
                  <a:pt x="303807" y="161559"/>
                </a:cubicBezTo>
                <a:close/>
                <a:moveTo>
                  <a:pt x="303807" y="141830"/>
                </a:moveTo>
                <a:cubicBezTo>
                  <a:pt x="267350" y="141830"/>
                  <a:pt x="233172" y="150932"/>
                  <a:pt x="203551" y="166860"/>
                </a:cubicBezTo>
                <a:cubicBezTo>
                  <a:pt x="202791" y="166860"/>
                  <a:pt x="202032" y="167618"/>
                  <a:pt x="201272" y="168376"/>
                </a:cubicBezTo>
                <a:cubicBezTo>
                  <a:pt x="195956" y="170652"/>
                  <a:pt x="190639" y="174444"/>
                  <a:pt x="186082" y="177478"/>
                </a:cubicBezTo>
                <a:cubicBezTo>
                  <a:pt x="185322" y="177478"/>
                  <a:pt x="185322" y="178236"/>
                  <a:pt x="184563" y="178236"/>
                </a:cubicBezTo>
                <a:cubicBezTo>
                  <a:pt x="179246" y="182029"/>
                  <a:pt x="173930" y="185821"/>
                  <a:pt x="168613" y="189613"/>
                </a:cubicBezTo>
                <a:cubicBezTo>
                  <a:pt x="168613" y="190372"/>
                  <a:pt x="168613" y="190372"/>
                  <a:pt x="167853" y="190372"/>
                </a:cubicBezTo>
                <a:cubicBezTo>
                  <a:pt x="163296" y="194922"/>
                  <a:pt x="158739" y="198714"/>
                  <a:pt x="154182" y="203265"/>
                </a:cubicBezTo>
                <a:cubicBezTo>
                  <a:pt x="154182" y="203265"/>
                  <a:pt x="153423" y="204024"/>
                  <a:pt x="153423" y="204024"/>
                </a:cubicBezTo>
                <a:cubicBezTo>
                  <a:pt x="114687" y="242705"/>
                  <a:pt x="91142" y="295796"/>
                  <a:pt x="91142" y="354197"/>
                </a:cubicBezTo>
                <a:cubicBezTo>
                  <a:pt x="91142" y="470998"/>
                  <a:pt x="186841" y="566563"/>
                  <a:pt x="303807" y="566563"/>
                </a:cubicBezTo>
                <a:cubicBezTo>
                  <a:pt x="325074" y="566563"/>
                  <a:pt x="346340" y="562771"/>
                  <a:pt x="366087" y="556703"/>
                </a:cubicBezTo>
                <a:cubicBezTo>
                  <a:pt x="366087" y="556703"/>
                  <a:pt x="366847" y="556703"/>
                  <a:pt x="367606" y="556703"/>
                </a:cubicBezTo>
                <a:cubicBezTo>
                  <a:pt x="373683" y="554428"/>
                  <a:pt x="379759" y="552153"/>
                  <a:pt x="385075" y="549877"/>
                </a:cubicBezTo>
                <a:cubicBezTo>
                  <a:pt x="386594" y="549877"/>
                  <a:pt x="387354" y="549119"/>
                  <a:pt x="388113" y="549119"/>
                </a:cubicBezTo>
                <a:cubicBezTo>
                  <a:pt x="393430" y="546085"/>
                  <a:pt x="399506" y="543810"/>
                  <a:pt x="404823" y="540776"/>
                </a:cubicBezTo>
                <a:cubicBezTo>
                  <a:pt x="404823" y="540776"/>
                  <a:pt x="404823" y="540776"/>
                  <a:pt x="405582" y="540776"/>
                </a:cubicBezTo>
                <a:cubicBezTo>
                  <a:pt x="410899" y="537742"/>
                  <a:pt x="416216" y="533950"/>
                  <a:pt x="421532" y="530916"/>
                </a:cubicBezTo>
                <a:cubicBezTo>
                  <a:pt x="422292" y="530158"/>
                  <a:pt x="423051" y="529399"/>
                  <a:pt x="423811" y="528641"/>
                </a:cubicBezTo>
                <a:cubicBezTo>
                  <a:pt x="480015" y="490718"/>
                  <a:pt x="516472" y="426250"/>
                  <a:pt x="516472" y="354197"/>
                </a:cubicBezTo>
                <a:cubicBezTo>
                  <a:pt x="516472" y="236637"/>
                  <a:pt x="420773" y="141830"/>
                  <a:pt x="303807" y="141830"/>
                </a:cubicBezTo>
                <a:close/>
                <a:moveTo>
                  <a:pt x="82028" y="60676"/>
                </a:moveTo>
                <a:cubicBezTo>
                  <a:pt x="112409" y="91014"/>
                  <a:pt x="126080" y="150173"/>
                  <a:pt x="132156" y="197198"/>
                </a:cubicBezTo>
                <a:cubicBezTo>
                  <a:pt x="132156" y="196439"/>
                  <a:pt x="132916" y="195681"/>
                  <a:pt x="133675" y="194922"/>
                </a:cubicBezTo>
                <a:cubicBezTo>
                  <a:pt x="138232" y="190372"/>
                  <a:pt x="142789" y="185821"/>
                  <a:pt x="147346" y="182029"/>
                </a:cubicBezTo>
                <a:cubicBezTo>
                  <a:pt x="148865" y="180512"/>
                  <a:pt x="149625" y="179753"/>
                  <a:pt x="151144" y="178995"/>
                </a:cubicBezTo>
                <a:cubicBezTo>
                  <a:pt x="155701" y="174444"/>
                  <a:pt x="160258" y="170652"/>
                  <a:pt x="165575" y="166860"/>
                </a:cubicBezTo>
                <a:cubicBezTo>
                  <a:pt x="166334" y="166101"/>
                  <a:pt x="167853" y="165343"/>
                  <a:pt x="169372" y="164584"/>
                </a:cubicBezTo>
                <a:cubicBezTo>
                  <a:pt x="173930" y="160791"/>
                  <a:pt x="179246" y="156999"/>
                  <a:pt x="184563" y="153965"/>
                </a:cubicBezTo>
                <a:cubicBezTo>
                  <a:pt x="186082" y="153207"/>
                  <a:pt x="186841" y="152448"/>
                  <a:pt x="188360" y="151690"/>
                </a:cubicBezTo>
                <a:cubicBezTo>
                  <a:pt x="193677" y="148656"/>
                  <a:pt x="199753" y="145622"/>
                  <a:pt x="205829" y="143347"/>
                </a:cubicBezTo>
                <a:cubicBezTo>
                  <a:pt x="205829" y="142589"/>
                  <a:pt x="206589" y="142589"/>
                  <a:pt x="207348" y="142589"/>
                </a:cubicBezTo>
                <a:cubicBezTo>
                  <a:pt x="217222" y="113009"/>
                  <a:pt x="230134" y="80396"/>
                  <a:pt x="249122" y="60676"/>
                </a:cubicBezTo>
                <a:close/>
                <a:moveTo>
                  <a:pt x="161777" y="20478"/>
                </a:moveTo>
                <a:cubicBezTo>
                  <a:pt x="116966" y="20478"/>
                  <a:pt x="82787" y="30338"/>
                  <a:pt x="68357" y="40198"/>
                </a:cubicBezTo>
                <a:lnTo>
                  <a:pt x="255957" y="40198"/>
                </a:lnTo>
                <a:cubicBezTo>
                  <a:pt x="241527" y="30338"/>
                  <a:pt x="207348" y="20478"/>
                  <a:pt x="161777" y="20478"/>
                </a:cubicBezTo>
                <a:close/>
                <a:moveTo>
                  <a:pt x="161777" y="0"/>
                </a:moveTo>
                <a:cubicBezTo>
                  <a:pt x="215703" y="0"/>
                  <a:pt x="270388" y="13652"/>
                  <a:pt x="281021" y="40198"/>
                </a:cubicBezTo>
                <a:lnTo>
                  <a:pt x="288617" y="40198"/>
                </a:lnTo>
                <a:lnTo>
                  <a:pt x="324314" y="40198"/>
                </a:lnTo>
                <a:cubicBezTo>
                  <a:pt x="329631" y="40198"/>
                  <a:pt x="334188" y="44748"/>
                  <a:pt x="334188" y="50816"/>
                </a:cubicBezTo>
                <a:cubicBezTo>
                  <a:pt x="334188" y="56125"/>
                  <a:pt x="329631" y="60676"/>
                  <a:pt x="324314" y="60676"/>
                </a:cubicBezTo>
                <a:lnTo>
                  <a:pt x="289376" y="60676"/>
                </a:lnTo>
                <a:cubicBezTo>
                  <a:pt x="262034" y="63710"/>
                  <a:pt x="242286" y="104666"/>
                  <a:pt x="231653" y="132729"/>
                </a:cubicBezTo>
                <a:cubicBezTo>
                  <a:pt x="254438" y="125144"/>
                  <a:pt x="278743" y="121352"/>
                  <a:pt x="303807" y="121352"/>
                </a:cubicBezTo>
                <a:cubicBezTo>
                  <a:pt x="432165" y="121352"/>
                  <a:pt x="536979" y="226019"/>
                  <a:pt x="536979" y="354197"/>
                </a:cubicBezTo>
                <a:cubicBezTo>
                  <a:pt x="536979" y="411839"/>
                  <a:pt x="515712" y="464931"/>
                  <a:pt x="480015" y="505887"/>
                </a:cubicBezTo>
                <a:lnTo>
                  <a:pt x="506598" y="505887"/>
                </a:lnTo>
                <a:lnTo>
                  <a:pt x="506598" y="495269"/>
                </a:lnTo>
                <a:cubicBezTo>
                  <a:pt x="506598" y="489960"/>
                  <a:pt x="511155" y="485409"/>
                  <a:pt x="516472" y="485409"/>
                </a:cubicBezTo>
                <a:lnTo>
                  <a:pt x="546853" y="485409"/>
                </a:lnTo>
                <a:cubicBezTo>
                  <a:pt x="552169" y="485409"/>
                  <a:pt x="556726" y="489960"/>
                  <a:pt x="556726" y="495269"/>
                </a:cubicBezTo>
                <a:lnTo>
                  <a:pt x="556726" y="515747"/>
                </a:lnTo>
                <a:lnTo>
                  <a:pt x="597740" y="515747"/>
                </a:lnTo>
                <a:cubicBezTo>
                  <a:pt x="603057" y="515747"/>
                  <a:pt x="607614" y="520298"/>
                  <a:pt x="607614" y="525607"/>
                </a:cubicBezTo>
                <a:lnTo>
                  <a:pt x="607614" y="566563"/>
                </a:lnTo>
                <a:cubicBezTo>
                  <a:pt x="607614" y="571872"/>
                  <a:pt x="603057" y="576423"/>
                  <a:pt x="597740" y="576423"/>
                </a:cubicBezTo>
                <a:lnTo>
                  <a:pt x="556726" y="576423"/>
                </a:lnTo>
                <a:lnTo>
                  <a:pt x="556726" y="596901"/>
                </a:lnTo>
                <a:cubicBezTo>
                  <a:pt x="556726" y="602211"/>
                  <a:pt x="552169" y="606761"/>
                  <a:pt x="546853" y="606761"/>
                </a:cubicBezTo>
                <a:lnTo>
                  <a:pt x="516472" y="606761"/>
                </a:lnTo>
                <a:cubicBezTo>
                  <a:pt x="511155" y="606761"/>
                  <a:pt x="506598" y="602211"/>
                  <a:pt x="506598" y="596901"/>
                </a:cubicBezTo>
                <a:lnTo>
                  <a:pt x="506598" y="586283"/>
                </a:lnTo>
                <a:lnTo>
                  <a:pt x="313681" y="586283"/>
                </a:lnTo>
                <a:cubicBezTo>
                  <a:pt x="313681" y="586283"/>
                  <a:pt x="312921" y="586283"/>
                  <a:pt x="312921" y="586283"/>
                </a:cubicBezTo>
                <a:cubicBezTo>
                  <a:pt x="309883" y="586283"/>
                  <a:pt x="306845" y="586283"/>
                  <a:pt x="303807" y="586283"/>
                </a:cubicBezTo>
                <a:cubicBezTo>
                  <a:pt x="175449" y="586283"/>
                  <a:pt x="70635" y="482375"/>
                  <a:pt x="70635" y="354197"/>
                </a:cubicBezTo>
                <a:cubicBezTo>
                  <a:pt x="70635" y="304139"/>
                  <a:pt x="86585" y="257874"/>
                  <a:pt x="113928" y="219193"/>
                </a:cubicBezTo>
                <a:cubicBezTo>
                  <a:pt x="109371" y="170652"/>
                  <a:pt x="93421" y="65985"/>
                  <a:pt x="39495" y="60676"/>
                </a:cubicBezTo>
                <a:lnTo>
                  <a:pt x="9874" y="60676"/>
                </a:lnTo>
                <a:cubicBezTo>
                  <a:pt x="4557" y="60676"/>
                  <a:pt x="0" y="56125"/>
                  <a:pt x="0" y="50816"/>
                </a:cubicBezTo>
                <a:cubicBezTo>
                  <a:pt x="0" y="44748"/>
                  <a:pt x="4557" y="40198"/>
                  <a:pt x="9874" y="40198"/>
                </a:cubicBezTo>
                <a:lnTo>
                  <a:pt x="40254" y="40198"/>
                </a:lnTo>
                <a:lnTo>
                  <a:pt x="42533" y="40198"/>
                </a:lnTo>
                <a:cubicBezTo>
                  <a:pt x="53926" y="13652"/>
                  <a:pt x="107851" y="0"/>
                  <a:pt x="161777" y="0"/>
                </a:cubicBezTo>
                <a:close/>
              </a:path>
            </a:pathLst>
          </a:custGeom>
          <a:gradFill flip="none" rotWithShape="1">
            <a:gsLst>
              <a:gs pos="100000">
                <a:srgbClr val="4475EB"/>
              </a:gs>
              <a:gs pos="79000">
                <a:srgbClr val="1B56E7"/>
              </a:gs>
              <a:gs pos="0">
                <a:schemeClr val="bg1"/>
              </a:gs>
            </a:gsLst>
            <a:path path="circle">
              <a:fillToRect r="100000" b="100000"/>
            </a:path>
            <a:tileRect l="-100000" t="-100000"/>
          </a:gradFill>
          <a:ln w="9525"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1" name="图形 31"/>
          <p:cNvSpPr>
            <a:spLocks noChangeAspect="1"/>
          </p:cNvSpPr>
          <p:nvPr/>
        </p:nvSpPr>
        <p:spPr>
          <a:xfrm>
            <a:off x="774449" y="4372487"/>
            <a:ext cx="376254" cy="360000"/>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 name="connsiteX53" fmla="*/ 373273 h 605239"/>
              <a:gd name="connsiteY53" fmla="*/ 373273 h 605239"/>
              <a:gd name="connsiteX54" fmla="*/ 373273 h 605239"/>
              <a:gd name="connsiteY54" fmla="*/ 373273 h 605239"/>
              <a:gd name="connsiteX55" fmla="*/ 373273 h 605239"/>
              <a:gd name="connsiteY55" fmla="*/ 373273 h 605239"/>
              <a:gd name="connsiteX56" fmla="*/ 373273 h 605239"/>
              <a:gd name="connsiteY56" fmla="*/ 373273 h 605239"/>
              <a:gd name="connsiteX57" fmla="*/ 373273 h 605239"/>
              <a:gd name="connsiteY57" fmla="*/ 373273 h 605239"/>
              <a:gd name="connsiteX58" fmla="*/ 373273 h 605239"/>
              <a:gd name="connsiteY58" fmla="*/ 373273 h 605239"/>
              <a:gd name="connsiteX59" fmla="*/ 373273 h 605239"/>
              <a:gd name="connsiteY59" fmla="*/ 373273 h 605239"/>
              <a:gd name="connsiteX60" fmla="*/ 373273 h 605239"/>
              <a:gd name="connsiteY60" fmla="*/ 373273 h 605239"/>
              <a:gd name="connsiteX61" fmla="*/ 373273 h 605239"/>
              <a:gd name="connsiteY61" fmla="*/ 373273 h 605239"/>
              <a:gd name="connsiteX62" fmla="*/ 373273 h 605239"/>
              <a:gd name="connsiteY62" fmla="*/ 373273 h 605239"/>
              <a:gd name="connsiteX63" fmla="*/ 373273 h 605239"/>
              <a:gd name="connsiteY63" fmla="*/ 373273 h 605239"/>
              <a:gd name="connsiteX64" fmla="*/ 373273 h 605239"/>
              <a:gd name="connsiteY64" fmla="*/ 373273 h 605239"/>
              <a:gd name="connsiteX65" fmla="*/ 373273 h 605239"/>
              <a:gd name="connsiteY65" fmla="*/ 373273 h 605239"/>
              <a:gd name="connsiteX66" fmla="*/ 373273 h 605239"/>
              <a:gd name="connsiteY66" fmla="*/ 373273 h 605239"/>
              <a:gd name="connsiteX67" fmla="*/ 373273 h 605239"/>
              <a:gd name="connsiteY67" fmla="*/ 373273 h 605239"/>
              <a:gd name="connsiteX68" fmla="*/ 373273 h 605239"/>
              <a:gd name="connsiteY68" fmla="*/ 373273 h 605239"/>
              <a:gd name="connsiteX69" fmla="*/ 373273 h 605239"/>
              <a:gd name="connsiteY69" fmla="*/ 373273 h 605239"/>
              <a:gd name="connsiteX70" fmla="*/ 373273 h 605239"/>
              <a:gd name="connsiteY70" fmla="*/ 373273 h 605239"/>
              <a:gd name="connsiteX71" fmla="*/ 373273 h 605239"/>
              <a:gd name="connsiteY71" fmla="*/ 373273 h 605239"/>
              <a:gd name="connsiteX72" fmla="*/ 373273 h 605239"/>
              <a:gd name="connsiteY72" fmla="*/ 373273 h 605239"/>
              <a:gd name="connsiteX73" fmla="*/ 373273 h 605239"/>
              <a:gd name="connsiteY73" fmla="*/ 373273 h 605239"/>
              <a:gd name="connsiteX74" fmla="*/ 373273 h 605239"/>
              <a:gd name="connsiteY74" fmla="*/ 373273 h 605239"/>
              <a:gd name="connsiteX75" fmla="*/ 373273 h 605239"/>
              <a:gd name="connsiteY75" fmla="*/ 373273 h 605239"/>
              <a:gd name="connsiteX76" fmla="*/ 373273 h 605239"/>
              <a:gd name="connsiteY76" fmla="*/ 373273 h 605239"/>
              <a:gd name="connsiteX77" fmla="*/ 373273 h 605239"/>
              <a:gd name="connsiteY77" fmla="*/ 373273 h 605239"/>
              <a:gd name="connsiteX78" fmla="*/ 373273 h 605239"/>
              <a:gd name="connsiteY78" fmla="*/ 373273 h 605239"/>
              <a:gd name="connsiteX79" fmla="*/ 373273 h 605239"/>
              <a:gd name="connsiteY79" fmla="*/ 373273 h 605239"/>
              <a:gd name="connsiteX80" fmla="*/ 373273 h 605239"/>
              <a:gd name="connsiteY80"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07639" h="581389">
                <a:moveTo>
                  <a:pt x="151932" y="278075"/>
                </a:moveTo>
                <a:lnTo>
                  <a:pt x="151932" y="530911"/>
                </a:lnTo>
                <a:lnTo>
                  <a:pt x="556995" y="530911"/>
                </a:lnTo>
                <a:lnTo>
                  <a:pt x="556995" y="278075"/>
                </a:lnTo>
                <a:lnTo>
                  <a:pt x="531628" y="278075"/>
                </a:lnTo>
                <a:lnTo>
                  <a:pt x="531628" y="455016"/>
                </a:lnTo>
                <a:cubicBezTo>
                  <a:pt x="531628" y="468968"/>
                  <a:pt x="520325" y="480344"/>
                  <a:pt x="506351" y="480344"/>
                </a:cubicBezTo>
                <a:cubicBezTo>
                  <a:pt x="492377" y="480344"/>
                  <a:pt x="480984" y="468968"/>
                  <a:pt x="480984" y="455016"/>
                </a:cubicBezTo>
                <a:lnTo>
                  <a:pt x="480984" y="278075"/>
                </a:lnTo>
                <a:lnTo>
                  <a:pt x="455707" y="278075"/>
                </a:lnTo>
                <a:lnTo>
                  <a:pt x="455707" y="455016"/>
                </a:lnTo>
                <a:cubicBezTo>
                  <a:pt x="455707" y="468968"/>
                  <a:pt x="444403" y="480344"/>
                  <a:pt x="430430" y="480344"/>
                </a:cubicBezTo>
                <a:cubicBezTo>
                  <a:pt x="416367" y="480344"/>
                  <a:pt x="405063" y="468968"/>
                  <a:pt x="405063" y="455016"/>
                </a:cubicBezTo>
                <a:lnTo>
                  <a:pt x="405063" y="278075"/>
                </a:lnTo>
                <a:lnTo>
                  <a:pt x="379786" y="278075"/>
                </a:lnTo>
                <a:lnTo>
                  <a:pt x="379786" y="455016"/>
                </a:lnTo>
                <a:cubicBezTo>
                  <a:pt x="379786" y="468968"/>
                  <a:pt x="368393" y="480344"/>
                  <a:pt x="354419" y="480344"/>
                </a:cubicBezTo>
                <a:cubicBezTo>
                  <a:pt x="340445" y="480344"/>
                  <a:pt x="329142" y="468968"/>
                  <a:pt x="329142" y="455016"/>
                </a:cubicBezTo>
                <a:lnTo>
                  <a:pt x="329142" y="278075"/>
                </a:lnTo>
                <a:lnTo>
                  <a:pt x="303775" y="278075"/>
                </a:lnTo>
                <a:lnTo>
                  <a:pt x="303775" y="455016"/>
                </a:lnTo>
                <a:cubicBezTo>
                  <a:pt x="303775" y="468968"/>
                  <a:pt x="292471" y="480344"/>
                  <a:pt x="278498" y="480344"/>
                </a:cubicBezTo>
                <a:cubicBezTo>
                  <a:pt x="264524" y="480344"/>
                  <a:pt x="253131" y="468968"/>
                  <a:pt x="253131" y="455016"/>
                </a:cubicBezTo>
                <a:lnTo>
                  <a:pt x="253131" y="278075"/>
                </a:lnTo>
                <a:lnTo>
                  <a:pt x="227854" y="278075"/>
                </a:lnTo>
                <a:lnTo>
                  <a:pt x="227854" y="455016"/>
                </a:lnTo>
                <a:cubicBezTo>
                  <a:pt x="227854" y="468968"/>
                  <a:pt x="216550" y="480344"/>
                  <a:pt x="202576" y="480344"/>
                </a:cubicBezTo>
                <a:cubicBezTo>
                  <a:pt x="188513" y="480344"/>
                  <a:pt x="177210" y="468968"/>
                  <a:pt x="177210" y="455016"/>
                </a:cubicBezTo>
                <a:lnTo>
                  <a:pt x="177210" y="278075"/>
                </a:lnTo>
                <a:close/>
                <a:moveTo>
                  <a:pt x="50644" y="278075"/>
                </a:moveTo>
                <a:lnTo>
                  <a:pt x="50644" y="530911"/>
                </a:lnTo>
                <a:lnTo>
                  <a:pt x="101288" y="530911"/>
                </a:lnTo>
                <a:lnTo>
                  <a:pt x="101288" y="278075"/>
                </a:lnTo>
                <a:close/>
                <a:moveTo>
                  <a:pt x="455729" y="151716"/>
                </a:moveTo>
                <a:lnTo>
                  <a:pt x="481008" y="151716"/>
                </a:lnTo>
                <a:cubicBezTo>
                  <a:pt x="495072" y="151716"/>
                  <a:pt x="506377" y="162993"/>
                  <a:pt x="506377" y="176934"/>
                </a:cubicBezTo>
                <a:cubicBezTo>
                  <a:pt x="506377" y="190875"/>
                  <a:pt x="495072" y="202241"/>
                  <a:pt x="481008" y="202241"/>
                </a:cubicBezTo>
                <a:lnTo>
                  <a:pt x="455729" y="202241"/>
                </a:lnTo>
                <a:cubicBezTo>
                  <a:pt x="441754" y="202241"/>
                  <a:pt x="430449" y="190875"/>
                  <a:pt x="430449" y="176934"/>
                </a:cubicBezTo>
                <a:cubicBezTo>
                  <a:pt x="430449" y="162993"/>
                  <a:pt x="441754" y="151716"/>
                  <a:pt x="455729" y="151716"/>
                </a:cubicBezTo>
                <a:close/>
                <a:moveTo>
                  <a:pt x="329147" y="151716"/>
                </a:moveTo>
                <a:lnTo>
                  <a:pt x="354420" y="151716"/>
                </a:lnTo>
                <a:cubicBezTo>
                  <a:pt x="368392" y="151716"/>
                  <a:pt x="379783" y="162993"/>
                  <a:pt x="379783" y="176934"/>
                </a:cubicBezTo>
                <a:cubicBezTo>
                  <a:pt x="379783" y="190875"/>
                  <a:pt x="368392" y="202241"/>
                  <a:pt x="354420" y="202241"/>
                </a:cubicBezTo>
                <a:lnTo>
                  <a:pt x="329147" y="202241"/>
                </a:lnTo>
                <a:cubicBezTo>
                  <a:pt x="315175" y="202241"/>
                  <a:pt x="303784" y="190875"/>
                  <a:pt x="303784" y="176934"/>
                </a:cubicBezTo>
                <a:cubicBezTo>
                  <a:pt x="303784" y="162993"/>
                  <a:pt x="315175" y="151716"/>
                  <a:pt x="329147" y="151716"/>
                </a:cubicBezTo>
                <a:close/>
                <a:moveTo>
                  <a:pt x="164558" y="126340"/>
                </a:moveTo>
                <a:cubicBezTo>
                  <a:pt x="157525" y="126340"/>
                  <a:pt x="151916" y="132028"/>
                  <a:pt x="151916" y="139050"/>
                </a:cubicBezTo>
                <a:cubicBezTo>
                  <a:pt x="151916" y="145982"/>
                  <a:pt x="157525" y="151670"/>
                  <a:pt x="164558" y="151670"/>
                </a:cubicBezTo>
                <a:cubicBezTo>
                  <a:pt x="171502" y="151670"/>
                  <a:pt x="177200" y="145982"/>
                  <a:pt x="177200" y="139050"/>
                </a:cubicBezTo>
                <a:cubicBezTo>
                  <a:pt x="177200" y="132028"/>
                  <a:pt x="171502" y="126340"/>
                  <a:pt x="164558" y="126340"/>
                </a:cubicBezTo>
                <a:close/>
                <a:moveTo>
                  <a:pt x="329147" y="75858"/>
                </a:moveTo>
                <a:lnTo>
                  <a:pt x="354420" y="75858"/>
                </a:lnTo>
                <a:cubicBezTo>
                  <a:pt x="368392" y="75858"/>
                  <a:pt x="379783" y="87155"/>
                  <a:pt x="379783" y="101121"/>
                </a:cubicBezTo>
                <a:cubicBezTo>
                  <a:pt x="379783" y="115086"/>
                  <a:pt x="368392" y="126383"/>
                  <a:pt x="354420" y="126383"/>
                </a:cubicBezTo>
                <a:lnTo>
                  <a:pt x="329147" y="126383"/>
                </a:lnTo>
                <a:cubicBezTo>
                  <a:pt x="315175" y="126383"/>
                  <a:pt x="303784" y="115086"/>
                  <a:pt x="303784" y="101121"/>
                </a:cubicBezTo>
                <a:cubicBezTo>
                  <a:pt x="303784" y="87155"/>
                  <a:pt x="315175" y="75858"/>
                  <a:pt x="329147" y="75858"/>
                </a:cubicBezTo>
                <a:close/>
                <a:moveTo>
                  <a:pt x="164558" y="75858"/>
                </a:moveTo>
                <a:cubicBezTo>
                  <a:pt x="199545" y="75858"/>
                  <a:pt x="227855" y="104121"/>
                  <a:pt x="227855" y="139050"/>
                </a:cubicBezTo>
                <a:cubicBezTo>
                  <a:pt x="227855" y="173890"/>
                  <a:pt x="199545" y="202241"/>
                  <a:pt x="164558" y="202241"/>
                </a:cubicBezTo>
                <a:cubicBezTo>
                  <a:pt x="129571" y="202241"/>
                  <a:pt x="101261" y="173890"/>
                  <a:pt x="101261" y="139050"/>
                </a:cubicBezTo>
                <a:cubicBezTo>
                  <a:pt x="101261" y="104121"/>
                  <a:pt x="129571" y="75858"/>
                  <a:pt x="164558" y="75858"/>
                </a:cubicBezTo>
                <a:close/>
                <a:moveTo>
                  <a:pt x="50644" y="50567"/>
                </a:moveTo>
                <a:lnTo>
                  <a:pt x="50644" y="227508"/>
                </a:lnTo>
                <a:lnTo>
                  <a:pt x="126566" y="227508"/>
                </a:lnTo>
                <a:lnTo>
                  <a:pt x="556995" y="227508"/>
                </a:lnTo>
                <a:lnTo>
                  <a:pt x="556995" y="50567"/>
                </a:lnTo>
                <a:close/>
                <a:moveTo>
                  <a:pt x="25277" y="0"/>
                </a:moveTo>
                <a:lnTo>
                  <a:pt x="582272" y="0"/>
                </a:lnTo>
                <a:cubicBezTo>
                  <a:pt x="596246" y="0"/>
                  <a:pt x="607639" y="11375"/>
                  <a:pt x="607639" y="25328"/>
                </a:cubicBezTo>
                <a:lnTo>
                  <a:pt x="607639" y="252836"/>
                </a:lnTo>
                <a:lnTo>
                  <a:pt x="607639" y="556150"/>
                </a:lnTo>
                <a:cubicBezTo>
                  <a:pt x="607639" y="570103"/>
                  <a:pt x="596246" y="581389"/>
                  <a:pt x="582272" y="581389"/>
                </a:cubicBezTo>
                <a:lnTo>
                  <a:pt x="126566" y="581389"/>
                </a:lnTo>
                <a:lnTo>
                  <a:pt x="25277" y="581389"/>
                </a:lnTo>
                <a:cubicBezTo>
                  <a:pt x="11304" y="581389"/>
                  <a:pt x="0" y="570103"/>
                  <a:pt x="0" y="556150"/>
                </a:cubicBezTo>
                <a:lnTo>
                  <a:pt x="0" y="252836"/>
                </a:lnTo>
                <a:lnTo>
                  <a:pt x="0" y="25328"/>
                </a:lnTo>
                <a:cubicBezTo>
                  <a:pt x="0" y="11375"/>
                  <a:pt x="11304" y="0"/>
                  <a:pt x="25277" y="0"/>
                </a:cubicBezTo>
                <a:close/>
              </a:path>
            </a:pathLst>
          </a:custGeom>
          <a:gradFill flip="none" rotWithShape="1">
            <a:gsLst>
              <a:gs pos="100000">
                <a:srgbClr val="4475EB"/>
              </a:gs>
              <a:gs pos="79000">
                <a:srgbClr val="1B56E7"/>
              </a:gs>
              <a:gs pos="0">
                <a:schemeClr val="bg1"/>
              </a:gs>
            </a:gsLst>
            <a:path path="circle">
              <a:fillToRect r="100000" b="100000"/>
            </a:path>
            <a:tileRect l="-100000" t="-100000"/>
          </a:gradFill>
          <a:ln w="9525"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cxnSp>
        <p:nvCxnSpPr>
          <p:cNvPr id="11" name="直接连接符 10"/>
          <p:cNvCxnSpPr/>
          <p:nvPr/>
        </p:nvCxnSpPr>
        <p:spPr>
          <a:xfrm>
            <a:off x="1508641" y="4403752"/>
            <a:ext cx="0" cy="297470"/>
          </a:xfrm>
          <a:prstGeom prst="line">
            <a:avLst/>
          </a:prstGeom>
          <a:ln w="15875" cap="rnd">
            <a:solidFill>
              <a:srgbClr val="1B56E7">
                <a:alpha val="50000"/>
              </a:srgbClr>
            </a:solidFill>
            <a:prstDash val="dash"/>
          </a:ln>
        </p:spPr>
        <p:style>
          <a:lnRef idx="1">
            <a:schemeClr val="accent1"/>
          </a:lnRef>
          <a:fillRef idx="0">
            <a:schemeClr val="accent1"/>
          </a:fillRef>
          <a:effectRef idx="0">
            <a:schemeClr val="accent1"/>
          </a:effectRef>
          <a:fontRef idx="minor">
            <a:schemeClr val="tx1"/>
          </a:fontRef>
        </p:style>
      </p:cxnSp>
      <p:cxnSp>
        <p:nvCxnSpPr>
          <p:cNvPr id="92" name="直接连接符 91"/>
          <p:cNvCxnSpPr/>
          <p:nvPr/>
        </p:nvCxnSpPr>
        <p:spPr>
          <a:xfrm>
            <a:off x="2585023" y="4403752"/>
            <a:ext cx="0" cy="297470"/>
          </a:xfrm>
          <a:prstGeom prst="line">
            <a:avLst/>
          </a:prstGeom>
          <a:ln w="15875" cap="rnd">
            <a:solidFill>
              <a:srgbClr val="1B56E7">
                <a:alpha val="50000"/>
              </a:srgbClr>
            </a:solidFill>
            <a:prstDash val="dash"/>
          </a:ln>
        </p:spPr>
        <p:style>
          <a:lnRef idx="1">
            <a:schemeClr val="accent1"/>
          </a:lnRef>
          <a:fillRef idx="0">
            <a:schemeClr val="accent1"/>
          </a:fillRef>
          <a:effectRef idx="0">
            <a:schemeClr val="accent1"/>
          </a:effectRef>
          <a:fontRef idx="minor">
            <a:schemeClr val="tx1"/>
          </a:fontRef>
        </p:style>
      </p:cxnSp>
      <p:sp>
        <p:nvSpPr>
          <p:cNvPr id="93" name="文本框 92"/>
          <p:cNvSpPr txBox="1"/>
          <p:nvPr/>
        </p:nvSpPr>
        <p:spPr>
          <a:xfrm flipH="1">
            <a:off x="739495" y="4989420"/>
            <a:ext cx="3349282" cy="516255"/>
          </a:xfrm>
          <a:prstGeom prst="rect">
            <a:avLst/>
          </a:prstGeom>
          <a:noFill/>
        </p:spPr>
        <p:txBody>
          <a:bodyPr wrap="square" lIns="0" tIns="0" rIns="0" bIns="0" rtlCol="0">
            <a:spAutoFit/>
          </a:bodyPr>
          <a:lstStyle/>
          <a:p>
            <a:pPr>
              <a:lnSpc>
                <a:spcPct val="120000"/>
              </a:lnSpc>
            </a:pPr>
            <a:r>
              <a:rPr lang="zh-CN" altLang="en-US" sz="1400" dirty="0">
                <a:solidFill>
                  <a:schemeClr val="bg1">
                    <a:alpha val="50000"/>
                  </a:schemeClr>
                </a:solidFill>
                <a:latin typeface="思源黑体 CN Bold" panose="020B0800000000000000" pitchFamily="34" charset="-122"/>
                <a:ea typeface="思源黑体 CN Heavy" panose="020B0A00000000000000" charset="-122"/>
              </a:rPr>
              <a:t>文字這裏是一段文字這裏是一段文字這裏是一段文一段文字這裏是一段文這裏是</a:t>
            </a:r>
            <a:endParaRPr lang="zh-CN" altLang="en-US" sz="1400" dirty="0">
              <a:solidFill>
                <a:schemeClr val="bg1">
                  <a:alpha val="50000"/>
                </a:schemeClr>
              </a:solidFill>
              <a:latin typeface="思源黑体 CN Bold" panose="020B0800000000000000" pitchFamily="34" charset="-122"/>
              <a:ea typeface="思源黑体 CN Heavy" panose="020B0A00000000000000" charset="-122"/>
            </a:endParaRPr>
          </a:p>
        </p:txBody>
      </p:sp>
    </p:spTree>
  </p:cSld>
  <p:clrMapOvr>
    <a:masterClrMapping/>
  </p:clrMapOvr>
</p:sld>
</file>

<file path=ppt/tags/tag1.xml><?xml version="1.0" encoding="utf-8"?>
<p:tagLst xmlns:p="http://schemas.openxmlformats.org/presentationml/2006/main">
  <p:tag name="ISLIDE.ICON" val="#172781;#172810;#172769;"/>
</p:tagLst>
</file>

<file path=ppt/tags/tag2.xml><?xml version="1.0" encoding="utf-8"?>
<p:tagLst xmlns:p="http://schemas.openxmlformats.org/presentationml/2006/main">
  <p:tag name="ISLIDE.GUIDESSETTING" val="{&quot;Id&quot;:&quot;e491a578-a6e9-4e48-9f9c-599fa239dfbc&quot;,&quot;Name&quot;:&quot;自定义看你们&quot;,&quot;Kind&quot;:&quot;Custom&quot;,&quot;OldGuidesSetting&quot;:{&quot;HeaderHeight&quot;:10.0,&quot;FooterHeight&quot;:10.0,&quot;SideMargin&quot;:6.0,&quot;TopMargin&quot;:0.0,&quot;BottomMargin&quot;:0.0,&quot;IntervalMargin&quot;:0.0}}"/>
  <p:tag name="COMMONDATA" val="eyJoZGlkIjoiNDM4MDk4M2FhMDRmMmQyMDdjYzQ2N2EwNGM3YmI3NWYifQ=="/>
  <p:tag name="FULLTEXTBEAUTIFYED"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字体搭配01-旁门左道">
      <a:majorFont>
        <a:latin typeface="Roboto"/>
        <a:ea typeface="思源黑体 CN Bold"/>
        <a:cs typeface=""/>
      </a:majorFont>
      <a:minorFont>
        <a:latin typeface="Roboto"/>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52000">
              <a:srgbClr val="1B56E7"/>
            </a:gs>
            <a:gs pos="100000">
              <a:srgbClr val="8767EF"/>
            </a:gs>
          </a:gsLst>
          <a:lin ang="8100000" scaled="1"/>
          <a:tileRect/>
        </a:gradFill>
        <a:ln>
          <a:noFill/>
        </a:ln>
        <a:effectLst>
          <a:outerShdw blurRad="419100" dist="355600" dir="2700000" sx="101000" sy="101000" algn="tl" rotWithShape="0">
            <a:srgbClr val="5883EE">
              <a:alpha val="21000"/>
            </a:srgbClr>
          </a:outerShdw>
        </a:effectLst>
      </a:spPr>
      <a:bodyPr rtlCol="0" anchor="ctr"/>
      <a:lstStyle>
        <a:defPPr algn="ctr">
          <a:defRPr>
            <a:solidFill>
              <a:schemeClr val="lt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solidFill>
              <a:schemeClr val="bg1"/>
            </a:solidFill>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2074</Words>
  <Application>WPS 演示</Application>
  <PresentationFormat>宽屏</PresentationFormat>
  <Paragraphs>472</Paragraphs>
  <Slides>18</Slides>
  <Notes>0</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18</vt:i4>
      </vt:variant>
    </vt:vector>
  </HeadingPairs>
  <TitlesOfParts>
    <vt:vector size="34" baseType="lpstr">
      <vt:lpstr>Arial</vt:lpstr>
      <vt:lpstr>SimSun</vt:lpstr>
      <vt:lpstr>Wingdings</vt:lpstr>
      <vt:lpstr>Roboto</vt:lpstr>
      <vt:lpstr>PangMenZhengDao</vt:lpstr>
      <vt:lpstr>思源黑体 CN Medium</vt:lpstr>
      <vt:lpstr>Bahnschrift SemiBold</vt:lpstr>
      <vt:lpstr>思源黑体 CN Bold</vt:lpstr>
      <vt:lpstr>Bahnschrift SemiLight</vt:lpstr>
      <vt:lpstr>思源黑体 CN Regular</vt:lpstr>
      <vt:lpstr>WDBTH</vt:lpstr>
      <vt:lpstr>Microsoft YaHei</vt:lpstr>
      <vt:lpstr>Calibri</vt:lpstr>
      <vt:lpstr>Arial Unicode MS</vt:lpstr>
      <vt:lpstr>思源黑体 CN Heavy</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MKTGTOOL</dc:creator>
  <cp:lastModifiedBy>吴堃豪</cp:lastModifiedBy>
  <cp:revision>4</cp:revision>
  <dcterms:created xsi:type="dcterms:W3CDTF">2022-05-16T10:28:00Z</dcterms:created>
  <dcterms:modified xsi:type="dcterms:W3CDTF">2022-08-21T04:00:25Z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6EDB6232EB504D29B3BA6528AFF11980</vt:lpwstr>
  </property>
  <property fmtid="{D5CDD505-2E9C-101B-9397-08002B2CF9AE}" pid="3" name="KSOProductBuildVer">
    <vt:lpwstr>2052-11.1.0.12349</vt:lpwstr>
  </property>
</Properties>
</file>