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932" r:id="rId2"/>
    <p:sldId id="674" r:id="rId3"/>
    <p:sldId id="675" r:id="rId4"/>
    <p:sldId id="676" r:id="rId5"/>
    <p:sldId id="677" r:id="rId6"/>
    <p:sldId id="678" r:id="rId7"/>
    <p:sldId id="679" r:id="rId8"/>
    <p:sldId id="707" r:id="rId9"/>
    <p:sldId id="680" r:id="rId10"/>
    <p:sldId id="681" r:id="rId11"/>
    <p:sldId id="682" r:id="rId12"/>
    <p:sldId id="692" r:id="rId13"/>
    <p:sldId id="693" r:id="rId14"/>
    <p:sldId id="573" r:id="rId15"/>
    <p:sldId id="574" r:id="rId16"/>
    <p:sldId id="575" r:id="rId17"/>
    <p:sldId id="576" r:id="rId18"/>
    <p:sldId id="577" r:id="rId19"/>
    <p:sldId id="812" r:id="rId20"/>
    <p:sldId id="813" r:id="rId21"/>
    <p:sldId id="930" r:id="rId22"/>
    <p:sldId id="931" r:id="rId23"/>
    <p:sldId id="810" r:id="rId24"/>
    <p:sldId id="811" r:id="rId25"/>
    <p:sldId id="54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994"/>
  </p:normalViewPr>
  <p:slideViewPr>
    <p:cSldViewPr snapToGrid="0" snapToObjects="1" showGuides="1">
      <p:cViewPr varScale="1">
        <p:scale>
          <a:sx n="88" d="100"/>
          <a:sy n="88" d="100"/>
        </p:scale>
        <p:origin x="138" y="8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2A5A2-4EC3-2246-9601-BF96DEDEB828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29C64-DFD7-A542-9E5F-4312304F7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42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4BC7-A3C7-4A13-9752-ED9C107D9EA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310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3A2C2-5970-9148-8B90-2CA44300E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458D21-9BBA-D441-B12E-0F7BB2082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D2263-432F-1C4C-8B19-9ABA25345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CAA40-FDCF-8F4B-BB36-867538110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A3598-6387-1745-A3E6-A2BCF5E32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4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1B439-C89A-F64B-A07A-9D97F7A8A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19272E-E2E6-6640-B2E6-10D793A7B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1278D-1424-AA4B-9BBD-5C94ADF3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BEA1C-9F9C-2649-B2A5-B012AFDF9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C80F9-A245-F546-958E-BA21A23A9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9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828691-C408-0745-B9BD-ABD838254E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1FF1C-395E-1C40-B1D3-B1E95DFD6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C8F93-8124-344F-BB43-6B4AF2B35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98755-0A8C-7C41-9BA2-9E5568C50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7445C-0431-1A4E-9403-20B0A40F7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40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end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F6043-4BC6-45D1-A6E7-FE9AE46A3459}" type="datetime1">
              <a:rPr lang="en-US" smtClean="0"/>
              <a:t>2/19/2021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105525" y="2015263"/>
            <a:ext cx="1562100" cy="15621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7200899" y="2697013"/>
            <a:ext cx="2328137" cy="2328137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8932191" y="3942023"/>
            <a:ext cx="1473144" cy="1473144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6324600" y="4354851"/>
            <a:ext cx="1473144" cy="1473144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7"/>
          </p:nvPr>
        </p:nvSpPr>
        <p:spPr>
          <a:xfrm>
            <a:off x="8932191" y="1894168"/>
            <a:ext cx="1780285" cy="1780285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179706"/>
            <a:ext cx="10515600" cy="859789"/>
          </a:xfrm>
        </p:spPr>
        <p:txBody>
          <a:bodyPr>
            <a:normAutofit/>
          </a:bodyPr>
          <a:lstStyle>
            <a:lvl1pPr algn="ctr">
              <a:defRPr sz="4000"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238061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833373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www.bestppt.com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395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8E548-23A1-0241-BF54-897F046D3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8D148-4CA4-B241-BA45-10B99FAB9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0A814-40B7-5F49-956A-4AE91E9E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0EA4A-677B-174E-9601-0395C2E6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11534-0841-404B-9734-6EB60122D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85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4F50F-AFE9-9C47-A135-7B53D03F1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586C6-7B70-6C47-B0AC-FCE5B758E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D7380-FA38-8D41-BDD4-35C8444C9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B0850-EB32-634C-A7AC-14CA00B4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F91FF-9C7D-C248-8FFD-BE5C476E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01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51129-B542-B845-803E-917403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2F364-3151-B54A-9D7B-4DFB0CF2A6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791C2-4D5D-364C-90BD-9A6E4B3AC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B38EF-A7E6-F04B-86C2-418FAA544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39CE48-238A-5B41-A672-9E452AEAA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B91A2-5241-7544-8846-52D5B599D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5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E7B65-9BD4-B143-B75B-95F0AF430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DC8DC-7A2A-584A-BD33-58985695B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8A927-5908-A047-915B-5EBA8DC0E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A4BCFF-8410-AB44-B08F-CA8793F534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E12852-F08C-F142-BF96-68A23A672A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D6C074-F679-4149-B195-F1E088AB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79252E-3B20-5C43-ABB5-C2190BB18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076E6A-7D3C-A747-9C40-BD806A12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64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59C4-2C51-7746-8599-B84368D82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CACE41-43B7-E84B-AB19-9D83E7BDF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65F53D-45BA-2D47-889B-5B5300691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AC5E49-FA59-C147-9AB5-C9E3B982C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05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FAFD41-424E-1846-B8BF-67EF16A69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B3B46B-69AE-3441-851D-5ECEBDE0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21D23-376A-B04F-87F4-875891F77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77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83786-C2E3-574B-8DA7-28F91F9F4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48368-18B3-7C48-B36A-B6F3C8703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128FEA-1832-4244-AD1A-9F14B00D1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7E0FA5-FAB6-0043-91B7-8963AFD7E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8327DE-FAF2-C34A-BDFE-FE132B6CF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58F51-328C-7349-847F-B2FB4578C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6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E6B27-B63E-AE48-902D-7244F3392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777494-E0E5-DE43-B754-AB97578DE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6E82B-99BF-DE4D-BA80-F6C38447F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DB14EC-A16B-5847-9E9E-97C445ECD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7A779-D97A-6E43-A260-68906DB50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39EE51-0BC0-B043-9AB0-571BE8A6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93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360D7B-9197-AA43-9CD1-F058A2A7D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8D0E4-E272-BF41-A473-03CFF9FE8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5B5BD-F31F-0E4B-9051-BF6E6763E0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C1533-8B51-B047-9CBC-88D6401E69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19450-D38E-1840-8507-246AE1AB9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25559-8725-7046-A660-11E8201E94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d-ID" sz="4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Calender / Event</a:t>
            </a:r>
            <a:endParaRPr lang="en-US" sz="48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FC64DD-11A6-DE4C-949B-173EB6A77B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SLIDE 2.0</a:t>
            </a: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0DDACB65-3A77-4036-85E2-1A09B48890B7}"/>
              </a:ext>
            </a:extLst>
          </p:cNvPr>
          <p:cNvSpPr/>
          <p:nvPr/>
        </p:nvSpPr>
        <p:spPr>
          <a:xfrm>
            <a:off x="-1390388" y="0"/>
            <a:ext cx="4045906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0CFB8851-A3D7-413F-A1A3-30A3DB0087E0}"/>
              </a:ext>
            </a:extLst>
          </p:cNvPr>
          <p:cNvSpPr/>
          <p:nvPr/>
        </p:nvSpPr>
        <p:spPr>
          <a:xfrm flipH="1">
            <a:off x="9536483" y="1352227"/>
            <a:ext cx="4045905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6"/>
              </a:gs>
              <a:gs pos="100000">
                <a:schemeClr val="accent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979FBB-BF1B-4E9E-908F-78B47088E3A7}"/>
              </a:ext>
            </a:extLst>
          </p:cNvPr>
          <p:cNvSpPr/>
          <p:nvPr/>
        </p:nvSpPr>
        <p:spPr>
          <a:xfrm>
            <a:off x="5559574" y="4986818"/>
            <a:ext cx="1272170" cy="1272170"/>
          </a:xfrm>
          <a:prstGeom prst="rect">
            <a:avLst/>
          </a:prstGeom>
          <a:blipFill>
            <a:blip r:embed="rId2" cstate="hq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643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1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9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790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PRICING</a:t>
            </a:r>
            <a:r>
              <a:rPr lang="en-US" sz="36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TABLE 02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10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02E8C9D-D0AA-4CFD-B8EB-0F22BADBB36A}"/>
              </a:ext>
            </a:extLst>
          </p:cNvPr>
          <p:cNvGrpSpPr/>
          <p:nvPr/>
        </p:nvGrpSpPr>
        <p:grpSpPr>
          <a:xfrm>
            <a:off x="840836" y="1259058"/>
            <a:ext cx="2380507" cy="4571375"/>
            <a:chOff x="840836" y="1259058"/>
            <a:chExt cx="2380507" cy="4571375"/>
          </a:xfrm>
        </p:grpSpPr>
        <p:sp>
          <p:nvSpPr>
            <p:cNvPr id="5" name="Shape 1021"/>
            <p:cNvSpPr/>
            <p:nvPr/>
          </p:nvSpPr>
          <p:spPr>
            <a:xfrm>
              <a:off x="840837" y="1259058"/>
              <a:ext cx="2380505" cy="491279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r>
                <a:rPr lang="en-US" sz="1600" b="1" spc="-32" dirty="0">
                  <a:solidFill>
                    <a:srgbClr val="FFFFFF"/>
                  </a:solidFill>
                  <a:latin typeface="Raleway"/>
                  <a:ea typeface="Rajdhani Medium"/>
                  <a:cs typeface="Raleway"/>
                  <a:sym typeface="Rajdhani Medium"/>
                </a:rPr>
                <a:t>MINIMUM</a:t>
              </a:r>
            </a:p>
          </p:txBody>
        </p:sp>
        <p:sp>
          <p:nvSpPr>
            <p:cNvPr id="6" name="Shape 1022"/>
            <p:cNvSpPr/>
            <p:nvPr/>
          </p:nvSpPr>
          <p:spPr>
            <a:xfrm>
              <a:off x="840837" y="2593312"/>
              <a:ext cx="2380505" cy="42568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Feature 1</a:t>
              </a:r>
            </a:p>
          </p:txBody>
        </p:sp>
        <p:sp>
          <p:nvSpPr>
            <p:cNvPr id="7" name="Shape 1023"/>
            <p:cNvSpPr/>
            <p:nvPr/>
          </p:nvSpPr>
          <p:spPr>
            <a:xfrm>
              <a:off x="840837" y="3019411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Second Feature</a:t>
              </a:r>
            </a:p>
          </p:txBody>
        </p:sp>
        <p:sp>
          <p:nvSpPr>
            <p:cNvPr id="8" name="Shape 1024"/>
            <p:cNvSpPr/>
            <p:nvPr/>
          </p:nvSpPr>
          <p:spPr>
            <a:xfrm>
              <a:off x="840837" y="3444216"/>
              <a:ext cx="2380505" cy="42568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Option Nr Three</a:t>
              </a:r>
            </a:p>
          </p:txBody>
        </p:sp>
        <p:sp>
          <p:nvSpPr>
            <p:cNvPr id="9" name="Shape 1025"/>
            <p:cNvSpPr/>
            <p:nvPr/>
          </p:nvSpPr>
          <p:spPr>
            <a:xfrm>
              <a:off x="840837" y="3863900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4th Element</a:t>
              </a:r>
            </a:p>
          </p:txBody>
        </p:sp>
        <p:sp>
          <p:nvSpPr>
            <p:cNvPr id="10" name="Shape 1026"/>
            <p:cNvSpPr/>
            <p:nvPr/>
          </p:nvSpPr>
          <p:spPr>
            <a:xfrm>
              <a:off x="840837" y="4286753"/>
              <a:ext cx="2380505" cy="42568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Last Feature</a:t>
              </a:r>
            </a:p>
          </p:txBody>
        </p:sp>
        <p:sp>
          <p:nvSpPr>
            <p:cNvPr id="11" name="Shape 1027"/>
            <p:cNvSpPr/>
            <p:nvPr/>
          </p:nvSpPr>
          <p:spPr>
            <a:xfrm>
              <a:off x="840837" y="4708391"/>
              <a:ext cx="2380505" cy="989927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1800" b="0" spc="0"/>
              </a:pPr>
              <a:r>
                <a:rPr lang="en-US" sz="1867" b="1" spc="-32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cs typeface="Raleway"/>
                </a:rPr>
                <a:t>REQUEST</a:t>
              </a:r>
            </a:p>
            <a:p>
              <a:pPr lvl="0" algn="ctr">
                <a:defRPr sz="1800" b="0" spc="0"/>
              </a:pPr>
              <a:r>
                <a:rPr lang="en-US" sz="1867" b="1" spc="-32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cs typeface="Raleway"/>
                </a:rPr>
                <a:t>OFFER</a:t>
              </a:r>
            </a:p>
          </p:txBody>
        </p:sp>
        <p:sp>
          <p:nvSpPr>
            <p:cNvPr id="4" name="Rectangle 3"/>
            <p:cNvSpPr/>
            <p:nvPr/>
          </p:nvSpPr>
          <p:spPr>
            <a:xfrm>
              <a:off x="840836" y="1920970"/>
              <a:ext cx="238050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 sz="1800" b="0" spc="0"/>
              </a:pPr>
              <a:r>
                <a:rPr lang="en-US" sz="2400" b="1" spc="-32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cs typeface="Raleway"/>
                </a:rPr>
                <a:t>$100</a:t>
              </a:r>
            </a:p>
          </p:txBody>
        </p:sp>
        <p:sp>
          <p:nvSpPr>
            <p:cNvPr id="44" name="Shape 1021"/>
            <p:cNvSpPr/>
            <p:nvPr/>
          </p:nvSpPr>
          <p:spPr>
            <a:xfrm>
              <a:off x="840837" y="5712776"/>
              <a:ext cx="2380505" cy="117657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endParaRPr lang="en-US" sz="1600" b="1" spc="-32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/>
                <a:ea typeface="Rajdhani Medium"/>
                <a:cs typeface="Raleway"/>
                <a:sym typeface="Rajdhani Medium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7393AEC-E895-4F6A-9D2B-5157C1CFE097}"/>
              </a:ext>
            </a:extLst>
          </p:cNvPr>
          <p:cNvGrpSpPr/>
          <p:nvPr/>
        </p:nvGrpSpPr>
        <p:grpSpPr>
          <a:xfrm>
            <a:off x="3470804" y="1259057"/>
            <a:ext cx="2436602" cy="4571376"/>
            <a:chOff x="3470804" y="1259057"/>
            <a:chExt cx="2436602" cy="4571376"/>
          </a:xfrm>
        </p:grpSpPr>
        <p:sp>
          <p:nvSpPr>
            <p:cNvPr id="14" name="Shape 1030"/>
            <p:cNvSpPr/>
            <p:nvPr/>
          </p:nvSpPr>
          <p:spPr>
            <a:xfrm>
              <a:off x="3526901" y="1259057"/>
              <a:ext cx="2380505" cy="491280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r>
                <a:rPr lang="en-US" sz="1600" b="1" spc="-32" dirty="0">
                  <a:solidFill>
                    <a:srgbClr val="FFFFFF"/>
                  </a:solidFill>
                  <a:latin typeface="Raleway"/>
                  <a:ea typeface="Rajdhani Medium"/>
                  <a:cs typeface="Raleway"/>
                  <a:sym typeface="Rajdhani Medium"/>
                </a:rPr>
                <a:t>REGULAR</a:t>
              </a:r>
            </a:p>
          </p:txBody>
        </p:sp>
        <p:sp>
          <p:nvSpPr>
            <p:cNvPr id="15" name="Shape 1031"/>
            <p:cNvSpPr/>
            <p:nvPr/>
          </p:nvSpPr>
          <p:spPr>
            <a:xfrm>
              <a:off x="3526901" y="2593312"/>
              <a:ext cx="2380505" cy="42568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Feature 1</a:t>
              </a:r>
            </a:p>
          </p:txBody>
        </p:sp>
        <p:sp>
          <p:nvSpPr>
            <p:cNvPr id="16" name="Shape 1032"/>
            <p:cNvSpPr/>
            <p:nvPr/>
          </p:nvSpPr>
          <p:spPr>
            <a:xfrm>
              <a:off x="3526901" y="3019411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Second Feature</a:t>
              </a:r>
            </a:p>
          </p:txBody>
        </p:sp>
        <p:sp>
          <p:nvSpPr>
            <p:cNvPr id="17" name="Shape 1033"/>
            <p:cNvSpPr/>
            <p:nvPr/>
          </p:nvSpPr>
          <p:spPr>
            <a:xfrm>
              <a:off x="3526901" y="3444216"/>
              <a:ext cx="2380505" cy="42568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Option Nr Three</a:t>
              </a:r>
            </a:p>
          </p:txBody>
        </p:sp>
        <p:sp>
          <p:nvSpPr>
            <p:cNvPr id="18" name="Shape 1034"/>
            <p:cNvSpPr/>
            <p:nvPr/>
          </p:nvSpPr>
          <p:spPr>
            <a:xfrm>
              <a:off x="3526901" y="3863900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4th Element</a:t>
              </a:r>
            </a:p>
          </p:txBody>
        </p:sp>
        <p:sp>
          <p:nvSpPr>
            <p:cNvPr id="19" name="Shape 1035"/>
            <p:cNvSpPr/>
            <p:nvPr/>
          </p:nvSpPr>
          <p:spPr>
            <a:xfrm>
              <a:off x="3526901" y="4286753"/>
              <a:ext cx="2380505" cy="42568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Last Feature</a:t>
              </a:r>
            </a:p>
          </p:txBody>
        </p:sp>
        <p:sp>
          <p:nvSpPr>
            <p:cNvPr id="20" name="Shape 1036"/>
            <p:cNvSpPr/>
            <p:nvPr/>
          </p:nvSpPr>
          <p:spPr>
            <a:xfrm>
              <a:off x="3526901" y="4708391"/>
              <a:ext cx="2380505" cy="989927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1800" b="0" spc="0"/>
              </a:pPr>
              <a:r>
                <a:rPr lang="en-US" sz="1867" b="1" spc="-32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cs typeface="Raleway"/>
                </a:rPr>
                <a:t>REQUEST</a:t>
              </a:r>
            </a:p>
            <a:p>
              <a:pPr lvl="0" algn="ctr">
                <a:defRPr sz="1800" b="0" spc="0"/>
              </a:pPr>
              <a:r>
                <a:rPr lang="en-US" sz="1867" b="1" spc="-32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cs typeface="Raleway"/>
                </a:rPr>
                <a:t>OFFER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3470804" y="1918113"/>
              <a:ext cx="238050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 sz="1800" b="0" spc="0"/>
              </a:pPr>
              <a:r>
                <a:rPr lang="en-US" sz="2400" b="1" spc="-32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cs typeface="Raleway"/>
                </a:rPr>
                <a:t>$200</a:t>
              </a:r>
            </a:p>
          </p:txBody>
        </p:sp>
        <p:sp>
          <p:nvSpPr>
            <p:cNvPr id="45" name="Shape 1030"/>
            <p:cNvSpPr/>
            <p:nvPr/>
          </p:nvSpPr>
          <p:spPr>
            <a:xfrm>
              <a:off x="3526901" y="5712776"/>
              <a:ext cx="2380505" cy="117657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endParaRPr lang="en-US" sz="1600" b="1" spc="-32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/>
                <a:ea typeface="Rajdhani Medium"/>
                <a:cs typeface="Raleway"/>
                <a:sym typeface="Rajdhani Medium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4CF1C6D-03E7-43D5-AC30-1322698AE83B}"/>
              </a:ext>
            </a:extLst>
          </p:cNvPr>
          <p:cNvGrpSpPr/>
          <p:nvPr/>
        </p:nvGrpSpPr>
        <p:grpSpPr>
          <a:xfrm>
            <a:off x="8969747" y="1259057"/>
            <a:ext cx="2381418" cy="4571374"/>
            <a:chOff x="8969747" y="1259057"/>
            <a:chExt cx="2381418" cy="4571374"/>
          </a:xfrm>
        </p:grpSpPr>
        <p:sp>
          <p:nvSpPr>
            <p:cNvPr id="23" name="Shape 1039"/>
            <p:cNvSpPr/>
            <p:nvPr/>
          </p:nvSpPr>
          <p:spPr>
            <a:xfrm>
              <a:off x="8970660" y="1259057"/>
              <a:ext cx="2380505" cy="491281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r>
                <a:rPr lang="en-US" sz="1600" b="1" spc="-32" dirty="0">
                  <a:solidFill>
                    <a:srgbClr val="FFFFFF"/>
                  </a:solidFill>
                  <a:latin typeface="Raleway"/>
                  <a:ea typeface="Rajdhani Medium"/>
                  <a:cs typeface="Raleway"/>
                  <a:sym typeface="Rajdhani Medium"/>
                </a:rPr>
                <a:t>ENTERPRISE</a:t>
              </a:r>
            </a:p>
          </p:txBody>
        </p:sp>
        <p:sp>
          <p:nvSpPr>
            <p:cNvPr id="24" name="Shape 1040"/>
            <p:cNvSpPr/>
            <p:nvPr/>
          </p:nvSpPr>
          <p:spPr>
            <a:xfrm>
              <a:off x="8970660" y="2593313"/>
              <a:ext cx="2380505" cy="42568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Feature 1</a:t>
              </a:r>
            </a:p>
          </p:txBody>
        </p:sp>
        <p:sp>
          <p:nvSpPr>
            <p:cNvPr id="25" name="Shape 1041"/>
            <p:cNvSpPr/>
            <p:nvPr/>
          </p:nvSpPr>
          <p:spPr>
            <a:xfrm>
              <a:off x="8970660" y="3019411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Second Feature</a:t>
              </a:r>
            </a:p>
          </p:txBody>
        </p:sp>
        <p:sp>
          <p:nvSpPr>
            <p:cNvPr id="26" name="Shape 1042"/>
            <p:cNvSpPr/>
            <p:nvPr/>
          </p:nvSpPr>
          <p:spPr>
            <a:xfrm>
              <a:off x="8970660" y="3444216"/>
              <a:ext cx="2380505" cy="42568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Option Nr Three</a:t>
              </a:r>
            </a:p>
          </p:txBody>
        </p:sp>
        <p:sp>
          <p:nvSpPr>
            <p:cNvPr id="27" name="Shape 1043"/>
            <p:cNvSpPr/>
            <p:nvPr/>
          </p:nvSpPr>
          <p:spPr>
            <a:xfrm>
              <a:off x="8970660" y="3863900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4th Element</a:t>
              </a:r>
            </a:p>
          </p:txBody>
        </p:sp>
        <p:sp>
          <p:nvSpPr>
            <p:cNvPr id="28" name="Shape 1044"/>
            <p:cNvSpPr/>
            <p:nvPr/>
          </p:nvSpPr>
          <p:spPr>
            <a:xfrm>
              <a:off x="8970660" y="4286755"/>
              <a:ext cx="2380505" cy="42568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Last Feature</a:t>
              </a:r>
            </a:p>
          </p:txBody>
        </p:sp>
        <p:sp>
          <p:nvSpPr>
            <p:cNvPr id="29" name="Shape 1045"/>
            <p:cNvSpPr/>
            <p:nvPr/>
          </p:nvSpPr>
          <p:spPr>
            <a:xfrm>
              <a:off x="8970660" y="4708391"/>
              <a:ext cx="2380505" cy="989927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1800" b="0" spc="0"/>
              </a:pPr>
              <a:r>
                <a:rPr lang="en-US" sz="1867" b="1" spc="-32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cs typeface="Raleway"/>
                </a:rPr>
                <a:t>REQUEST</a:t>
              </a:r>
            </a:p>
            <a:p>
              <a:pPr lvl="0" algn="ctr">
                <a:defRPr sz="1800" b="0" spc="0"/>
              </a:pPr>
              <a:r>
                <a:rPr lang="en-US" sz="1867" b="1" spc="-32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cs typeface="Raleway"/>
                </a:rPr>
                <a:t>OFFER</a:t>
              </a:r>
              <a:endParaRPr lang="en-US" sz="1867" b="1" spc="-32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  <a:cs typeface="Raleway"/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969747" y="1916184"/>
              <a:ext cx="238050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 sz="1800" b="0" spc="0"/>
              </a:pPr>
              <a:r>
                <a:rPr lang="en-US" sz="2400" b="1" spc="-32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cs typeface="Raleway"/>
                </a:rPr>
                <a:t>$1000</a:t>
              </a:r>
            </a:p>
          </p:txBody>
        </p:sp>
        <p:sp>
          <p:nvSpPr>
            <p:cNvPr id="46" name="Shape 1039"/>
            <p:cNvSpPr/>
            <p:nvPr/>
          </p:nvSpPr>
          <p:spPr>
            <a:xfrm>
              <a:off x="8970660" y="5712774"/>
              <a:ext cx="2380505" cy="117657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endParaRPr lang="en-US" sz="1600" b="1" spc="-32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/>
                <a:ea typeface="Rajdhani Medium"/>
                <a:cs typeface="Raleway"/>
                <a:sym typeface="Rajdhani Medium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52F4356-4E77-4221-846C-8F8685683BE5}"/>
              </a:ext>
            </a:extLst>
          </p:cNvPr>
          <p:cNvGrpSpPr/>
          <p:nvPr/>
        </p:nvGrpSpPr>
        <p:grpSpPr>
          <a:xfrm>
            <a:off x="6260717" y="1259056"/>
            <a:ext cx="2380507" cy="4571374"/>
            <a:chOff x="6260717" y="1259056"/>
            <a:chExt cx="2380507" cy="4571374"/>
          </a:xfrm>
        </p:grpSpPr>
        <p:sp>
          <p:nvSpPr>
            <p:cNvPr id="32" name="Shape 1048"/>
            <p:cNvSpPr/>
            <p:nvPr/>
          </p:nvSpPr>
          <p:spPr>
            <a:xfrm>
              <a:off x="6260717" y="1259056"/>
              <a:ext cx="2380507" cy="491281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r>
                <a:rPr lang="en-US" sz="1600" b="1" spc="-32" dirty="0">
                  <a:solidFill>
                    <a:srgbClr val="FFFFFF"/>
                  </a:solidFill>
                  <a:latin typeface="Raleway"/>
                  <a:ea typeface="Rajdhani Medium"/>
                  <a:cs typeface="Raleway"/>
                  <a:sym typeface="Rajdhani Medium"/>
                </a:rPr>
                <a:t>SUGGESTED</a:t>
              </a:r>
            </a:p>
          </p:txBody>
        </p:sp>
        <p:sp>
          <p:nvSpPr>
            <p:cNvPr id="33" name="Shape 1049"/>
            <p:cNvSpPr/>
            <p:nvPr/>
          </p:nvSpPr>
          <p:spPr>
            <a:xfrm>
              <a:off x="6260717" y="2593312"/>
              <a:ext cx="2380507" cy="42568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Feature 1</a:t>
              </a:r>
            </a:p>
          </p:txBody>
        </p:sp>
        <p:sp>
          <p:nvSpPr>
            <p:cNvPr id="34" name="Shape 1050"/>
            <p:cNvSpPr/>
            <p:nvPr/>
          </p:nvSpPr>
          <p:spPr>
            <a:xfrm>
              <a:off x="6260717" y="3019409"/>
              <a:ext cx="2380507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Second Feature</a:t>
              </a:r>
            </a:p>
          </p:txBody>
        </p:sp>
        <p:sp>
          <p:nvSpPr>
            <p:cNvPr id="35" name="Shape 1051"/>
            <p:cNvSpPr/>
            <p:nvPr/>
          </p:nvSpPr>
          <p:spPr>
            <a:xfrm>
              <a:off x="6260717" y="3444216"/>
              <a:ext cx="2380507" cy="42568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Option Nr Three</a:t>
              </a:r>
            </a:p>
          </p:txBody>
        </p:sp>
        <p:sp>
          <p:nvSpPr>
            <p:cNvPr id="36" name="Shape 1052"/>
            <p:cNvSpPr/>
            <p:nvPr/>
          </p:nvSpPr>
          <p:spPr>
            <a:xfrm>
              <a:off x="6260717" y="3863900"/>
              <a:ext cx="2380507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4th Element</a:t>
              </a:r>
            </a:p>
          </p:txBody>
        </p:sp>
        <p:sp>
          <p:nvSpPr>
            <p:cNvPr id="37" name="Shape 1053"/>
            <p:cNvSpPr/>
            <p:nvPr/>
          </p:nvSpPr>
          <p:spPr>
            <a:xfrm>
              <a:off x="6260717" y="4286753"/>
              <a:ext cx="2380507" cy="42568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Last Feature</a:t>
              </a:r>
            </a:p>
          </p:txBody>
        </p:sp>
        <p:sp>
          <p:nvSpPr>
            <p:cNvPr id="38" name="Shape 1054"/>
            <p:cNvSpPr/>
            <p:nvPr/>
          </p:nvSpPr>
          <p:spPr>
            <a:xfrm>
              <a:off x="6260717" y="4708390"/>
              <a:ext cx="2380507" cy="989927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1800" b="0" spc="0"/>
              </a:pPr>
              <a:r>
                <a:rPr lang="en-US" sz="1867" b="1" spc="-32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cs typeface="Raleway"/>
                </a:rPr>
                <a:t>REQUEST</a:t>
              </a:r>
            </a:p>
            <a:p>
              <a:pPr lvl="0" algn="ctr">
                <a:defRPr sz="1800" b="0" spc="0"/>
              </a:pPr>
              <a:r>
                <a:rPr lang="en-US" sz="1867" b="1" spc="-32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cs typeface="Raleway"/>
                </a:rPr>
                <a:t>OFFER</a:t>
              </a:r>
              <a:endParaRPr lang="en-US" sz="1867" b="1" spc="-32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  <a:cs typeface="Raleway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260717" y="1928284"/>
              <a:ext cx="238050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 sz="1800" b="0" spc="0"/>
              </a:pPr>
              <a:r>
                <a:rPr lang="en-US" sz="2400" b="1" spc="-32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  <a:cs typeface="Raleway"/>
                </a:rPr>
                <a:t>$500</a:t>
              </a:r>
            </a:p>
          </p:txBody>
        </p:sp>
        <p:sp>
          <p:nvSpPr>
            <p:cNvPr id="47" name="Shape 1048"/>
            <p:cNvSpPr/>
            <p:nvPr/>
          </p:nvSpPr>
          <p:spPr>
            <a:xfrm>
              <a:off x="6260717" y="5712773"/>
              <a:ext cx="2380507" cy="117657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endParaRPr lang="en-US" sz="1600" b="1" spc="-32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/>
                <a:ea typeface="Rajdhani Medium"/>
                <a:cs typeface="Raleway"/>
                <a:sym typeface="Rajdhani Mediu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23437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3764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PRICING </a:t>
            </a: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03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11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90E7237-06FE-476C-A6FD-8FF444E1645A}"/>
              </a:ext>
            </a:extLst>
          </p:cNvPr>
          <p:cNvGrpSpPr/>
          <p:nvPr/>
        </p:nvGrpSpPr>
        <p:grpSpPr>
          <a:xfrm>
            <a:off x="597058" y="2772602"/>
            <a:ext cx="1398577" cy="2119124"/>
            <a:chOff x="597058" y="2772602"/>
            <a:chExt cx="1398577" cy="2119124"/>
          </a:xfrm>
        </p:grpSpPr>
        <p:sp>
          <p:nvSpPr>
            <p:cNvPr id="48" name="Shape 1022"/>
            <p:cNvSpPr/>
            <p:nvPr/>
          </p:nvSpPr>
          <p:spPr>
            <a:xfrm>
              <a:off x="597058" y="2772602"/>
              <a:ext cx="1398577" cy="4256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r">
                <a:defRPr sz="1800" spc="0"/>
              </a:pPr>
              <a:r>
                <a:rPr sz="1333" b="1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Feature 1</a:t>
              </a:r>
            </a:p>
          </p:txBody>
        </p:sp>
        <p:sp>
          <p:nvSpPr>
            <p:cNvPr id="49" name="Shape 1023"/>
            <p:cNvSpPr/>
            <p:nvPr/>
          </p:nvSpPr>
          <p:spPr>
            <a:xfrm>
              <a:off x="597058" y="3198701"/>
              <a:ext cx="1398577" cy="4256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r">
                <a:defRPr sz="1800" spc="0"/>
              </a:pPr>
              <a:r>
                <a:rPr sz="1333" b="1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Second Feature</a:t>
              </a:r>
            </a:p>
          </p:txBody>
        </p:sp>
        <p:sp>
          <p:nvSpPr>
            <p:cNvPr id="50" name="Shape 1024"/>
            <p:cNvSpPr/>
            <p:nvPr/>
          </p:nvSpPr>
          <p:spPr>
            <a:xfrm>
              <a:off x="597058" y="3623506"/>
              <a:ext cx="1398577" cy="4256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r">
                <a:defRPr sz="1800" spc="0"/>
              </a:pPr>
              <a:r>
                <a:rPr sz="1333" b="1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Option Nr Three</a:t>
              </a:r>
            </a:p>
          </p:txBody>
        </p:sp>
        <p:sp>
          <p:nvSpPr>
            <p:cNvPr id="51" name="Shape 1025"/>
            <p:cNvSpPr/>
            <p:nvPr/>
          </p:nvSpPr>
          <p:spPr>
            <a:xfrm>
              <a:off x="597058" y="4043190"/>
              <a:ext cx="1398577" cy="4256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r">
                <a:defRPr sz="1800" spc="0"/>
              </a:pPr>
              <a:r>
                <a:rPr sz="1333" b="1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4th Element</a:t>
              </a:r>
            </a:p>
          </p:txBody>
        </p:sp>
        <p:sp>
          <p:nvSpPr>
            <p:cNvPr id="52" name="Shape 1026"/>
            <p:cNvSpPr/>
            <p:nvPr/>
          </p:nvSpPr>
          <p:spPr>
            <a:xfrm>
              <a:off x="597058" y="4466043"/>
              <a:ext cx="1398577" cy="4256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r">
                <a:defRPr sz="1800" spc="0"/>
              </a:pPr>
              <a:r>
                <a:rPr sz="1333" b="1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Last Feature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F4D508D-EA85-4D04-BCB9-A0E80FAE0CA4}"/>
              </a:ext>
            </a:extLst>
          </p:cNvPr>
          <p:cNvGrpSpPr/>
          <p:nvPr/>
        </p:nvGrpSpPr>
        <p:grpSpPr>
          <a:xfrm>
            <a:off x="2301194" y="1438347"/>
            <a:ext cx="2380505" cy="4439261"/>
            <a:chOff x="2301194" y="1438347"/>
            <a:chExt cx="2380505" cy="4439261"/>
          </a:xfrm>
        </p:grpSpPr>
        <p:sp>
          <p:nvSpPr>
            <p:cNvPr id="55" name="Shape 1030"/>
            <p:cNvSpPr/>
            <p:nvPr/>
          </p:nvSpPr>
          <p:spPr>
            <a:xfrm>
              <a:off x="2301194" y="1438347"/>
              <a:ext cx="2380505" cy="1334820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r>
                <a:rPr lang="en-US" sz="1600" b="1" spc="-32" dirty="0">
                  <a:solidFill>
                    <a:srgbClr val="FFFFFF"/>
                  </a:solidFill>
                  <a:latin typeface="Raleway"/>
                  <a:ea typeface="Rajdhani Medium"/>
                  <a:cs typeface="Raleway"/>
                  <a:sym typeface="Rajdhani Medium"/>
                </a:rPr>
                <a:t>REGULAR</a:t>
              </a:r>
            </a:p>
            <a:p>
              <a:pPr lvl="0" algn="ctr">
                <a:lnSpc>
                  <a:spcPct val="90000"/>
                </a:lnSpc>
                <a:defRPr sz="1800"/>
              </a:pPr>
              <a:r>
                <a:rPr sz="2800" b="1" spc="-55" dirty="0">
                  <a:solidFill>
                    <a:srgbClr val="FFFFFF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$150</a:t>
              </a:r>
            </a:p>
          </p:txBody>
        </p:sp>
        <p:sp>
          <p:nvSpPr>
            <p:cNvPr id="56" name="Shape 1031"/>
            <p:cNvSpPr/>
            <p:nvPr/>
          </p:nvSpPr>
          <p:spPr>
            <a:xfrm>
              <a:off x="2301194" y="2772602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Feature 1</a:t>
              </a:r>
            </a:p>
          </p:txBody>
        </p:sp>
        <p:sp>
          <p:nvSpPr>
            <p:cNvPr id="57" name="Shape 1032"/>
            <p:cNvSpPr/>
            <p:nvPr/>
          </p:nvSpPr>
          <p:spPr>
            <a:xfrm>
              <a:off x="2301194" y="3198701"/>
              <a:ext cx="2380505" cy="42568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Second Feature</a:t>
              </a:r>
            </a:p>
          </p:txBody>
        </p:sp>
        <p:sp>
          <p:nvSpPr>
            <p:cNvPr id="58" name="Shape 1033"/>
            <p:cNvSpPr/>
            <p:nvPr/>
          </p:nvSpPr>
          <p:spPr>
            <a:xfrm>
              <a:off x="2301194" y="3623506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Option Nr Three</a:t>
              </a:r>
            </a:p>
          </p:txBody>
        </p:sp>
        <p:sp>
          <p:nvSpPr>
            <p:cNvPr id="59" name="Shape 1034"/>
            <p:cNvSpPr/>
            <p:nvPr/>
          </p:nvSpPr>
          <p:spPr>
            <a:xfrm>
              <a:off x="2301194" y="4043190"/>
              <a:ext cx="2380505" cy="42568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4th Element</a:t>
              </a:r>
            </a:p>
          </p:txBody>
        </p:sp>
        <p:sp>
          <p:nvSpPr>
            <p:cNvPr id="60" name="Shape 1035"/>
            <p:cNvSpPr/>
            <p:nvPr/>
          </p:nvSpPr>
          <p:spPr>
            <a:xfrm>
              <a:off x="2301194" y="4466043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Last Feature</a:t>
              </a:r>
            </a:p>
          </p:txBody>
        </p:sp>
        <p:sp>
          <p:nvSpPr>
            <p:cNvPr id="61" name="Shape 1036"/>
            <p:cNvSpPr/>
            <p:nvPr/>
          </p:nvSpPr>
          <p:spPr>
            <a:xfrm>
              <a:off x="2301194" y="4887681"/>
              <a:ext cx="2380505" cy="989927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3200" spc="-64">
                  <a:solidFill>
                    <a:srgbClr val="FFFFFF"/>
                  </a:solidFill>
                  <a:latin typeface="Rajdhani Medium"/>
                  <a:ea typeface="Rajdhani Medium"/>
                  <a:cs typeface="Rajdhani Medium"/>
                  <a:sym typeface="Rajdhani Medium"/>
                </a:defRPr>
              </a:pPr>
              <a:endParaRPr sz="4267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Raleway"/>
              </a:endParaRPr>
            </a:p>
          </p:txBody>
        </p:sp>
        <p:sp>
          <p:nvSpPr>
            <p:cNvPr id="62" name="Shape 1037"/>
            <p:cNvSpPr/>
            <p:nvPr/>
          </p:nvSpPr>
          <p:spPr>
            <a:xfrm>
              <a:off x="2569055" y="5101199"/>
              <a:ext cx="1844784" cy="513449"/>
            </a:xfrm>
            <a:prstGeom prst="rect">
              <a:avLst/>
            </a:prstGeom>
            <a:noFill/>
            <a:ln w="28575" cap="flat" cmpd="sng">
              <a:solidFill>
                <a:schemeClr val="accent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3200" b="1" spc="-64"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pPr lvl="0" algn="ctr">
                <a:defRPr sz="1800" b="0" spc="0"/>
              </a:pPr>
              <a:r>
                <a:rPr sz="1600" spc="-32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Request Offer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FEDF34F-4C7C-4AA8-A895-81AAEEA4C567}"/>
              </a:ext>
            </a:extLst>
          </p:cNvPr>
          <p:cNvGrpSpPr/>
          <p:nvPr/>
        </p:nvGrpSpPr>
        <p:grpSpPr>
          <a:xfrm>
            <a:off x="7744953" y="1438347"/>
            <a:ext cx="2380505" cy="4439261"/>
            <a:chOff x="7744953" y="1438347"/>
            <a:chExt cx="2380505" cy="4439261"/>
          </a:xfrm>
        </p:grpSpPr>
        <p:sp>
          <p:nvSpPr>
            <p:cNvPr id="63" name="Shape 1039"/>
            <p:cNvSpPr/>
            <p:nvPr/>
          </p:nvSpPr>
          <p:spPr>
            <a:xfrm>
              <a:off x="7744953" y="1438347"/>
              <a:ext cx="2380505" cy="1334820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r>
                <a:rPr lang="en-US" sz="1600" b="1" spc="-32" dirty="0">
                  <a:solidFill>
                    <a:srgbClr val="FFFFFF"/>
                  </a:solidFill>
                  <a:latin typeface="Raleway"/>
                  <a:ea typeface="Rajdhani Medium"/>
                  <a:cs typeface="Raleway"/>
                  <a:sym typeface="Rajdhani Medium"/>
                </a:rPr>
                <a:t>ENTERPRISE</a:t>
              </a:r>
            </a:p>
            <a:p>
              <a:pPr lvl="0" algn="ctr">
                <a:lnSpc>
                  <a:spcPct val="90000"/>
                </a:lnSpc>
                <a:defRPr sz="1800"/>
              </a:pPr>
              <a:r>
                <a:rPr sz="2800" b="1" spc="-55" dirty="0">
                  <a:solidFill>
                    <a:srgbClr val="FFFFFF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$2000</a:t>
              </a:r>
            </a:p>
          </p:txBody>
        </p:sp>
        <p:sp>
          <p:nvSpPr>
            <p:cNvPr id="64" name="Shape 1040"/>
            <p:cNvSpPr/>
            <p:nvPr/>
          </p:nvSpPr>
          <p:spPr>
            <a:xfrm>
              <a:off x="7744953" y="2772603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Feature 1</a:t>
              </a:r>
            </a:p>
          </p:txBody>
        </p:sp>
        <p:sp>
          <p:nvSpPr>
            <p:cNvPr id="65" name="Shape 1041"/>
            <p:cNvSpPr/>
            <p:nvPr/>
          </p:nvSpPr>
          <p:spPr>
            <a:xfrm>
              <a:off x="7744953" y="3198701"/>
              <a:ext cx="2380505" cy="42568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Second Feature</a:t>
              </a:r>
            </a:p>
          </p:txBody>
        </p:sp>
        <p:sp>
          <p:nvSpPr>
            <p:cNvPr id="66" name="Shape 1042"/>
            <p:cNvSpPr/>
            <p:nvPr/>
          </p:nvSpPr>
          <p:spPr>
            <a:xfrm>
              <a:off x="7744953" y="3623506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Option Nr Three</a:t>
              </a:r>
            </a:p>
          </p:txBody>
        </p:sp>
        <p:sp>
          <p:nvSpPr>
            <p:cNvPr id="67" name="Shape 1043"/>
            <p:cNvSpPr/>
            <p:nvPr/>
          </p:nvSpPr>
          <p:spPr>
            <a:xfrm>
              <a:off x="7744953" y="4043190"/>
              <a:ext cx="2380505" cy="42568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4th Element</a:t>
              </a:r>
            </a:p>
          </p:txBody>
        </p:sp>
        <p:sp>
          <p:nvSpPr>
            <p:cNvPr id="68" name="Shape 1044"/>
            <p:cNvSpPr/>
            <p:nvPr/>
          </p:nvSpPr>
          <p:spPr>
            <a:xfrm>
              <a:off x="7744953" y="4466045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Last Feature</a:t>
              </a:r>
            </a:p>
          </p:txBody>
        </p:sp>
        <p:sp>
          <p:nvSpPr>
            <p:cNvPr id="69" name="Shape 1045"/>
            <p:cNvSpPr/>
            <p:nvPr/>
          </p:nvSpPr>
          <p:spPr>
            <a:xfrm>
              <a:off x="7744953" y="4887681"/>
              <a:ext cx="2380505" cy="989927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3200" spc="-64">
                  <a:solidFill>
                    <a:srgbClr val="FFFFFF"/>
                  </a:solidFill>
                  <a:latin typeface="Rajdhani Medium"/>
                  <a:ea typeface="Rajdhani Medium"/>
                  <a:cs typeface="Rajdhani Medium"/>
                  <a:sym typeface="Rajdhani Medium"/>
                </a:defRPr>
              </a:pPr>
              <a:endParaRPr sz="4267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Raleway"/>
              </a:endParaRPr>
            </a:p>
          </p:txBody>
        </p:sp>
        <p:sp>
          <p:nvSpPr>
            <p:cNvPr id="70" name="Shape 1046"/>
            <p:cNvSpPr/>
            <p:nvPr/>
          </p:nvSpPr>
          <p:spPr>
            <a:xfrm>
              <a:off x="8012813" y="5101199"/>
              <a:ext cx="1844784" cy="513449"/>
            </a:xfrm>
            <a:prstGeom prst="rect">
              <a:avLst/>
            </a:prstGeom>
            <a:noFill/>
            <a:ln w="28575" cap="flat" cmpd="sng">
              <a:solidFill>
                <a:schemeClr val="accent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3200" b="1" spc="-64"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pPr lvl="0" algn="ctr">
                <a:defRPr sz="1800" b="0" spc="0"/>
              </a:pPr>
              <a:r>
                <a:rPr sz="1600" spc="-32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Request Offer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87E82E0-4E4D-4E25-BC2A-B7F331997957}"/>
              </a:ext>
            </a:extLst>
          </p:cNvPr>
          <p:cNvGrpSpPr/>
          <p:nvPr/>
        </p:nvGrpSpPr>
        <p:grpSpPr>
          <a:xfrm>
            <a:off x="5035011" y="1438345"/>
            <a:ext cx="2380507" cy="4439264"/>
            <a:chOff x="5035011" y="1438345"/>
            <a:chExt cx="2380507" cy="4439264"/>
          </a:xfrm>
        </p:grpSpPr>
        <p:sp>
          <p:nvSpPr>
            <p:cNvPr id="71" name="Shape 1048"/>
            <p:cNvSpPr/>
            <p:nvPr/>
          </p:nvSpPr>
          <p:spPr>
            <a:xfrm>
              <a:off x="5035011" y="1438345"/>
              <a:ext cx="2380507" cy="1334820"/>
            </a:xfrm>
            <a:prstGeom prst="rect">
              <a:avLst/>
            </a:prstGeom>
            <a:solidFill>
              <a:schemeClr val="accent4"/>
            </a:solidFill>
            <a:ln w="12700" cap="flat">
              <a:solidFill>
                <a:schemeClr val="accent5"/>
              </a:solidFill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r>
                <a:rPr lang="en-US" sz="1600" b="1" spc="-32" dirty="0">
                  <a:solidFill>
                    <a:srgbClr val="FFFFFF"/>
                  </a:solidFill>
                  <a:latin typeface="Raleway"/>
                  <a:ea typeface="Rajdhani Medium"/>
                  <a:cs typeface="Raleway"/>
                  <a:sym typeface="Rajdhani Medium"/>
                </a:rPr>
                <a:t>SUGGESTED</a:t>
              </a:r>
            </a:p>
            <a:p>
              <a:pPr lvl="0" algn="ctr">
                <a:lnSpc>
                  <a:spcPct val="90000"/>
                </a:lnSpc>
                <a:defRPr sz="1800"/>
              </a:pPr>
              <a:r>
                <a:rPr sz="2800" b="1" spc="-55" dirty="0">
                  <a:solidFill>
                    <a:srgbClr val="FFFFFF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$200</a:t>
              </a:r>
            </a:p>
          </p:txBody>
        </p:sp>
        <p:sp>
          <p:nvSpPr>
            <p:cNvPr id="72" name="Shape 1049"/>
            <p:cNvSpPr/>
            <p:nvPr/>
          </p:nvSpPr>
          <p:spPr>
            <a:xfrm>
              <a:off x="5035011" y="2772602"/>
              <a:ext cx="2380507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Feature 1</a:t>
              </a:r>
            </a:p>
          </p:txBody>
        </p:sp>
        <p:sp>
          <p:nvSpPr>
            <p:cNvPr id="73" name="Shape 1050"/>
            <p:cNvSpPr/>
            <p:nvPr/>
          </p:nvSpPr>
          <p:spPr>
            <a:xfrm>
              <a:off x="5035011" y="3198699"/>
              <a:ext cx="2380507" cy="42568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Second Feature</a:t>
              </a:r>
            </a:p>
          </p:txBody>
        </p:sp>
        <p:sp>
          <p:nvSpPr>
            <p:cNvPr id="74" name="Shape 1051"/>
            <p:cNvSpPr/>
            <p:nvPr/>
          </p:nvSpPr>
          <p:spPr>
            <a:xfrm>
              <a:off x="5035011" y="3623506"/>
              <a:ext cx="2380507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Option Nr Three</a:t>
              </a:r>
            </a:p>
          </p:txBody>
        </p:sp>
        <p:sp>
          <p:nvSpPr>
            <p:cNvPr id="75" name="Shape 1052"/>
            <p:cNvSpPr/>
            <p:nvPr/>
          </p:nvSpPr>
          <p:spPr>
            <a:xfrm>
              <a:off x="5035011" y="4043190"/>
              <a:ext cx="2380507" cy="42568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4th Element</a:t>
              </a:r>
            </a:p>
          </p:txBody>
        </p:sp>
        <p:sp>
          <p:nvSpPr>
            <p:cNvPr id="76" name="Shape 1053"/>
            <p:cNvSpPr/>
            <p:nvPr/>
          </p:nvSpPr>
          <p:spPr>
            <a:xfrm>
              <a:off x="5035011" y="4466043"/>
              <a:ext cx="2380507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Last Feature</a:t>
              </a:r>
            </a:p>
          </p:txBody>
        </p:sp>
        <p:sp>
          <p:nvSpPr>
            <p:cNvPr id="77" name="Shape 1054"/>
            <p:cNvSpPr/>
            <p:nvPr/>
          </p:nvSpPr>
          <p:spPr>
            <a:xfrm>
              <a:off x="5035011" y="4887680"/>
              <a:ext cx="2380507" cy="989927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3200" spc="-64">
                  <a:solidFill>
                    <a:srgbClr val="FFFFFF"/>
                  </a:solidFill>
                  <a:latin typeface="Rajdhani Medium"/>
                  <a:ea typeface="Rajdhani Medium"/>
                  <a:cs typeface="Rajdhani Medium"/>
                  <a:sym typeface="Rajdhani Medium"/>
                </a:defRPr>
              </a:pPr>
              <a:endParaRPr sz="4267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Raleway"/>
              </a:endParaRPr>
            </a:p>
          </p:txBody>
        </p:sp>
        <p:sp>
          <p:nvSpPr>
            <p:cNvPr id="78" name="Shape 1055"/>
            <p:cNvSpPr/>
            <p:nvPr/>
          </p:nvSpPr>
          <p:spPr>
            <a:xfrm>
              <a:off x="5302873" y="5101199"/>
              <a:ext cx="1844785" cy="513449"/>
            </a:xfrm>
            <a:prstGeom prst="rect">
              <a:avLst/>
            </a:prstGeom>
            <a:noFill/>
            <a:ln w="28575" cap="flat" cmpd="sng">
              <a:solidFill>
                <a:schemeClr val="accent4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3200" b="1" spc="-64"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pPr lvl="0" algn="ctr">
                <a:defRPr sz="1800" b="0" spc="0"/>
              </a:pPr>
              <a:r>
                <a:rPr sz="1600" spc="-32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Request Offer</a:t>
              </a:r>
            </a:p>
          </p:txBody>
        </p:sp>
        <p:sp>
          <p:nvSpPr>
            <p:cNvPr id="79" name="Shape 1056"/>
            <p:cNvSpPr/>
            <p:nvPr/>
          </p:nvSpPr>
          <p:spPr>
            <a:xfrm>
              <a:off x="5035011" y="1438345"/>
              <a:ext cx="2380507" cy="4439264"/>
            </a:xfrm>
            <a:prstGeom prst="rect">
              <a:avLst/>
            </a:prstGeom>
            <a:noFill/>
            <a:ln w="76200" cap="flat">
              <a:solidFill>
                <a:schemeClr val="accent4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3200" spc="-64">
                  <a:solidFill>
                    <a:srgbClr val="FFFFFF"/>
                  </a:solidFill>
                  <a:latin typeface="Rajdhani Medium"/>
                  <a:ea typeface="Rajdhani Medium"/>
                  <a:cs typeface="Rajdhani Medium"/>
                  <a:sym typeface="Rajdhani Medium"/>
                </a:defRPr>
              </a:pPr>
              <a:endParaRPr sz="4267" dirty="0">
                <a:latin typeface="Raleway"/>
                <a:cs typeface="Raleway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03118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1693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PRICING</a:t>
            </a: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TABLE 04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12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1BBCDFD-DCD3-4160-976A-24668BD6322D}"/>
              </a:ext>
            </a:extLst>
          </p:cNvPr>
          <p:cNvGrpSpPr/>
          <p:nvPr/>
        </p:nvGrpSpPr>
        <p:grpSpPr>
          <a:xfrm>
            <a:off x="779352" y="1554430"/>
            <a:ext cx="2380505" cy="4298154"/>
            <a:chOff x="779352" y="1554430"/>
            <a:chExt cx="2380505" cy="4298154"/>
          </a:xfrm>
        </p:grpSpPr>
        <p:sp>
          <p:nvSpPr>
            <p:cNvPr id="5" name="Shape 1021"/>
            <p:cNvSpPr/>
            <p:nvPr/>
          </p:nvSpPr>
          <p:spPr>
            <a:xfrm>
              <a:off x="779352" y="1979549"/>
              <a:ext cx="2380505" cy="986445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r>
                <a:rPr sz="2800" b="1" spc="-55" dirty="0">
                  <a:solidFill>
                    <a:srgbClr val="FFFFFF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$100</a:t>
              </a:r>
              <a:endParaRPr lang="en-US" sz="2800" b="1" spc="-55" dirty="0">
                <a:solidFill>
                  <a:srgbClr val="FFFFFF"/>
                </a:solidFill>
                <a:latin typeface="Raleway"/>
                <a:ea typeface="Rajdhani Semibold"/>
                <a:cs typeface="Raleway"/>
                <a:sym typeface="Rajdhani Semibold"/>
              </a:endParaRPr>
            </a:p>
            <a:p>
              <a:pPr lvl="0" algn="ctr">
                <a:lnSpc>
                  <a:spcPct val="90000"/>
                </a:lnSpc>
                <a:defRPr sz="1800"/>
              </a:pPr>
              <a:r>
                <a:rPr lang="en-US" sz="1600" b="1" spc="-55" dirty="0">
                  <a:solidFill>
                    <a:srgbClr val="FFFFFF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ANNUALLY</a:t>
              </a:r>
              <a:endParaRPr sz="2800" b="1" spc="-55" dirty="0">
                <a:solidFill>
                  <a:srgbClr val="FFFFFF"/>
                </a:solidFill>
                <a:latin typeface="Raleway"/>
                <a:ea typeface="Rajdhani Semibold"/>
                <a:cs typeface="Raleway"/>
                <a:sym typeface="Rajdhani Semibold"/>
              </a:endParaRPr>
            </a:p>
          </p:txBody>
        </p:sp>
        <p:sp>
          <p:nvSpPr>
            <p:cNvPr id="6" name="Shape 1022"/>
            <p:cNvSpPr/>
            <p:nvPr/>
          </p:nvSpPr>
          <p:spPr>
            <a:xfrm>
              <a:off x="779352" y="2965430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Feature 1</a:t>
              </a:r>
            </a:p>
          </p:txBody>
        </p:sp>
        <p:sp>
          <p:nvSpPr>
            <p:cNvPr id="7" name="Shape 1023"/>
            <p:cNvSpPr/>
            <p:nvPr/>
          </p:nvSpPr>
          <p:spPr>
            <a:xfrm>
              <a:off x="779352" y="3407678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Second Feature</a:t>
              </a:r>
            </a:p>
          </p:txBody>
        </p:sp>
        <p:sp>
          <p:nvSpPr>
            <p:cNvPr id="8" name="Shape 1024"/>
            <p:cNvSpPr/>
            <p:nvPr/>
          </p:nvSpPr>
          <p:spPr>
            <a:xfrm>
              <a:off x="779352" y="3848633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Option Nr Three</a:t>
              </a:r>
            </a:p>
          </p:txBody>
        </p:sp>
        <p:sp>
          <p:nvSpPr>
            <p:cNvPr id="9" name="Shape 1025"/>
            <p:cNvSpPr/>
            <p:nvPr/>
          </p:nvSpPr>
          <p:spPr>
            <a:xfrm>
              <a:off x="779352" y="4284466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4th Element</a:t>
              </a:r>
            </a:p>
          </p:txBody>
        </p:sp>
        <p:sp>
          <p:nvSpPr>
            <p:cNvPr id="10" name="Shape 1026"/>
            <p:cNvSpPr/>
            <p:nvPr/>
          </p:nvSpPr>
          <p:spPr>
            <a:xfrm>
              <a:off x="779352" y="4723469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Last Feature</a:t>
              </a:r>
            </a:p>
          </p:txBody>
        </p:sp>
        <p:sp>
          <p:nvSpPr>
            <p:cNvPr id="41" name="Shape 1021"/>
            <p:cNvSpPr/>
            <p:nvPr/>
          </p:nvSpPr>
          <p:spPr>
            <a:xfrm>
              <a:off x="779352" y="1554430"/>
              <a:ext cx="2380505" cy="427081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r>
                <a:rPr lang="en-US" sz="1467" b="1" spc="-55" dirty="0">
                  <a:solidFill>
                    <a:srgbClr val="FFFFFF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MINIMAL</a:t>
              </a:r>
              <a:endParaRPr sz="1467" b="1" spc="-55" dirty="0">
                <a:solidFill>
                  <a:srgbClr val="FFFFFF"/>
                </a:solidFill>
                <a:latin typeface="Raleway"/>
                <a:ea typeface="Rajdhani Semibold"/>
                <a:cs typeface="Raleway"/>
                <a:sym typeface="Rajdhani Semibold"/>
              </a:endParaRPr>
            </a:p>
          </p:txBody>
        </p:sp>
        <p:sp>
          <p:nvSpPr>
            <p:cNvPr id="43" name="Shape 1028"/>
            <p:cNvSpPr/>
            <p:nvPr/>
          </p:nvSpPr>
          <p:spPr>
            <a:xfrm>
              <a:off x="944744" y="5339135"/>
              <a:ext cx="2049717" cy="513449"/>
            </a:xfrm>
            <a:prstGeom prst="rect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3200" b="1" spc="-64"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pPr lvl="0" algn="ctr">
                <a:defRPr sz="1800" b="0" spc="0"/>
              </a:pPr>
              <a:r>
                <a:rPr sz="1600" spc="-32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Request Offer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08E8B13-9805-476F-8008-DDC8A36AF2B3}"/>
              </a:ext>
            </a:extLst>
          </p:cNvPr>
          <p:cNvGrpSpPr/>
          <p:nvPr/>
        </p:nvGrpSpPr>
        <p:grpSpPr>
          <a:xfrm>
            <a:off x="3533990" y="1554430"/>
            <a:ext cx="2380505" cy="4298154"/>
            <a:chOff x="3533990" y="1554430"/>
            <a:chExt cx="2380505" cy="4298154"/>
          </a:xfrm>
        </p:grpSpPr>
        <p:sp>
          <p:nvSpPr>
            <p:cNvPr id="44" name="Shape 1021"/>
            <p:cNvSpPr/>
            <p:nvPr/>
          </p:nvSpPr>
          <p:spPr>
            <a:xfrm>
              <a:off x="3533990" y="1979549"/>
              <a:ext cx="2380505" cy="986445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r>
                <a:rPr sz="2800" b="1" spc="-55" dirty="0">
                  <a:solidFill>
                    <a:srgbClr val="FFFFFF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$</a:t>
              </a:r>
              <a:r>
                <a:rPr lang="en-US" sz="2800" b="1" spc="-55" dirty="0">
                  <a:solidFill>
                    <a:srgbClr val="FFFFFF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2</a:t>
              </a:r>
              <a:r>
                <a:rPr sz="2800" b="1" spc="-55" dirty="0">
                  <a:solidFill>
                    <a:srgbClr val="FFFFFF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00</a:t>
              </a:r>
              <a:endParaRPr lang="en-US" sz="2800" b="1" spc="-55" dirty="0">
                <a:solidFill>
                  <a:srgbClr val="FFFFFF"/>
                </a:solidFill>
                <a:latin typeface="Raleway"/>
                <a:ea typeface="Rajdhani Semibold"/>
                <a:cs typeface="Raleway"/>
                <a:sym typeface="Rajdhani Semibold"/>
              </a:endParaRPr>
            </a:p>
            <a:p>
              <a:pPr lvl="0" algn="ctr">
                <a:lnSpc>
                  <a:spcPct val="90000"/>
                </a:lnSpc>
                <a:defRPr sz="1800"/>
              </a:pPr>
              <a:r>
                <a:rPr lang="en-US" sz="1600" b="1" spc="-55" dirty="0">
                  <a:solidFill>
                    <a:srgbClr val="FFFFFF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ANNUALLY</a:t>
              </a:r>
              <a:endParaRPr sz="2800" b="1" spc="-55" dirty="0">
                <a:solidFill>
                  <a:srgbClr val="FFFFFF"/>
                </a:solidFill>
                <a:latin typeface="Raleway"/>
                <a:ea typeface="Rajdhani Semibold"/>
                <a:cs typeface="Raleway"/>
                <a:sym typeface="Rajdhani Semibold"/>
              </a:endParaRPr>
            </a:p>
          </p:txBody>
        </p:sp>
        <p:sp>
          <p:nvSpPr>
            <p:cNvPr id="45" name="Shape 1022"/>
            <p:cNvSpPr/>
            <p:nvPr/>
          </p:nvSpPr>
          <p:spPr>
            <a:xfrm>
              <a:off x="3533990" y="2965430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Feature 1</a:t>
              </a:r>
            </a:p>
          </p:txBody>
        </p:sp>
        <p:sp>
          <p:nvSpPr>
            <p:cNvPr id="46" name="Shape 1023"/>
            <p:cNvSpPr/>
            <p:nvPr/>
          </p:nvSpPr>
          <p:spPr>
            <a:xfrm>
              <a:off x="3533990" y="3407678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Second Feature</a:t>
              </a:r>
            </a:p>
          </p:txBody>
        </p:sp>
        <p:sp>
          <p:nvSpPr>
            <p:cNvPr id="47" name="Shape 1024"/>
            <p:cNvSpPr/>
            <p:nvPr/>
          </p:nvSpPr>
          <p:spPr>
            <a:xfrm>
              <a:off x="3533990" y="3848633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Option Nr Three</a:t>
              </a:r>
            </a:p>
          </p:txBody>
        </p:sp>
        <p:sp>
          <p:nvSpPr>
            <p:cNvPr id="48" name="Shape 1025"/>
            <p:cNvSpPr/>
            <p:nvPr/>
          </p:nvSpPr>
          <p:spPr>
            <a:xfrm>
              <a:off x="3533990" y="4284466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4th Element</a:t>
              </a:r>
            </a:p>
          </p:txBody>
        </p:sp>
        <p:sp>
          <p:nvSpPr>
            <p:cNvPr id="49" name="Shape 1026"/>
            <p:cNvSpPr/>
            <p:nvPr/>
          </p:nvSpPr>
          <p:spPr>
            <a:xfrm>
              <a:off x="3533990" y="4723469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Last Feature</a:t>
              </a:r>
            </a:p>
          </p:txBody>
        </p:sp>
        <p:sp>
          <p:nvSpPr>
            <p:cNvPr id="50" name="Shape 1021"/>
            <p:cNvSpPr/>
            <p:nvPr/>
          </p:nvSpPr>
          <p:spPr>
            <a:xfrm>
              <a:off x="3533990" y="1554430"/>
              <a:ext cx="2380505" cy="427081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r>
                <a:rPr lang="en-US" sz="1467" b="1" spc="-55" dirty="0">
                  <a:solidFill>
                    <a:srgbClr val="FFFFFF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MEDIUM</a:t>
              </a:r>
              <a:endParaRPr sz="1467" b="1" spc="-55" dirty="0">
                <a:solidFill>
                  <a:srgbClr val="FFFFFF"/>
                </a:solidFill>
                <a:latin typeface="Raleway"/>
                <a:ea typeface="Rajdhani Semibold"/>
                <a:cs typeface="Raleway"/>
                <a:sym typeface="Rajdhani Semibold"/>
              </a:endParaRPr>
            </a:p>
          </p:txBody>
        </p:sp>
        <p:sp>
          <p:nvSpPr>
            <p:cNvPr id="51" name="Shape 1028"/>
            <p:cNvSpPr/>
            <p:nvPr/>
          </p:nvSpPr>
          <p:spPr>
            <a:xfrm>
              <a:off x="3699383" y="5339135"/>
              <a:ext cx="2049717" cy="513449"/>
            </a:xfrm>
            <a:prstGeom prst="rect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3200" b="1" spc="-64"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pPr lvl="0" algn="ctr">
                <a:defRPr sz="1800" b="0" spc="0"/>
              </a:pPr>
              <a:r>
                <a:rPr sz="1600" spc="-32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Request Offer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23DE54B-E1F1-435D-A132-2CB9EE856686}"/>
              </a:ext>
            </a:extLst>
          </p:cNvPr>
          <p:cNvGrpSpPr/>
          <p:nvPr/>
        </p:nvGrpSpPr>
        <p:grpSpPr>
          <a:xfrm>
            <a:off x="6283068" y="1554430"/>
            <a:ext cx="2380505" cy="4298154"/>
            <a:chOff x="6283068" y="1554430"/>
            <a:chExt cx="2380505" cy="4298154"/>
          </a:xfrm>
        </p:grpSpPr>
        <p:sp>
          <p:nvSpPr>
            <p:cNvPr id="52" name="Shape 1021"/>
            <p:cNvSpPr/>
            <p:nvPr/>
          </p:nvSpPr>
          <p:spPr>
            <a:xfrm>
              <a:off x="6283068" y="1979549"/>
              <a:ext cx="2380505" cy="986445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r>
                <a:rPr sz="2800" b="1" spc="-55" dirty="0">
                  <a:solidFill>
                    <a:srgbClr val="FFFFFF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$</a:t>
              </a:r>
              <a:r>
                <a:rPr lang="en-US" sz="2800" b="1" spc="-55" dirty="0">
                  <a:solidFill>
                    <a:srgbClr val="FFFFFF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5</a:t>
              </a:r>
              <a:r>
                <a:rPr sz="2800" b="1" spc="-55" dirty="0">
                  <a:solidFill>
                    <a:srgbClr val="FFFFFF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00</a:t>
              </a:r>
              <a:endParaRPr lang="en-US" sz="2800" b="1" spc="-55" dirty="0">
                <a:solidFill>
                  <a:srgbClr val="FFFFFF"/>
                </a:solidFill>
                <a:latin typeface="Raleway"/>
                <a:ea typeface="Rajdhani Semibold"/>
                <a:cs typeface="Raleway"/>
                <a:sym typeface="Rajdhani Semibold"/>
              </a:endParaRPr>
            </a:p>
            <a:p>
              <a:pPr lvl="0" algn="ctr">
                <a:lnSpc>
                  <a:spcPct val="90000"/>
                </a:lnSpc>
                <a:defRPr sz="1800"/>
              </a:pPr>
              <a:r>
                <a:rPr lang="en-US" sz="1600" b="1" spc="-55" dirty="0">
                  <a:solidFill>
                    <a:srgbClr val="FFFFFF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ANNUALLY</a:t>
              </a:r>
              <a:endParaRPr sz="2800" b="1" spc="-55" dirty="0">
                <a:solidFill>
                  <a:srgbClr val="FFFFFF"/>
                </a:solidFill>
                <a:latin typeface="Raleway"/>
                <a:ea typeface="Rajdhani Semibold"/>
                <a:cs typeface="Raleway"/>
                <a:sym typeface="Rajdhani Semibold"/>
              </a:endParaRPr>
            </a:p>
          </p:txBody>
        </p:sp>
        <p:sp>
          <p:nvSpPr>
            <p:cNvPr id="53" name="Shape 1022"/>
            <p:cNvSpPr/>
            <p:nvPr/>
          </p:nvSpPr>
          <p:spPr>
            <a:xfrm>
              <a:off x="6283068" y="2965430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Feature 1</a:t>
              </a:r>
            </a:p>
          </p:txBody>
        </p:sp>
        <p:sp>
          <p:nvSpPr>
            <p:cNvPr id="54" name="Shape 1023"/>
            <p:cNvSpPr/>
            <p:nvPr/>
          </p:nvSpPr>
          <p:spPr>
            <a:xfrm>
              <a:off x="6283068" y="3407678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Second Feature</a:t>
              </a:r>
            </a:p>
          </p:txBody>
        </p:sp>
        <p:sp>
          <p:nvSpPr>
            <p:cNvPr id="55" name="Shape 1024"/>
            <p:cNvSpPr/>
            <p:nvPr/>
          </p:nvSpPr>
          <p:spPr>
            <a:xfrm>
              <a:off x="6283068" y="3848633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Option Nr Three</a:t>
              </a:r>
            </a:p>
          </p:txBody>
        </p:sp>
        <p:sp>
          <p:nvSpPr>
            <p:cNvPr id="56" name="Shape 1025"/>
            <p:cNvSpPr/>
            <p:nvPr/>
          </p:nvSpPr>
          <p:spPr>
            <a:xfrm>
              <a:off x="6283068" y="4284466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4th Element</a:t>
              </a:r>
            </a:p>
          </p:txBody>
        </p:sp>
        <p:sp>
          <p:nvSpPr>
            <p:cNvPr id="57" name="Shape 1026"/>
            <p:cNvSpPr/>
            <p:nvPr/>
          </p:nvSpPr>
          <p:spPr>
            <a:xfrm>
              <a:off x="6283068" y="4723469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Last Feature</a:t>
              </a:r>
            </a:p>
          </p:txBody>
        </p:sp>
        <p:sp>
          <p:nvSpPr>
            <p:cNvPr id="58" name="Shape 1021"/>
            <p:cNvSpPr/>
            <p:nvPr/>
          </p:nvSpPr>
          <p:spPr>
            <a:xfrm>
              <a:off x="6283068" y="1554430"/>
              <a:ext cx="2380505" cy="427081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r>
                <a:rPr lang="en-US" sz="1467" b="1" spc="-55" dirty="0">
                  <a:solidFill>
                    <a:srgbClr val="FFFFFF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RECOMMENDED</a:t>
              </a:r>
              <a:endParaRPr sz="1467" b="1" spc="-55" dirty="0">
                <a:solidFill>
                  <a:srgbClr val="FFFFFF"/>
                </a:solidFill>
                <a:latin typeface="Raleway"/>
                <a:ea typeface="Rajdhani Semibold"/>
                <a:cs typeface="Raleway"/>
                <a:sym typeface="Rajdhani Semibold"/>
              </a:endParaRPr>
            </a:p>
          </p:txBody>
        </p:sp>
        <p:sp>
          <p:nvSpPr>
            <p:cNvPr id="59" name="Shape 1028"/>
            <p:cNvSpPr/>
            <p:nvPr/>
          </p:nvSpPr>
          <p:spPr>
            <a:xfrm>
              <a:off x="6448460" y="5339135"/>
              <a:ext cx="2049717" cy="513449"/>
            </a:xfrm>
            <a:prstGeom prst="rect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3200" b="1" spc="-64"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pPr lvl="0" algn="ctr">
                <a:defRPr sz="1800" b="0" spc="0"/>
              </a:pPr>
              <a:r>
                <a:rPr sz="1600" spc="-32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Request Offer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B2F7E17-06CD-4DCB-88D9-4D8A2CA1B9DE}"/>
              </a:ext>
            </a:extLst>
          </p:cNvPr>
          <p:cNvGrpSpPr/>
          <p:nvPr/>
        </p:nvGrpSpPr>
        <p:grpSpPr>
          <a:xfrm>
            <a:off x="9032145" y="1554430"/>
            <a:ext cx="2380505" cy="4298154"/>
            <a:chOff x="9032145" y="1554430"/>
            <a:chExt cx="2380505" cy="4298154"/>
          </a:xfrm>
        </p:grpSpPr>
        <p:sp>
          <p:nvSpPr>
            <p:cNvPr id="60" name="Shape 1021"/>
            <p:cNvSpPr/>
            <p:nvPr/>
          </p:nvSpPr>
          <p:spPr>
            <a:xfrm>
              <a:off x="9032145" y="1979549"/>
              <a:ext cx="2380505" cy="986445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r>
                <a:rPr sz="2800" b="1" spc="-55" dirty="0">
                  <a:solidFill>
                    <a:srgbClr val="FFFFFF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$10</a:t>
              </a:r>
              <a:r>
                <a:rPr lang="en-US" sz="2800" b="1" spc="-55" dirty="0">
                  <a:solidFill>
                    <a:srgbClr val="FFFFFF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0</a:t>
              </a:r>
              <a:r>
                <a:rPr sz="2800" b="1" spc="-55" dirty="0">
                  <a:solidFill>
                    <a:srgbClr val="FFFFFF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0</a:t>
              </a:r>
              <a:endParaRPr lang="en-US" sz="2800" b="1" spc="-55" dirty="0">
                <a:solidFill>
                  <a:srgbClr val="FFFFFF"/>
                </a:solidFill>
                <a:latin typeface="Raleway"/>
                <a:ea typeface="Rajdhani Semibold"/>
                <a:cs typeface="Raleway"/>
                <a:sym typeface="Rajdhani Semibold"/>
              </a:endParaRPr>
            </a:p>
            <a:p>
              <a:pPr lvl="0" algn="ctr">
                <a:lnSpc>
                  <a:spcPct val="90000"/>
                </a:lnSpc>
                <a:defRPr sz="1800"/>
              </a:pPr>
              <a:r>
                <a:rPr lang="en-US" sz="1600" b="1" spc="-55" dirty="0">
                  <a:solidFill>
                    <a:srgbClr val="FFFFFF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ANNUALLY</a:t>
              </a:r>
              <a:endParaRPr sz="2800" b="1" spc="-55" dirty="0">
                <a:solidFill>
                  <a:srgbClr val="FFFFFF"/>
                </a:solidFill>
                <a:latin typeface="Raleway"/>
                <a:ea typeface="Rajdhani Semibold"/>
                <a:cs typeface="Raleway"/>
                <a:sym typeface="Rajdhani Semibold"/>
              </a:endParaRPr>
            </a:p>
          </p:txBody>
        </p:sp>
        <p:sp>
          <p:nvSpPr>
            <p:cNvPr id="61" name="Shape 1022"/>
            <p:cNvSpPr/>
            <p:nvPr/>
          </p:nvSpPr>
          <p:spPr>
            <a:xfrm>
              <a:off x="9032145" y="2965430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Feature 1</a:t>
              </a:r>
            </a:p>
          </p:txBody>
        </p:sp>
        <p:sp>
          <p:nvSpPr>
            <p:cNvPr id="62" name="Shape 1023"/>
            <p:cNvSpPr/>
            <p:nvPr/>
          </p:nvSpPr>
          <p:spPr>
            <a:xfrm>
              <a:off x="9032145" y="3407678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Second Feature</a:t>
              </a:r>
            </a:p>
          </p:txBody>
        </p:sp>
        <p:sp>
          <p:nvSpPr>
            <p:cNvPr id="63" name="Shape 1024"/>
            <p:cNvSpPr/>
            <p:nvPr/>
          </p:nvSpPr>
          <p:spPr>
            <a:xfrm>
              <a:off x="9032145" y="3848633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Option Nr Three</a:t>
              </a:r>
            </a:p>
          </p:txBody>
        </p:sp>
        <p:sp>
          <p:nvSpPr>
            <p:cNvPr id="64" name="Shape 1025"/>
            <p:cNvSpPr/>
            <p:nvPr/>
          </p:nvSpPr>
          <p:spPr>
            <a:xfrm>
              <a:off x="9032145" y="4284466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4th Element</a:t>
              </a:r>
            </a:p>
          </p:txBody>
        </p:sp>
        <p:sp>
          <p:nvSpPr>
            <p:cNvPr id="65" name="Shape 1026"/>
            <p:cNvSpPr/>
            <p:nvPr/>
          </p:nvSpPr>
          <p:spPr>
            <a:xfrm>
              <a:off x="9032145" y="4723469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Last Feature</a:t>
              </a:r>
            </a:p>
          </p:txBody>
        </p:sp>
        <p:sp>
          <p:nvSpPr>
            <p:cNvPr id="66" name="Shape 1021"/>
            <p:cNvSpPr/>
            <p:nvPr/>
          </p:nvSpPr>
          <p:spPr>
            <a:xfrm>
              <a:off x="9032145" y="1554430"/>
              <a:ext cx="2380505" cy="427081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r>
                <a:rPr lang="en-US" sz="1467" b="1" spc="-55" dirty="0">
                  <a:solidFill>
                    <a:srgbClr val="FFFFFF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EXPERT</a:t>
              </a:r>
              <a:endParaRPr sz="1467" b="1" spc="-55" dirty="0">
                <a:solidFill>
                  <a:srgbClr val="FFFFFF"/>
                </a:solidFill>
                <a:latin typeface="Raleway"/>
                <a:ea typeface="Rajdhani Semibold"/>
                <a:cs typeface="Raleway"/>
                <a:sym typeface="Rajdhani Semibold"/>
              </a:endParaRPr>
            </a:p>
          </p:txBody>
        </p:sp>
        <p:sp>
          <p:nvSpPr>
            <p:cNvPr id="67" name="Shape 1028"/>
            <p:cNvSpPr/>
            <p:nvPr/>
          </p:nvSpPr>
          <p:spPr>
            <a:xfrm>
              <a:off x="9197538" y="5339135"/>
              <a:ext cx="2049717" cy="513449"/>
            </a:xfrm>
            <a:prstGeom prst="rect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3200" b="1" spc="-64"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pPr lvl="0" algn="ctr">
                <a:defRPr sz="1800" b="0" spc="0"/>
              </a:pPr>
              <a:r>
                <a:rPr sz="1600" spc="-32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Request Offer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4133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7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548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PRICING</a:t>
            </a: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TABLE 05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13</a:t>
            </a:fld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7BAF6D6-BB4C-4C54-A3F9-426F75FC386C}"/>
              </a:ext>
            </a:extLst>
          </p:cNvPr>
          <p:cNvGrpSpPr/>
          <p:nvPr/>
        </p:nvGrpSpPr>
        <p:grpSpPr>
          <a:xfrm>
            <a:off x="1805305" y="1400579"/>
            <a:ext cx="2733753" cy="4384276"/>
            <a:chOff x="1805305" y="1400579"/>
            <a:chExt cx="2733753" cy="4384276"/>
          </a:xfrm>
        </p:grpSpPr>
        <p:sp>
          <p:nvSpPr>
            <p:cNvPr id="5" name="Shape 1021"/>
            <p:cNvSpPr/>
            <p:nvPr/>
          </p:nvSpPr>
          <p:spPr>
            <a:xfrm>
              <a:off x="1987598" y="1578570"/>
              <a:ext cx="2380505" cy="9864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r>
                <a:rPr sz="2800" b="1" spc="-55" dirty="0">
                  <a:solidFill>
                    <a:schemeClr val="accent2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$100</a:t>
              </a:r>
              <a:endParaRPr lang="en-US" sz="2800" b="1" spc="-55" dirty="0">
                <a:solidFill>
                  <a:schemeClr val="accent2"/>
                </a:solidFill>
                <a:latin typeface="Raleway"/>
                <a:ea typeface="Rajdhani Semibold"/>
                <a:cs typeface="Raleway"/>
                <a:sym typeface="Rajdhani Semibold"/>
              </a:endParaRPr>
            </a:p>
            <a:p>
              <a:pPr lvl="0" algn="ctr">
                <a:lnSpc>
                  <a:spcPct val="90000"/>
                </a:lnSpc>
                <a:defRPr sz="1800"/>
              </a:pPr>
              <a:r>
                <a:rPr lang="en-US" sz="1600" b="1" spc="-55" dirty="0">
                  <a:solidFill>
                    <a:schemeClr val="accent2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ANNUALLY</a:t>
              </a:r>
              <a:endParaRPr sz="2800" b="1" spc="-55" dirty="0">
                <a:solidFill>
                  <a:schemeClr val="accent2"/>
                </a:solidFill>
                <a:latin typeface="Raleway"/>
                <a:ea typeface="Rajdhani Semibold"/>
                <a:cs typeface="Raleway"/>
                <a:sym typeface="Rajdhani Semibold"/>
              </a:endParaRPr>
            </a:p>
          </p:txBody>
        </p:sp>
        <p:sp>
          <p:nvSpPr>
            <p:cNvPr id="6" name="Shape 1022"/>
            <p:cNvSpPr/>
            <p:nvPr/>
          </p:nvSpPr>
          <p:spPr>
            <a:xfrm>
              <a:off x="1987598" y="2572836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Feature 1</a:t>
              </a:r>
            </a:p>
          </p:txBody>
        </p:sp>
        <p:sp>
          <p:nvSpPr>
            <p:cNvPr id="7" name="Shape 1023"/>
            <p:cNvSpPr/>
            <p:nvPr/>
          </p:nvSpPr>
          <p:spPr>
            <a:xfrm>
              <a:off x="1987598" y="3015084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Second Feature</a:t>
              </a:r>
            </a:p>
          </p:txBody>
        </p:sp>
        <p:sp>
          <p:nvSpPr>
            <p:cNvPr id="8" name="Shape 1024"/>
            <p:cNvSpPr/>
            <p:nvPr/>
          </p:nvSpPr>
          <p:spPr>
            <a:xfrm>
              <a:off x="1987598" y="3456039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Option Nr Three</a:t>
              </a:r>
            </a:p>
          </p:txBody>
        </p:sp>
        <p:sp>
          <p:nvSpPr>
            <p:cNvPr id="9" name="Shape 1025"/>
            <p:cNvSpPr/>
            <p:nvPr/>
          </p:nvSpPr>
          <p:spPr>
            <a:xfrm>
              <a:off x="1987598" y="3891872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4th Element</a:t>
              </a:r>
            </a:p>
          </p:txBody>
        </p:sp>
        <p:sp>
          <p:nvSpPr>
            <p:cNvPr id="10" name="Shape 1026"/>
            <p:cNvSpPr/>
            <p:nvPr/>
          </p:nvSpPr>
          <p:spPr>
            <a:xfrm>
              <a:off x="1987598" y="4330875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Last Feature</a:t>
              </a:r>
            </a:p>
          </p:txBody>
        </p:sp>
        <p:sp>
          <p:nvSpPr>
            <p:cNvPr id="41" name="Shape 1021"/>
            <p:cNvSpPr/>
            <p:nvPr/>
          </p:nvSpPr>
          <p:spPr>
            <a:xfrm>
              <a:off x="1805305" y="1400579"/>
              <a:ext cx="2733753" cy="4384276"/>
            </a:xfrm>
            <a:prstGeom prst="rect">
              <a:avLst/>
            </a:prstGeom>
            <a:noFill/>
            <a:ln w="12700" cap="flat">
              <a:solidFill>
                <a:schemeClr val="accent2"/>
              </a:solidFill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endParaRPr sz="1467" b="1" spc="-55" dirty="0">
                <a:solidFill>
                  <a:srgbClr val="FFFFFF"/>
                </a:solidFill>
                <a:latin typeface="Raleway"/>
                <a:ea typeface="Rajdhani Semibold"/>
                <a:cs typeface="Raleway"/>
                <a:sym typeface="Rajdhani Semibold"/>
              </a:endParaRPr>
            </a:p>
          </p:txBody>
        </p:sp>
        <p:sp>
          <p:nvSpPr>
            <p:cNvPr id="43" name="Shape 1028"/>
            <p:cNvSpPr/>
            <p:nvPr/>
          </p:nvSpPr>
          <p:spPr>
            <a:xfrm>
              <a:off x="1987598" y="5013982"/>
              <a:ext cx="2380505" cy="513449"/>
            </a:xfrm>
            <a:prstGeom prst="rect">
              <a:avLst/>
            </a:prstGeom>
            <a:noFill/>
            <a:ln w="12700" cap="flat" cmpd="sng">
              <a:solidFill>
                <a:schemeClr val="accent2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3200" b="1" spc="-64"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pPr lvl="0" algn="ctr">
                <a:defRPr sz="1800" b="0" spc="0"/>
              </a:pPr>
              <a:r>
                <a:rPr sz="1600" spc="-32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Request Offer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8BCD724-792A-491F-B2AA-526DCD395007}"/>
              </a:ext>
            </a:extLst>
          </p:cNvPr>
          <p:cNvGrpSpPr/>
          <p:nvPr/>
        </p:nvGrpSpPr>
        <p:grpSpPr>
          <a:xfrm>
            <a:off x="4802168" y="1401409"/>
            <a:ext cx="2733753" cy="4384276"/>
            <a:chOff x="4802168" y="1401409"/>
            <a:chExt cx="2733753" cy="4384276"/>
          </a:xfrm>
        </p:grpSpPr>
        <p:sp>
          <p:nvSpPr>
            <p:cNvPr id="36" name="Shape 1021"/>
            <p:cNvSpPr/>
            <p:nvPr/>
          </p:nvSpPr>
          <p:spPr>
            <a:xfrm>
              <a:off x="4984461" y="1579399"/>
              <a:ext cx="2380505" cy="9864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r>
                <a:rPr sz="2800" b="1" spc="-55" dirty="0">
                  <a:solidFill>
                    <a:schemeClr val="accent4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$</a:t>
              </a:r>
              <a:r>
                <a:rPr lang="en-US" sz="2800" b="1" spc="-55" dirty="0">
                  <a:solidFill>
                    <a:schemeClr val="accent4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5</a:t>
              </a:r>
              <a:r>
                <a:rPr sz="2800" b="1" spc="-55" dirty="0">
                  <a:solidFill>
                    <a:schemeClr val="accent4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00</a:t>
              </a:r>
              <a:endParaRPr lang="en-US" sz="2800" b="1" spc="-55" dirty="0">
                <a:solidFill>
                  <a:schemeClr val="accent4"/>
                </a:solidFill>
                <a:latin typeface="Raleway"/>
                <a:ea typeface="Rajdhani Semibold"/>
                <a:cs typeface="Raleway"/>
                <a:sym typeface="Rajdhani Semibold"/>
              </a:endParaRPr>
            </a:p>
            <a:p>
              <a:pPr lvl="0" algn="ctr">
                <a:lnSpc>
                  <a:spcPct val="90000"/>
                </a:lnSpc>
                <a:defRPr sz="1800"/>
              </a:pPr>
              <a:r>
                <a:rPr lang="en-US" sz="1600" b="1" spc="-55" dirty="0">
                  <a:solidFill>
                    <a:schemeClr val="accent4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ANNUALLY</a:t>
              </a:r>
              <a:endParaRPr sz="2800" b="1" spc="-55" dirty="0">
                <a:solidFill>
                  <a:schemeClr val="accent4"/>
                </a:solidFill>
                <a:latin typeface="Raleway"/>
                <a:ea typeface="Rajdhani Semibold"/>
                <a:cs typeface="Raleway"/>
                <a:sym typeface="Rajdhani Semibold"/>
              </a:endParaRPr>
            </a:p>
          </p:txBody>
        </p:sp>
        <p:sp>
          <p:nvSpPr>
            <p:cNvPr id="37" name="Shape 1022"/>
            <p:cNvSpPr/>
            <p:nvPr/>
          </p:nvSpPr>
          <p:spPr>
            <a:xfrm>
              <a:off x="4984461" y="2573665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Feature 1</a:t>
              </a:r>
            </a:p>
          </p:txBody>
        </p:sp>
        <p:sp>
          <p:nvSpPr>
            <p:cNvPr id="38" name="Shape 1023"/>
            <p:cNvSpPr/>
            <p:nvPr/>
          </p:nvSpPr>
          <p:spPr>
            <a:xfrm>
              <a:off x="4984461" y="3015913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Second Feature</a:t>
              </a:r>
            </a:p>
          </p:txBody>
        </p:sp>
        <p:sp>
          <p:nvSpPr>
            <p:cNvPr id="39" name="Shape 1024"/>
            <p:cNvSpPr/>
            <p:nvPr/>
          </p:nvSpPr>
          <p:spPr>
            <a:xfrm>
              <a:off x="4984461" y="3456868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Option Nr Three</a:t>
              </a:r>
            </a:p>
          </p:txBody>
        </p:sp>
        <p:sp>
          <p:nvSpPr>
            <p:cNvPr id="40" name="Shape 1025"/>
            <p:cNvSpPr/>
            <p:nvPr/>
          </p:nvSpPr>
          <p:spPr>
            <a:xfrm>
              <a:off x="4984461" y="3892701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4th Element</a:t>
              </a:r>
            </a:p>
          </p:txBody>
        </p:sp>
        <p:sp>
          <p:nvSpPr>
            <p:cNvPr id="42" name="Shape 1026"/>
            <p:cNvSpPr/>
            <p:nvPr/>
          </p:nvSpPr>
          <p:spPr>
            <a:xfrm>
              <a:off x="4984461" y="4331704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Last Feature</a:t>
              </a:r>
            </a:p>
          </p:txBody>
        </p:sp>
        <p:sp>
          <p:nvSpPr>
            <p:cNvPr id="68" name="Shape 1021"/>
            <p:cNvSpPr/>
            <p:nvPr/>
          </p:nvSpPr>
          <p:spPr>
            <a:xfrm>
              <a:off x="4802168" y="1401409"/>
              <a:ext cx="2733753" cy="4384276"/>
            </a:xfrm>
            <a:prstGeom prst="rect">
              <a:avLst/>
            </a:prstGeom>
            <a:noFill/>
            <a:ln w="12700" cap="flat">
              <a:solidFill>
                <a:schemeClr val="accent4"/>
              </a:solidFill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endParaRPr sz="1467" b="1" spc="-55" dirty="0">
                <a:solidFill>
                  <a:srgbClr val="FFFFFF"/>
                </a:solidFill>
                <a:latin typeface="Raleway"/>
                <a:ea typeface="Rajdhani Semibold"/>
                <a:cs typeface="Raleway"/>
                <a:sym typeface="Rajdhani Semibold"/>
              </a:endParaRPr>
            </a:p>
          </p:txBody>
        </p:sp>
        <p:sp>
          <p:nvSpPr>
            <p:cNvPr id="69" name="Shape 1028"/>
            <p:cNvSpPr/>
            <p:nvPr/>
          </p:nvSpPr>
          <p:spPr>
            <a:xfrm>
              <a:off x="4984461" y="5014812"/>
              <a:ext cx="2380505" cy="513449"/>
            </a:xfrm>
            <a:prstGeom prst="rect">
              <a:avLst/>
            </a:prstGeom>
            <a:noFill/>
            <a:ln w="12700" cap="flat" cmpd="sng">
              <a:solidFill>
                <a:schemeClr val="accent4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3200" b="1" spc="-64"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pPr lvl="0" algn="ctr">
                <a:defRPr sz="1800" b="0" spc="0"/>
              </a:pPr>
              <a:r>
                <a:rPr sz="1600" spc="-32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Request Offer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D4D31ED-D8F3-438E-A46A-93EAD553801D}"/>
              </a:ext>
            </a:extLst>
          </p:cNvPr>
          <p:cNvGrpSpPr/>
          <p:nvPr/>
        </p:nvGrpSpPr>
        <p:grpSpPr>
          <a:xfrm>
            <a:off x="7805465" y="1401409"/>
            <a:ext cx="2733753" cy="4384276"/>
            <a:chOff x="7805465" y="1401409"/>
            <a:chExt cx="2733753" cy="4384276"/>
          </a:xfrm>
        </p:grpSpPr>
        <p:sp>
          <p:nvSpPr>
            <p:cNvPr id="70" name="Shape 1021"/>
            <p:cNvSpPr/>
            <p:nvPr/>
          </p:nvSpPr>
          <p:spPr>
            <a:xfrm>
              <a:off x="7987758" y="1579399"/>
              <a:ext cx="2380505" cy="9864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r>
                <a:rPr sz="2800" b="1" spc="-55" dirty="0">
                  <a:solidFill>
                    <a:schemeClr val="accent5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$10</a:t>
              </a:r>
              <a:r>
                <a:rPr lang="en-US" sz="2800" b="1" spc="-55" dirty="0">
                  <a:solidFill>
                    <a:schemeClr val="accent5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0</a:t>
              </a:r>
              <a:r>
                <a:rPr sz="2800" b="1" spc="-55" dirty="0">
                  <a:solidFill>
                    <a:schemeClr val="accent5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0</a:t>
              </a:r>
              <a:endParaRPr lang="en-US" sz="2800" b="1" spc="-55" dirty="0">
                <a:solidFill>
                  <a:schemeClr val="accent5"/>
                </a:solidFill>
                <a:latin typeface="Raleway"/>
                <a:ea typeface="Rajdhani Semibold"/>
                <a:cs typeface="Raleway"/>
                <a:sym typeface="Rajdhani Semibold"/>
              </a:endParaRPr>
            </a:p>
            <a:p>
              <a:pPr lvl="0" algn="ctr">
                <a:lnSpc>
                  <a:spcPct val="90000"/>
                </a:lnSpc>
                <a:defRPr sz="1800"/>
              </a:pPr>
              <a:r>
                <a:rPr lang="en-US" sz="1600" b="1" spc="-55" dirty="0">
                  <a:solidFill>
                    <a:schemeClr val="accent5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ANNUALLY</a:t>
              </a:r>
              <a:endParaRPr sz="2800" b="1" spc="-55" dirty="0">
                <a:solidFill>
                  <a:schemeClr val="accent5"/>
                </a:solidFill>
                <a:latin typeface="Raleway"/>
                <a:ea typeface="Rajdhani Semibold"/>
                <a:cs typeface="Raleway"/>
                <a:sym typeface="Rajdhani Semibold"/>
              </a:endParaRPr>
            </a:p>
          </p:txBody>
        </p:sp>
        <p:sp>
          <p:nvSpPr>
            <p:cNvPr id="71" name="Shape 1022"/>
            <p:cNvSpPr/>
            <p:nvPr/>
          </p:nvSpPr>
          <p:spPr>
            <a:xfrm>
              <a:off x="7987758" y="2573665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Feature 1</a:t>
              </a:r>
            </a:p>
          </p:txBody>
        </p:sp>
        <p:sp>
          <p:nvSpPr>
            <p:cNvPr id="72" name="Shape 1023"/>
            <p:cNvSpPr/>
            <p:nvPr/>
          </p:nvSpPr>
          <p:spPr>
            <a:xfrm>
              <a:off x="7987758" y="3015913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Second Feature</a:t>
              </a:r>
            </a:p>
          </p:txBody>
        </p:sp>
        <p:sp>
          <p:nvSpPr>
            <p:cNvPr id="73" name="Shape 1024"/>
            <p:cNvSpPr/>
            <p:nvPr/>
          </p:nvSpPr>
          <p:spPr>
            <a:xfrm>
              <a:off x="7987758" y="3456868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Option Nr Three</a:t>
              </a:r>
            </a:p>
          </p:txBody>
        </p:sp>
        <p:sp>
          <p:nvSpPr>
            <p:cNvPr id="74" name="Shape 1025"/>
            <p:cNvSpPr/>
            <p:nvPr/>
          </p:nvSpPr>
          <p:spPr>
            <a:xfrm>
              <a:off x="7987758" y="3892701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4th Element</a:t>
              </a:r>
            </a:p>
          </p:txBody>
        </p:sp>
        <p:sp>
          <p:nvSpPr>
            <p:cNvPr id="75" name="Shape 1026"/>
            <p:cNvSpPr/>
            <p:nvPr/>
          </p:nvSpPr>
          <p:spPr>
            <a:xfrm>
              <a:off x="7987758" y="4331704"/>
              <a:ext cx="2380505" cy="425683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dist="12700" dir="5400000" algn="t" rotWithShape="0">
                <a:schemeClr val="tx1"/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Last Feature</a:t>
              </a:r>
            </a:p>
          </p:txBody>
        </p:sp>
        <p:sp>
          <p:nvSpPr>
            <p:cNvPr id="76" name="Shape 1021"/>
            <p:cNvSpPr/>
            <p:nvPr/>
          </p:nvSpPr>
          <p:spPr>
            <a:xfrm>
              <a:off x="7805465" y="1401409"/>
              <a:ext cx="2733753" cy="4384276"/>
            </a:xfrm>
            <a:prstGeom prst="rect">
              <a:avLst/>
            </a:prstGeom>
            <a:noFill/>
            <a:ln w="12700" cap="flat">
              <a:solidFill>
                <a:schemeClr val="accent5"/>
              </a:solidFill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endParaRPr sz="1467" b="1" spc="-55" dirty="0">
                <a:solidFill>
                  <a:srgbClr val="FFFFFF"/>
                </a:solidFill>
                <a:latin typeface="Raleway"/>
                <a:ea typeface="Rajdhani Semibold"/>
                <a:cs typeface="Raleway"/>
                <a:sym typeface="Rajdhani Semibold"/>
              </a:endParaRPr>
            </a:p>
          </p:txBody>
        </p:sp>
        <p:sp>
          <p:nvSpPr>
            <p:cNvPr id="77" name="Shape 1028"/>
            <p:cNvSpPr/>
            <p:nvPr/>
          </p:nvSpPr>
          <p:spPr>
            <a:xfrm>
              <a:off x="7987758" y="5014812"/>
              <a:ext cx="2380505" cy="513449"/>
            </a:xfrm>
            <a:prstGeom prst="rect">
              <a:avLst/>
            </a:prstGeom>
            <a:noFill/>
            <a:ln w="12700" cap="flat" cmpd="sng">
              <a:solidFill>
                <a:schemeClr val="accent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3200" b="1" spc="-64"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pPr lvl="0" algn="ctr">
                <a:defRPr sz="1800" b="0" spc="0"/>
              </a:pPr>
              <a:r>
                <a:rPr sz="1600" spc="-32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Request Offer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41682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Calendar</a:t>
            </a: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2021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344309"/>
              </p:ext>
            </p:extLst>
          </p:nvPr>
        </p:nvGraphicFramePr>
        <p:xfrm>
          <a:off x="566340" y="1873947"/>
          <a:ext cx="3599260" cy="309119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137">
                <a:tc gridSpan="7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  <a:latin typeface="+mj-lt"/>
                        </a:rPr>
                        <a:t>January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10253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S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M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T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W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T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F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S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11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231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25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05220" y="1873947"/>
          <a:ext cx="3599260" cy="3145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137">
                <a:tc gridSpan="7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  <a:latin typeface="+mj-lt"/>
                        </a:rPr>
                        <a:t>February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10253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S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M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T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W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T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F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S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7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14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21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23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28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044100" y="1873947"/>
          <a:ext cx="3599260" cy="3145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137">
                <a:tc gridSpan="7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  <a:latin typeface="+mj-lt"/>
                        </a:rPr>
                        <a:t>March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10253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S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M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T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W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T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F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S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6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10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13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20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21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27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31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566340" y="5511800"/>
            <a:ext cx="11077020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66340" y="5178028"/>
            <a:ext cx="856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  <a:endParaRPr lang="id-ID" sz="1600" b="1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1815" y="5552441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1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1815" y="5803405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11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1815" y="6052183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25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05220" y="5552441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05220" y="5803405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23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44100" y="5533529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4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44100" y="5784493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10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44100" y="6033271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21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044100" y="6255660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31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en-US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97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1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1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4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5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5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6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8" grpId="0"/>
          <p:bldP spid="11" grpId="0"/>
          <p:bldP spid="12" grpId="0"/>
          <p:bldP spid="13" grpId="0"/>
          <p:bldP spid="14" grpId="0"/>
          <p:bldP spid="16" grpId="0"/>
          <p:bldP spid="17" grpId="0"/>
          <p:bldP spid="18" grpId="0"/>
          <p:bldP spid="1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4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5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5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6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8" grpId="0"/>
          <p:bldP spid="11" grpId="0"/>
          <p:bldP spid="12" grpId="0"/>
          <p:bldP spid="13" grpId="0"/>
          <p:bldP spid="14" grpId="0"/>
          <p:bldP spid="16" grpId="0"/>
          <p:bldP spid="17" grpId="0"/>
          <p:bldP spid="18" grpId="0"/>
          <p:bldP spid="19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Calendar</a:t>
            </a: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2021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66340" y="1873947"/>
          <a:ext cx="3599260" cy="3145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137">
                <a:tc gridSpan="7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  <a:latin typeface="+mj-lt"/>
                        </a:rPr>
                        <a:t>April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10253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S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M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T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W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T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F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S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27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05220" y="1873947"/>
          <a:ext cx="3599260" cy="3145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137">
                <a:tc gridSpan="7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  <a:latin typeface="+mj-lt"/>
                        </a:rPr>
                        <a:t>May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10253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S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M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T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W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T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F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S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11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15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22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30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044100" y="1873947"/>
          <a:ext cx="3599260" cy="3145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137">
                <a:tc gridSpan="7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  <a:latin typeface="+mj-lt"/>
                        </a:rPr>
                        <a:t>June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10253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  <a:latin typeface="+mj-lt"/>
                        </a:rPr>
                        <a:t>M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  <a:latin typeface="+mj-lt"/>
                        </a:rPr>
                        <a:t>T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  <a:latin typeface="+mj-lt"/>
                        </a:rPr>
                        <a:t>W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  <a:latin typeface="+mj-lt"/>
                        </a:rPr>
                        <a:t>T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  <a:latin typeface="+mj-lt"/>
                        </a:rPr>
                        <a:t>F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5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12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17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19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26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29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566340" y="5511800"/>
            <a:ext cx="11077020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66340" y="5178028"/>
            <a:ext cx="856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  <a:endParaRPr lang="id-ID" sz="1600" b="1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1815" y="5552441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5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1815" y="5803405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27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05220" y="5552441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05220" y="5803405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11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44100" y="5533529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1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44100" y="5784493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17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44100" y="6033271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29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77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1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1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4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5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10" grpId="0"/>
          <p:bldP spid="11" grpId="0"/>
          <p:bldP spid="13" grpId="0"/>
          <p:bldP spid="14" grpId="0"/>
          <p:bldP spid="15" grpId="0"/>
          <p:bldP spid="16" grpId="0"/>
          <p:bldP spid="1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4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5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10" grpId="0"/>
          <p:bldP spid="11" grpId="0"/>
          <p:bldP spid="13" grpId="0"/>
          <p:bldP spid="14" grpId="0"/>
          <p:bldP spid="15" grpId="0"/>
          <p:bldP spid="16" grpId="0"/>
          <p:bldP spid="17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Calendar </a:t>
            </a: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66340" y="1873947"/>
          <a:ext cx="3599260" cy="3145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137">
                <a:tc gridSpan="7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  <a:latin typeface="+mj-lt"/>
                        </a:rPr>
                        <a:t>July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10253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S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M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T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W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T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F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S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25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26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05220" y="1873947"/>
          <a:ext cx="3599260" cy="3145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137">
                <a:tc gridSpan="7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  <a:latin typeface="+mj-lt"/>
                        </a:rPr>
                        <a:t>August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10253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S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M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T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W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T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F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S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7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14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15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21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23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26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28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044100" y="1873947"/>
          <a:ext cx="3599260" cy="3145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137">
                <a:tc gridSpan="7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  <a:latin typeface="+mj-lt"/>
                        </a:rPr>
                        <a:t>September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10253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S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M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T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W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T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F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S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4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11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18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19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23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25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30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566340" y="5511800"/>
            <a:ext cx="11077020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66340" y="5178028"/>
            <a:ext cx="856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  <a:endParaRPr lang="id-ID" sz="1600" b="1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1815" y="5552441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1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1815" y="5803405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25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1815" y="6052183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26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00695" y="5552441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15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00695" y="5803405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23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44100" y="5533529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7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44100" y="5784493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19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44100" y="6033271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23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44100" y="6255660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30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00695" y="6052182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26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61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Calendar</a:t>
            </a: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2021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66340" y="1873947"/>
          <a:ext cx="3599260" cy="3145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137">
                <a:tc gridSpan="7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  <a:latin typeface="+mj-lt"/>
                        </a:rPr>
                        <a:t>October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10253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S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M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T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W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T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F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S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10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20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25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05220" y="1873947"/>
          <a:ext cx="3599260" cy="3145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137">
                <a:tc gridSpan="7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  <a:latin typeface="+mj-lt"/>
                        </a:rPr>
                        <a:t>November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10253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S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M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T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W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T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F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S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6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13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15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20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23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27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044100" y="1873947"/>
          <a:ext cx="3599260" cy="3145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137">
                <a:tc gridSpan="7">
                  <a:txBody>
                    <a:bodyPr/>
                    <a:lstStyle/>
                    <a:p>
                      <a:pPr algn="ctr"/>
                      <a:r>
                        <a:rPr lang="id-ID" sz="1800" dirty="0">
                          <a:solidFill>
                            <a:schemeClr val="bg2"/>
                          </a:solidFill>
                          <a:latin typeface="+mj-lt"/>
                        </a:rPr>
                        <a:t>December</a:t>
                      </a:r>
                      <a:endParaRPr lang="en-US" sz="180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10253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S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M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T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W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T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F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+mj-lt"/>
                        </a:rPr>
                        <a:t>S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4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bg2"/>
                          </a:solidFill>
                        </a:rPr>
                        <a:t>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11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18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25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566340" y="5511800"/>
            <a:ext cx="11077020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66340" y="5178028"/>
            <a:ext cx="856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  <a:endParaRPr lang="id-ID" sz="1600" b="1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1815" y="5552441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10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1815" y="5803405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20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1815" y="6052183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25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05220" y="5552441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1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05220" y="5803405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7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44100" y="5533529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1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44100" y="5784493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5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00695" y="6033271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15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00695" y="6255660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23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894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</a:t>
            </a:r>
            <a:r>
              <a:rPr lang="en-US" sz="48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Event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00022" y="2095725"/>
            <a:ext cx="1797050" cy="1704976"/>
            <a:chOff x="346075" y="1740125"/>
            <a:chExt cx="1797050" cy="1704976"/>
          </a:xfrm>
          <a:solidFill>
            <a:schemeClr val="accent1"/>
          </a:solidFill>
        </p:grpSpPr>
        <p:sp>
          <p:nvSpPr>
            <p:cNvPr id="4" name="Freeform 3"/>
            <p:cNvSpPr>
              <a:spLocks/>
            </p:cNvSpPr>
            <p:nvPr/>
          </p:nvSpPr>
          <p:spPr bwMode="auto">
            <a:xfrm>
              <a:off x="346075" y="1951263"/>
              <a:ext cx="1797050" cy="1493838"/>
            </a:xfrm>
            <a:custGeom>
              <a:avLst/>
              <a:gdLst>
                <a:gd name="T0" fmla="*/ 738 w 770"/>
                <a:gd name="T1" fmla="*/ 0 h 639"/>
                <a:gd name="T2" fmla="*/ 31 w 770"/>
                <a:gd name="T3" fmla="*/ 0 h 639"/>
                <a:gd name="T4" fmla="*/ 0 w 770"/>
                <a:gd name="T5" fmla="*/ 33 h 639"/>
                <a:gd name="T6" fmla="*/ 0 w 770"/>
                <a:gd name="T7" fmla="*/ 605 h 639"/>
                <a:gd name="T8" fmla="*/ 31 w 770"/>
                <a:gd name="T9" fmla="*/ 639 h 639"/>
                <a:gd name="T10" fmla="*/ 738 w 770"/>
                <a:gd name="T11" fmla="*/ 639 h 639"/>
                <a:gd name="T12" fmla="*/ 770 w 770"/>
                <a:gd name="T13" fmla="*/ 605 h 639"/>
                <a:gd name="T14" fmla="*/ 770 w 770"/>
                <a:gd name="T15" fmla="*/ 33 h 639"/>
                <a:gd name="T16" fmla="*/ 738 w 770"/>
                <a:gd name="T17" fmla="*/ 0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0" h="639">
                  <a:moveTo>
                    <a:pt x="738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14" y="0"/>
                    <a:pt x="0" y="15"/>
                    <a:pt x="0" y="33"/>
                  </a:cubicBezTo>
                  <a:cubicBezTo>
                    <a:pt x="0" y="605"/>
                    <a:pt x="0" y="605"/>
                    <a:pt x="0" y="605"/>
                  </a:cubicBezTo>
                  <a:cubicBezTo>
                    <a:pt x="0" y="624"/>
                    <a:pt x="14" y="639"/>
                    <a:pt x="31" y="639"/>
                  </a:cubicBezTo>
                  <a:cubicBezTo>
                    <a:pt x="738" y="639"/>
                    <a:pt x="738" y="639"/>
                    <a:pt x="738" y="639"/>
                  </a:cubicBezTo>
                  <a:cubicBezTo>
                    <a:pt x="756" y="639"/>
                    <a:pt x="770" y="624"/>
                    <a:pt x="770" y="605"/>
                  </a:cubicBezTo>
                  <a:cubicBezTo>
                    <a:pt x="770" y="33"/>
                    <a:pt x="770" y="33"/>
                    <a:pt x="770" y="33"/>
                  </a:cubicBezTo>
                  <a:cubicBezTo>
                    <a:pt x="770" y="15"/>
                    <a:pt x="756" y="0"/>
                    <a:pt x="7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574675" y="1741713"/>
              <a:ext cx="112713" cy="217488"/>
            </a:xfrm>
            <a:custGeom>
              <a:avLst/>
              <a:gdLst>
                <a:gd name="T0" fmla="*/ 27 w 48"/>
                <a:gd name="T1" fmla="*/ 0 h 93"/>
                <a:gd name="T2" fmla="*/ 48 w 48"/>
                <a:gd name="T3" fmla="*/ 0 h 93"/>
                <a:gd name="T4" fmla="*/ 48 w 48"/>
                <a:gd name="T5" fmla="*/ 58 h 93"/>
                <a:gd name="T6" fmla="*/ 15 w 48"/>
                <a:gd name="T7" fmla="*/ 93 h 93"/>
                <a:gd name="T8" fmla="*/ 0 w 48"/>
                <a:gd name="T9" fmla="*/ 91 h 93"/>
                <a:gd name="T10" fmla="*/ 2 w 48"/>
                <a:gd name="T11" fmla="*/ 74 h 93"/>
                <a:gd name="T12" fmla="*/ 13 w 48"/>
                <a:gd name="T13" fmla="*/ 76 h 93"/>
                <a:gd name="T14" fmla="*/ 27 w 48"/>
                <a:gd name="T15" fmla="*/ 58 h 93"/>
                <a:gd name="T16" fmla="*/ 27 w 48"/>
                <a:gd name="T17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93">
                  <a:moveTo>
                    <a:pt x="27" y="0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48" y="58"/>
                    <a:pt x="48" y="58"/>
                    <a:pt x="48" y="58"/>
                  </a:cubicBezTo>
                  <a:cubicBezTo>
                    <a:pt x="48" y="84"/>
                    <a:pt x="35" y="93"/>
                    <a:pt x="15" y="93"/>
                  </a:cubicBezTo>
                  <a:cubicBezTo>
                    <a:pt x="10" y="93"/>
                    <a:pt x="4" y="92"/>
                    <a:pt x="0" y="91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5" y="75"/>
                    <a:pt x="9" y="76"/>
                    <a:pt x="13" y="76"/>
                  </a:cubicBezTo>
                  <a:cubicBezTo>
                    <a:pt x="22" y="76"/>
                    <a:pt x="27" y="72"/>
                    <a:pt x="27" y="58"/>
                  </a:cubicBezTo>
                  <a:lnTo>
                    <a:pt x="2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709613" y="1741713"/>
              <a:ext cx="196850" cy="214313"/>
            </a:xfrm>
            <a:custGeom>
              <a:avLst/>
              <a:gdLst>
                <a:gd name="T0" fmla="*/ 28 w 84"/>
                <a:gd name="T1" fmla="*/ 68 h 92"/>
                <a:gd name="T2" fmla="*/ 22 w 84"/>
                <a:gd name="T3" fmla="*/ 92 h 92"/>
                <a:gd name="T4" fmla="*/ 0 w 84"/>
                <a:gd name="T5" fmla="*/ 92 h 92"/>
                <a:gd name="T6" fmla="*/ 28 w 84"/>
                <a:gd name="T7" fmla="*/ 0 h 92"/>
                <a:gd name="T8" fmla="*/ 56 w 84"/>
                <a:gd name="T9" fmla="*/ 0 h 92"/>
                <a:gd name="T10" fmla="*/ 84 w 84"/>
                <a:gd name="T11" fmla="*/ 92 h 92"/>
                <a:gd name="T12" fmla="*/ 62 w 84"/>
                <a:gd name="T13" fmla="*/ 92 h 92"/>
                <a:gd name="T14" fmla="*/ 55 w 84"/>
                <a:gd name="T15" fmla="*/ 68 h 92"/>
                <a:gd name="T16" fmla="*/ 28 w 84"/>
                <a:gd name="T17" fmla="*/ 68 h 92"/>
                <a:gd name="T18" fmla="*/ 52 w 84"/>
                <a:gd name="T19" fmla="*/ 52 h 92"/>
                <a:gd name="T20" fmla="*/ 46 w 84"/>
                <a:gd name="T21" fmla="*/ 33 h 92"/>
                <a:gd name="T22" fmla="*/ 41 w 84"/>
                <a:gd name="T23" fmla="*/ 15 h 92"/>
                <a:gd name="T24" fmla="*/ 41 w 84"/>
                <a:gd name="T25" fmla="*/ 15 h 92"/>
                <a:gd name="T26" fmla="*/ 37 w 84"/>
                <a:gd name="T27" fmla="*/ 33 h 92"/>
                <a:gd name="T28" fmla="*/ 31 w 84"/>
                <a:gd name="T29" fmla="*/ 52 h 92"/>
                <a:gd name="T30" fmla="*/ 52 w 84"/>
                <a:gd name="T31" fmla="*/ 5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4" h="92">
                  <a:moveTo>
                    <a:pt x="28" y="68"/>
                  </a:moveTo>
                  <a:cubicBezTo>
                    <a:pt x="22" y="92"/>
                    <a:pt x="22" y="92"/>
                    <a:pt x="22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84" y="92"/>
                    <a:pt x="84" y="92"/>
                    <a:pt x="84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55" y="68"/>
                    <a:pt x="55" y="68"/>
                    <a:pt x="55" y="68"/>
                  </a:cubicBezTo>
                  <a:lnTo>
                    <a:pt x="28" y="68"/>
                  </a:lnTo>
                  <a:close/>
                  <a:moveTo>
                    <a:pt x="52" y="52"/>
                  </a:moveTo>
                  <a:cubicBezTo>
                    <a:pt x="46" y="33"/>
                    <a:pt x="46" y="33"/>
                    <a:pt x="46" y="33"/>
                  </a:cubicBezTo>
                  <a:cubicBezTo>
                    <a:pt x="44" y="28"/>
                    <a:pt x="43" y="21"/>
                    <a:pt x="41" y="15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0" y="21"/>
                    <a:pt x="38" y="28"/>
                    <a:pt x="37" y="33"/>
                  </a:cubicBezTo>
                  <a:cubicBezTo>
                    <a:pt x="31" y="52"/>
                    <a:pt x="31" y="52"/>
                    <a:pt x="31" y="52"/>
                  </a:cubicBezTo>
                  <a:lnTo>
                    <a:pt x="52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933450" y="1741713"/>
              <a:ext cx="177800" cy="214313"/>
            </a:xfrm>
            <a:custGeom>
              <a:avLst/>
              <a:gdLst>
                <a:gd name="T0" fmla="*/ 0 w 76"/>
                <a:gd name="T1" fmla="*/ 92 h 92"/>
                <a:gd name="T2" fmla="*/ 0 w 76"/>
                <a:gd name="T3" fmla="*/ 0 h 92"/>
                <a:gd name="T4" fmla="*/ 25 w 76"/>
                <a:gd name="T5" fmla="*/ 0 h 92"/>
                <a:gd name="T6" fmla="*/ 44 w 76"/>
                <a:gd name="T7" fmla="*/ 33 h 92"/>
                <a:gd name="T8" fmla="*/ 59 w 76"/>
                <a:gd name="T9" fmla="*/ 65 h 92"/>
                <a:gd name="T10" fmla="*/ 59 w 76"/>
                <a:gd name="T11" fmla="*/ 65 h 92"/>
                <a:gd name="T12" fmla="*/ 57 w 76"/>
                <a:gd name="T13" fmla="*/ 26 h 92"/>
                <a:gd name="T14" fmla="*/ 57 w 76"/>
                <a:gd name="T15" fmla="*/ 0 h 92"/>
                <a:gd name="T16" fmla="*/ 76 w 76"/>
                <a:gd name="T17" fmla="*/ 0 h 92"/>
                <a:gd name="T18" fmla="*/ 76 w 76"/>
                <a:gd name="T19" fmla="*/ 92 h 92"/>
                <a:gd name="T20" fmla="*/ 55 w 76"/>
                <a:gd name="T21" fmla="*/ 92 h 92"/>
                <a:gd name="T22" fmla="*/ 35 w 76"/>
                <a:gd name="T23" fmla="*/ 56 h 92"/>
                <a:gd name="T24" fmla="*/ 19 w 76"/>
                <a:gd name="T25" fmla="*/ 24 h 92"/>
                <a:gd name="T26" fmla="*/ 18 w 76"/>
                <a:gd name="T27" fmla="*/ 24 h 92"/>
                <a:gd name="T28" fmla="*/ 19 w 76"/>
                <a:gd name="T29" fmla="*/ 64 h 92"/>
                <a:gd name="T30" fmla="*/ 19 w 76"/>
                <a:gd name="T31" fmla="*/ 92 h 92"/>
                <a:gd name="T32" fmla="*/ 0 w 76"/>
                <a:gd name="T33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6" h="92">
                  <a:moveTo>
                    <a:pt x="0" y="9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9" y="43"/>
                    <a:pt x="54" y="55"/>
                    <a:pt x="59" y="65"/>
                  </a:cubicBezTo>
                  <a:cubicBezTo>
                    <a:pt x="59" y="65"/>
                    <a:pt x="59" y="65"/>
                    <a:pt x="59" y="65"/>
                  </a:cubicBezTo>
                  <a:cubicBezTo>
                    <a:pt x="58" y="53"/>
                    <a:pt x="57" y="40"/>
                    <a:pt x="57" y="26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92"/>
                    <a:pt x="76" y="92"/>
                    <a:pt x="76" y="92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29" y="46"/>
                    <a:pt x="23" y="35"/>
                    <a:pt x="19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9" y="36"/>
                    <a:pt x="19" y="49"/>
                    <a:pt x="19" y="64"/>
                  </a:cubicBezTo>
                  <a:cubicBezTo>
                    <a:pt x="19" y="92"/>
                    <a:pt x="19" y="92"/>
                    <a:pt x="19" y="92"/>
                  </a:cubicBezTo>
                  <a:lnTo>
                    <a:pt x="0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1154113" y="1741713"/>
              <a:ext cx="174625" cy="217488"/>
            </a:xfrm>
            <a:custGeom>
              <a:avLst/>
              <a:gdLst>
                <a:gd name="T0" fmla="*/ 21 w 75"/>
                <a:gd name="T1" fmla="*/ 0 h 93"/>
                <a:gd name="T2" fmla="*/ 21 w 75"/>
                <a:gd name="T3" fmla="*/ 52 h 93"/>
                <a:gd name="T4" fmla="*/ 38 w 75"/>
                <a:gd name="T5" fmla="*/ 76 h 93"/>
                <a:gd name="T6" fmla="*/ 54 w 75"/>
                <a:gd name="T7" fmla="*/ 52 h 93"/>
                <a:gd name="T8" fmla="*/ 54 w 75"/>
                <a:gd name="T9" fmla="*/ 0 h 93"/>
                <a:gd name="T10" fmla="*/ 75 w 75"/>
                <a:gd name="T11" fmla="*/ 0 h 93"/>
                <a:gd name="T12" fmla="*/ 75 w 75"/>
                <a:gd name="T13" fmla="*/ 51 h 93"/>
                <a:gd name="T14" fmla="*/ 37 w 75"/>
                <a:gd name="T15" fmla="*/ 93 h 93"/>
                <a:gd name="T16" fmla="*/ 0 w 75"/>
                <a:gd name="T17" fmla="*/ 51 h 93"/>
                <a:gd name="T18" fmla="*/ 0 w 75"/>
                <a:gd name="T19" fmla="*/ 0 h 93"/>
                <a:gd name="T20" fmla="*/ 21 w 75"/>
                <a:gd name="T2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93">
                  <a:moveTo>
                    <a:pt x="21" y="0"/>
                  </a:moveTo>
                  <a:cubicBezTo>
                    <a:pt x="21" y="52"/>
                    <a:pt x="21" y="52"/>
                    <a:pt x="21" y="52"/>
                  </a:cubicBezTo>
                  <a:cubicBezTo>
                    <a:pt x="21" y="68"/>
                    <a:pt x="27" y="76"/>
                    <a:pt x="38" y="76"/>
                  </a:cubicBezTo>
                  <a:cubicBezTo>
                    <a:pt x="48" y="76"/>
                    <a:pt x="54" y="69"/>
                    <a:pt x="54" y="5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51"/>
                    <a:pt x="75" y="51"/>
                    <a:pt x="75" y="51"/>
                  </a:cubicBezTo>
                  <a:cubicBezTo>
                    <a:pt x="75" y="80"/>
                    <a:pt x="61" y="93"/>
                    <a:pt x="37" y="93"/>
                  </a:cubicBezTo>
                  <a:cubicBezTo>
                    <a:pt x="14" y="93"/>
                    <a:pt x="0" y="80"/>
                    <a:pt x="0" y="51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2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8"/>
            <p:cNvSpPr>
              <a:spLocks noEditPoints="1"/>
            </p:cNvSpPr>
            <p:nvPr/>
          </p:nvSpPr>
          <p:spPr bwMode="auto">
            <a:xfrm>
              <a:off x="1344613" y="1741713"/>
              <a:ext cx="196850" cy="214313"/>
            </a:xfrm>
            <a:custGeom>
              <a:avLst/>
              <a:gdLst>
                <a:gd name="T0" fmla="*/ 28 w 84"/>
                <a:gd name="T1" fmla="*/ 68 h 92"/>
                <a:gd name="T2" fmla="*/ 22 w 84"/>
                <a:gd name="T3" fmla="*/ 92 h 92"/>
                <a:gd name="T4" fmla="*/ 0 w 84"/>
                <a:gd name="T5" fmla="*/ 92 h 92"/>
                <a:gd name="T6" fmla="*/ 28 w 84"/>
                <a:gd name="T7" fmla="*/ 0 h 92"/>
                <a:gd name="T8" fmla="*/ 55 w 84"/>
                <a:gd name="T9" fmla="*/ 0 h 92"/>
                <a:gd name="T10" fmla="*/ 84 w 84"/>
                <a:gd name="T11" fmla="*/ 92 h 92"/>
                <a:gd name="T12" fmla="*/ 62 w 84"/>
                <a:gd name="T13" fmla="*/ 92 h 92"/>
                <a:gd name="T14" fmla="*/ 55 w 84"/>
                <a:gd name="T15" fmla="*/ 68 h 92"/>
                <a:gd name="T16" fmla="*/ 28 w 84"/>
                <a:gd name="T17" fmla="*/ 68 h 92"/>
                <a:gd name="T18" fmla="*/ 51 w 84"/>
                <a:gd name="T19" fmla="*/ 52 h 92"/>
                <a:gd name="T20" fmla="*/ 46 w 84"/>
                <a:gd name="T21" fmla="*/ 33 h 92"/>
                <a:gd name="T22" fmla="*/ 41 w 84"/>
                <a:gd name="T23" fmla="*/ 15 h 92"/>
                <a:gd name="T24" fmla="*/ 41 w 84"/>
                <a:gd name="T25" fmla="*/ 15 h 92"/>
                <a:gd name="T26" fmla="*/ 37 w 84"/>
                <a:gd name="T27" fmla="*/ 33 h 92"/>
                <a:gd name="T28" fmla="*/ 31 w 84"/>
                <a:gd name="T29" fmla="*/ 52 h 92"/>
                <a:gd name="T30" fmla="*/ 51 w 84"/>
                <a:gd name="T31" fmla="*/ 5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4" h="92">
                  <a:moveTo>
                    <a:pt x="28" y="68"/>
                  </a:moveTo>
                  <a:cubicBezTo>
                    <a:pt x="22" y="92"/>
                    <a:pt x="22" y="92"/>
                    <a:pt x="22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84" y="92"/>
                    <a:pt x="84" y="92"/>
                    <a:pt x="84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55" y="68"/>
                    <a:pt x="55" y="68"/>
                    <a:pt x="55" y="68"/>
                  </a:cubicBezTo>
                  <a:lnTo>
                    <a:pt x="28" y="68"/>
                  </a:lnTo>
                  <a:close/>
                  <a:moveTo>
                    <a:pt x="51" y="52"/>
                  </a:moveTo>
                  <a:cubicBezTo>
                    <a:pt x="46" y="33"/>
                    <a:pt x="46" y="33"/>
                    <a:pt x="46" y="33"/>
                  </a:cubicBezTo>
                  <a:cubicBezTo>
                    <a:pt x="44" y="28"/>
                    <a:pt x="43" y="21"/>
                    <a:pt x="41" y="15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0" y="21"/>
                    <a:pt x="38" y="28"/>
                    <a:pt x="37" y="33"/>
                  </a:cubicBezTo>
                  <a:cubicBezTo>
                    <a:pt x="31" y="52"/>
                    <a:pt x="31" y="52"/>
                    <a:pt x="31" y="52"/>
                  </a:cubicBezTo>
                  <a:lnTo>
                    <a:pt x="51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1568450" y="1740125"/>
              <a:ext cx="161925" cy="215900"/>
            </a:xfrm>
            <a:custGeom>
              <a:avLst/>
              <a:gdLst>
                <a:gd name="T0" fmla="*/ 0 w 69"/>
                <a:gd name="T1" fmla="*/ 2 h 93"/>
                <a:gd name="T2" fmla="*/ 28 w 69"/>
                <a:gd name="T3" fmla="*/ 0 h 93"/>
                <a:gd name="T4" fmla="*/ 57 w 69"/>
                <a:gd name="T5" fmla="*/ 7 h 93"/>
                <a:gd name="T6" fmla="*/ 66 w 69"/>
                <a:gd name="T7" fmla="*/ 27 h 93"/>
                <a:gd name="T8" fmla="*/ 50 w 69"/>
                <a:gd name="T9" fmla="*/ 49 h 93"/>
                <a:gd name="T10" fmla="*/ 50 w 69"/>
                <a:gd name="T11" fmla="*/ 50 h 93"/>
                <a:gd name="T12" fmla="*/ 62 w 69"/>
                <a:gd name="T13" fmla="*/ 67 h 93"/>
                <a:gd name="T14" fmla="*/ 69 w 69"/>
                <a:gd name="T15" fmla="*/ 93 h 93"/>
                <a:gd name="T16" fmla="*/ 48 w 69"/>
                <a:gd name="T17" fmla="*/ 93 h 93"/>
                <a:gd name="T18" fmla="*/ 42 w 69"/>
                <a:gd name="T19" fmla="*/ 71 h 93"/>
                <a:gd name="T20" fmla="*/ 27 w 69"/>
                <a:gd name="T21" fmla="*/ 56 h 93"/>
                <a:gd name="T22" fmla="*/ 21 w 69"/>
                <a:gd name="T23" fmla="*/ 56 h 93"/>
                <a:gd name="T24" fmla="*/ 21 w 69"/>
                <a:gd name="T25" fmla="*/ 93 h 93"/>
                <a:gd name="T26" fmla="*/ 0 w 69"/>
                <a:gd name="T27" fmla="*/ 93 h 93"/>
                <a:gd name="T28" fmla="*/ 0 w 69"/>
                <a:gd name="T29" fmla="*/ 2 h 93"/>
                <a:gd name="T30" fmla="*/ 21 w 69"/>
                <a:gd name="T31" fmla="*/ 42 h 93"/>
                <a:gd name="T32" fmla="*/ 29 w 69"/>
                <a:gd name="T33" fmla="*/ 42 h 93"/>
                <a:gd name="T34" fmla="*/ 45 w 69"/>
                <a:gd name="T35" fmla="*/ 28 h 93"/>
                <a:gd name="T36" fmla="*/ 30 w 69"/>
                <a:gd name="T37" fmla="*/ 16 h 93"/>
                <a:gd name="T38" fmla="*/ 21 w 69"/>
                <a:gd name="T39" fmla="*/ 16 h 93"/>
                <a:gd name="T40" fmla="*/ 21 w 69"/>
                <a:gd name="T41" fmla="*/ 42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" h="93">
                  <a:moveTo>
                    <a:pt x="0" y="2"/>
                  </a:moveTo>
                  <a:cubicBezTo>
                    <a:pt x="7" y="1"/>
                    <a:pt x="17" y="0"/>
                    <a:pt x="28" y="0"/>
                  </a:cubicBezTo>
                  <a:cubicBezTo>
                    <a:pt x="41" y="0"/>
                    <a:pt x="51" y="2"/>
                    <a:pt x="57" y="7"/>
                  </a:cubicBezTo>
                  <a:cubicBezTo>
                    <a:pt x="63" y="12"/>
                    <a:pt x="66" y="18"/>
                    <a:pt x="66" y="27"/>
                  </a:cubicBezTo>
                  <a:cubicBezTo>
                    <a:pt x="66" y="38"/>
                    <a:pt x="58" y="46"/>
                    <a:pt x="50" y="49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6" y="52"/>
                    <a:pt x="60" y="58"/>
                    <a:pt x="62" y="67"/>
                  </a:cubicBezTo>
                  <a:cubicBezTo>
                    <a:pt x="65" y="77"/>
                    <a:pt x="68" y="89"/>
                    <a:pt x="69" y="93"/>
                  </a:cubicBezTo>
                  <a:cubicBezTo>
                    <a:pt x="48" y="93"/>
                    <a:pt x="48" y="93"/>
                    <a:pt x="48" y="93"/>
                  </a:cubicBezTo>
                  <a:cubicBezTo>
                    <a:pt x="47" y="90"/>
                    <a:pt x="45" y="82"/>
                    <a:pt x="42" y="71"/>
                  </a:cubicBezTo>
                  <a:cubicBezTo>
                    <a:pt x="39" y="60"/>
                    <a:pt x="35" y="57"/>
                    <a:pt x="27" y="56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93"/>
                    <a:pt x="21" y="93"/>
                    <a:pt x="21" y="93"/>
                  </a:cubicBezTo>
                  <a:cubicBezTo>
                    <a:pt x="0" y="93"/>
                    <a:pt x="0" y="93"/>
                    <a:pt x="0" y="93"/>
                  </a:cubicBezTo>
                  <a:lnTo>
                    <a:pt x="0" y="2"/>
                  </a:lnTo>
                  <a:close/>
                  <a:moveTo>
                    <a:pt x="21" y="42"/>
                  </a:moveTo>
                  <a:cubicBezTo>
                    <a:pt x="29" y="42"/>
                    <a:pt x="29" y="42"/>
                    <a:pt x="29" y="42"/>
                  </a:cubicBezTo>
                  <a:cubicBezTo>
                    <a:pt x="39" y="42"/>
                    <a:pt x="45" y="36"/>
                    <a:pt x="45" y="28"/>
                  </a:cubicBezTo>
                  <a:cubicBezTo>
                    <a:pt x="45" y="20"/>
                    <a:pt x="40" y="16"/>
                    <a:pt x="30" y="16"/>
                  </a:cubicBezTo>
                  <a:cubicBezTo>
                    <a:pt x="25" y="16"/>
                    <a:pt x="22" y="16"/>
                    <a:pt x="21" y="16"/>
                  </a:cubicBezTo>
                  <a:lnTo>
                    <a:pt x="21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1731963" y="1741713"/>
              <a:ext cx="187325" cy="214313"/>
            </a:xfrm>
            <a:custGeom>
              <a:avLst/>
              <a:gdLst>
                <a:gd name="T0" fmla="*/ 29 w 80"/>
                <a:gd name="T1" fmla="*/ 92 h 92"/>
                <a:gd name="T2" fmla="*/ 29 w 80"/>
                <a:gd name="T3" fmla="*/ 54 h 92"/>
                <a:gd name="T4" fmla="*/ 0 w 80"/>
                <a:gd name="T5" fmla="*/ 0 h 92"/>
                <a:gd name="T6" fmla="*/ 24 w 80"/>
                <a:gd name="T7" fmla="*/ 0 h 92"/>
                <a:gd name="T8" fmla="*/ 34 w 80"/>
                <a:gd name="T9" fmla="*/ 22 h 92"/>
                <a:gd name="T10" fmla="*/ 41 w 80"/>
                <a:gd name="T11" fmla="*/ 39 h 92"/>
                <a:gd name="T12" fmla="*/ 41 w 80"/>
                <a:gd name="T13" fmla="*/ 39 h 92"/>
                <a:gd name="T14" fmla="*/ 48 w 80"/>
                <a:gd name="T15" fmla="*/ 22 h 92"/>
                <a:gd name="T16" fmla="*/ 57 w 80"/>
                <a:gd name="T17" fmla="*/ 0 h 92"/>
                <a:gd name="T18" fmla="*/ 80 w 80"/>
                <a:gd name="T19" fmla="*/ 0 h 92"/>
                <a:gd name="T20" fmla="*/ 50 w 80"/>
                <a:gd name="T21" fmla="*/ 53 h 92"/>
                <a:gd name="T22" fmla="*/ 50 w 80"/>
                <a:gd name="T23" fmla="*/ 92 h 92"/>
                <a:gd name="T24" fmla="*/ 29 w 80"/>
                <a:gd name="T2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0" h="92">
                  <a:moveTo>
                    <a:pt x="29" y="92"/>
                  </a:moveTo>
                  <a:cubicBezTo>
                    <a:pt x="29" y="54"/>
                    <a:pt x="29" y="54"/>
                    <a:pt x="29" y="5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6" y="29"/>
                    <a:pt x="38" y="33"/>
                    <a:pt x="41" y="39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43" y="34"/>
                    <a:pt x="45" y="28"/>
                    <a:pt x="48" y="22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50" y="53"/>
                    <a:pt x="50" y="53"/>
                    <a:pt x="50" y="53"/>
                  </a:cubicBezTo>
                  <a:cubicBezTo>
                    <a:pt x="50" y="92"/>
                    <a:pt x="50" y="92"/>
                    <a:pt x="50" y="92"/>
                  </a:cubicBezTo>
                  <a:lnTo>
                    <a:pt x="29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255852" y="2095725"/>
            <a:ext cx="1797050" cy="1704976"/>
            <a:chOff x="2303463" y="1740125"/>
            <a:chExt cx="1797050" cy="1704976"/>
          </a:xfrm>
          <a:solidFill>
            <a:schemeClr val="accent2"/>
          </a:solidFill>
        </p:grpSpPr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2303463" y="1951263"/>
              <a:ext cx="1797050" cy="1493838"/>
            </a:xfrm>
            <a:custGeom>
              <a:avLst/>
              <a:gdLst>
                <a:gd name="T0" fmla="*/ 738 w 770"/>
                <a:gd name="T1" fmla="*/ 0 h 639"/>
                <a:gd name="T2" fmla="*/ 31 w 770"/>
                <a:gd name="T3" fmla="*/ 0 h 639"/>
                <a:gd name="T4" fmla="*/ 0 w 770"/>
                <a:gd name="T5" fmla="*/ 33 h 639"/>
                <a:gd name="T6" fmla="*/ 0 w 770"/>
                <a:gd name="T7" fmla="*/ 605 h 639"/>
                <a:gd name="T8" fmla="*/ 31 w 770"/>
                <a:gd name="T9" fmla="*/ 639 h 639"/>
                <a:gd name="T10" fmla="*/ 738 w 770"/>
                <a:gd name="T11" fmla="*/ 639 h 639"/>
                <a:gd name="T12" fmla="*/ 770 w 770"/>
                <a:gd name="T13" fmla="*/ 605 h 639"/>
                <a:gd name="T14" fmla="*/ 770 w 770"/>
                <a:gd name="T15" fmla="*/ 33 h 639"/>
                <a:gd name="T16" fmla="*/ 738 w 770"/>
                <a:gd name="T17" fmla="*/ 0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0" h="639">
                  <a:moveTo>
                    <a:pt x="738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14" y="0"/>
                    <a:pt x="0" y="15"/>
                    <a:pt x="0" y="33"/>
                  </a:cubicBezTo>
                  <a:cubicBezTo>
                    <a:pt x="0" y="605"/>
                    <a:pt x="0" y="605"/>
                    <a:pt x="0" y="605"/>
                  </a:cubicBezTo>
                  <a:cubicBezTo>
                    <a:pt x="0" y="624"/>
                    <a:pt x="14" y="639"/>
                    <a:pt x="31" y="639"/>
                  </a:cubicBezTo>
                  <a:cubicBezTo>
                    <a:pt x="738" y="639"/>
                    <a:pt x="738" y="639"/>
                    <a:pt x="738" y="639"/>
                  </a:cubicBezTo>
                  <a:cubicBezTo>
                    <a:pt x="756" y="639"/>
                    <a:pt x="770" y="624"/>
                    <a:pt x="770" y="605"/>
                  </a:cubicBezTo>
                  <a:cubicBezTo>
                    <a:pt x="770" y="33"/>
                    <a:pt x="770" y="33"/>
                    <a:pt x="770" y="33"/>
                  </a:cubicBezTo>
                  <a:cubicBezTo>
                    <a:pt x="770" y="15"/>
                    <a:pt x="756" y="0"/>
                    <a:pt x="7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2476500" y="1741713"/>
              <a:ext cx="130175" cy="214313"/>
            </a:xfrm>
            <a:custGeom>
              <a:avLst/>
              <a:gdLst>
                <a:gd name="T0" fmla="*/ 0 w 82"/>
                <a:gd name="T1" fmla="*/ 0 h 135"/>
                <a:gd name="T2" fmla="*/ 82 w 82"/>
                <a:gd name="T3" fmla="*/ 0 h 135"/>
                <a:gd name="T4" fmla="*/ 82 w 82"/>
                <a:gd name="T5" fmla="*/ 25 h 135"/>
                <a:gd name="T6" fmla="*/ 29 w 82"/>
                <a:gd name="T7" fmla="*/ 25 h 135"/>
                <a:gd name="T8" fmla="*/ 29 w 82"/>
                <a:gd name="T9" fmla="*/ 56 h 135"/>
                <a:gd name="T10" fmla="*/ 78 w 82"/>
                <a:gd name="T11" fmla="*/ 56 h 135"/>
                <a:gd name="T12" fmla="*/ 78 w 82"/>
                <a:gd name="T13" fmla="*/ 81 h 135"/>
                <a:gd name="T14" fmla="*/ 29 w 82"/>
                <a:gd name="T15" fmla="*/ 81 h 135"/>
                <a:gd name="T16" fmla="*/ 29 w 82"/>
                <a:gd name="T17" fmla="*/ 135 h 135"/>
                <a:gd name="T18" fmla="*/ 0 w 82"/>
                <a:gd name="T19" fmla="*/ 135 h 135"/>
                <a:gd name="T20" fmla="*/ 0 w 82"/>
                <a:gd name="T21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2" h="135">
                  <a:moveTo>
                    <a:pt x="0" y="0"/>
                  </a:moveTo>
                  <a:lnTo>
                    <a:pt x="82" y="0"/>
                  </a:lnTo>
                  <a:lnTo>
                    <a:pt x="82" y="25"/>
                  </a:lnTo>
                  <a:lnTo>
                    <a:pt x="29" y="25"/>
                  </a:lnTo>
                  <a:lnTo>
                    <a:pt x="29" y="56"/>
                  </a:lnTo>
                  <a:lnTo>
                    <a:pt x="78" y="56"/>
                  </a:lnTo>
                  <a:lnTo>
                    <a:pt x="78" y="81"/>
                  </a:lnTo>
                  <a:lnTo>
                    <a:pt x="29" y="81"/>
                  </a:lnTo>
                  <a:lnTo>
                    <a:pt x="29" y="135"/>
                  </a:lnTo>
                  <a:lnTo>
                    <a:pt x="0" y="13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2641600" y="1741713"/>
              <a:ext cx="138113" cy="214313"/>
            </a:xfrm>
            <a:custGeom>
              <a:avLst/>
              <a:gdLst>
                <a:gd name="T0" fmla="*/ 81 w 87"/>
                <a:gd name="T1" fmla="*/ 78 h 135"/>
                <a:gd name="T2" fmla="*/ 31 w 87"/>
                <a:gd name="T3" fmla="*/ 78 h 135"/>
                <a:gd name="T4" fmla="*/ 31 w 87"/>
                <a:gd name="T5" fmla="*/ 110 h 135"/>
                <a:gd name="T6" fmla="*/ 87 w 87"/>
                <a:gd name="T7" fmla="*/ 110 h 135"/>
                <a:gd name="T8" fmla="*/ 87 w 87"/>
                <a:gd name="T9" fmla="*/ 135 h 135"/>
                <a:gd name="T10" fmla="*/ 0 w 87"/>
                <a:gd name="T11" fmla="*/ 135 h 135"/>
                <a:gd name="T12" fmla="*/ 0 w 87"/>
                <a:gd name="T13" fmla="*/ 0 h 135"/>
                <a:gd name="T14" fmla="*/ 84 w 87"/>
                <a:gd name="T15" fmla="*/ 0 h 135"/>
                <a:gd name="T16" fmla="*/ 84 w 87"/>
                <a:gd name="T17" fmla="*/ 25 h 135"/>
                <a:gd name="T18" fmla="*/ 31 w 87"/>
                <a:gd name="T19" fmla="*/ 25 h 135"/>
                <a:gd name="T20" fmla="*/ 31 w 87"/>
                <a:gd name="T21" fmla="*/ 53 h 135"/>
                <a:gd name="T22" fmla="*/ 81 w 87"/>
                <a:gd name="T23" fmla="*/ 53 h 135"/>
                <a:gd name="T24" fmla="*/ 81 w 87"/>
                <a:gd name="T25" fmla="*/ 7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7" h="135">
                  <a:moveTo>
                    <a:pt x="81" y="78"/>
                  </a:moveTo>
                  <a:lnTo>
                    <a:pt x="31" y="78"/>
                  </a:lnTo>
                  <a:lnTo>
                    <a:pt x="31" y="110"/>
                  </a:lnTo>
                  <a:lnTo>
                    <a:pt x="87" y="110"/>
                  </a:lnTo>
                  <a:lnTo>
                    <a:pt x="87" y="135"/>
                  </a:lnTo>
                  <a:lnTo>
                    <a:pt x="0" y="135"/>
                  </a:lnTo>
                  <a:lnTo>
                    <a:pt x="0" y="0"/>
                  </a:lnTo>
                  <a:lnTo>
                    <a:pt x="84" y="0"/>
                  </a:lnTo>
                  <a:lnTo>
                    <a:pt x="84" y="25"/>
                  </a:lnTo>
                  <a:lnTo>
                    <a:pt x="31" y="25"/>
                  </a:lnTo>
                  <a:lnTo>
                    <a:pt x="31" y="53"/>
                  </a:lnTo>
                  <a:lnTo>
                    <a:pt x="81" y="53"/>
                  </a:lnTo>
                  <a:lnTo>
                    <a:pt x="81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eform 16"/>
            <p:cNvSpPr>
              <a:spLocks noEditPoints="1"/>
            </p:cNvSpPr>
            <p:nvPr/>
          </p:nvSpPr>
          <p:spPr bwMode="auto">
            <a:xfrm>
              <a:off x="2813050" y="1740125"/>
              <a:ext cx="158750" cy="215900"/>
            </a:xfrm>
            <a:custGeom>
              <a:avLst/>
              <a:gdLst>
                <a:gd name="T0" fmla="*/ 0 w 68"/>
                <a:gd name="T1" fmla="*/ 2 h 93"/>
                <a:gd name="T2" fmla="*/ 27 w 68"/>
                <a:gd name="T3" fmla="*/ 0 h 93"/>
                <a:gd name="T4" fmla="*/ 54 w 68"/>
                <a:gd name="T5" fmla="*/ 5 h 93"/>
                <a:gd name="T6" fmla="*/ 65 w 68"/>
                <a:gd name="T7" fmla="*/ 23 h 93"/>
                <a:gd name="T8" fmla="*/ 50 w 68"/>
                <a:gd name="T9" fmla="*/ 43 h 93"/>
                <a:gd name="T10" fmla="*/ 50 w 68"/>
                <a:gd name="T11" fmla="*/ 43 h 93"/>
                <a:gd name="T12" fmla="*/ 68 w 68"/>
                <a:gd name="T13" fmla="*/ 66 h 93"/>
                <a:gd name="T14" fmla="*/ 58 w 68"/>
                <a:gd name="T15" fmla="*/ 85 h 93"/>
                <a:gd name="T16" fmla="*/ 22 w 68"/>
                <a:gd name="T17" fmla="*/ 93 h 93"/>
                <a:gd name="T18" fmla="*/ 0 w 68"/>
                <a:gd name="T19" fmla="*/ 92 h 93"/>
                <a:gd name="T20" fmla="*/ 0 w 68"/>
                <a:gd name="T21" fmla="*/ 2 h 93"/>
                <a:gd name="T22" fmla="*/ 20 w 68"/>
                <a:gd name="T23" fmla="*/ 37 h 93"/>
                <a:gd name="T24" fmla="*/ 27 w 68"/>
                <a:gd name="T25" fmla="*/ 37 h 93"/>
                <a:gd name="T26" fmla="*/ 44 w 68"/>
                <a:gd name="T27" fmla="*/ 26 h 93"/>
                <a:gd name="T28" fmla="*/ 29 w 68"/>
                <a:gd name="T29" fmla="*/ 15 h 93"/>
                <a:gd name="T30" fmla="*/ 20 w 68"/>
                <a:gd name="T31" fmla="*/ 16 h 93"/>
                <a:gd name="T32" fmla="*/ 20 w 68"/>
                <a:gd name="T33" fmla="*/ 37 h 93"/>
                <a:gd name="T34" fmla="*/ 20 w 68"/>
                <a:gd name="T35" fmla="*/ 78 h 93"/>
                <a:gd name="T36" fmla="*/ 28 w 68"/>
                <a:gd name="T37" fmla="*/ 78 h 93"/>
                <a:gd name="T38" fmla="*/ 46 w 68"/>
                <a:gd name="T39" fmla="*/ 65 h 93"/>
                <a:gd name="T40" fmla="*/ 27 w 68"/>
                <a:gd name="T41" fmla="*/ 52 h 93"/>
                <a:gd name="T42" fmla="*/ 20 w 68"/>
                <a:gd name="T43" fmla="*/ 52 h 93"/>
                <a:gd name="T44" fmla="*/ 20 w 68"/>
                <a:gd name="T45" fmla="*/ 78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8" h="93">
                  <a:moveTo>
                    <a:pt x="0" y="2"/>
                  </a:moveTo>
                  <a:cubicBezTo>
                    <a:pt x="5" y="1"/>
                    <a:pt x="16" y="0"/>
                    <a:pt x="27" y="0"/>
                  </a:cubicBezTo>
                  <a:cubicBezTo>
                    <a:pt x="39" y="0"/>
                    <a:pt x="47" y="1"/>
                    <a:pt x="54" y="5"/>
                  </a:cubicBezTo>
                  <a:cubicBezTo>
                    <a:pt x="60" y="9"/>
                    <a:pt x="65" y="15"/>
                    <a:pt x="65" y="23"/>
                  </a:cubicBezTo>
                  <a:cubicBezTo>
                    <a:pt x="65" y="31"/>
                    <a:pt x="60" y="39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60" y="46"/>
                    <a:pt x="68" y="54"/>
                    <a:pt x="68" y="66"/>
                  </a:cubicBezTo>
                  <a:cubicBezTo>
                    <a:pt x="68" y="74"/>
                    <a:pt x="64" y="81"/>
                    <a:pt x="58" y="85"/>
                  </a:cubicBezTo>
                  <a:cubicBezTo>
                    <a:pt x="52" y="90"/>
                    <a:pt x="41" y="93"/>
                    <a:pt x="22" y="93"/>
                  </a:cubicBezTo>
                  <a:cubicBezTo>
                    <a:pt x="12" y="93"/>
                    <a:pt x="4" y="93"/>
                    <a:pt x="0" y="92"/>
                  </a:cubicBezTo>
                  <a:lnTo>
                    <a:pt x="0" y="2"/>
                  </a:lnTo>
                  <a:close/>
                  <a:moveTo>
                    <a:pt x="20" y="37"/>
                  </a:moveTo>
                  <a:cubicBezTo>
                    <a:pt x="27" y="37"/>
                    <a:pt x="27" y="37"/>
                    <a:pt x="27" y="37"/>
                  </a:cubicBezTo>
                  <a:cubicBezTo>
                    <a:pt x="38" y="37"/>
                    <a:pt x="44" y="33"/>
                    <a:pt x="44" y="26"/>
                  </a:cubicBezTo>
                  <a:cubicBezTo>
                    <a:pt x="44" y="19"/>
                    <a:pt x="39" y="15"/>
                    <a:pt x="29" y="15"/>
                  </a:cubicBezTo>
                  <a:cubicBezTo>
                    <a:pt x="25" y="15"/>
                    <a:pt x="22" y="16"/>
                    <a:pt x="20" y="16"/>
                  </a:cubicBezTo>
                  <a:lnTo>
                    <a:pt x="20" y="37"/>
                  </a:lnTo>
                  <a:close/>
                  <a:moveTo>
                    <a:pt x="20" y="78"/>
                  </a:moveTo>
                  <a:cubicBezTo>
                    <a:pt x="22" y="78"/>
                    <a:pt x="25" y="78"/>
                    <a:pt x="28" y="78"/>
                  </a:cubicBezTo>
                  <a:cubicBezTo>
                    <a:pt x="38" y="78"/>
                    <a:pt x="46" y="75"/>
                    <a:pt x="46" y="65"/>
                  </a:cubicBezTo>
                  <a:cubicBezTo>
                    <a:pt x="46" y="56"/>
                    <a:pt x="38" y="52"/>
                    <a:pt x="27" y="52"/>
                  </a:cubicBezTo>
                  <a:cubicBezTo>
                    <a:pt x="20" y="52"/>
                    <a:pt x="20" y="52"/>
                    <a:pt x="20" y="52"/>
                  </a:cubicBezTo>
                  <a:lnTo>
                    <a:pt x="2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17"/>
            <p:cNvSpPr>
              <a:spLocks noEditPoints="1"/>
            </p:cNvSpPr>
            <p:nvPr/>
          </p:nvSpPr>
          <p:spPr bwMode="auto">
            <a:xfrm>
              <a:off x="3003550" y="1740125"/>
              <a:ext cx="161925" cy="215900"/>
            </a:xfrm>
            <a:custGeom>
              <a:avLst/>
              <a:gdLst>
                <a:gd name="T0" fmla="*/ 0 w 69"/>
                <a:gd name="T1" fmla="*/ 2 h 93"/>
                <a:gd name="T2" fmla="*/ 28 w 69"/>
                <a:gd name="T3" fmla="*/ 0 h 93"/>
                <a:gd name="T4" fmla="*/ 57 w 69"/>
                <a:gd name="T5" fmla="*/ 7 h 93"/>
                <a:gd name="T6" fmla="*/ 66 w 69"/>
                <a:gd name="T7" fmla="*/ 27 h 93"/>
                <a:gd name="T8" fmla="*/ 50 w 69"/>
                <a:gd name="T9" fmla="*/ 49 h 93"/>
                <a:gd name="T10" fmla="*/ 50 w 69"/>
                <a:gd name="T11" fmla="*/ 50 h 93"/>
                <a:gd name="T12" fmla="*/ 62 w 69"/>
                <a:gd name="T13" fmla="*/ 67 h 93"/>
                <a:gd name="T14" fmla="*/ 69 w 69"/>
                <a:gd name="T15" fmla="*/ 93 h 93"/>
                <a:gd name="T16" fmla="*/ 48 w 69"/>
                <a:gd name="T17" fmla="*/ 93 h 93"/>
                <a:gd name="T18" fmla="*/ 42 w 69"/>
                <a:gd name="T19" fmla="*/ 71 h 93"/>
                <a:gd name="T20" fmla="*/ 27 w 69"/>
                <a:gd name="T21" fmla="*/ 56 h 93"/>
                <a:gd name="T22" fmla="*/ 21 w 69"/>
                <a:gd name="T23" fmla="*/ 56 h 93"/>
                <a:gd name="T24" fmla="*/ 21 w 69"/>
                <a:gd name="T25" fmla="*/ 93 h 93"/>
                <a:gd name="T26" fmla="*/ 0 w 69"/>
                <a:gd name="T27" fmla="*/ 93 h 93"/>
                <a:gd name="T28" fmla="*/ 0 w 69"/>
                <a:gd name="T29" fmla="*/ 2 h 93"/>
                <a:gd name="T30" fmla="*/ 21 w 69"/>
                <a:gd name="T31" fmla="*/ 42 h 93"/>
                <a:gd name="T32" fmla="*/ 29 w 69"/>
                <a:gd name="T33" fmla="*/ 42 h 93"/>
                <a:gd name="T34" fmla="*/ 45 w 69"/>
                <a:gd name="T35" fmla="*/ 28 h 93"/>
                <a:gd name="T36" fmla="*/ 30 w 69"/>
                <a:gd name="T37" fmla="*/ 16 h 93"/>
                <a:gd name="T38" fmla="*/ 21 w 69"/>
                <a:gd name="T39" fmla="*/ 16 h 93"/>
                <a:gd name="T40" fmla="*/ 21 w 69"/>
                <a:gd name="T41" fmla="*/ 42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" h="93">
                  <a:moveTo>
                    <a:pt x="0" y="2"/>
                  </a:moveTo>
                  <a:cubicBezTo>
                    <a:pt x="7" y="1"/>
                    <a:pt x="16" y="0"/>
                    <a:pt x="28" y="0"/>
                  </a:cubicBezTo>
                  <a:cubicBezTo>
                    <a:pt x="41" y="0"/>
                    <a:pt x="51" y="2"/>
                    <a:pt x="57" y="7"/>
                  </a:cubicBezTo>
                  <a:cubicBezTo>
                    <a:pt x="63" y="12"/>
                    <a:pt x="66" y="18"/>
                    <a:pt x="66" y="27"/>
                  </a:cubicBezTo>
                  <a:cubicBezTo>
                    <a:pt x="66" y="38"/>
                    <a:pt x="58" y="46"/>
                    <a:pt x="50" y="49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6" y="52"/>
                    <a:pt x="60" y="58"/>
                    <a:pt x="62" y="67"/>
                  </a:cubicBezTo>
                  <a:cubicBezTo>
                    <a:pt x="65" y="77"/>
                    <a:pt x="68" y="89"/>
                    <a:pt x="69" y="93"/>
                  </a:cubicBezTo>
                  <a:cubicBezTo>
                    <a:pt x="48" y="93"/>
                    <a:pt x="48" y="93"/>
                    <a:pt x="48" y="93"/>
                  </a:cubicBezTo>
                  <a:cubicBezTo>
                    <a:pt x="47" y="90"/>
                    <a:pt x="44" y="82"/>
                    <a:pt x="42" y="71"/>
                  </a:cubicBezTo>
                  <a:cubicBezTo>
                    <a:pt x="39" y="60"/>
                    <a:pt x="35" y="57"/>
                    <a:pt x="27" y="56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93"/>
                    <a:pt x="21" y="93"/>
                    <a:pt x="21" y="93"/>
                  </a:cubicBezTo>
                  <a:cubicBezTo>
                    <a:pt x="0" y="93"/>
                    <a:pt x="0" y="93"/>
                    <a:pt x="0" y="93"/>
                  </a:cubicBezTo>
                  <a:lnTo>
                    <a:pt x="0" y="2"/>
                  </a:lnTo>
                  <a:close/>
                  <a:moveTo>
                    <a:pt x="21" y="42"/>
                  </a:moveTo>
                  <a:cubicBezTo>
                    <a:pt x="29" y="42"/>
                    <a:pt x="29" y="42"/>
                    <a:pt x="29" y="42"/>
                  </a:cubicBezTo>
                  <a:cubicBezTo>
                    <a:pt x="39" y="42"/>
                    <a:pt x="45" y="36"/>
                    <a:pt x="45" y="28"/>
                  </a:cubicBezTo>
                  <a:cubicBezTo>
                    <a:pt x="45" y="20"/>
                    <a:pt x="39" y="16"/>
                    <a:pt x="30" y="16"/>
                  </a:cubicBezTo>
                  <a:cubicBezTo>
                    <a:pt x="25" y="16"/>
                    <a:pt x="22" y="16"/>
                    <a:pt x="21" y="16"/>
                  </a:cubicBezTo>
                  <a:lnTo>
                    <a:pt x="21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auto">
            <a:xfrm>
              <a:off x="3190875" y="1741713"/>
              <a:ext cx="174625" cy="217488"/>
            </a:xfrm>
            <a:custGeom>
              <a:avLst/>
              <a:gdLst>
                <a:gd name="T0" fmla="*/ 21 w 75"/>
                <a:gd name="T1" fmla="*/ 0 h 93"/>
                <a:gd name="T2" fmla="*/ 21 w 75"/>
                <a:gd name="T3" fmla="*/ 52 h 93"/>
                <a:gd name="T4" fmla="*/ 37 w 75"/>
                <a:gd name="T5" fmla="*/ 76 h 93"/>
                <a:gd name="T6" fmla="*/ 54 w 75"/>
                <a:gd name="T7" fmla="*/ 52 h 93"/>
                <a:gd name="T8" fmla="*/ 54 w 75"/>
                <a:gd name="T9" fmla="*/ 0 h 93"/>
                <a:gd name="T10" fmla="*/ 75 w 75"/>
                <a:gd name="T11" fmla="*/ 0 h 93"/>
                <a:gd name="T12" fmla="*/ 75 w 75"/>
                <a:gd name="T13" fmla="*/ 51 h 93"/>
                <a:gd name="T14" fmla="*/ 37 w 75"/>
                <a:gd name="T15" fmla="*/ 93 h 93"/>
                <a:gd name="T16" fmla="*/ 0 w 75"/>
                <a:gd name="T17" fmla="*/ 51 h 93"/>
                <a:gd name="T18" fmla="*/ 0 w 75"/>
                <a:gd name="T19" fmla="*/ 0 h 93"/>
                <a:gd name="T20" fmla="*/ 21 w 75"/>
                <a:gd name="T2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93">
                  <a:moveTo>
                    <a:pt x="21" y="0"/>
                  </a:moveTo>
                  <a:cubicBezTo>
                    <a:pt x="21" y="52"/>
                    <a:pt x="21" y="52"/>
                    <a:pt x="21" y="52"/>
                  </a:cubicBezTo>
                  <a:cubicBezTo>
                    <a:pt x="21" y="68"/>
                    <a:pt x="27" y="76"/>
                    <a:pt x="37" y="76"/>
                  </a:cubicBezTo>
                  <a:cubicBezTo>
                    <a:pt x="48" y="76"/>
                    <a:pt x="54" y="69"/>
                    <a:pt x="54" y="5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51"/>
                    <a:pt x="75" y="51"/>
                    <a:pt x="75" y="51"/>
                  </a:cubicBezTo>
                  <a:cubicBezTo>
                    <a:pt x="75" y="80"/>
                    <a:pt x="61" y="93"/>
                    <a:pt x="37" y="93"/>
                  </a:cubicBezTo>
                  <a:cubicBezTo>
                    <a:pt x="13" y="93"/>
                    <a:pt x="0" y="80"/>
                    <a:pt x="0" y="51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2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 19"/>
            <p:cNvSpPr>
              <a:spLocks noEditPoints="1"/>
            </p:cNvSpPr>
            <p:nvPr/>
          </p:nvSpPr>
          <p:spPr bwMode="auto">
            <a:xfrm>
              <a:off x="3381375" y="1741713"/>
              <a:ext cx="196850" cy="214313"/>
            </a:xfrm>
            <a:custGeom>
              <a:avLst/>
              <a:gdLst>
                <a:gd name="T0" fmla="*/ 28 w 84"/>
                <a:gd name="T1" fmla="*/ 68 h 92"/>
                <a:gd name="T2" fmla="*/ 22 w 84"/>
                <a:gd name="T3" fmla="*/ 92 h 92"/>
                <a:gd name="T4" fmla="*/ 0 w 84"/>
                <a:gd name="T5" fmla="*/ 92 h 92"/>
                <a:gd name="T6" fmla="*/ 28 w 84"/>
                <a:gd name="T7" fmla="*/ 0 h 92"/>
                <a:gd name="T8" fmla="*/ 55 w 84"/>
                <a:gd name="T9" fmla="*/ 0 h 92"/>
                <a:gd name="T10" fmla="*/ 84 w 84"/>
                <a:gd name="T11" fmla="*/ 92 h 92"/>
                <a:gd name="T12" fmla="*/ 61 w 84"/>
                <a:gd name="T13" fmla="*/ 92 h 92"/>
                <a:gd name="T14" fmla="*/ 54 w 84"/>
                <a:gd name="T15" fmla="*/ 68 h 92"/>
                <a:gd name="T16" fmla="*/ 28 w 84"/>
                <a:gd name="T17" fmla="*/ 68 h 92"/>
                <a:gd name="T18" fmla="*/ 51 w 84"/>
                <a:gd name="T19" fmla="*/ 52 h 92"/>
                <a:gd name="T20" fmla="*/ 45 w 84"/>
                <a:gd name="T21" fmla="*/ 33 h 92"/>
                <a:gd name="T22" fmla="*/ 41 w 84"/>
                <a:gd name="T23" fmla="*/ 15 h 92"/>
                <a:gd name="T24" fmla="*/ 41 w 84"/>
                <a:gd name="T25" fmla="*/ 15 h 92"/>
                <a:gd name="T26" fmla="*/ 37 w 84"/>
                <a:gd name="T27" fmla="*/ 33 h 92"/>
                <a:gd name="T28" fmla="*/ 31 w 84"/>
                <a:gd name="T29" fmla="*/ 52 h 92"/>
                <a:gd name="T30" fmla="*/ 51 w 84"/>
                <a:gd name="T31" fmla="*/ 5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4" h="92">
                  <a:moveTo>
                    <a:pt x="28" y="68"/>
                  </a:moveTo>
                  <a:cubicBezTo>
                    <a:pt x="22" y="92"/>
                    <a:pt x="22" y="92"/>
                    <a:pt x="22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84" y="92"/>
                    <a:pt x="84" y="92"/>
                    <a:pt x="84" y="92"/>
                  </a:cubicBezTo>
                  <a:cubicBezTo>
                    <a:pt x="61" y="92"/>
                    <a:pt x="61" y="92"/>
                    <a:pt x="61" y="92"/>
                  </a:cubicBezTo>
                  <a:cubicBezTo>
                    <a:pt x="54" y="68"/>
                    <a:pt x="54" y="68"/>
                    <a:pt x="54" y="68"/>
                  </a:cubicBezTo>
                  <a:lnTo>
                    <a:pt x="28" y="68"/>
                  </a:lnTo>
                  <a:close/>
                  <a:moveTo>
                    <a:pt x="51" y="52"/>
                  </a:moveTo>
                  <a:cubicBezTo>
                    <a:pt x="45" y="33"/>
                    <a:pt x="45" y="33"/>
                    <a:pt x="45" y="33"/>
                  </a:cubicBezTo>
                  <a:cubicBezTo>
                    <a:pt x="44" y="28"/>
                    <a:pt x="42" y="21"/>
                    <a:pt x="41" y="15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39" y="21"/>
                    <a:pt x="38" y="28"/>
                    <a:pt x="37" y="33"/>
                  </a:cubicBezTo>
                  <a:cubicBezTo>
                    <a:pt x="31" y="52"/>
                    <a:pt x="31" y="52"/>
                    <a:pt x="31" y="52"/>
                  </a:cubicBezTo>
                  <a:lnTo>
                    <a:pt x="51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20"/>
            <p:cNvSpPr>
              <a:spLocks noEditPoints="1"/>
            </p:cNvSpPr>
            <p:nvPr/>
          </p:nvSpPr>
          <p:spPr bwMode="auto">
            <a:xfrm>
              <a:off x="3606800" y="1740125"/>
              <a:ext cx="160338" cy="215900"/>
            </a:xfrm>
            <a:custGeom>
              <a:avLst/>
              <a:gdLst>
                <a:gd name="T0" fmla="*/ 0 w 69"/>
                <a:gd name="T1" fmla="*/ 2 h 93"/>
                <a:gd name="T2" fmla="*/ 28 w 69"/>
                <a:gd name="T3" fmla="*/ 0 h 93"/>
                <a:gd name="T4" fmla="*/ 57 w 69"/>
                <a:gd name="T5" fmla="*/ 7 h 93"/>
                <a:gd name="T6" fmla="*/ 66 w 69"/>
                <a:gd name="T7" fmla="*/ 27 h 93"/>
                <a:gd name="T8" fmla="*/ 50 w 69"/>
                <a:gd name="T9" fmla="*/ 49 h 93"/>
                <a:gd name="T10" fmla="*/ 50 w 69"/>
                <a:gd name="T11" fmla="*/ 50 h 93"/>
                <a:gd name="T12" fmla="*/ 62 w 69"/>
                <a:gd name="T13" fmla="*/ 67 h 93"/>
                <a:gd name="T14" fmla="*/ 69 w 69"/>
                <a:gd name="T15" fmla="*/ 93 h 93"/>
                <a:gd name="T16" fmla="*/ 48 w 69"/>
                <a:gd name="T17" fmla="*/ 93 h 93"/>
                <a:gd name="T18" fmla="*/ 42 w 69"/>
                <a:gd name="T19" fmla="*/ 71 h 93"/>
                <a:gd name="T20" fmla="*/ 27 w 69"/>
                <a:gd name="T21" fmla="*/ 56 h 93"/>
                <a:gd name="T22" fmla="*/ 20 w 69"/>
                <a:gd name="T23" fmla="*/ 56 h 93"/>
                <a:gd name="T24" fmla="*/ 20 w 69"/>
                <a:gd name="T25" fmla="*/ 93 h 93"/>
                <a:gd name="T26" fmla="*/ 0 w 69"/>
                <a:gd name="T27" fmla="*/ 93 h 93"/>
                <a:gd name="T28" fmla="*/ 0 w 69"/>
                <a:gd name="T29" fmla="*/ 2 h 93"/>
                <a:gd name="T30" fmla="*/ 20 w 69"/>
                <a:gd name="T31" fmla="*/ 42 h 93"/>
                <a:gd name="T32" fmla="*/ 29 w 69"/>
                <a:gd name="T33" fmla="*/ 42 h 93"/>
                <a:gd name="T34" fmla="*/ 45 w 69"/>
                <a:gd name="T35" fmla="*/ 28 h 93"/>
                <a:gd name="T36" fmla="*/ 30 w 69"/>
                <a:gd name="T37" fmla="*/ 16 h 93"/>
                <a:gd name="T38" fmla="*/ 20 w 69"/>
                <a:gd name="T39" fmla="*/ 16 h 93"/>
                <a:gd name="T40" fmla="*/ 20 w 69"/>
                <a:gd name="T41" fmla="*/ 42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" h="93">
                  <a:moveTo>
                    <a:pt x="0" y="2"/>
                  </a:moveTo>
                  <a:cubicBezTo>
                    <a:pt x="7" y="1"/>
                    <a:pt x="16" y="0"/>
                    <a:pt x="28" y="0"/>
                  </a:cubicBezTo>
                  <a:cubicBezTo>
                    <a:pt x="41" y="0"/>
                    <a:pt x="51" y="2"/>
                    <a:pt x="57" y="7"/>
                  </a:cubicBezTo>
                  <a:cubicBezTo>
                    <a:pt x="63" y="12"/>
                    <a:pt x="66" y="18"/>
                    <a:pt x="66" y="27"/>
                  </a:cubicBezTo>
                  <a:cubicBezTo>
                    <a:pt x="66" y="38"/>
                    <a:pt x="57" y="46"/>
                    <a:pt x="50" y="49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6" y="52"/>
                    <a:pt x="60" y="58"/>
                    <a:pt x="62" y="67"/>
                  </a:cubicBezTo>
                  <a:cubicBezTo>
                    <a:pt x="65" y="77"/>
                    <a:pt x="67" y="89"/>
                    <a:pt x="69" y="93"/>
                  </a:cubicBezTo>
                  <a:cubicBezTo>
                    <a:pt x="48" y="93"/>
                    <a:pt x="48" y="93"/>
                    <a:pt x="48" y="93"/>
                  </a:cubicBezTo>
                  <a:cubicBezTo>
                    <a:pt x="47" y="90"/>
                    <a:pt x="44" y="82"/>
                    <a:pt x="42" y="71"/>
                  </a:cubicBezTo>
                  <a:cubicBezTo>
                    <a:pt x="39" y="60"/>
                    <a:pt x="35" y="57"/>
                    <a:pt x="27" y="56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93"/>
                    <a:pt x="20" y="93"/>
                    <a:pt x="20" y="93"/>
                  </a:cubicBezTo>
                  <a:cubicBezTo>
                    <a:pt x="0" y="93"/>
                    <a:pt x="0" y="93"/>
                    <a:pt x="0" y="93"/>
                  </a:cubicBezTo>
                  <a:lnTo>
                    <a:pt x="0" y="2"/>
                  </a:lnTo>
                  <a:close/>
                  <a:moveTo>
                    <a:pt x="20" y="42"/>
                  </a:moveTo>
                  <a:cubicBezTo>
                    <a:pt x="29" y="42"/>
                    <a:pt x="29" y="42"/>
                    <a:pt x="29" y="42"/>
                  </a:cubicBezTo>
                  <a:cubicBezTo>
                    <a:pt x="39" y="42"/>
                    <a:pt x="45" y="36"/>
                    <a:pt x="45" y="28"/>
                  </a:cubicBezTo>
                  <a:cubicBezTo>
                    <a:pt x="45" y="20"/>
                    <a:pt x="39" y="16"/>
                    <a:pt x="30" y="16"/>
                  </a:cubicBezTo>
                  <a:cubicBezTo>
                    <a:pt x="25" y="16"/>
                    <a:pt x="22" y="16"/>
                    <a:pt x="20" y="16"/>
                  </a:cubicBezTo>
                  <a:lnTo>
                    <a:pt x="2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3768725" y="1741713"/>
              <a:ext cx="187325" cy="214313"/>
            </a:xfrm>
            <a:custGeom>
              <a:avLst/>
              <a:gdLst>
                <a:gd name="T0" fmla="*/ 29 w 80"/>
                <a:gd name="T1" fmla="*/ 92 h 92"/>
                <a:gd name="T2" fmla="*/ 29 w 80"/>
                <a:gd name="T3" fmla="*/ 54 h 92"/>
                <a:gd name="T4" fmla="*/ 0 w 80"/>
                <a:gd name="T5" fmla="*/ 0 h 92"/>
                <a:gd name="T6" fmla="*/ 24 w 80"/>
                <a:gd name="T7" fmla="*/ 0 h 92"/>
                <a:gd name="T8" fmla="*/ 33 w 80"/>
                <a:gd name="T9" fmla="*/ 22 h 92"/>
                <a:gd name="T10" fmla="*/ 40 w 80"/>
                <a:gd name="T11" fmla="*/ 39 h 92"/>
                <a:gd name="T12" fmla="*/ 41 w 80"/>
                <a:gd name="T13" fmla="*/ 39 h 92"/>
                <a:gd name="T14" fmla="*/ 48 w 80"/>
                <a:gd name="T15" fmla="*/ 22 h 92"/>
                <a:gd name="T16" fmla="*/ 57 w 80"/>
                <a:gd name="T17" fmla="*/ 0 h 92"/>
                <a:gd name="T18" fmla="*/ 80 w 80"/>
                <a:gd name="T19" fmla="*/ 0 h 92"/>
                <a:gd name="T20" fmla="*/ 50 w 80"/>
                <a:gd name="T21" fmla="*/ 53 h 92"/>
                <a:gd name="T22" fmla="*/ 50 w 80"/>
                <a:gd name="T23" fmla="*/ 92 h 92"/>
                <a:gd name="T24" fmla="*/ 29 w 80"/>
                <a:gd name="T2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0" h="92">
                  <a:moveTo>
                    <a:pt x="29" y="92"/>
                  </a:moveTo>
                  <a:cubicBezTo>
                    <a:pt x="29" y="54"/>
                    <a:pt x="29" y="54"/>
                    <a:pt x="29" y="5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6" y="29"/>
                    <a:pt x="38" y="33"/>
                    <a:pt x="40" y="39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43" y="34"/>
                    <a:pt x="45" y="28"/>
                    <a:pt x="48" y="22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50" y="53"/>
                    <a:pt x="50" y="53"/>
                    <a:pt x="50" y="53"/>
                  </a:cubicBezTo>
                  <a:cubicBezTo>
                    <a:pt x="50" y="92"/>
                    <a:pt x="50" y="92"/>
                    <a:pt x="50" y="92"/>
                  </a:cubicBezTo>
                  <a:lnTo>
                    <a:pt x="29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202552" y="2095725"/>
            <a:ext cx="1797050" cy="1704976"/>
            <a:chOff x="4273550" y="1740125"/>
            <a:chExt cx="1797050" cy="1704976"/>
          </a:xfrm>
          <a:solidFill>
            <a:schemeClr val="accent3"/>
          </a:solidFill>
        </p:grpSpPr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4273550" y="1951263"/>
              <a:ext cx="1797050" cy="1493838"/>
            </a:xfrm>
            <a:custGeom>
              <a:avLst/>
              <a:gdLst>
                <a:gd name="T0" fmla="*/ 739 w 770"/>
                <a:gd name="T1" fmla="*/ 0 h 639"/>
                <a:gd name="T2" fmla="*/ 32 w 770"/>
                <a:gd name="T3" fmla="*/ 0 h 639"/>
                <a:gd name="T4" fmla="*/ 0 w 770"/>
                <a:gd name="T5" fmla="*/ 34 h 639"/>
                <a:gd name="T6" fmla="*/ 0 w 770"/>
                <a:gd name="T7" fmla="*/ 606 h 639"/>
                <a:gd name="T8" fmla="*/ 32 w 770"/>
                <a:gd name="T9" fmla="*/ 639 h 639"/>
                <a:gd name="T10" fmla="*/ 739 w 770"/>
                <a:gd name="T11" fmla="*/ 639 h 639"/>
                <a:gd name="T12" fmla="*/ 770 w 770"/>
                <a:gd name="T13" fmla="*/ 606 h 639"/>
                <a:gd name="T14" fmla="*/ 770 w 770"/>
                <a:gd name="T15" fmla="*/ 34 h 639"/>
                <a:gd name="T16" fmla="*/ 739 w 770"/>
                <a:gd name="T17" fmla="*/ 0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0" h="639">
                  <a:moveTo>
                    <a:pt x="739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5"/>
                    <a:pt x="0" y="34"/>
                  </a:cubicBezTo>
                  <a:cubicBezTo>
                    <a:pt x="0" y="606"/>
                    <a:pt x="0" y="606"/>
                    <a:pt x="0" y="606"/>
                  </a:cubicBezTo>
                  <a:cubicBezTo>
                    <a:pt x="0" y="624"/>
                    <a:pt x="14" y="639"/>
                    <a:pt x="32" y="639"/>
                  </a:cubicBezTo>
                  <a:cubicBezTo>
                    <a:pt x="739" y="639"/>
                    <a:pt x="739" y="639"/>
                    <a:pt x="739" y="639"/>
                  </a:cubicBezTo>
                  <a:cubicBezTo>
                    <a:pt x="756" y="639"/>
                    <a:pt x="770" y="624"/>
                    <a:pt x="770" y="606"/>
                  </a:cubicBezTo>
                  <a:cubicBezTo>
                    <a:pt x="770" y="34"/>
                    <a:pt x="770" y="34"/>
                    <a:pt x="770" y="34"/>
                  </a:cubicBezTo>
                  <a:cubicBezTo>
                    <a:pt x="770" y="15"/>
                    <a:pt x="756" y="0"/>
                    <a:pt x="73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4657725" y="1741713"/>
              <a:ext cx="236538" cy="214313"/>
            </a:xfrm>
            <a:custGeom>
              <a:avLst/>
              <a:gdLst>
                <a:gd name="T0" fmla="*/ 79 w 101"/>
                <a:gd name="T1" fmla="*/ 57 h 92"/>
                <a:gd name="T2" fmla="*/ 78 w 101"/>
                <a:gd name="T3" fmla="*/ 19 h 92"/>
                <a:gd name="T4" fmla="*/ 78 w 101"/>
                <a:gd name="T5" fmla="*/ 19 h 92"/>
                <a:gd name="T6" fmla="*/ 68 w 101"/>
                <a:gd name="T7" fmla="*/ 55 h 92"/>
                <a:gd name="T8" fmla="*/ 57 w 101"/>
                <a:gd name="T9" fmla="*/ 90 h 92"/>
                <a:gd name="T10" fmla="*/ 40 w 101"/>
                <a:gd name="T11" fmla="*/ 90 h 92"/>
                <a:gd name="T12" fmla="*/ 31 w 101"/>
                <a:gd name="T13" fmla="*/ 55 h 92"/>
                <a:gd name="T14" fmla="*/ 22 w 101"/>
                <a:gd name="T15" fmla="*/ 19 h 92"/>
                <a:gd name="T16" fmla="*/ 22 w 101"/>
                <a:gd name="T17" fmla="*/ 19 h 92"/>
                <a:gd name="T18" fmla="*/ 21 w 101"/>
                <a:gd name="T19" fmla="*/ 57 h 92"/>
                <a:gd name="T20" fmla="*/ 19 w 101"/>
                <a:gd name="T21" fmla="*/ 92 h 92"/>
                <a:gd name="T22" fmla="*/ 0 w 101"/>
                <a:gd name="T23" fmla="*/ 92 h 92"/>
                <a:gd name="T24" fmla="*/ 6 w 101"/>
                <a:gd name="T25" fmla="*/ 0 h 92"/>
                <a:gd name="T26" fmla="*/ 33 w 101"/>
                <a:gd name="T27" fmla="*/ 0 h 92"/>
                <a:gd name="T28" fmla="*/ 42 w 101"/>
                <a:gd name="T29" fmla="*/ 31 h 92"/>
                <a:gd name="T30" fmla="*/ 50 w 101"/>
                <a:gd name="T31" fmla="*/ 64 h 92"/>
                <a:gd name="T32" fmla="*/ 50 w 101"/>
                <a:gd name="T33" fmla="*/ 64 h 92"/>
                <a:gd name="T34" fmla="*/ 59 w 101"/>
                <a:gd name="T35" fmla="*/ 31 h 92"/>
                <a:gd name="T36" fmla="*/ 69 w 101"/>
                <a:gd name="T37" fmla="*/ 0 h 92"/>
                <a:gd name="T38" fmla="*/ 96 w 101"/>
                <a:gd name="T39" fmla="*/ 0 h 92"/>
                <a:gd name="T40" fmla="*/ 101 w 101"/>
                <a:gd name="T41" fmla="*/ 92 h 92"/>
                <a:gd name="T42" fmla="*/ 81 w 101"/>
                <a:gd name="T43" fmla="*/ 92 h 92"/>
                <a:gd name="T44" fmla="*/ 79 w 101"/>
                <a:gd name="T45" fmla="*/ 57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1" h="92">
                  <a:moveTo>
                    <a:pt x="79" y="57"/>
                  </a:moveTo>
                  <a:cubicBezTo>
                    <a:pt x="79" y="46"/>
                    <a:pt x="78" y="33"/>
                    <a:pt x="78" y="19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5" y="31"/>
                    <a:pt x="71" y="44"/>
                    <a:pt x="68" y="55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40" y="90"/>
                    <a:pt x="40" y="90"/>
                    <a:pt x="40" y="90"/>
                  </a:cubicBezTo>
                  <a:cubicBezTo>
                    <a:pt x="31" y="55"/>
                    <a:pt x="31" y="55"/>
                    <a:pt x="31" y="55"/>
                  </a:cubicBezTo>
                  <a:cubicBezTo>
                    <a:pt x="28" y="44"/>
                    <a:pt x="25" y="31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32"/>
                    <a:pt x="21" y="46"/>
                    <a:pt x="21" y="57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5" y="41"/>
                    <a:pt x="48" y="53"/>
                    <a:pt x="50" y="64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53" y="53"/>
                    <a:pt x="56" y="41"/>
                    <a:pt x="59" y="31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101" y="92"/>
                    <a:pt x="101" y="92"/>
                    <a:pt x="101" y="92"/>
                  </a:cubicBezTo>
                  <a:cubicBezTo>
                    <a:pt x="81" y="92"/>
                    <a:pt x="81" y="92"/>
                    <a:pt x="81" y="92"/>
                  </a:cubicBezTo>
                  <a:lnTo>
                    <a:pt x="79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4914900" y="1741713"/>
              <a:ext cx="196850" cy="214313"/>
            </a:xfrm>
            <a:custGeom>
              <a:avLst/>
              <a:gdLst>
                <a:gd name="T0" fmla="*/ 28 w 84"/>
                <a:gd name="T1" fmla="*/ 68 h 92"/>
                <a:gd name="T2" fmla="*/ 22 w 84"/>
                <a:gd name="T3" fmla="*/ 92 h 92"/>
                <a:gd name="T4" fmla="*/ 0 w 84"/>
                <a:gd name="T5" fmla="*/ 92 h 92"/>
                <a:gd name="T6" fmla="*/ 28 w 84"/>
                <a:gd name="T7" fmla="*/ 0 h 92"/>
                <a:gd name="T8" fmla="*/ 55 w 84"/>
                <a:gd name="T9" fmla="*/ 0 h 92"/>
                <a:gd name="T10" fmla="*/ 84 w 84"/>
                <a:gd name="T11" fmla="*/ 92 h 92"/>
                <a:gd name="T12" fmla="*/ 61 w 84"/>
                <a:gd name="T13" fmla="*/ 92 h 92"/>
                <a:gd name="T14" fmla="*/ 54 w 84"/>
                <a:gd name="T15" fmla="*/ 68 h 92"/>
                <a:gd name="T16" fmla="*/ 28 w 84"/>
                <a:gd name="T17" fmla="*/ 68 h 92"/>
                <a:gd name="T18" fmla="*/ 51 w 84"/>
                <a:gd name="T19" fmla="*/ 53 h 92"/>
                <a:gd name="T20" fmla="*/ 46 w 84"/>
                <a:gd name="T21" fmla="*/ 33 h 92"/>
                <a:gd name="T22" fmla="*/ 41 w 84"/>
                <a:gd name="T23" fmla="*/ 16 h 92"/>
                <a:gd name="T24" fmla="*/ 41 w 84"/>
                <a:gd name="T25" fmla="*/ 16 h 92"/>
                <a:gd name="T26" fmla="*/ 37 w 84"/>
                <a:gd name="T27" fmla="*/ 33 h 92"/>
                <a:gd name="T28" fmla="*/ 31 w 84"/>
                <a:gd name="T29" fmla="*/ 53 h 92"/>
                <a:gd name="T30" fmla="*/ 51 w 84"/>
                <a:gd name="T31" fmla="*/ 53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4" h="92">
                  <a:moveTo>
                    <a:pt x="28" y="68"/>
                  </a:moveTo>
                  <a:cubicBezTo>
                    <a:pt x="22" y="92"/>
                    <a:pt x="22" y="92"/>
                    <a:pt x="22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84" y="92"/>
                    <a:pt x="84" y="92"/>
                    <a:pt x="84" y="92"/>
                  </a:cubicBezTo>
                  <a:cubicBezTo>
                    <a:pt x="61" y="92"/>
                    <a:pt x="61" y="92"/>
                    <a:pt x="61" y="92"/>
                  </a:cubicBezTo>
                  <a:cubicBezTo>
                    <a:pt x="54" y="68"/>
                    <a:pt x="54" y="68"/>
                    <a:pt x="54" y="68"/>
                  </a:cubicBezTo>
                  <a:lnTo>
                    <a:pt x="28" y="68"/>
                  </a:lnTo>
                  <a:close/>
                  <a:moveTo>
                    <a:pt x="51" y="53"/>
                  </a:moveTo>
                  <a:cubicBezTo>
                    <a:pt x="46" y="33"/>
                    <a:pt x="46" y="33"/>
                    <a:pt x="46" y="33"/>
                  </a:cubicBezTo>
                  <a:cubicBezTo>
                    <a:pt x="44" y="28"/>
                    <a:pt x="42" y="21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39" y="21"/>
                    <a:pt x="38" y="28"/>
                    <a:pt x="37" y="33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51" y="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25"/>
            <p:cNvSpPr>
              <a:spLocks noEditPoints="1"/>
            </p:cNvSpPr>
            <p:nvPr/>
          </p:nvSpPr>
          <p:spPr bwMode="auto">
            <a:xfrm>
              <a:off x="5138738" y="1741713"/>
              <a:ext cx="161925" cy="214313"/>
            </a:xfrm>
            <a:custGeom>
              <a:avLst/>
              <a:gdLst>
                <a:gd name="T0" fmla="*/ 0 w 69"/>
                <a:gd name="T1" fmla="*/ 2 h 92"/>
                <a:gd name="T2" fmla="*/ 28 w 69"/>
                <a:gd name="T3" fmla="*/ 0 h 92"/>
                <a:gd name="T4" fmla="*/ 57 w 69"/>
                <a:gd name="T5" fmla="*/ 7 h 92"/>
                <a:gd name="T6" fmla="*/ 66 w 69"/>
                <a:gd name="T7" fmla="*/ 26 h 92"/>
                <a:gd name="T8" fmla="*/ 50 w 69"/>
                <a:gd name="T9" fmla="*/ 49 h 92"/>
                <a:gd name="T10" fmla="*/ 50 w 69"/>
                <a:gd name="T11" fmla="*/ 49 h 92"/>
                <a:gd name="T12" fmla="*/ 62 w 69"/>
                <a:gd name="T13" fmla="*/ 66 h 92"/>
                <a:gd name="T14" fmla="*/ 69 w 69"/>
                <a:gd name="T15" fmla="*/ 92 h 92"/>
                <a:gd name="T16" fmla="*/ 48 w 69"/>
                <a:gd name="T17" fmla="*/ 92 h 92"/>
                <a:gd name="T18" fmla="*/ 42 w 69"/>
                <a:gd name="T19" fmla="*/ 71 h 92"/>
                <a:gd name="T20" fmla="*/ 27 w 69"/>
                <a:gd name="T21" fmla="*/ 56 h 92"/>
                <a:gd name="T22" fmla="*/ 21 w 69"/>
                <a:gd name="T23" fmla="*/ 56 h 92"/>
                <a:gd name="T24" fmla="*/ 21 w 69"/>
                <a:gd name="T25" fmla="*/ 92 h 92"/>
                <a:gd name="T26" fmla="*/ 0 w 69"/>
                <a:gd name="T27" fmla="*/ 92 h 92"/>
                <a:gd name="T28" fmla="*/ 0 w 69"/>
                <a:gd name="T29" fmla="*/ 2 h 92"/>
                <a:gd name="T30" fmla="*/ 21 w 69"/>
                <a:gd name="T31" fmla="*/ 41 h 92"/>
                <a:gd name="T32" fmla="*/ 29 w 69"/>
                <a:gd name="T33" fmla="*/ 41 h 92"/>
                <a:gd name="T34" fmla="*/ 45 w 69"/>
                <a:gd name="T35" fmla="*/ 28 h 92"/>
                <a:gd name="T36" fmla="*/ 30 w 69"/>
                <a:gd name="T37" fmla="*/ 15 h 92"/>
                <a:gd name="T38" fmla="*/ 21 w 69"/>
                <a:gd name="T39" fmla="*/ 16 h 92"/>
                <a:gd name="T40" fmla="*/ 21 w 69"/>
                <a:gd name="T41" fmla="*/ 4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" h="92">
                  <a:moveTo>
                    <a:pt x="0" y="2"/>
                  </a:moveTo>
                  <a:cubicBezTo>
                    <a:pt x="7" y="0"/>
                    <a:pt x="17" y="0"/>
                    <a:pt x="28" y="0"/>
                  </a:cubicBezTo>
                  <a:cubicBezTo>
                    <a:pt x="41" y="0"/>
                    <a:pt x="51" y="2"/>
                    <a:pt x="57" y="7"/>
                  </a:cubicBezTo>
                  <a:cubicBezTo>
                    <a:pt x="63" y="11"/>
                    <a:pt x="66" y="18"/>
                    <a:pt x="66" y="26"/>
                  </a:cubicBezTo>
                  <a:cubicBezTo>
                    <a:pt x="66" y="38"/>
                    <a:pt x="58" y="46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6" y="52"/>
                    <a:pt x="60" y="58"/>
                    <a:pt x="62" y="66"/>
                  </a:cubicBezTo>
                  <a:cubicBezTo>
                    <a:pt x="65" y="76"/>
                    <a:pt x="68" y="88"/>
                    <a:pt x="6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7" y="89"/>
                    <a:pt x="44" y="82"/>
                    <a:pt x="42" y="71"/>
                  </a:cubicBezTo>
                  <a:cubicBezTo>
                    <a:pt x="39" y="59"/>
                    <a:pt x="35" y="56"/>
                    <a:pt x="27" y="56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92"/>
                    <a:pt x="21" y="92"/>
                    <a:pt x="21" y="92"/>
                  </a:cubicBezTo>
                  <a:cubicBezTo>
                    <a:pt x="0" y="92"/>
                    <a:pt x="0" y="92"/>
                    <a:pt x="0" y="92"/>
                  </a:cubicBezTo>
                  <a:lnTo>
                    <a:pt x="0" y="2"/>
                  </a:lnTo>
                  <a:close/>
                  <a:moveTo>
                    <a:pt x="21" y="41"/>
                  </a:moveTo>
                  <a:cubicBezTo>
                    <a:pt x="29" y="41"/>
                    <a:pt x="29" y="41"/>
                    <a:pt x="29" y="41"/>
                  </a:cubicBezTo>
                  <a:cubicBezTo>
                    <a:pt x="39" y="41"/>
                    <a:pt x="45" y="36"/>
                    <a:pt x="45" y="28"/>
                  </a:cubicBezTo>
                  <a:cubicBezTo>
                    <a:pt x="45" y="19"/>
                    <a:pt x="39" y="15"/>
                    <a:pt x="30" y="15"/>
                  </a:cubicBezTo>
                  <a:cubicBezTo>
                    <a:pt x="25" y="15"/>
                    <a:pt x="22" y="15"/>
                    <a:pt x="21" y="16"/>
                  </a:cubicBezTo>
                  <a:lnTo>
                    <a:pt x="21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5316538" y="1740125"/>
              <a:ext cx="169863" cy="219075"/>
            </a:xfrm>
            <a:custGeom>
              <a:avLst/>
              <a:gdLst>
                <a:gd name="T0" fmla="*/ 71 w 73"/>
                <a:gd name="T1" fmla="*/ 90 h 94"/>
                <a:gd name="T2" fmla="*/ 48 w 73"/>
                <a:gd name="T3" fmla="*/ 94 h 94"/>
                <a:gd name="T4" fmla="*/ 0 w 73"/>
                <a:gd name="T5" fmla="*/ 48 h 94"/>
                <a:gd name="T6" fmla="*/ 50 w 73"/>
                <a:gd name="T7" fmla="*/ 0 h 94"/>
                <a:gd name="T8" fmla="*/ 73 w 73"/>
                <a:gd name="T9" fmla="*/ 4 h 94"/>
                <a:gd name="T10" fmla="*/ 68 w 73"/>
                <a:gd name="T11" fmla="*/ 20 h 94"/>
                <a:gd name="T12" fmla="*/ 51 w 73"/>
                <a:gd name="T13" fmla="*/ 17 h 94"/>
                <a:gd name="T14" fmla="*/ 22 w 73"/>
                <a:gd name="T15" fmla="*/ 47 h 94"/>
                <a:gd name="T16" fmla="*/ 51 w 73"/>
                <a:gd name="T17" fmla="*/ 77 h 94"/>
                <a:gd name="T18" fmla="*/ 68 w 73"/>
                <a:gd name="T19" fmla="*/ 74 h 94"/>
                <a:gd name="T20" fmla="*/ 71 w 73"/>
                <a:gd name="T21" fmla="*/ 9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94">
                  <a:moveTo>
                    <a:pt x="71" y="90"/>
                  </a:moveTo>
                  <a:cubicBezTo>
                    <a:pt x="68" y="92"/>
                    <a:pt x="59" y="94"/>
                    <a:pt x="48" y="94"/>
                  </a:cubicBezTo>
                  <a:cubicBezTo>
                    <a:pt x="16" y="94"/>
                    <a:pt x="0" y="75"/>
                    <a:pt x="0" y="48"/>
                  </a:cubicBezTo>
                  <a:cubicBezTo>
                    <a:pt x="0" y="17"/>
                    <a:pt x="22" y="0"/>
                    <a:pt x="50" y="0"/>
                  </a:cubicBezTo>
                  <a:cubicBezTo>
                    <a:pt x="61" y="0"/>
                    <a:pt x="69" y="2"/>
                    <a:pt x="73" y="4"/>
                  </a:cubicBezTo>
                  <a:cubicBezTo>
                    <a:pt x="68" y="20"/>
                    <a:pt x="68" y="20"/>
                    <a:pt x="68" y="20"/>
                  </a:cubicBezTo>
                  <a:cubicBezTo>
                    <a:pt x="64" y="18"/>
                    <a:pt x="58" y="17"/>
                    <a:pt x="51" y="17"/>
                  </a:cubicBezTo>
                  <a:cubicBezTo>
                    <a:pt x="35" y="17"/>
                    <a:pt x="22" y="27"/>
                    <a:pt x="22" y="47"/>
                  </a:cubicBezTo>
                  <a:cubicBezTo>
                    <a:pt x="22" y="66"/>
                    <a:pt x="33" y="77"/>
                    <a:pt x="51" y="77"/>
                  </a:cubicBezTo>
                  <a:cubicBezTo>
                    <a:pt x="57" y="77"/>
                    <a:pt x="64" y="76"/>
                    <a:pt x="68" y="74"/>
                  </a:cubicBezTo>
                  <a:lnTo>
                    <a:pt x="71" y="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5514975" y="1741713"/>
              <a:ext cx="177800" cy="214313"/>
            </a:xfrm>
            <a:custGeom>
              <a:avLst/>
              <a:gdLst>
                <a:gd name="T0" fmla="*/ 31 w 112"/>
                <a:gd name="T1" fmla="*/ 0 h 135"/>
                <a:gd name="T2" fmla="*/ 31 w 112"/>
                <a:gd name="T3" fmla="*/ 53 h 135"/>
                <a:gd name="T4" fmla="*/ 81 w 112"/>
                <a:gd name="T5" fmla="*/ 53 h 135"/>
                <a:gd name="T6" fmla="*/ 81 w 112"/>
                <a:gd name="T7" fmla="*/ 0 h 135"/>
                <a:gd name="T8" fmla="*/ 112 w 112"/>
                <a:gd name="T9" fmla="*/ 0 h 135"/>
                <a:gd name="T10" fmla="*/ 112 w 112"/>
                <a:gd name="T11" fmla="*/ 135 h 135"/>
                <a:gd name="T12" fmla="*/ 81 w 112"/>
                <a:gd name="T13" fmla="*/ 135 h 135"/>
                <a:gd name="T14" fmla="*/ 81 w 112"/>
                <a:gd name="T15" fmla="*/ 79 h 135"/>
                <a:gd name="T16" fmla="*/ 31 w 112"/>
                <a:gd name="T17" fmla="*/ 79 h 135"/>
                <a:gd name="T18" fmla="*/ 31 w 112"/>
                <a:gd name="T19" fmla="*/ 135 h 135"/>
                <a:gd name="T20" fmla="*/ 0 w 112"/>
                <a:gd name="T21" fmla="*/ 135 h 135"/>
                <a:gd name="T22" fmla="*/ 0 w 112"/>
                <a:gd name="T23" fmla="*/ 0 h 135"/>
                <a:gd name="T24" fmla="*/ 31 w 112"/>
                <a:gd name="T25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2" h="135">
                  <a:moveTo>
                    <a:pt x="31" y="0"/>
                  </a:moveTo>
                  <a:lnTo>
                    <a:pt x="31" y="53"/>
                  </a:lnTo>
                  <a:lnTo>
                    <a:pt x="81" y="53"/>
                  </a:lnTo>
                  <a:lnTo>
                    <a:pt x="81" y="0"/>
                  </a:lnTo>
                  <a:lnTo>
                    <a:pt x="112" y="0"/>
                  </a:lnTo>
                  <a:lnTo>
                    <a:pt x="112" y="135"/>
                  </a:lnTo>
                  <a:lnTo>
                    <a:pt x="81" y="135"/>
                  </a:lnTo>
                  <a:lnTo>
                    <a:pt x="81" y="79"/>
                  </a:lnTo>
                  <a:lnTo>
                    <a:pt x="31" y="79"/>
                  </a:lnTo>
                  <a:lnTo>
                    <a:pt x="31" y="135"/>
                  </a:lnTo>
                  <a:lnTo>
                    <a:pt x="0" y="135"/>
                  </a:lnTo>
                  <a:lnTo>
                    <a:pt x="0" y="0"/>
                  </a:lnTo>
                  <a:lnTo>
                    <a:pt x="3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192852" y="2095725"/>
            <a:ext cx="1797050" cy="1704976"/>
            <a:chOff x="6196921" y="1740125"/>
            <a:chExt cx="1797050" cy="1704976"/>
          </a:xfrm>
          <a:solidFill>
            <a:schemeClr val="accent4"/>
          </a:solidFill>
        </p:grpSpPr>
        <p:sp>
          <p:nvSpPr>
            <p:cNvPr id="30" name="Freeform 28"/>
            <p:cNvSpPr>
              <a:spLocks/>
            </p:cNvSpPr>
            <p:nvPr/>
          </p:nvSpPr>
          <p:spPr bwMode="auto">
            <a:xfrm>
              <a:off x="6196921" y="1951263"/>
              <a:ext cx="1797050" cy="1493838"/>
            </a:xfrm>
            <a:custGeom>
              <a:avLst/>
              <a:gdLst>
                <a:gd name="T0" fmla="*/ 738 w 770"/>
                <a:gd name="T1" fmla="*/ 0 h 639"/>
                <a:gd name="T2" fmla="*/ 31 w 770"/>
                <a:gd name="T3" fmla="*/ 0 h 639"/>
                <a:gd name="T4" fmla="*/ 0 w 770"/>
                <a:gd name="T5" fmla="*/ 33 h 639"/>
                <a:gd name="T6" fmla="*/ 0 w 770"/>
                <a:gd name="T7" fmla="*/ 605 h 639"/>
                <a:gd name="T8" fmla="*/ 31 w 770"/>
                <a:gd name="T9" fmla="*/ 639 h 639"/>
                <a:gd name="T10" fmla="*/ 738 w 770"/>
                <a:gd name="T11" fmla="*/ 639 h 639"/>
                <a:gd name="T12" fmla="*/ 770 w 770"/>
                <a:gd name="T13" fmla="*/ 605 h 639"/>
                <a:gd name="T14" fmla="*/ 770 w 770"/>
                <a:gd name="T15" fmla="*/ 33 h 639"/>
                <a:gd name="T16" fmla="*/ 738 w 770"/>
                <a:gd name="T17" fmla="*/ 0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0" h="639">
                  <a:moveTo>
                    <a:pt x="738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14" y="0"/>
                    <a:pt x="0" y="15"/>
                    <a:pt x="0" y="33"/>
                  </a:cubicBezTo>
                  <a:cubicBezTo>
                    <a:pt x="0" y="605"/>
                    <a:pt x="0" y="605"/>
                    <a:pt x="0" y="605"/>
                  </a:cubicBezTo>
                  <a:cubicBezTo>
                    <a:pt x="0" y="624"/>
                    <a:pt x="14" y="639"/>
                    <a:pt x="31" y="639"/>
                  </a:cubicBezTo>
                  <a:cubicBezTo>
                    <a:pt x="738" y="639"/>
                    <a:pt x="738" y="639"/>
                    <a:pt x="738" y="639"/>
                  </a:cubicBezTo>
                  <a:cubicBezTo>
                    <a:pt x="755" y="639"/>
                    <a:pt x="770" y="624"/>
                    <a:pt x="770" y="605"/>
                  </a:cubicBezTo>
                  <a:cubicBezTo>
                    <a:pt x="770" y="33"/>
                    <a:pt x="770" y="33"/>
                    <a:pt x="770" y="33"/>
                  </a:cubicBezTo>
                  <a:cubicBezTo>
                    <a:pt x="770" y="15"/>
                    <a:pt x="755" y="0"/>
                    <a:pt x="7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29"/>
            <p:cNvSpPr>
              <a:spLocks noEditPoints="1"/>
            </p:cNvSpPr>
            <p:nvPr/>
          </p:nvSpPr>
          <p:spPr bwMode="auto">
            <a:xfrm>
              <a:off x="6687458" y="1741713"/>
              <a:ext cx="195263" cy="214313"/>
            </a:xfrm>
            <a:custGeom>
              <a:avLst/>
              <a:gdLst>
                <a:gd name="T0" fmla="*/ 28 w 84"/>
                <a:gd name="T1" fmla="*/ 68 h 92"/>
                <a:gd name="T2" fmla="*/ 22 w 84"/>
                <a:gd name="T3" fmla="*/ 92 h 92"/>
                <a:gd name="T4" fmla="*/ 0 w 84"/>
                <a:gd name="T5" fmla="*/ 92 h 92"/>
                <a:gd name="T6" fmla="*/ 28 w 84"/>
                <a:gd name="T7" fmla="*/ 0 h 92"/>
                <a:gd name="T8" fmla="*/ 55 w 84"/>
                <a:gd name="T9" fmla="*/ 0 h 92"/>
                <a:gd name="T10" fmla="*/ 84 w 84"/>
                <a:gd name="T11" fmla="*/ 92 h 92"/>
                <a:gd name="T12" fmla="*/ 62 w 84"/>
                <a:gd name="T13" fmla="*/ 92 h 92"/>
                <a:gd name="T14" fmla="*/ 55 w 84"/>
                <a:gd name="T15" fmla="*/ 68 h 92"/>
                <a:gd name="T16" fmla="*/ 28 w 84"/>
                <a:gd name="T17" fmla="*/ 68 h 92"/>
                <a:gd name="T18" fmla="*/ 51 w 84"/>
                <a:gd name="T19" fmla="*/ 52 h 92"/>
                <a:gd name="T20" fmla="*/ 46 w 84"/>
                <a:gd name="T21" fmla="*/ 33 h 92"/>
                <a:gd name="T22" fmla="*/ 41 w 84"/>
                <a:gd name="T23" fmla="*/ 15 h 92"/>
                <a:gd name="T24" fmla="*/ 41 w 84"/>
                <a:gd name="T25" fmla="*/ 15 h 92"/>
                <a:gd name="T26" fmla="*/ 37 w 84"/>
                <a:gd name="T27" fmla="*/ 33 h 92"/>
                <a:gd name="T28" fmla="*/ 31 w 84"/>
                <a:gd name="T29" fmla="*/ 52 h 92"/>
                <a:gd name="T30" fmla="*/ 51 w 84"/>
                <a:gd name="T31" fmla="*/ 5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4" h="92">
                  <a:moveTo>
                    <a:pt x="28" y="68"/>
                  </a:moveTo>
                  <a:cubicBezTo>
                    <a:pt x="22" y="92"/>
                    <a:pt x="22" y="92"/>
                    <a:pt x="22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84" y="92"/>
                    <a:pt x="84" y="92"/>
                    <a:pt x="84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55" y="68"/>
                    <a:pt x="55" y="68"/>
                    <a:pt x="55" y="68"/>
                  </a:cubicBezTo>
                  <a:lnTo>
                    <a:pt x="28" y="68"/>
                  </a:lnTo>
                  <a:close/>
                  <a:moveTo>
                    <a:pt x="51" y="52"/>
                  </a:moveTo>
                  <a:cubicBezTo>
                    <a:pt x="46" y="33"/>
                    <a:pt x="46" y="33"/>
                    <a:pt x="46" y="33"/>
                  </a:cubicBezTo>
                  <a:cubicBezTo>
                    <a:pt x="44" y="28"/>
                    <a:pt x="43" y="21"/>
                    <a:pt x="41" y="15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0" y="21"/>
                    <a:pt x="38" y="28"/>
                    <a:pt x="37" y="33"/>
                  </a:cubicBezTo>
                  <a:cubicBezTo>
                    <a:pt x="31" y="52"/>
                    <a:pt x="31" y="52"/>
                    <a:pt x="31" y="52"/>
                  </a:cubicBezTo>
                  <a:lnTo>
                    <a:pt x="51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30"/>
            <p:cNvSpPr>
              <a:spLocks noEditPoints="1"/>
            </p:cNvSpPr>
            <p:nvPr/>
          </p:nvSpPr>
          <p:spPr bwMode="auto">
            <a:xfrm>
              <a:off x="6911296" y="1740125"/>
              <a:ext cx="153988" cy="215900"/>
            </a:xfrm>
            <a:custGeom>
              <a:avLst/>
              <a:gdLst>
                <a:gd name="T0" fmla="*/ 0 w 66"/>
                <a:gd name="T1" fmla="*/ 2 h 93"/>
                <a:gd name="T2" fmla="*/ 28 w 66"/>
                <a:gd name="T3" fmla="*/ 0 h 93"/>
                <a:gd name="T4" fmla="*/ 56 w 66"/>
                <a:gd name="T5" fmla="*/ 8 h 93"/>
                <a:gd name="T6" fmla="*/ 66 w 66"/>
                <a:gd name="T7" fmla="*/ 29 h 93"/>
                <a:gd name="T8" fmla="*/ 58 w 66"/>
                <a:gd name="T9" fmla="*/ 50 h 93"/>
                <a:gd name="T10" fmla="*/ 28 w 66"/>
                <a:gd name="T11" fmla="*/ 60 h 93"/>
                <a:gd name="T12" fmla="*/ 21 w 66"/>
                <a:gd name="T13" fmla="*/ 60 h 93"/>
                <a:gd name="T14" fmla="*/ 21 w 66"/>
                <a:gd name="T15" fmla="*/ 93 h 93"/>
                <a:gd name="T16" fmla="*/ 0 w 66"/>
                <a:gd name="T17" fmla="*/ 93 h 93"/>
                <a:gd name="T18" fmla="*/ 0 w 66"/>
                <a:gd name="T19" fmla="*/ 2 h 93"/>
                <a:gd name="T20" fmla="*/ 21 w 66"/>
                <a:gd name="T21" fmla="*/ 44 h 93"/>
                <a:gd name="T22" fmla="*/ 28 w 66"/>
                <a:gd name="T23" fmla="*/ 44 h 93"/>
                <a:gd name="T24" fmla="*/ 45 w 66"/>
                <a:gd name="T25" fmla="*/ 29 h 93"/>
                <a:gd name="T26" fmla="*/ 29 w 66"/>
                <a:gd name="T27" fmla="*/ 16 h 93"/>
                <a:gd name="T28" fmla="*/ 21 w 66"/>
                <a:gd name="T29" fmla="*/ 17 h 93"/>
                <a:gd name="T30" fmla="*/ 21 w 66"/>
                <a:gd name="T31" fmla="*/ 4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6" h="93">
                  <a:moveTo>
                    <a:pt x="0" y="2"/>
                  </a:moveTo>
                  <a:cubicBezTo>
                    <a:pt x="7" y="1"/>
                    <a:pt x="16" y="0"/>
                    <a:pt x="28" y="0"/>
                  </a:cubicBezTo>
                  <a:cubicBezTo>
                    <a:pt x="41" y="0"/>
                    <a:pt x="50" y="3"/>
                    <a:pt x="56" y="8"/>
                  </a:cubicBezTo>
                  <a:cubicBezTo>
                    <a:pt x="62" y="12"/>
                    <a:pt x="66" y="20"/>
                    <a:pt x="66" y="29"/>
                  </a:cubicBezTo>
                  <a:cubicBezTo>
                    <a:pt x="66" y="38"/>
                    <a:pt x="63" y="45"/>
                    <a:pt x="58" y="50"/>
                  </a:cubicBezTo>
                  <a:cubicBezTo>
                    <a:pt x="51" y="57"/>
                    <a:pt x="40" y="60"/>
                    <a:pt x="28" y="60"/>
                  </a:cubicBezTo>
                  <a:cubicBezTo>
                    <a:pt x="25" y="60"/>
                    <a:pt x="23" y="60"/>
                    <a:pt x="21" y="60"/>
                  </a:cubicBezTo>
                  <a:cubicBezTo>
                    <a:pt x="21" y="93"/>
                    <a:pt x="21" y="93"/>
                    <a:pt x="21" y="93"/>
                  </a:cubicBezTo>
                  <a:cubicBezTo>
                    <a:pt x="0" y="93"/>
                    <a:pt x="0" y="93"/>
                    <a:pt x="0" y="93"/>
                  </a:cubicBezTo>
                  <a:lnTo>
                    <a:pt x="0" y="2"/>
                  </a:lnTo>
                  <a:close/>
                  <a:moveTo>
                    <a:pt x="21" y="44"/>
                  </a:moveTo>
                  <a:cubicBezTo>
                    <a:pt x="22" y="44"/>
                    <a:pt x="25" y="44"/>
                    <a:pt x="28" y="44"/>
                  </a:cubicBezTo>
                  <a:cubicBezTo>
                    <a:pt x="39" y="44"/>
                    <a:pt x="45" y="39"/>
                    <a:pt x="45" y="29"/>
                  </a:cubicBezTo>
                  <a:cubicBezTo>
                    <a:pt x="45" y="21"/>
                    <a:pt x="40" y="16"/>
                    <a:pt x="29" y="16"/>
                  </a:cubicBezTo>
                  <a:cubicBezTo>
                    <a:pt x="25" y="16"/>
                    <a:pt x="22" y="16"/>
                    <a:pt x="21" y="17"/>
                  </a:cubicBezTo>
                  <a:lnTo>
                    <a:pt x="21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31"/>
            <p:cNvSpPr>
              <a:spLocks noEditPoints="1"/>
            </p:cNvSpPr>
            <p:nvPr/>
          </p:nvSpPr>
          <p:spPr bwMode="auto">
            <a:xfrm>
              <a:off x="7095446" y="1740125"/>
              <a:ext cx="160338" cy="215900"/>
            </a:xfrm>
            <a:custGeom>
              <a:avLst/>
              <a:gdLst>
                <a:gd name="T0" fmla="*/ 0 w 69"/>
                <a:gd name="T1" fmla="*/ 2 h 93"/>
                <a:gd name="T2" fmla="*/ 28 w 69"/>
                <a:gd name="T3" fmla="*/ 0 h 93"/>
                <a:gd name="T4" fmla="*/ 57 w 69"/>
                <a:gd name="T5" fmla="*/ 7 h 93"/>
                <a:gd name="T6" fmla="*/ 66 w 69"/>
                <a:gd name="T7" fmla="*/ 27 h 93"/>
                <a:gd name="T8" fmla="*/ 50 w 69"/>
                <a:gd name="T9" fmla="*/ 49 h 93"/>
                <a:gd name="T10" fmla="*/ 50 w 69"/>
                <a:gd name="T11" fmla="*/ 50 h 93"/>
                <a:gd name="T12" fmla="*/ 62 w 69"/>
                <a:gd name="T13" fmla="*/ 67 h 93"/>
                <a:gd name="T14" fmla="*/ 69 w 69"/>
                <a:gd name="T15" fmla="*/ 93 h 93"/>
                <a:gd name="T16" fmla="*/ 48 w 69"/>
                <a:gd name="T17" fmla="*/ 93 h 93"/>
                <a:gd name="T18" fmla="*/ 42 w 69"/>
                <a:gd name="T19" fmla="*/ 71 h 93"/>
                <a:gd name="T20" fmla="*/ 27 w 69"/>
                <a:gd name="T21" fmla="*/ 56 h 93"/>
                <a:gd name="T22" fmla="*/ 21 w 69"/>
                <a:gd name="T23" fmla="*/ 56 h 93"/>
                <a:gd name="T24" fmla="*/ 21 w 69"/>
                <a:gd name="T25" fmla="*/ 93 h 93"/>
                <a:gd name="T26" fmla="*/ 0 w 69"/>
                <a:gd name="T27" fmla="*/ 93 h 93"/>
                <a:gd name="T28" fmla="*/ 0 w 69"/>
                <a:gd name="T29" fmla="*/ 2 h 93"/>
                <a:gd name="T30" fmla="*/ 21 w 69"/>
                <a:gd name="T31" fmla="*/ 42 h 93"/>
                <a:gd name="T32" fmla="*/ 29 w 69"/>
                <a:gd name="T33" fmla="*/ 42 h 93"/>
                <a:gd name="T34" fmla="*/ 45 w 69"/>
                <a:gd name="T35" fmla="*/ 28 h 93"/>
                <a:gd name="T36" fmla="*/ 30 w 69"/>
                <a:gd name="T37" fmla="*/ 16 h 93"/>
                <a:gd name="T38" fmla="*/ 21 w 69"/>
                <a:gd name="T39" fmla="*/ 16 h 93"/>
                <a:gd name="T40" fmla="*/ 21 w 69"/>
                <a:gd name="T41" fmla="*/ 42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" h="93">
                  <a:moveTo>
                    <a:pt x="0" y="2"/>
                  </a:moveTo>
                  <a:cubicBezTo>
                    <a:pt x="7" y="1"/>
                    <a:pt x="17" y="0"/>
                    <a:pt x="28" y="0"/>
                  </a:cubicBezTo>
                  <a:cubicBezTo>
                    <a:pt x="41" y="0"/>
                    <a:pt x="51" y="2"/>
                    <a:pt x="57" y="7"/>
                  </a:cubicBezTo>
                  <a:cubicBezTo>
                    <a:pt x="63" y="12"/>
                    <a:pt x="66" y="18"/>
                    <a:pt x="66" y="27"/>
                  </a:cubicBezTo>
                  <a:cubicBezTo>
                    <a:pt x="66" y="38"/>
                    <a:pt x="58" y="46"/>
                    <a:pt x="50" y="49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6" y="52"/>
                    <a:pt x="60" y="58"/>
                    <a:pt x="62" y="67"/>
                  </a:cubicBezTo>
                  <a:cubicBezTo>
                    <a:pt x="65" y="77"/>
                    <a:pt x="68" y="89"/>
                    <a:pt x="69" y="93"/>
                  </a:cubicBezTo>
                  <a:cubicBezTo>
                    <a:pt x="48" y="93"/>
                    <a:pt x="48" y="93"/>
                    <a:pt x="48" y="93"/>
                  </a:cubicBezTo>
                  <a:cubicBezTo>
                    <a:pt x="47" y="90"/>
                    <a:pt x="45" y="82"/>
                    <a:pt x="42" y="71"/>
                  </a:cubicBezTo>
                  <a:cubicBezTo>
                    <a:pt x="39" y="60"/>
                    <a:pt x="35" y="57"/>
                    <a:pt x="27" y="56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93"/>
                    <a:pt x="21" y="93"/>
                    <a:pt x="21" y="93"/>
                  </a:cubicBezTo>
                  <a:cubicBezTo>
                    <a:pt x="0" y="93"/>
                    <a:pt x="0" y="93"/>
                    <a:pt x="0" y="93"/>
                  </a:cubicBezTo>
                  <a:lnTo>
                    <a:pt x="0" y="2"/>
                  </a:lnTo>
                  <a:close/>
                  <a:moveTo>
                    <a:pt x="21" y="42"/>
                  </a:moveTo>
                  <a:cubicBezTo>
                    <a:pt x="29" y="42"/>
                    <a:pt x="29" y="42"/>
                    <a:pt x="29" y="42"/>
                  </a:cubicBezTo>
                  <a:cubicBezTo>
                    <a:pt x="39" y="42"/>
                    <a:pt x="45" y="36"/>
                    <a:pt x="45" y="28"/>
                  </a:cubicBezTo>
                  <a:cubicBezTo>
                    <a:pt x="45" y="20"/>
                    <a:pt x="40" y="16"/>
                    <a:pt x="30" y="16"/>
                  </a:cubicBezTo>
                  <a:cubicBezTo>
                    <a:pt x="25" y="16"/>
                    <a:pt x="22" y="16"/>
                    <a:pt x="21" y="16"/>
                  </a:cubicBezTo>
                  <a:lnTo>
                    <a:pt x="21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32"/>
            <p:cNvSpPr>
              <a:spLocks noChangeArrowheads="1"/>
            </p:cNvSpPr>
            <p:nvPr/>
          </p:nvSpPr>
          <p:spPr bwMode="auto">
            <a:xfrm>
              <a:off x="7284358" y="1741713"/>
              <a:ext cx="49213" cy="2143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auto">
            <a:xfrm>
              <a:off x="7374846" y="1741713"/>
              <a:ext cx="133350" cy="214313"/>
            </a:xfrm>
            <a:custGeom>
              <a:avLst/>
              <a:gdLst>
                <a:gd name="T0" fmla="*/ 0 w 84"/>
                <a:gd name="T1" fmla="*/ 0 h 135"/>
                <a:gd name="T2" fmla="*/ 30 w 84"/>
                <a:gd name="T3" fmla="*/ 0 h 135"/>
                <a:gd name="T4" fmla="*/ 30 w 84"/>
                <a:gd name="T5" fmla="*/ 109 h 135"/>
                <a:gd name="T6" fmla="*/ 84 w 84"/>
                <a:gd name="T7" fmla="*/ 109 h 135"/>
                <a:gd name="T8" fmla="*/ 84 w 84"/>
                <a:gd name="T9" fmla="*/ 135 h 135"/>
                <a:gd name="T10" fmla="*/ 0 w 84"/>
                <a:gd name="T11" fmla="*/ 135 h 135"/>
                <a:gd name="T12" fmla="*/ 0 w 84"/>
                <a:gd name="T13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135">
                  <a:moveTo>
                    <a:pt x="0" y="0"/>
                  </a:moveTo>
                  <a:lnTo>
                    <a:pt x="30" y="0"/>
                  </a:lnTo>
                  <a:lnTo>
                    <a:pt x="30" y="109"/>
                  </a:lnTo>
                  <a:lnTo>
                    <a:pt x="84" y="109"/>
                  </a:lnTo>
                  <a:lnTo>
                    <a:pt x="84" y="135"/>
                  </a:lnTo>
                  <a:lnTo>
                    <a:pt x="0" y="13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8146242" y="2095725"/>
            <a:ext cx="1797050" cy="1704976"/>
            <a:chOff x="8162246" y="1740125"/>
            <a:chExt cx="1797050" cy="1704976"/>
          </a:xfrm>
          <a:solidFill>
            <a:schemeClr val="accent5"/>
          </a:solidFill>
        </p:grpSpPr>
        <p:sp>
          <p:nvSpPr>
            <p:cNvPr id="37" name="Freeform 34"/>
            <p:cNvSpPr>
              <a:spLocks/>
            </p:cNvSpPr>
            <p:nvPr/>
          </p:nvSpPr>
          <p:spPr bwMode="auto">
            <a:xfrm>
              <a:off x="8162246" y="1949676"/>
              <a:ext cx="1797050" cy="1495425"/>
            </a:xfrm>
            <a:custGeom>
              <a:avLst/>
              <a:gdLst>
                <a:gd name="T0" fmla="*/ 738 w 770"/>
                <a:gd name="T1" fmla="*/ 0 h 640"/>
                <a:gd name="T2" fmla="*/ 31 w 770"/>
                <a:gd name="T3" fmla="*/ 0 h 640"/>
                <a:gd name="T4" fmla="*/ 0 w 770"/>
                <a:gd name="T5" fmla="*/ 34 h 640"/>
                <a:gd name="T6" fmla="*/ 0 w 770"/>
                <a:gd name="T7" fmla="*/ 606 h 640"/>
                <a:gd name="T8" fmla="*/ 31 w 770"/>
                <a:gd name="T9" fmla="*/ 640 h 640"/>
                <a:gd name="T10" fmla="*/ 738 w 770"/>
                <a:gd name="T11" fmla="*/ 640 h 640"/>
                <a:gd name="T12" fmla="*/ 770 w 770"/>
                <a:gd name="T13" fmla="*/ 606 h 640"/>
                <a:gd name="T14" fmla="*/ 770 w 770"/>
                <a:gd name="T15" fmla="*/ 34 h 640"/>
                <a:gd name="T16" fmla="*/ 738 w 770"/>
                <a:gd name="T17" fmla="*/ 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0" h="640">
                  <a:moveTo>
                    <a:pt x="738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14" y="0"/>
                    <a:pt x="0" y="15"/>
                    <a:pt x="0" y="34"/>
                  </a:cubicBezTo>
                  <a:cubicBezTo>
                    <a:pt x="0" y="606"/>
                    <a:pt x="0" y="606"/>
                    <a:pt x="0" y="606"/>
                  </a:cubicBezTo>
                  <a:cubicBezTo>
                    <a:pt x="0" y="624"/>
                    <a:pt x="14" y="640"/>
                    <a:pt x="31" y="640"/>
                  </a:cubicBezTo>
                  <a:cubicBezTo>
                    <a:pt x="738" y="640"/>
                    <a:pt x="738" y="640"/>
                    <a:pt x="738" y="640"/>
                  </a:cubicBezTo>
                  <a:cubicBezTo>
                    <a:pt x="755" y="640"/>
                    <a:pt x="770" y="624"/>
                    <a:pt x="770" y="606"/>
                  </a:cubicBezTo>
                  <a:cubicBezTo>
                    <a:pt x="770" y="34"/>
                    <a:pt x="770" y="34"/>
                    <a:pt x="770" y="34"/>
                  </a:cubicBezTo>
                  <a:cubicBezTo>
                    <a:pt x="770" y="15"/>
                    <a:pt x="755" y="0"/>
                    <a:pt x="7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35"/>
            <p:cNvSpPr>
              <a:spLocks/>
            </p:cNvSpPr>
            <p:nvPr/>
          </p:nvSpPr>
          <p:spPr bwMode="auto">
            <a:xfrm>
              <a:off x="8762321" y="1740125"/>
              <a:ext cx="234950" cy="214313"/>
            </a:xfrm>
            <a:custGeom>
              <a:avLst/>
              <a:gdLst>
                <a:gd name="T0" fmla="*/ 80 w 101"/>
                <a:gd name="T1" fmla="*/ 57 h 92"/>
                <a:gd name="T2" fmla="*/ 79 w 101"/>
                <a:gd name="T3" fmla="*/ 19 h 92"/>
                <a:gd name="T4" fmla="*/ 79 w 101"/>
                <a:gd name="T5" fmla="*/ 19 h 92"/>
                <a:gd name="T6" fmla="*/ 68 w 101"/>
                <a:gd name="T7" fmla="*/ 55 h 92"/>
                <a:gd name="T8" fmla="*/ 57 w 101"/>
                <a:gd name="T9" fmla="*/ 91 h 92"/>
                <a:gd name="T10" fmla="*/ 41 w 101"/>
                <a:gd name="T11" fmla="*/ 91 h 92"/>
                <a:gd name="T12" fmla="*/ 31 w 101"/>
                <a:gd name="T13" fmla="*/ 55 h 92"/>
                <a:gd name="T14" fmla="*/ 23 w 101"/>
                <a:gd name="T15" fmla="*/ 19 h 92"/>
                <a:gd name="T16" fmla="*/ 23 w 101"/>
                <a:gd name="T17" fmla="*/ 19 h 92"/>
                <a:gd name="T18" fmla="*/ 21 w 101"/>
                <a:gd name="T19" fmla="*/ 57 h 92"/>
                <a:gd name="T20" fmla="*/ 19 w 101"/>
                <a:gd name="T21" fmla="*/ 92 h 92"/>
                <a:gd name="T22" fmla="*/ 0 w 101"/>
                <a:gd name="T23" fmla="*/ 92 h 92"/>
                <a:gd name="T24" fmla="*/ 6 w 101"/>
                <a:gd name="T25" fmla="*/ 0 h 92"/>
                <a:gd name="T26" fmla="*/ 34 w 101"/>
                <a:gd name="T27" fmla="*/ 0 h 92"/>
                <a:gd name="T28" fmla="*/ 43 w 101"/>
                <a:gd name="T29" fmla="*/ 31 h 92"/>
                <a:gd name="T30" fmla="*/ 50 w 101"/>
                <a:gd name="T31" fmla="*/ 64 h 92"/>
                <a:gd name="T32" fmla="*/ 51 w 101"/>
                <a:gd name="T33" fmla="*/ 64 h 92"/>
                <a:gd name="T34" fmla="*/ 60 w 101"/>
                <a:gd name="T35" fmla="*/ 31 h 92"/>
                <a:gd name="T36" fmla="*/ 69 w 101"/>
                <a:gd name="T37" fmla="*/ 0 h 92"/>
                <a:gd name="T38" fmla="*/ 96 w 101"/>
                <a:gd name="T39" fmla="*/ 0 h 92"/>
                <a:gd name="T40" fmla="*/ 101 w 101"/>
                <a:gd name="T41" fmla="*/ 92 h 92"/>
                <a:gd name="T42" fmla="*/ 81 w 101"/>
                <a:gd name="T43" fmla="*/ 92 h 92"/>
                <a:gd name="T44" fmla="*/ 80 w 101"/>
                <a:gd name="T45" fmla="*/ 57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1" h="92">
                  <a:moveTo>
                    <a:pt x="80" y="57"/>
                  </a:moveTo>
                  <a:cubicBezTo>
                    <a:pt x="79" y="46"/>
                    <a:pt x="79" y="33"/>
                    <a:pt x="79" y="19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76" y="31"/>
                    <a:pt x="72" y="44"/>
                    <a:pt x="68" y="55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41" y="91"/>
                    <a:pt x="41" y="91"/>
                    <a:pt x="41" y="91"/>
                  </a:cubicBezTo>
                  <a:cubicBezTo>
                    <a:pt x="31" y="55"/>
                    <a:pt x="31" y="55"/>
                    <a:pt x="31" y="55"/>
                  </a:cubicBezTo>
                  <a:cubicBezTo>
                    <a:pt x="28" y="44"/>
                    <a:pt x="25" y="32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2" y="32"/>
                    <a:pt x="22" y="46"/>
                    <a:pt x="21" y="57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43" y="31"/>
                    <a:pt x="43" y="31"/>
                    <a:pt x="43" y="31"/>
                  </a:cubicBezTo>
                  <a:cubicBezTo>
                    <a:pt x="46" y="42"/>
                    <a:pt x="48" y="53"/>
                    <a:pt x="50" y="64"/>
                  </a:cubicBezTo>
                  <a:cubicBezTo>
                    <a:pt x="51" y="64"/>
                    <a:pt x="51" y="64"/>
                    <a:pt x="51" y="64"/>
                  </a:cubicBezTo>
                  <a:cubicBezTo>
                    <a:pt x="53" y="53"/>
                    <a:pt x="56" y="41"/>
                    <a:pt x="60" y="31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101" y="92"/>
                    <a:pt x="101" y="92"/>
                    <a:pt x="101" y="92"/>
                  </a:cubicBezTo>
                  <a:cubicBezTo>
                    <a:pt x="81" y="92"/>
                    <a:pt x="81" y="92"/>
                    <a:pt x="81" y="92"/>
                  </a:cubicBezTo>
                  <a:lnTo>
                    <a:pt x="80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36"/>
            <p:cNvSpPr>
              <a:spLocks noEditPoints="1"/>
            </p:cNvSpPr>
            <p:nvPr/>
          </p:nvSpPr>
          <p:spPr bwMode="auto">
            <a:xfrm>
              <a:off x="9021083" y="1740125"/>
              <a:ext cx="193675" cy="214313"/>
            </a:xfrm>
            <a:custGeom>
              <a:avLst/>
              <a:gdLst>
                <a:gd name="T0" fmla="*/ 27 w 83"/>
                <a:gd name="T1" fmla="*/ 69 h 92"/>
                <a:gd name="T2" fmla="*/ 21 w 83"/>
                <a:gd name="T3" fmla="*/ 92 h 92"/>
                <a:gd name="T4" fmla="*/ 0 w 83"/>
                <a:gd name="T5" fmla="*/ 92 h 92"/>
                <a:gd name="T6" fmla="*/ 28 w 83"/>
                <a:gd name="T7" fmla="*/ 0 h 92"/>
                <a:gd name="T8" fmla="*/ 55 w 83"/>
                <a:gd name="T9" fmla="*/ 0 h 92"/>
                <a:gd name="T10" fmla="*/ 83 w 83"/>
                <a:gd name="T11" fmla="*/ 92 h 92"/>
                <a:gd name="T12" fmla="*/ 61 w 83"/>
                <a:gd name="T13" fmla="*/ 92 h 92"/>
                <a:gd name="T14" fmla="*/ 54 w 83"/>
                <a:gd name="T15" fmla="*/ 69 h 92"/>
                <a:gd name="T16" fmla="*/ 27 w 83"/>
                <a:gd name="T17" fmla="*/ 69 h 92"/>
                <a:gd name="T18" fmla="*/ 51 w 83"/>
                <a:gd name="T19" fmla="*/ 53 h 92"/>
                <a:gd name="T20" fmla="*/ 45 w 83"/>
                <a:gd name="T21" fmla="*/ 34 h 92"/>
                <a:gd name="T22" fmla="*/ 40 w 83"/>
                <a:gd name="T23" fmla="*/ 16 h 92"/>
                <a:gd name="T24" fmla="*/ 40 w 83"/>
                <a:gd name="T25" fmla="*/ 16 h 92"/>
                <a:gd name="T26" fmla="*/ 36 w 83"/>
                <a:gd name="T27" fmla="*/ 34 h 92"/>
                <a:gd name="T28" fmla="*/ 30 w 83"/>
                <a:gd name="T29" fmla="*/ 53 h 92"/>
                <a:gd name="T30" fmla="*/ 51 w 83"/>
                <a:gd name="T31" fmla="*/ 53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3" h="92">
                  <a:moveTo>
                    <a:pt x="27" y="69"/>
                  </a:moveTo>
                  <a:cubicBezTo>
                    <a:pt x="21" y="92"/>
                    <a:pt x="21" y="92"/>
                    <a:pt x="21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83" y="92"/>
                    <a:pt x="83" y="92"/>
                    <a:pt x="83" y="92"/>
                  </a:cubicBezTo>
                  <a:cubicBezTo>
                    <a:pt x="61" y="92"/>
                    <a:pt x="61" y="92"/>
                    <a:pt x="61" y="92"/>
                  </a:cubicBezTo>
                  <a:cubicBezTo>
                    <a:pt x="54" y="69"/>
                    <a:pt x="54" y="69"/>
                    <a:pt x="54" y="69"/>
                  </a:cubicBezTo>
                  <a:lnTo>
                    <a:pt x="27" y="69"/>
                  </a:lnTo>
                  <a:close/>
                  <a:moveTo>
                    <a:pt x="51" y="53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3" y="28"/>
                    <a:pt x="42" y="21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39" y="21"/>
                    <a:pt x="37" y="28"/>
                    <a:pt x="36" y="34"/>
                  </a:cubicBezTo>
                  <a:cubicBezTo>
                    <a:pt x="30" y="53"/>
                    <a:pt x="30" y="53"/>
                    <a:pt x="30" y="53"/>
                  </a:cubicBezTo>
                  <a:lnTo>
                    <a:pt x="51" y="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37"/>
            <p:cNvSpPr>
              <a:spLocks/>
            </p:cNvSpPr>
            <p:nvPr/>
          </p:nvSpPr>
          <p:spPr bwMode="auto">
            <a:xfrm>
              <a:off x="9194121" y="1740125"/>
              <a:ext cx="185738" cy="214313"/>
            </a:xfrm>
            <a:custGeom>
              <a:avLst/>
              <a:gdLst>
                <a:gd name="T0" fmla="*/ 29 w 80"/>
                <a:gd name="T1" fmla="*/ 92 h 92"/>
                <a:gd name="T2" fmla="*/ 29 w 80"/>
                <a:gd name="T3" fmla="*/ 55 h 92"/>
                <a:gd name="T4" fmla="*/ 0 w 80"/>
                <a:gd name="T5" fmla="*/ 0 h 92"/>
                <a:gd name="T6" fmla="*/ 24 w 80"/>
                <a:gd name="T7" fmla="*/ 0 h 92"/>
                <a:gd name="T8" fmla="*/ 33 w 80"/>
                <a:gd name="T9" fmla="*/ 23 h 92"/>
                <a:gd name="T10" fmla="*/ 40 w 80"/>
                <a:gd name="T11" fmla="*/ 40 h 92"/>
                <a:gd name="T12" fmla="*/ 41 w 80"/>
                <a:gd name="T13" fmla="*/ 40 h 92"/>
                <a:gd name="T14" fmla="*/ 48 w 80"/>
                <a:gd name="T15" fmla="*/ 23 h 92"/>
                <a:gd name="T16" fmla="*/ 57 w 80"/>
                <a:gd name="T17" fmla="*/ 0 h 92"/>
                <a:gd name="T18" fmla="*/ 80 w 80"/>
                <a:gd name="T19" fmla="*/ 0 h 92"/>
                <a:gd name="T20" fmla="*/ 50 w 80"/>
                <a:gd name="T21" fmla="*/ 54 h 92"/>
                <a:gd name="T22" fmla="*/ 50 w 80"/>
                <a:gd name="T23" fmla="*/ 92 h 92"/>
                <a:gd name="T24" fmla="*/ 29 w 80"/>
                <a:gd name="T2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0" h="92">
                  <a:moveTo>
                    <a:pt x="29" y="92"/>
                  </a:moveTo>
                  <a:cubicBezTo>
                    <a:pt x="29" y="55"/>
                    <a:pt x="29" y="55"/>
                    <a:pt x="29" y="5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6" y="29"/>
                    <a:pt x="38" y="34"/>
                    <a:pt x="40" y="40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43" y="34"/>
                    <a:pt x="45" y="29"/>
                    <a:pt x="48" y="23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50" y="54"/>
                    <a:pt x="50" y="54"/>
                    <a:pt x="50" y="54"/>
                  </a:cubicBezTo>
                  <a:cubicBezTo>
                    <a:pt x="50" y="92"/>
                    <a:pt x="50" y="92"/>
                    <a:pt x="50" y="92"/>
                  </a:cubicBezTo>
                  <a:lnTo>
                    <a:pt x="29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10115564" y="2095725"/>
            <a:ext cx="1797050" cy="1704976"/>
            <a:chOff x="10119633" y="1740125"/>
            <a:chExt cx="1797050" cy="1704976"/>
          </a:xfrm>
          <a:solidFill>
            <a:schemeClr val="accent6"/>
          </a:solidFill>
        </p:grpSpPr>
        <p:sp>
          <p:nvSpPr>
            <p:cNvPr id="42" name="Freeform 38"/>
            <p:cNvSpPr>
              <a:spLocks/>
            </p:cNvSpPr>
            <p:nvPr/>
          </p:nvSpPr>
          <p:spPr bwMode="auto">
            <a:xfrm>
              <a:off x="10119633" y="1949676"/>
              <a:ext cx="1797050" cy="1495425"/>
            </a:xfrm>
            <a:custGeom>
              <a:avLst/>
              <a:gdLst>
                <a:gd name="T0" fmla="*/ 738 w 770"/>
                <a:gd name="T1" fmla="*/ 0 h 640"/>
                <a:gd name="T2" fmla="*/ 31 w 770"/>
                <a:gd name="T3" fmla="*/ 0 h 640"/>
                <a:gd name="T4" fmla="*/ 0 w 770"/>
                <a:gd name="T5" fmla="*/ 34 h 640"/>
                <a:gd name="T6" fmla="*/ 0 w 770"/>
                <a:gd name="T7" fmla="*/ 606 h 640"/>
                <a:gd name="T8" fmla="*/ 31 w 770"/>
                <a:gd name="T9" fmla="*/ 640 h 640"/>
                <a:gd name="T10" fmla="*/ 738 w 770"/>
                <a:gd name="T11" fmla="*/ 640 h 640"/>
                <a:gd name="T12" fmla="*/ 770 w 770"/>
                <a:gd name="T13" fmla="*/ 606 h 640"/>
                <a:gd name="T14" fmla="*/ 770 w 770"/>
                <a:gd name="T15" fmla="*/ 34 h 640"/>
                <a:gd name="T16" fmla="*/ 738 w 770"/>
                <a:gd name="T17" fmla="*/ 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0" h="640">
                  <a:moveTo>
                    <a:pt x="738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14" y="0"/>
                    <a:pt x="0" y="15"/>
                    <a:pt x="0" y="34"/>
                  </a:cubicBezTo>
                  <a:cubicBezTo>
                    <a:pt x="0" y="606"/>
                    <a:pt x="0" y="606"/>
                    <a:pt x="0" y="606"/>
                  </a:cubicBezTo>
                  <a:cubicBezTo>
                    <a:pt x="0" y="624"/>
                    <a:pt x="14" y="640"/>
                    <a:pt x="31" y="640"/>
                  </a:cubicBezTo>
                  <a:cubicBezTo>
                    <a:pt x="738" y="640"/>
                    <a:pt x="738" y="640"/>
                    <a:pt x="738" y="640"/>
                  </a:cubicBezTo>
                  <a:cubicBezTo>
                    <a:pt x="756" y="640"/>
                    <a:pt x="770" y="624"/>
                    <a:pt x="770" y="606"/>
                  </a:cubicBezTo>
                  <a:cubicBezTo>
                    <a:pt x="770" y="34"/>
                    <a:pt x="770" y="34"/>
                    <a:pt x="770" y="34"/>
                  </a:cubicBezTo>
                  <a:cubicBezTo>
                    <a:pt x="770" y="15"/>
                    <a:pt x="756" y="0"/>
                    <a:pt x="7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39"/>
            <p:cNvSpPr>
              <a:spLocks/>
            </p:cNvSpPr>
            <p:nvPr/>
          </p:nvSpPr>
          <p:spPr bwMode="auto">
            <a:xfrm>
              <a:off x="10654621" y="1740125"/>
              <a:ext cx="111125" cy="219075"/>
            </a:xfrm>
            <a:custGeom>
              <a:avLst/>
              <a:gdLst>
                <a:gd name="T0" fmla="*/ 27 w 48"/>
                <a:gd name="T1" fmla="*/ 0 h 94"/>
                <a:gd name="T2" fmla="*/ 48 w 48"/>
                <a:gd name="T3" fmla="*/ 0 h 94"/>
                <a:gd name="T4" fmla="*/ 48 w 48"/>
                <a:gd name="T5" fmla="*/ 58 h 94"/>
                <a:gd name="T6" fmla="*/ 15 w 48"/>
                <a:gd name="T7" fmla="*/ 94 h 94"/>
                <a:gd name="T8" fmla="*/ 0 w 48"/>
                <a:gd name="T9" fmla="*/ 91 h 94"/>
                <a:gd name="T10" fmla="*/ 2 w 48"/>
                <a:gd name="T11" fmla="*/ 75 h 94"/>
                <a:gd name="T12" fmla="*/ 13 w 48"/>
                <a:gd name="T13" fmla="*/ 76 h 94"/>
                <a:gd name="T14" fmla="*/ 27 w 48"/>
                <a:gd name="T15" fmla="*/ 58 h 94"/>
                <a:gd name="T16" fmla="*/ 27 w 48"/>
                <a:gd name="T17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94">
                  <a:moveTo>
                    <a:pt x="27" y="0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48" y="58"/>
                    <a:pt x="48" y="58"/>
                    <a:pt x="48" y="58"/>
                  </a:cubicBezTo>
                  <a:cubicBezTo>
                    <a:pt x="48" y="85"/>
                    <a:pt x="35" y="94"/>
                    <a:pt x="15" y="94"/>
                  </a:cubicBezTo>
                  <a:cubicBezTo>
                    <a:pt x="10" y="94"/>
                    <a:pt x="4" y="93"/>
                    <a:pt x="0" y="91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5" y="76"/>
                    <a:pt x="9" y="76"/>
                    <a:pt x="13" y="76"/>
                  </a:cubicBezTo>
                  <a:cubicBezTo>
                    <a:pt x="22" y="76"/>
                    <a:pt x="27" y="72"/>
                    <a:pt x="27" y="58"/>
                  </a:cubicBezTo>
                  <a:lnTo>
                    <a:pt x="2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40"/>
            <p:cNvSpPr>
              <a:spLocks/>
            </p:cNvSpPr>
            <p:nvPr/>
          </p:nvSpPr>
          <p:spPr bwMode="auto">
            <a:xfrm>
              <a:off x="10805433" y="1740125"/>
              <a:ext cx="176213" cy="219075"/>
            </a:xfrm>
            <a:custGeom>
              <a:avLst/>
              <a:gdLst>
                <a:gd name="T0" fmla="*/ 21 w 75"/>
                <a:gd name="T1" fmla="*/ 0 h 94"/>
                <a:gd name="T2" fmla="*/ 21 w 75"/>
                <a:gd name="T3" fmla="*/ 53 h 94"/>
                <a:gd name="T4" fmla="*/ 37 w 75"/>
                <a:gd name="T5" fmla="*/ 77 h 94"/>
                <a:gd name="T6" fmla="*/ 54 w 75"/>
                <a:gd name="T7" fmla="*/ 53 h 94"/>
                <a:gd name="T8" fmla="*/ 54 w 75"/>
                <a:gd name="T9" fmla="*/ 0 h 94"/>
                <a:gd name="T10" fmla="*/ 75 w 75"/>
                <a:gd name="T11" fmla="*/ 0 h 94"/>
                <a:gd name="T12" fmla="*/ 75 w 75"/>
                <a:gd name="T13" fmla="*/ 52 h 94"/>
                <a:gd name="T14" fmla="*/ 37 w 75"/>
                <a:gd name="T15" fmla="*/ 94 h 94"/>
                <a:gd name="T16" fmla="*/ 0 w 75"/>
                <a:gd name="T17" fmla="*/ 52 h 94"/>
                <a:gd name="T18" fmla="*/ 0 w 75"/>
                <a:gd name="T19" fmla="*/ 0 h 94"/>
                <a:gd name="T20" fmla="*/ 21 w 75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94">
                  <a:moveTo>
                    <a:pt x="21" y="0"/>
                  </a:moveTo>
                  <a:cubicBezTo>
                    <a:pt x="21" y="53"/>
                    <a:pt x="21" y="53"/>
                    <a:pt x="21" y="53"/>
                  </a:cubicBezTo>
                  <a:cubicBezTo>
                    <a:pt x="21" y="69"/>
                    <a:pt x="27" y="77"/>
                    <a:pt x="37" y="77"/>
                  </a:cubicBezTo>
                  <a:cubicBezTo>
                    <a:pt x="48" y="77"/>
                    <a:pt x="54" y="69"/>
                    <a:pt x="54" y="53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5" y="80"/>
                    <a:pt x="60" y="94"/>
                    <a:pt x="37" y="94"/>
                  </a:cubicBezTo>
                  <a:cubicBezTo>
                    <a:pt x="13" y="94"/>
                    <a:pt x="0" y="81"/>
                    <a:pt x="0" y="52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2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41"/>
            <p:cNvSpPr>
              <a:spLocks/>
            </p:cNvSpPr>
            <p:nvPr/>
          </p:nvSpPr>
          <p:spPr bwMode="auto">
            <a:xfrm>
              <a:off x="11022921" y="1740125"/>
              <a:ext cx="177800" cy="214313"/>
            </a:xfrm>
            <a:custGeom>
              <a:avLst/>
              <a:gdLst>
                <a:gd name="T0" fmla="*/ 0 w 76"/>
                <a:gd name="T1" fmla="*/ 92 h 92"/>
                <a:gd name="T2" fmla="*/ 0 w 76"/>
                <a:gd name="T3" fmla="*/ 0 h 92"/>
                <a:gd name="T4" fmla="*/ 24 w 76"/>
                <a:gd name="T5" fmla="*/ 0 h 92"/>
                <a:gd name="T6" fmla="*/ 43 w 76"/>
                <a:gd name="T7" fmla="*/ 34 h 92"/>
                <a:gd name="T8" fmla="*/ 58 w 76"/>
                <a:gd name="T9" fmla="*/ 66 h 92"/>
                <a:gd name="T10" fmla="*/ 58 w 76"/>
                <a:gd name="T11" fmla="*/ 66 h 92"/>
                <a:gd name="T12" fmla="*/ 57 w 76"/>
                <a:gd name="T13" fmla="*/ 27 h 92"/>
                <a:gd name="T14" fmla="*/ 57 w 76"/>
                <a:gd name="T15" fmla="*/ 0 h 92"/>
                <a:gd name="T16" fmla="*/ 76 w 76"/>
                <a:gd name="T17" fmla="*/ 0 h 92"/>
                <a:gd name="T18" fmla="*/ 76 w 76"/>
                <a:gd name="T19" fmla="*/ 92 h 92"/>
                <a:gd name="T20" fmla="*/ 54 w 76"/>
                <a:gd name="T21" fmla="*/ 92 h 92"/>
                <a:gd name="T22" fmla="*/ 34 w 76"/>
                <a:gd name="T23" fmla="*/ 57 h 92"/>
                <a:gd name="T24" fmla="*/ 18 w 76"/>
                <a:gd name="T25" fmla="*/ 24 h 92"/>
                <a:gd name="T26" fmla="*/ 18 w 76"/>
                <a:gd name="T27" fmla="*/ 24 h 92"/>
                <a:gd name="T28" fmla="*/ 19 w 76"/>
                <a:gd name="T29" fmla="*/ 65 h 92"/>
                <a:gd name="T30" fmla="*/ 19 w 76"/>
                <a:gd name="T31" fmla="*/ 92 h 92"/>
                <a:gd name="T32" fmla="*/ 0 w 76"/>
                <a:gd name="T33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6" h="92">
                  <a:moveTo>
                    <a:pt x="0" y="9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8" y="44"/>
                    <a:pt x="54" y="55"/>
                    <a:pt x="58" y="66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57" y="53"/>
                    <a:pt x="57" y="41"/>
                    <a:pt x="57" y="27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92"/>
                    <a:pt x="76" y="92"/>
                    <a:pt x="76" y="92"/>
                  </a:cubicBezTo>
                  <a:cubicBezTo>
                    <a:pt x="54" y="92"/>
                    <a:pt x="54" y="92"/>
                    <a:pt x="54" y="92"/>
                  </a:cubicBezTo>
                  <a:cubicBezTo>
                    <a:pt x="34" y="57"/>
                    <a:pt x="34" y="57"/>
                    <a:pt x="34" y="57"/>
                  </a:cubicBezTo>
                  <a:cubicBezTo>
                    <a:pt x="29" y="47"/>
                    <a:pt x="23" y="35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37"/>
                    <a:pt x="19" y="50"/>
                    <a:pt x="19" y="65"/>
                  </a:cubicBezTo>
                  <a:cubicBezTo>
                    <a:pt x="19" y="92"/>
                    <a:pt x="19" y="92"/>
                    <a:pt x="19" y="92"/>
                  </a:cubicBezTo>
                  <a:lnTo>
                    <a:pt x="0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11241996" y="1740125"/>
              <a:ext cx="134938" cy="214313"/>
            </a:xfrm>
            <a:custGeom>
              <a:avLst/>
              <a:gdLst>
                <a:gd name="T0" fmla="*/ 80 w 85"/>
                <a:gd name="T1" fmla="*/ 78 h 135"/>
                <a:gd name="T2" fmla="*/ 30 w 85"/>
                <a:gd name="T3" fmla="*/ 78 h 135"/>
                <a:gd name="T4" fmla="*/ 30 w 85"/>
                <a:gd name="T5" fmla="*/ 110 h 135"/>
                <a:gd name="T6" fmla="*/ 85 w 85"/>
                <a:gd name="T7" fmla="*/ 110 h 135"/>
                <a:gd name="T8" fmla="*/ 85 w 85"/>
                <a:gd name="T9" fmla="*/ 135 h 135"/>
                <a:gd name="T10" fmla="*/ 0 w 85"/>
                <a:gd name="T11" fmla="*/ 135 h 135"/>
                <a:gd name="T12" fmla="*/ 0 w 85"/>
                <a:gd name="T13" fmla="*/ 0 h 135"/>
                <a:gd name="T14" fmla="*/ 82 w 85"/>
                <a:gd name="T15" fmla="*/ 0 h 135"/>
                <a:gd name="T16" fmla="*/ 82 w 85"/>
                <a:gd name="T17" fmla="*/ 25 h 135"/>
                <a:gd name="T18" fmla="*/ 30 w 85"/>
                <a:gd name="T19" fmla="*/ 25 h 135"/>
                <a:gd name="T20" fmla="*/ 30 w 85"/>
                <a:gd name="T21" fmla="*/ 54 h 135"/>
                <a:gd name="T22" fmla="*/ 80 w 85"/>
                <a:gd name="T23" fmla="*/ 54 h 135"/>
                <a:gd name="T24" fmla="*/ 80 w 85"/>
                <a:gd name="T25" fmla="*/ 7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" h="135">
                  <a:moveTo>
                    <a:pt x="80" y="78"/>
                  </a:moveTo>
                  <a:lnTo>
                    <a:pt x="30" y="78"/>
                  </a:lnTo>
                  <a:lnTo>
                    <a:pt x="30" y="110"/>
                  </a:lnTo>
                  <a:lnTo>
                    <a:pt x="85" y="110"/>
                  </a:lnTo>
                  <a:lnTo>
                    <a:pt x="85" y="135"/>
                  </a:lnTo>
                  <a:lnTo>
                    <a:pt x="0" y="135"/>
                  </a:lnTo>
                  <a:lnTo>
                    <a:pt x="0" y="0"/>
                  </a:lnTo>
                  <a:lnTo>
                    <a:pt x="82" y="0"/>
                  </a:lnTo>
                  <a:lnTo>
                    <a:pt x="82" y="25"/>
                  </a:lnTo>
                  <a:lnTo>
                    <a:pt x="30" y="25"/>
                  </a:lnTo>
                  <a:lnTo>
                    <a:pt x="30" y="54"/>
                  </a:lnTo>
                  <a:lnTo>
                    <a:pt x="80" y="54"/>
                  </a:lnTo>
                  <a:lnTo>
                    <a:pt x="8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297330" y="4094388"/>
            <a:ext cx="1797050" cy="1703388"/>
            <a:chOff x="302533" y="3738788"/>
            <a:chExt cx="1797050" cy="1703388"/>
          </a:xfrm>
          <a:solidFill>
            <a:schemeClr val="accent6">
              <a:lumMod val="75000"/>
            </a:schemeClr>
          </a:solidFill>
        </p:grpSpPr>
        <p:sp>
          <p:nvSpPr>
            <p:cNvPr id="48" name="Freeform 43"/>
            <p:cNvSpPr>
              <a:spLocks/>
            </p:cNvSpPr>
            <p:nvPr/>
          </p:nvSpPr>
          <p:spPr bwMode="auto">
            <a:xfrm>
              <a:off x="302533" y="3949926"/>
              <a:ext cx="1797050" cy="1492250"/>
            </a:xfrm>
            <a:custGeom>
              <a:avLst/>
              <a:gdLst>
                <a:gd name="T0" fmla="*/ 738 w 770"/>
                <a:gd name="T1" fmla="*/ 0 h 639"/>
                <a:gd name="T2" fmla="*/ 31 w 770"/>
                <a:gd name="T3" fmla="*/ 0 h 639"/>
                <a:gd name="T4" fmla="*/ 0 w 770"/>
                <a:gd name="T5" fmla="*/ 33 h 639"/>
                <a:gd name="T6" fmla="*/ 0 w 770"/>
                <a:gd name="T7" fmla="*/ 605 h 639"/>
                <a:gd name="T8" fmla="*/ 31 w 770"/>
                <a:gd name="T9" fmla="*/ 639 h 639"/>
                <a:gd name="T10" fmla="*/ 738 w 770"/>
                <a:gd name="T11" fmla="*/ 639 h 639"/>
                <a:gd name="T12" fmla="*/ 770 w 770"/>
                <a:gd name="T13" fmla="*/ 605 h 639"/>
                <a:gd name="T14" fmla="*/ 770 w 770"/>
                <a:gd name="T15" fmla="*/ 33 h 639"/>
                <a:gd name="T16" fmla="*/ 738 w 770"/>
                <a:gd name="T17" fmla="*/ 0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0" h="639">
                  <a:moveTo>
                    <a:pt x="738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14" y="0"/>
                    <a:pt x="0" y="15"/>
                    <a:pt x="0" y="33"/>
                  </a:cubicBezTo>
                  <a:cubicBezTo>
                    <a:pt x="0" y="605"/>
                    <a:pt x="0" y="605"/>
                    <a:pt x="0" y="605"/>
                  </a:cubicBezTo>
                  <a:cubicBezTo>
                    <a:pt x="0" y="624"/>
                    <a:pt x="14" y="639"/>
                    <a:pt x="31" y="639"/>
                  </a:cubicBezTo>
                  <a:cubicBezTo>
                    <a:pt x="738" y="639"/>
                    <a:pt x="738" y="639"/>
                    <a:pt x="738" y="639"/>
                  </a:cubicBezTo>
                  <a:cubicBezTo>
                    <a:pt x="756" y="639"/>
                    <a:pt x="770" y="624"/>
                    <a:pt x="770" y="605"/>
                  </a:cubicBezTo>
                  <a:cubicBezTo>
                    <a:pt x="770" y="33"/>
                    <a:pt x="770" y="33"/>
                    <a:pt x="770" y="33"/>
                  </a:cubicBezTo>
                  <a:cubicBezTo>
                    <a:pt x="770" y="15"/>
                    <a:pt x="756" y="0"/>
                    <a:pt x="7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44"/>
            <p:cNvSpPr>
              <a:spLocks/>
            </p:cNvSpPr>
            <p:nvPr/>
          </p:nvSpPr>
          <p:spPr bwMode="auto">
            <a:xfrm>
              <a:off x="872446" y="3738788"/>
              <a:ext cx="111125" cy="217488"/>
            </a:xfrm>
            <a:custGeom>
              <a:avLst/>
              <a:gdLst>
                <a:gd name="T0" fmla="*/ 27 w 48"/>
                <a:gd name="T1" fmla="*/ 0 h 93"/>
                <a:gd name="T2" fmla="*/ 48 w 48"/>
                <a:gd name="T3" fmla="*/ 0 h 93"/>
                <a:gd name="T4" fmla="*/ 48 w 48"/>
                <a:gd name="T5" fmla="*/ 58 h 93"/>
                <a:gd name="T6" fmla="*/ 15 w 48"/>
                <a:gd name="T7" fmla="*/ 93 h 93"/>
                <a:gd name="T8" fmla="*/ 0 w 48"/>
                <a:gd name="T9" fmla="*/ 91 h 93"/>
                <a:gd name="T10" fmla="*/ 2 w 48"/>
                <a:gd name="T11" fmla="*/ 74 h 93"/>
                <a:gd name="T12" fmla="*/ 13 w 48"/>
                <a:gd name="T13" fmla="*/ 76 h 93"/>
                <a:gd name="T14" fmla="*/ 27 w 48"/>
                <a:gd name="T15" fmla="*/ 58 h 93"/>
                <a:gd name="T16" fmla="*/ 27 w 48"/>
                <a:gd name="T17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93">
                  <a:moveTo>
                    <a:pt x="27" y="0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48" y="58"/>
                    <a:pt x="48" y="58"/>
                    <a:pt x="48" y="58"/>
                  </a:cubicBezTo>
                  <a:cubicBezTo>
                    <a:pt x="48" y="84"/>
                    <a:pt x="35" y="93"/>
                    <a:pt x="15" y="93"/>
                  </a:cubicBezTo>
                  <a:cubicBezTo>
                    <a:pt x="10" y="93"/>
                    <a:pt x="4" y="92"/>
                    <a:pt x="0" y="91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5" y="75"/>
                    <a:pt x="9" y="76"/>
                    <a:pt x="13" y="76"/>
                  </a:cubicBezTo>
                  <a:cubicBezTo>
                    <a:pt x="22" y="76"/>
                    <a:pt x="27" y="72"/>
                    <a:pt x="27" y="58"/>
                  </a:cubicBezTo>
                  <a:lnTo>
                    <a:pt x="2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45"/>
            <p:cNvSpPr>
              <a:spLocks/>
            </p:cNvSpPr>
            <p:nvPr/>
          </p:nvSpPr>
          <p:spPr bwMode="auto">
            <a:xfrm>
              <a:off x="1023258" y="3738788"/>
              <a:ext cx="174625" cy="217488"/>
            </a:xfrm>
            <a:custGeom>
              <a:avLst/>
              <a:gdLst>
                <a:gd name="T0" fmla="*/ 21 w 75"/>
                <a:gd name="T1" fmla="*/ 0 h 93"/>
                <a:gd name="T2" fmla="*/ 21 w 75"/>
                <a:gd name="T3" fmla="*/ 52 h 93"/>
                <a:gd name="T4" fmla="*/ 37 w 75"/>
                <a:gd name="T5" fmla="*/ 76 h 93"/>
                <a:gd name="T6" fmla="*/ 54 w 75"/>
                <a:gd name="T7" fmla="*/ 52 h 93"/>
                <a:gd name="T8" fmla="*/ 54 w 75"/>
                <a:gd name="T9" fmla="*/ 0 h 93"/>
                <a:gd name="T10" fmla="*/ 75 w 75"/>
                <a:gd name="T11" fmla="*/ 0 h 93"/>
                <a:gd name="T12" fmla="*/ 75 w 75"/>
                <a:gd name="T13" fmla="*/ 51 h 93"/>
                <a:gd name="T14" fmla="*/ 37 w 75"/>
                <a:gd name="T15" fmla="*/ 93 h 93"/>
                <a:gd name="T16" fmla="*/ 0 w 75"/>
                <a:gd name="T17" fmla="*/ 51 h 93"/>
                <a:gd name="T18" fmla="*/ 0 w 75"/>
                <a:gd name="T19" fmla="*/ 0 h 93"/>
                <a:gd name="T20" fmla="*/ 21 w 75"/>
                <a:gd name="T2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93">
                  <a:moveTo>
                    <a:pt x="21" y="0"/>
                  </a:moveTo>
                  <a:cubicBezTo>
                    <a:pt x="21" y="52"/>
                    <a:pt x="21" y="52"/>
                    <a:pt x="21" y="52"/>
                  </a:cubicBezTo>
                  <a:cubicBezTo>
                    <a:pt x="21" y="68"/>
                    <a:pt x="27" y="76"/>
                    <a:pt x="37" y="76"/>
                  </a:cubicBezTo>
                  <a:cubicBezTo>
                    <a:pt x="48" y="76"/>
                    <a:pt x="54" y="69"/>
                    <a:pt x="54" y="5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51"/>
                    <a:pt x="75" y="51"/>
                    <a:pt x="75" y="51"/>
                  </a:cubicBezTo>
                  <a:cubicBezTo>
                    <a:pt x="75" y="79"/>
                    <a:pt x="61" y="93"/>
                    <a:pt x="37" y="93"/>
                  </a:cubicBezTo>
                  <a:cubicBezTo>
                    <a:pt x="14" y="93"/>
                    <a:pt x="0" y="80"/>
                    <a:pt x="0" y="51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2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46"/>
            <p:cNvSpPr>
              <a:spLocks/>
            </p:cNvSpPr>
            <p:nvPr/>
          </p:nvSpPr>
          <p:spPr bwMode="auto">
            <a:xfrm>
              <a:off x="1240746" y="3738788"/>
              <a:ext cx="133350" cy="212725"/>
            </a:xfrm>
            <a:custGeom>
              <a:avLst/>
              <a:gdLst>
                <a:gd name="T0" fmla="*/ 0 w 84"/>
                <a:gd name="T1" fmla="*/ 0 h 134"/>
                <a:gd name="T2" fmla="*/ 31 w 84"/>
                <a:gd name="T3" fmla="*/ 0 h 134"/>
                <a:gd name="T4" fmla="*/ 31 w 84"/>
                <a:gd name="T5" fmla="*/ 109 h 134"/>
                <a:gd name="T6" fmla="*/ 84 w 84"/>
                <a:gd name="T7" fmla="*/ 109 h 134"/>
                <a:gd name="T8" fmla="*/ 84 w 84"/>
                <a:gd name="T9" fmla="*/ 134 h 134"/>
                <a:gd name="T10" fmla="*/ 0 w 84"/>
                <a:gd name="T11" fmla="*/ 134 h 134"/>
                <a:gd name="T12" fmla="*/ 0 w 84"/>
                <a:gd name="T13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134">
                  <a:moveTo>
                    <a:pt x="0" y="0"/>
                  </a:moveTo>
                  <a:lnTo>
                    <a:pt x="31" y="0"/>
                  </a:lnTo>
                  <a:lnTo>
                    <a:pt x="31" y="109"/>
                  </a:lnTo>
                  <a:lnTo>
                    <a:pt x="84" y="109"/>
                  </a:lnTo>
                  <a:lnTo>
                    <a:pt x="84" y="134"/>
                  </a:lnTo>
                  <a:lnTo>
                    <a:pt x="0" y="13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 47"/>
            <p:cNvSpPr>
              <a:spLocks/>
            </p:cNvSpPr>
            <p:nvPr/>
          </p:nvSpPr>
          <p:spPr bwMode="auto">
            <a:xfrm>
              <a:off x="1350283" y="3738788"/>
              <a:ext cx="184150" cy="212725"/>
            </a:xfrm>
            <a:custGeom>
              <a:avLst/>
              <a:gdLst>
                <a:gd name="T0" fmla="*/ 29 w 79"/>
                <a:gd name="T1" fmla="*/ 91 h 91"/>
                <a:gd name="T2" fmla="*/ 29 w 79"/>
                <a:gd name="T3" fmla="*/ 54 h 91"/>
                <a:gd name="T4" fmla="*/ 0 w 79"/>
                <a:gd name="T5" fmla="*/ 0 h 91"/>
                <a:gd name="T6" fmla="*/ 23 w 79"/>
                <a:gd name="T7" fmla="*/ 0 h 91"/>
                <a:gd name="T8" fmla="*/ 33 w 79"/>
                <a:gd name="T9" fmla="*/ 22 h 91"/>
                <a:gd name="T10" fmla="*/ 40 w 79"/>
                <a:gd name="T11" fmla="*/ 39 h 91"/>
                <a:gd name="T12" fmla="*/ 40 w 79"/>
                <a:gd name="T13" fmla="*/ 39 h 91"/>
                <a:gd name="T14" fmla="*/ 47 w 79"/>
                <a:gd name="T15" fmla="*/ 22 h 91"/>
                <a:gd name="T16" fmla="*/ 56 w 79"/>
                <a:gd name="T17" fmla="*/ 0 h 91"/>
                <a:gd name="T18" fmla="*/ 79 w 79"/>
                <a:gd name="T19" fmla="*/ 0 h 91"/>
                <a:gd name="T20" fmla="*/ 49 w 79"/>
                <a:gd name="T21" fmla="*/ 53 h 91"/>
                <a:gd name="T22" fmla="*/ 49 w 79"/>
                <a:gd name="T23" fmla="*/ 91 h 91"/>
                <a:gd name="T24" fmla="*/ 29 w 79"/>
                <a:gd name="T25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9" h="91">
                  <a:moveTo>
                    <a:pt x="29" y="91"/>
                  </a:moveTo>
                  <a:cubicBezTo>
                    <a:pt x="29" y="54"/>
                    <a:pt x="29" y="54"/>
                    <a:pt x="29" y="5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6" y="28"/>
                    <a:pt x="38" y="33"/>
                    <a:pt x="40" y="3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2" y="34"/>
                    <a:pt x="44" y="28"/>
                    <a:pt x="47" y="22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91"/>
                    <a:pt x="49" y="91"/>
                    <a:pt x="49" y="91"/>
                  </a:cubicBezTo>
                  <a:lnTo>
                    <a:pt x="29" y="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2255852" y="4092801"/>
            <a:ext cx="1797050" cy="1706563"/>
            <a:chOff x="2259921" y="3737201"/>
            <a:chExt cx="1797050" cy="1706563"/>
          </a:xfrm>
          <a:solidFill>
            <a:schemeClr val="accent5">
              <a:lumMod val="75000"/>
            </a:schemeClr>
          </a:solidFill>
        </p:grpSpPr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2259921" y="3949926"/>
              <a:ext cx="1797050" cy="1493838"/>
            </a:xfrm>
            <a:custGeom>
              <a:avLst/>
              <a:gdLst>
                <a:gd name="T0" fmla="*/ 738 w 770"/>
                <a:gd name="T1" fmla="*/ 0 h 640"/>
                <a:gd name="T2" fmla="*/ 31 w 770"/>
                <a:gd name="T3" fmla="*/ 0 h 640"/>
                <a:gd name="T4" fmla="*/ 0 w 770"/>
                <a:gd name="T5" fmla="*/ 34 h 640"/>
                <a:gd name="T6" fmla="*/ 0 w 770"/>
                <a:gd name="T7" fmla="*/ 606 h 640"/>
                <a:gd name="T8" fmla="*/ 31 w 770"/>
                <a:gd name="T9" fmla="*/ 640 h 640"/>
                <a:gd name="T10" fmla="*/ 738 w 770"/>
                <a:gd name="T11" fmla="*/ 640 h 640"/>
                <a:gd name="T12" fmla="*/ 770 w 770"/>
                <a:gd name="T13" fmla="*/ 606 h 640"/>
                <a:gd name="T14" fmla="*/ 770 w 770"/>
                <a:gd name="T15" fmla="*/ 34 h 640"/>
                <a:gd name="T16" fmla="*/ 738 w 770"/>
                <a:gd name="T17" fmla="*/ 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0" h="640">
                  <a:moveTo>
                    <a:pt x="738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14" y="0"/>
                    <a:pt x="0" y="16"/>
                    <a:pt x="0" y="34"/>
                  </a:cubicBezTo>
                  <a:cubicBezTo>
                    <a:pt x="0" y="606"/>
                    <a:pt x="0" y="606"/>
                    <a:pt x="0" y="606"/>
                  </a:cubicBezTo>
                  <a:cubicBezTo>
                    <a:pt x="0" y="625"/>
                    <a:pt x="14" y="640"/>
                    <a:pt x="31" y="640"/>
                  </a:cubicBezTo>
                  <a:cubicBezTo>
                    <a:pt x="738" y="640"/>
                    <a:pt x="738" y="640"/>
                    <a:pt x="738" y="640"/>
                  </a:cubicBezTo>
                  <a:cubicBezTo>
                    <a:pt x="756" y="640"/>
                    <a:pt x="770" y="625"/>
                    <a:pt x="770" y="606"/>
                  </a:cubicBezTo>
                  <a:cubicBezTo>
                    <a:pt x="770" y="34"/>
                    <a:pt x="770" y="34"/>
                    <a:pt x="770" y="34"/>
                  </a:cubicBezTo>
                  <a:cubicBezTo>
                    <a:pt x="770" y="16"/>
                    <a:pt x="756" y="0"/>
                    <a:pt x="7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Freeform 49"/>
            <p:cNvSpPr>
              <a:spLocks noEditPoints="1"/>
            </p:cNvSpPr>
            <p:nvPr/>
          </p:nvSpPr>
          <p:spPr bwMode="auto">
            <a:xfrm>
              <a:off x="2572658" y="3741963"/>
              <a:ext cx="193675" cy="212725"/>
            </a:xfrm>
            <a:custGeom>
              <a:avLst/>
              <a:gdLst>
                <a:gd name="T0" fmla="*/ 28 w 83"/>
                <a:gd name="T1" fmla="*/ 68 h 91"/>
                <a:gd name="T2" fmla="*/ 21 w 83"/>
                <a:gd name="T3" fmla="*/ 91 h 91"/>
                <a:gd name="T4" fmla="*/ 0 w 83"/>
                <a:gd name="T5" fmla="*/ 91 h 91"/>
                <a:gd name="T6" fmla="*/ 28 w 83"/>
                <a:gd name="T7" fmla="*/ 0 h 91"/>
                <a:gd name="T8" fmla="*/ 55 w 83"/>
                <a:gd name="T9" fmla="*/ 0 h 91"/>
                <a:gd name="T10" fmla="*/ 83 w 83"/>
                <a:gd name="T11" fmla="*/ 91 h 91"/>
                <a:gd name="T12" fmla="*/ 61 w 83"/>
                <a:gd name="T13" fmla="*/ 91 h 91"/>
                <a:gd name="T14" fmla="*/ 54 w 83"/>
                <a:gd name="T15" fmla="*/ 68 h 91"/>
                <a:gd name="T16" fmla="*/ 28 w 83"/>
                <a:gd name="T17" fmla="*/ 68 h 91"/>
                <a:gd name="T18" fmla="*/ 51 w 83"/>
                <a:gd name="T19" fmla="*/ 52 h 91"/>
                <a:gd name="T20" fmla="*/ 45 w 83"/>
                <a:gd name="T21" fmla="*/ 33 h 91"/>
                <a:gd name="T22" fmla="*/ 41 w 83"/>
                <a:gd name="T23" fmla="*/ 15 h 91"/>
                <a:gd name="T24" fmla="*/ 40 w 83"/>
                <a:gd name="T25" fmla="*/ 15 h 91"/>
                <a:gd name="T26" fmla="*/ 36 w 83"/>
                <a:gd name="T27" fmla="*/ 33 h 91"/>
                <a:gd name="T28" fmla="*/ 31 w 83"/>
                <a:gd name="T29" fmla="*/ 52 h 91"/>
                <a:gd name="T30" fmla="*/ 51 w 83"/>
                <a:gd name="T31" fmla="*/ 5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3" h="91">
                  <a:moveTo>
                    <a:pt x="28" y="68"/>
                  </a:moveTo>
                  <a:cubicBezTo>
                    <a:pt x="21" y="91"/>
                    <a:pt x="21" y="91"/>
                    <a:pt x="21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83" y="91"/>
                    <a:pt x="83" y="91"/>
                    <a:pt x="83" y="91"/>
                  </a:cubicBezTo>
                  <a:cubicBezTo>
                    <a:pt x="61" y="91"/>
                    <a:pt x="61" y="91"/>
                    <a:pt x="61" y="91"/>
                  </a:cubicBezTo>
                  <a:cubicBezTo>
                    <a:pt x="54" y="68"/>
                    <a:pt x="54" y="68"/>
                    <a:pt x="54" y="68"/>
                  </a:cubicBezTo>
                  <a:lnTo>
                    <a:pt x="28" y="68"/>
                  </a:lnTo>
                  <a:close/>
                  <a:moveTo>
                    <a:pt x="51" y="52"/>
                  </a:moveTo>
                  <a:cubicBezTo>
                    <a:pt x="45" y="33"/>
                    <a:pt x="45" y="33"/>
                    <a:pt x="45" y="33"/>
                  </a:cubicBezTo>
                  <a:cubicBezTo>
                    <a:pt x="44" y="27"/>
                    <a:pt x="42" y="20"/>
                    <a:pt x="41" y="15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39" y="20"/>
                    <a:pt x="38" y="27"/>
                    <a:pt x="36" y="33"/>
                  </a:cubicBezTo>
                  <a:cubicBezTo>
                    <a:pt x="31" y="52"/>
                    <a:pt x="31" y="52"/>
                    <a:pt x="31" y="52"/>
                  </a:cubicBezTo>
                  <a:lnTo>
                    <a:pt x="51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50"/>
            <p:cNvSpPr>
              <a:spLocks/>
            </p:cNvSpPr>
            <p:nvPr/>
          </p:nvSpPr>
          <p:spPr bwMode="auto">
            <a:xfrm>
              <a:off x="2785383" y="3741963"/>
              <a:ext cx="174625" cy="217488"/>
            </a:xfrm>
            <a:custGeom>
              <a:avLst/>
              <a:gdLst>
                <a:gd name="T0" fmla="*/ 21 w 75"/>
                <a:gd name="T1" fmla="*/ 0 h 93"/>
                <a:gd name="T2" fmla="*/ 21 w 75"/>
                <a:gd name="T3" fmla="*/ 52 h 93"/>
                <a:gd name="T4" fmla="*/ 37 w 75"/>
                <a:gd name="T5" fmla="*/ 76 h 93"/>
                <a:gd name="T6" fmla="*/ 54 w 75"/>
                <a:gd name="T7" fmla="*/ 52 h 93"/>
                <a:gd name="T8" fmla="*/ 54 w 75"/>
                <a:gd name="T9" fmla="*/ 0 h 93"/>
                <a:gd name="T10" fmla="*/ 75 w 75"/>
                <a:gd name="T11" fmla="*/ 0 h 93"/>
                <a:gd name="T12" fmla="*/ 75 w 75"/>
                <a:gd name="T13" fmla="*/ 51 h 93"/>
                <a:gd name="T14" fmla="*/ 36 w 75"/>
                <a:gd name="T15" fmla="*/ 93 h 93"/>
                <a:gd name="T16" fmla="*/ 0 w 75"/>
                <a:gd name="T17" fmla="*/ 51 h 93"/>
                <a:gd name="T18" fmla="*/ 0 w 75"/>
                <a:gd name="T19" fmla="*/ 0 h 93"/>
                <a:gd name="T20" fmla="*/ 21 w 75"/>
                <a:gd name="T2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93">
                  <a:moveTo>
                    <a:pt x="21" y="0"/>
                  </a:moveTo>
                  <a:cubicBezTo>
                    <a:pt x="21" y="52"/>
                    <a:pt x="21" y="52"/>
                    <a:pt x="21" y="52"/>
                  </a:cubicBezTo>
                  <a:cubicBezTo>
                    <a:pt x="21" y="68"/>
                    <a:pt x="27" y="76"/>
                    <a:pt x="37" y="76"/>
                  </a:cubicBezTo>
                  <a:cubicBezTo>
                    <a:pt x="48" y="76"/>
                    <a:pt x="54" y="68"/>
                    <a:pt x="54" y="5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51"/>
                    <a:pt x="75" y="51"/>
                    <a:pt x="75" y="51"/>
                  </a:cubicBezTo>
                  <a:cubicBezTo>
                    <a:pt x="75" y="79"/>
                    <a:pt x="60" y="93"/>
                    <a:pt x="36" y="93"/>
                  </a:cubicBezTo>
                  <a:cubicBezTo>
                    <a:pt x="13" y="93"/>
                    <a:pt x="0" y="80"/>
                    <a:pt x="0" y="51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2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Freeform 51"/>
            <p:cNvSpPr>
              <a:spLocks/>
            </p:cNvSpPr>
            <p:nvPr/>
          </p:nvSpPr>
          <p:spPr bwMode="auto">
            <a:xfrm>
              <a:off x="2990171" y="3738788"/>
              <a:ext cx="188913" cy="217488"/>
            </a:xfrm>
            <a:custGeom>
              <a:avLst/>
              <a:gdLst>
                <a:gd name="T0" fmla="*/ 81 w 81"/>
                <a:gd name="T1" fmla="*/ 88 h 93"/>
                <a:gd name="T2" fmla="*/ 51 w 81"/>
                <a:gd name="T3" fmla="*/ 93 h 93"/>
                <a:gd name="T4" fmla="*/ 13 w 81"/>
                <a:gd name="T5" fmla="*/ 81 h 93"/>
                <a:gd name="T6" fmla="*/ 0 w 81"/>
                <a:gd name="T7" fmla="*/ 47 h 93"/>
                <a:gd name="T8" fmla="*/ 53 w 81"/>
                <a:gd name="T9" fmla="*/ 0 h 93"/>
                <a:gd name="T10" fmla="*/ 78 w 81"/>
                <a:gd name="T11" fmla="*/ 4 h 93"/>
                <a:gd name="T12" fmla="*/ 74 w 81"/>
                <a:gd name="T13" fmla="*/ 21 h 93"/>
                <a:gd name="T14" fmla="*/ 53 w 81"/>
                <a:gd name="T15" fmla="*/ 17 h 93"/>
                <a:gd name="T16" fmla="*/ 22 w 81"/>
                <a:gd name="T17" fmla="*/ 46 h 93"/>
                <a:gd name="T18" fmla="*/ 51 w 81"/>
                <a:gd name="T19" fmla="*/ 76 h 93"/>
                <a:gd name="T20" fmla="*/ 61 w 81"/>
                <a:gd name="T21" fmla="*/ 75 h 93"/>
                <a:gd name="T22" fmla="*/ 61 w 81"/>
                <a:gd name="T23" fmla="*/ 56 h 93"/>
                <a:gd name="T24" fmla="*/ 47 w 81"/>
                <a:gd name="T25" fmla="*/ 56 h 93"/>
                <a:gd name="T26" fmla="*/ 47 w 81"/>
                <a:gd name="T27" fmla="*/ 40 h 93"/>
                <a:gd name="T28" fmla="*/ 81 w 81"/>
                <a:gd name="T29" fmla="*/ 40 h 93"/>
                <a:gd name="T30" fmla="*/ 81 w 81"/>
                <a:gd name="T31" fmla="*/ 88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1" h="93">
                  <a:moveTo>
                    <a:pt x="81" y="88"/>
                  </a:moveTo>
                  <a:cubicBezTo>
                    <a:pt x="75" y="90"/>
                    <a:pt x="63" y="93"/>
                    <a:pt x="51" y="93"/>
                  </a:cubicBezTo>
                  <a:cubicBezTo>
                    <a:pt x="34" y="93"/>
                    <a:pt x="22" y="89"/>
                    <a:pt x="13" y="81"/>
                  </a:cubicBezTo>
                  <a:cubicBezTo>
                    <a:pt x="5" y="73"/>
                    <a:pt x="0" y="61"/>
                    <a:pt x="0" y="47"/>
                  </a:cubicBezTo>
                  <a:cubicBezTo>
                    <a:pt x="1" y="17"/>
                    <a:pt x="23" y="0"/>
                    <a:pt x="53" y="0"/>
                  </a:cubicBezTo>
                  <a:cubicBezTo>
                    <a:pt x="65" y="0"/>
                    <a:pt x="74" y="2"/>
                    <a:pt x="78" y="4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69" y="18"/>
                    <a:pt x="63" y="17"/>
                    <a:pt x="53" y="17"/>
                  </a:cubicBezTo>
                  <a:cubicBezTo>
                    <a:pt x="35" y="17"/>
                    <a:pt x="22" y="27"/>
                    <a:pt x="22" y="46"/>
                  </a:cubicBezTo>
                  <a:cubicBezTo>
                    <a:pt x="22" y="65"/>
                    <a:pt x="34" y="76"/>
                    <a:pt x="51" y="76"/>
                  </a:cubicBezTo>
                  <a:cubicBezTo>
                    <a:pt x="56" y="76"/>
                    <a:pt x="60" y="76"/>
                    <a:pt x="61" y="75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47" y="56"/>
                    <a:pt x="47" y="56"/>
                    <a:pt x="47" y="56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81" y="40"/>
                    <a:pt x="81" y="40"/>
                    <a:pt x="81" y="40"/>
                  </a:cubicBezTo>
                  <a:lnTo>
                    <a:pt x="81" y="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52"/>
            <p:cNvSpPr>
              <a:spLocks/>
            </p:cNvSpPr>
            <p:nvPr/>
          </p:nvSpPr>
          <p:spPr bwMode="auto">
            <a:xfrm>
              <a:off x="3217183" y="3741963"/>
              <a:ext cx="174625" cy="217488"/>
            </a:xfrm>
            <a:custGeom>
              <a:avLst/>
              <a:gdLst>
                <a:gd name="T0" fmla="*/ 21 w 75"/>
                <a:gd name="T1" fmla="*/ 0 h 93"/>
                <a:gd name="T2" fmla="*/ 21 w 75"/>
                <a:gd name="T3" fmla="*/ 52 h 93"/>
                <a:gd name="T4" fmla="*/ 38 w 75"/>
                <a:gd name="T5" fmla="*/ 76 h 93"/>
                <a:gd name="T6" fmla="*/ 55 w 75"/>
                <a:gd name="T7" fmla="*/ 52 h 93"/>
                <a:gd name="T8" fmla="*/ 55 w 75"/>
                <a:gd name="T9" fmla="*/ 0 h 93"/>
                <a:gd name="T10" fmla="*/ 75 w 75"/>
                <a:gd name="T11" fmla="*/ 0 h 93"/>
                <a:gd name="T12" fmla="*/ 75 w 75"/>
                <a:gd name="T13" fmla="*/ 51 h 93"/>
                <a:gd name="T14" fmla="*/ 37 w 75"/>
                <a:gd name="T15" fmla="*/ 93 h 93"/>
                <a:gd name="T16" fmla="*/ 0 w 75"/>
                <a:gd name="T17" fmla="*/ 51 h 93"/>
                <a:gd name="T18" fmla="*/ 0 w 75"/>
                <a:gd name="T19" fmla="*/ 0 h 93"/>
                <a:gd name="T20" fmla="*/ 21 w 75"/>
                <a:gd name="T2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93">
                  <a:moveTo>
                    <a:pt x="21" y="0"/>
                  </a:moveTo>
                  <a:cubicBezTo>
                    <a:pt x="21" y="52"/>
                    <a:pt x="21" y="52"/>
                    <a:pt x="21" y="52"/>
                  </a:cubicBezTo>
                  <a:cubicBezTo>
                    <a:pt x="21" y="68"/>
                    <a:pt x="27" y="76"/>
                    <a:pt x="38" y="76"/>
                  </a:cubicBezTo>
                  <a:cubicBezTo>
                    <a:pt x="49" y="76"/>
                    <a:pt x="55" y="68"/>
                    <a:pt x="55" y="52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51"/>
                    <a:pt x="75" y="51"/>
                    <a:pt x="75" y="51"/>
                  </a:cubicBezTo>
                  <a:cubicBezTo>
                    <a:pt x="75" y="79"/>
                    <a:pt x="61" y="93"/>
                    <a:pt x="37" y="93"/>
                  </a:cubicBezTo>
                  <a:cubicBezTo>
                    <a:pt x="14" y="93"/>
                    <a:pt x="0" y="80"/>
                    <a:pt x="0" y="51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2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Freeform 53"/>
            <p:cNvSpPr>
              <a:spLocks/>
            </p:cNvSpPr>
            <p:nvPr/>
          </p:nvSpPr>
          <p:spPr bwMode="auto">
            <a:xfrm>
              <a:off x="3426733" y="3737201"/>
              <a:ext cx="147638" cy="222250"/>
            </a:xfrm>
            <a:custGeom>
              <a:avLst/>
              <a:gdLst>
                <a:gd name="T0" fmla="*/ 4 w 63"/>
                <a:gd name="T1" fmla="*/ 72 h 95"/>
                <a:gd name="T2" fmla="*/ 27 w 63"/>
                <a:gd name="T3" fmla="*/ 78 h 95"/>
                <a:gd name="T4" fmla="*/ 41 w 63"/>
                <a:gd name="T5" fmla="*/ 68 h 95"/>
                <a:gd name="T6" fmla="*/ 26 w 63"/>
                <a:gd name="T7" fmla="*/ 55 h 95"/>
                <a:gd name="T8" fmla="*/ 1 w 63"/>
                <a:gd name="T9" fmla="*/ 28 h 95"/>
                <a:gd name="T10" fmla="*/ 35 w 63"/>
                <a:gd name="T11" fmla="*/ 0 h 95"/>
                <a:gd name="T12" fmla="*/ 59 w 63"/>
                <a:gd name="T13" fmla="*/ 5 h 95"/>
                <a:gd name="T14" fmla="*/ 54 w 63"/>
                <a:gd name="T15" fmla="*/ 21 h 95"/>
                <a:gd name="T16" fmla="*/ 35 w 63"/>
                <a:gd name="T17" fmla="*/ 17 h 95"/>
                <a:gd name="T18" fmla="*/ 22 w 63"/>
                <a:gd name="T19" fmla="*/ 26 h 95"/>
                <a:gd name="T20" fmla="*/ 39 w 63"/>
                <a:gd name="T21" fmla="*/ 39 h 95"/>
                <a:gd name="T22" fmla="*/ 63 w 63"/>
                <a:gd name="T23" fmla="*/ 66 h 95"/>
                <a:gd name="T24" fmla="*/ 26 w 63"/>
                <a:gd name="T25" fmla="*/ 95 h 95"/>
                <a:gd name="T26" fmla="*/ 0 w 63"/>
                <a:gd name="T27" fmla="*/ 89 h 95"/>
                <a:gd name="T28" fmla="*/ 4 w 63"/>
                <a:gd name="T29" fmla="*/ 7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95">
                  <a:moveTo>
                    <a:pt x="4" y="72"/>
                  </a:moveTo>
                  <a:cubicBezTo>
                    <a:pt x="9" y="75"/>
                    <a:pt x="18" y="78"/>
                    <a:pt x="27" y="78"/>
                  </a:cubicBezTo>
                  <a:cubicBezTo>
                    <a:pt x="36" y="78"/>
                    <a:pt x="41" y="74"/>
                    <a:pt x="41" y="68"/>
                  </a:cubicBezTo>
                  <a:cubicBezTo>
                    <a:pt x="41" y="62"/>
                    <a:pt x="37" y="59"/>
                    <a:pt x="26" y="55"/>
                  </a:cubicBezTo>
                  <a:cubicBezTo>
                    <a:pt x="11" y="49"/>
                    <a:pt x="1" y="41"/>
                    <a:pt x="1" y="28"/>
                  </a:cubicBezTo>
                  <a:cubicBezTo>
                    <a:pt x="1" y="12"/>
                    <a:pt x="14" y="0"/>
                    <a:pt x="35" y="0"/>
                  </a:cubicBezTo>
                  <a:cubicBezTo>
                    <a:pt x="46" y="0"/>
                    <a:pt x="53" y="2"/>
                    <a:pt x="59" y="5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1" y="19"/>
                    <a:pt x="44" y="17"/>
                    <a:pt x="35" y="17"/>
                  </a:cubicBezTo>
                  <a:cubicBezTo>
                    <a:pt x="26" y="17"/>
                    <a:pt x="22" y="21"/>
                    <a:pt x="22" y="26"/>
                  </a:cubicBezTo>
                  <a:cubicBezTo>
                    <a:pt x="22" y="32"/>
                    <a:pt x="27" y="34"/>
                    <a:pt x="39" y="39"/>
                  </a:cubicBezTo>
                  <a:cubicBezTo>
                    <a:pt x="55" y="45"/>
                    <a:pt x="63" y="53"/>
                    <a:pt x="63" y="66"/>
                  </a:cubicBezTo>
                  <a:cubicBezTo>
                    <a:pt x="63" y="82"/>
                    <a:pt x="51" y="95"/>
                    <a:pt x="26" y="95"/>
                  </a:cubicBezTo>
                  <a:cubicBezTo>
                    <a:pt x="15" y="95"/>
                    <a:pt x="5" y="92"/>
                    <a:pt x="0" y="89"/>
                  </a:cubicBezTo>
                  <a:lnTo>
                    <a:pt x="4" y="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reeform 54"/>
            <p:cNvSpPr>
              <a:spLocks/>
            </p:cNvSpPr>
            <p:nvPr/>
          </p:nvSpPr>
          <p:spPr bwMode="auto">
            <a:xfrm>
              <a:off x="3590246" y="3741963"/>
              <a:ext cx="163513" cy="212725"/>
            </a:xfrm>
            <a:custGeom>
              <a:avLst/>
              <a:gdLst>
                <a:gd name="T0" fmla="*/ 37 w 103"/>
                <a:gd name="T1" fmla="*/ 25 h 134"/>
                <a:gd name="T2" fmla="*/ 0 w 103"/>
                <a:gd name="T3" fmla="*/ 25 h 134"/>
                <a:gd name="T4" fmla="*/ 0 w 103"/>
                <a:gd name="T5" fmla="*/ 0 h 134"/>
                <a:gd name="T6" fmla="*/ 103 w 103"/>
                <a:gd name="T7" fmla="*/ 0 h 134"/>
                <a:gd name="T8" fmla="*/ 103 w 103"/>
                <a:gd name="T9" fmla="*/ 25 h 134"/>
                <a:gd name="T10" fmla="*/ 66 w 103"/>
                <a:gd name="T11" fmla="*/ 25 h 134"/>
                <a:gd name="T12" fmla="*/ 66 w 103"/>
                <a:gd name="T13" fmla="*/ 134 h 134"/>
                <a:gd name="T14" fmla="*/ 37 w 103"/>
                <a:gd name="T15" fmla="*/ 134 h 134"/>
                <a:gd name="T16" fmla="*/ 37 w 103"/>
                <a:gd name="T17" fmla="*/ 25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" h="134">
                  <a:moveTo>
                    <a:pt x="37" y="25"/>
                  </a:moveTo>
                  <a:lnTo>
                    <a:pt x="0" y="25"/>
                  </a:lnTo>
                  <a:lnTo>
                    <a:pt x="0" y="0"/>
                  </a:lnTo>
                  <a:lnTo>
                    <a:pt x="103" y="0"/>
                  </a:lnTo>
                  <a:lnTo>
                    <a:pt x="103" y="25"/>
                  </a:lnTo>
                  <a:lnTo>
                    <a:pt x="66" y="25"/>
                  </a:lnTo>
                  <a:lnTo>
                    <a:pt x="66" y="134"/>
                  </a:lnTo>
                  <a:lnTo>
                    <a:pt x="37" y="134"/>
                  </a:lnTo>
                  <a:lnTo>
                    <a:pt x="37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4225939" y="4092801"/>
            <a:ext cx="1797050" cy="1706563"/>
            <a:chOff x="4230008" y="3737201"/>
            <a:chExt cx="1797050" cy="1706563"/>
          </a:xfrm>
          <a:solidFill>
            <a:schemeClr val="accent4">
              <a:lumMod val="75000"/>
            </a:schemeClr>
          </a:solidFill>
        </p:grpSpPr>
        <p:sp>
          <p:nvSpPr>
            <p:cNvPr id="62" name="Freeform 55"/>
            <p:cNvSpPr>
              <a:spLocks/>
            </p:cNvSpPr>
            <p:nvPr/>
          </p:nvSpPr>
          <p:spPr bwMode="auto">
            <a:xfrm>
              <a:off x="4230008" y="3949926"/>
              <a:ext cx="1797050" cy="1493838"/>
            </a:xfrm>
            <a:custGeom>
              <a:avLst/>
              <a:gdLst>
                <a:gd name="T0" fmla="*/ 739 w 770"/>
                <a:gd name="T1" fmla="*/ 0 h 640"/>
                <a:gd name="T2" fmla="*/ 32 w 770"/>
                <a:gd name="T3" fmla="*/ 0 h 640"/>
                <a:gd name="T4" fmla="*/ 0 w 770"/>
                <a:gd name="T5" fmla="*/ 34 h 640"/>
                <a:gd name="T6" fmla="*/ 0 w 770"/>
                <a:gd name="T7" fmla="*/ 606 h 640"/>
                <a:gd name="T8" fmla="*/ 32 w 770"/>
                <a:gd name="T9" fmla="*/ 640 h 640"/>
                <a:gd name="T10" fmla="*/ 739 w 770"/>
                <a:gd name="T11" fmla="*/ 640 h 640"/>
                <a:gd name="T12" fmla="*/ 770 w 770"/>
                <a:gd name="T13" fmla="*/ 606 h 640"/>
                <a:gd name="T14" fmla="*/ 770 w 770"/>
                <a:gd name="T15" fmla="*/ 34 h 640"/>
                <a:gd name="T16" fmla="*/ 739 w 770"/>
                <a:gd name="T17" fmla="*/ 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0" h="640">
                  <a:moveTo>
                    <a:pt x="739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6"/>
                    <a:pt x="0" y="34"/>
                  </a:cubicBezTo>
                  <a:cubicBezTo>
                    <a:pt x="0" y="606"/>
                    <a:pt x="0" y="606"/>
                    <a:pt x="0" y="606"/>
                  </a:cubicBezTo>
                  <a:cubicBezTo>
                    <a:pt x="0" y="625"/>
                    <a:pt x="14" y="640"/>
                    <a:pt x="32" y="640"/>
                  </a:cubicBezTo>
                  <a:cubicBezTo>
                    <a:pt x="739" y="640"/>
                    <a:pt x="739" y="640"/>
                    <a:pt x="739" y="640"/>
                  </a:cubicBezTo>
                  <a:cubicBezTo>
                    <a:pt x="756" y="640"/>
                    <a:pt x="770" y="625"/>
                    <a:pt x="770" y="606"/>
                  </a:cubicBezTo>
                  <a:cubicBezTo>
                    <a:pt x="770" y="34"/>
                    <a:pt x="770" y="34"/>
                    <a:pt x="770" y="34"/>
                  </a:cubicBezTo>
                  <a:cubicBezTo>
                    <a:pt x="770" y="16"/>
                    <a:pt x="756" y="0"/>
                    <a:pt x="73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Freeform 56"/>
            <p:cNvSpPr>
              <a:spLocks/>
            </p:cNvSpPr>
            <p:nvPr/>
          </p:nvSpPr>
          <p:spPr bwMode="auto">
            <a:xfrm>
              <a:off x="4301446" y="3737201"/>
              <a:ext cx="147638" cy="222250"/>
            </a:xfrm>
            <a:custGeom>
              <a:avLst/>
              <a:gdLst>
                <a:gd name="T0" fmla="*/ 5 w 63"/>
                <a:gd name="T1" fmla="*/ 72 h 95"/>
                <a:gd name="T2" fmla="*/ 28 w 63"/>
                <a:gd name="T3" fmla="*/ 78 h 95"/>
                <a:gd name="T4" fmla="*/ 42 w 63"/>
                <a:gd name="T5" fmla="*/ 68 h 95"/>
                <a:gd name="T6" fmla="*/ 27 w 63"/>
                <a:gd name="T7" fmla="*/ 55 h 95"/>
                <a:gd name="T8" fmla="*/ 1 w 63"/>
                <a:gd name="T9" fmla="*/ 27 h 95"/>
                <a:gd name="T10" fmla="*/ 36 w 63"/>
                <a:gd name="T11" fmla="*/ 0 h 95"/>
                <a:gd name="T12" fmla="*/ 59 w 63"/>
                <a:gd name="T13" fmla="*/ 5 h 95"/>
                <a:gd name="T14" fmla="*/ 55 w 63"/>
                <a:gd name="T15" fmla="*/ 21 h 95"/>
                <a:gd name="T16" fmla="*/ 36 w 63"/>
                <a:gd name="T17" fmla="*/ 17 h 95"/>
                <a:gd name="T18" fmla="*/ 22 w 63"/>
                <a:gd name="T19" fmla="*/ 26 h 95"/>
                <a:gd name="T20" fmla="*/ 39 w 63"/>
                <a:gd name="T21" fmla="*/ 39 h 95"/>
                <a:gd name="T22" fmla="*/ 63 w 63"/>
                <a:gd name="T23" fmla="*/ 66 h 95"/>
                <a:gd name="T24" fmla="*/ 26 w 63"/>
                <a:gd name="T25" fmla="*/ 95 h 95"/>
                <a:gd name="T26" fmla="*/ 0 w 63"/>
                <a:gd name="T27" fmla="*/ 89 h 95"/>
                <a:gd name="T28" fmla="*/ 5 w 63"/>
                <a:gd name="T29" fmla="*/ 7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95">
                  <a:moveTo>
                    <a:pt x="5" y="72"/>
                  </a:moveTo>
                  <a:cubicBezTo>
                    <a:pt x="10" y="75"/>
                    <a:pt x="19" y="78"/>
                    <a:pt x="28" y="78"/>
                  </a:cubicBezTo>
                  <a:cubicBezTo>
                    <a:pt x="37" y="78"/>
                    <a:pt x="42" y="74"/>
                    <a:pt x="42" y="68"/>
                  </a:cubicBezTo>
                  <a:cubicBezTo>
                    <a:pt x="42" y="62"/>
                    <a:pt x="38" y="59"/>
                    <a:pt x="27" y="55"/>
                  </a:cubicBezTo>
                  <a:cubicBezTo>
                    <a:pt x="11" y="49"/>
                    <a:pt x="1" y="41"/>
                    <a:pt x="1" y="27"/>
                  </a:cubicBezTo>
                  <a:cubicBezTo>
                    <a:pt x="1" y="12"/>
                    <a:pt x="15" y="0"/>
                    <a:pt x="36" y="0"/>
                  </a:cubicBezTo>
                  <a:cubicBezTo>
                    <a:pt x="47" y="0"/>
                    <a:pt x="54" y="2"/>
                    <a:pt x="59" y="5"/>
                  </a:cubicBezTo>
                  <a:cubicBezTo>
                    <a:pt x="55" y="21"/>
                    <a:pt x="55" y="21"/>
                    <a:pt x="55" y="21"/>
                  </a:cubicBezTo>
                  <a:cubicBezTo>
                    <a:pt x="51" y="19"/>
                    <a:pt x="45" y="17"/>
                    <a:pt x="36" y="17"/>
                  </a:cubicBezTo>
                  <a:cubicBezTo>
                    <a:pt x="27" y="17"/>
                    <a:pt x="22" y="21"/>
                    <a:pt x="22" y="26"/>
                  </a:cubicBezTo>
                  <a:cubicBezTo>
                    <a:pt x="22" y="32"/>
                    <a:pt x="28" y="34"/>
                    <a:pt x="39" y="39"/>
                  </a:cubicBezTo>
                  <a:cubicBezTo>
                    <a:pt x="56" y="45"/>
                    <a:pt x="63" y="53"/>
                    <a:pt x="63" y="66"/>
                  </a:cubicBezTo>
                  <a:cubicBezTo>
                    <a:pt x="63" y="82"/>
                    <a:pt x="51" y="95"/>
                    <a:pt x="26" y="95"/>
                  </a:cubicBezTo>
                  <a:cubicBezTo>
                    <a:pt x="16" y="95"/>
                    <a:pt x="5" y="92"/>
                    <a:pt x="0" y="89"/>
                  </a:cubicBezTo>
                  <a:lnTo>
                    <a:pt x="5" y="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Freeform 57"/>
            <p:cNvSpPr>
              <a:spLocks/>
            </p:cNvSpPr>
            <p:nvPr/>
          </p:nvSpPr>
          <p:spPr bwMode="auto">
            <a:xfrm>
              <a:off x="4482421" y="3741963"/>
              <a:ext cx="136525" cy="212725"/>
            </a:xfrm>
            <a:custGeom>
              <a:avLst/>
              <a:gdLst>
                <a:gd name="T0" fmla="*/ 81 w 86"/>
                <a:gd name="T1" fmla="*/ 76 h 134"/>
                <a:gd name="T2" fmla="*/ 31 w 86"/>
                <a:gd name="T3" fmla="*/ 76 h 134"/>
                <a:gd name="T4" fmla="*/ 31 w 86"/>
                <a:gd name="T5" fmla="*/ 109 h 134"/>
                <a:gd name="T6" fmla="*/ 86 w 86"/>
                <a:gd name="T7" fmla="*/ 109 h 134"/>
                <a:gd name="T8" fmla="*/ 86 w 86"/>
                <a:gd name="T9" fmla="*/ 134 h 134"/>
                <a:gd name="T10" fmla="*/ 0 w 86"/>
                <a:gd name="T11" fmla="*/ 134 h 134"/>
                <a:gd name="T12" fmla="*/ 0 w 86"/>
                <a:gd name="T13" fmla="*/ 0 h 134"/>
                <a:gd name="T14" fmla="*/ 83 w 86"/>
                <a:gd name="T15" fmla="*/ 0 h 134"/>
                <a:gd name="T16" fmla="*/ 83 w 86"/>
                <a:gd name="T17" fmla="*/ 25 h 134"/>
                <a:gd name="T18" fmla="*/ 31 w 86"/>
                <a:gd name="T19" fmla="*/ 25 h 134"/>
                <a:gd name="T20" fmla="*/ 31 w 86"/>
                <a:gd name="T21" fmla="*/ 53 h 134"/>
                <a:gd name="T22" fmla="*/ 81 w 86"/>
                <a:gd name="T23" fmla="*/ 53 h 134"/>
                <a:gd name="T24" fmla="*/ 81 w 86"/>
                <a:gd name="T25" fmla="*/ 76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134">
                  <a:moveTo>
                    <a:pt x="81" y="76"/>
                  </a:moveTo>
                  <a:lnTo>
                    <a:pt x="31" y="76"/>
                  </a:lnTo>
                  <a:lnTo>
                    <a:pt x="31" y="109"/>
                  </a:lnTo>
                  <a:lnTo>
                    <a:pt x="86" y="109"/>
                  </a:lnTo>
                  <a:lnTo>
                    <a:pt x="86" y="134"/>
                  </a:lnTo>
                  <a:lnTo>
                    <a:pt x="0" y="134"/>
                  </a:lnTo>
                  <a:lnTo>
                    <a:pt x="0" y="0"/>
                  </a:lnTo>
                  <a:lnTo>
                    <a:pt x="83" y="0"/>
                  </a:lnTo>
                  <a:lnTo>
                    <a:pt x="83" y="25"/>
                  </a:lnTo>
                  <a:lnTo>
                    <a:pt x="31" y="25"/>
                  </a:lnTo>
                  <a:lnTo>
                    <a:pt x="31" y="53"/>
                  </a:lnTo>
                  <a:lnTo>
                    <a:pt x="81" y="53"/>
                  </a:lnTo>
                  <a:lnTo>
                    <a:pt x="81" y="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4652283" y="3738788"/>
              <a:ext cx="153988" cy="215900"/>
            </a:xfrm>
            <a:custGeom>
              <a:avLst/>
              <a:gdLst>
                <a:gd name="T0" fmla="*/ 0 w 66"/>
                <a:gd name="T1" fmla="*/ 2 h 92"/>
                <a:gd name="T2" fmla="*/ 28 w 66"/>
                <a:gd name="T3" fmla="*/ 0 h 92"/>
                <a:gd name="T4" fmla="*/ 56 w 66"/>
                <a:gd name="T5" fmla="*/ 7 h 92"/>
                <a:gd name="T6" fmla="*/ 66 w 66"/>
                <a:gd name="T7" fmla="*/ 28 h 92"/>
                <a:gd name="T8" fmla="*/ 57 w 66"/>
                <a:gd name="T9" fmla="*/ 50 h 92"/>
                <a:gd name="T10" fmla="*/ 28 w 66"/>
                <a:gd name="T11" fmla="*/ 60 h 92"/>
                <a:gd name="T12" fmla="*/ 20 w 66"/>
                <a:gd name="T13" fmla="*/ 59 h 92"/>
                <a:gd name="T14" fmla="*/ 20 w 66"/>
                <a:gd name="T15" fmla="*/ 92 h 92"/>
                <a:gd name="T16" fmla="*/ 0 w 66"/>
                <a:gd name="T17" fmla="*/ 92 h 92"/>
                <a:gd name="T18" fmla="*/ 0 w 66"/>
                <a:gd name="T19" fmla="*/ 2 h 92"/>
                <a:gd name="T20" fmla="*/ 20 w 66"/>
                <a:gd name="T21" fmla="*/ 43 h 92"/>
                <a:gd name="T22" fmla="*/ 27 w 66"/>
                <a:gd name="T23" fmla="*/ 44 h 92"/>
                <a:gd name="T24" fmla="*/ 45 w 66"/>
                <a:gd name="T25" fmla="*/ 29 h 92"/>
                <a:gd name="T26" fmla="*/ 29 w 66"/>
                <a:gd name="T27" fmla="*/ 16 h 92"/>
                <a:gd name="T28" fmla="*/ 20 w 66"/>
                <a:gd name="T29" fmla="*/ 16 h 92"/>
                <a:gd name="T30" fmla="*/ 20 w 66"/>
                <a:gd name="T31" fmla="*/ 43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6" h="92">
                  <a:moveTo>
                    <a:pt x="0" y="2"/>
                  </a:moveTo>
                  <a:cubicBezTo>
                    <a:pt x="6" y="1"/>
                    <a:pt x="15" y="0"/>
                    <a:pt x="28" y="0"/>
                  </a:cubicBezTo>
                  <a:cubicBezTo>
                    <a:pt x="41" y="0"/>
                    <a:pt x="50" y="2"/>
                    <a:pt x="56" y="7"/>
                  </a:cubicBezTo>
                  <a:cubicBezTo>
                    <a:pt x="62" y="12"/>
                    <a:pt x="66" y="19"/>
                    <a:pt x="66" y="28"/>
                  </a:cubicBezTo>
                  <a:cubicBezTo>
                    <a:pt x="66" y="38"/>
                    <a:pt x="63" y="45"/>
                    <a:pt x="57" y="50"/>
                  </a:cubicBezTo>
                  <a:cubicBezTo>
                    <a:pt x="50" y="57"/>
                    <a:pt x="40" y="60"/>
                    <a:pt x="28" y="60"/>
                  </a:cubicBezTo>
                  <a:cubicBezTo>
                    <a:pt x="25" y="60"/>
                    <a:pt x="22" y="60"/>
                    <a:pt x="20" y="59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0" y="92"/>
                    <a:pt x="0" y="92"/>
                    <a:pt x="0" y="92"/>
                  </a:cubicBezTo>
                  <a:lnTo>
                    <a:pt x="0" y="2"/>
                  </a:lnTo>
                  <a:close/>
                  <a:moveTo>
                    <a:pt x="20" y="43"/>
                  </a:moveTo>
                  <a:cubicBezTo>
                    <a:pt x="22" y="44"/>
                    <a:pt x="24" y="44"/>
                    <a:pt x="27" y="44"/>
                  </a:cubicBezTo>
                  <a:cubicBezTo>
                    <a:pt x="38" y="44"/>
                    <a:pt x="45" y="38"/>
                    <a:pt x="45" y="29"/>
                  </a:cubicBezTo>
                  <a:cubicBezTo>
                    <a:pt x="45" y="21"/>
                    <a:pt x="40" y="16"/>
                    <a:pt x="29" y="16"/>
                  </a:cubicBezTo>
                  <a:cubicBezTo>
                    <a:pt x="25" y="16"/>
                    <a:pt x="22" y="16"/>
                    <a:pt x="20" y="16"/>
                  </a:cubicBezTo>
                  <a:lnTo>
                    <a:pt x="20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Freeform 59"/>
            <p:cNvSpPr>
              <a:spLocks/>
            </p:cNvSpPr>
            <p:nvPr/>
          </p:nvSpPr>
          <p:spPr bwMode="auto">
            <a:xfrm>
              <a:off x="4820558" y="3741963"/>
              <a:ext cx="165100" cy="212725"/>
            </a:xfrm>
            <a:custGeom>
              <a:avLst/>
              <a:gdLst>
                <a:gd name="T0" fmla="*/ 37 w 104"/>
                <a:gd name="T1" fmla="*/ 25 h 134"/>
                <a:gd name="T2" fmla="*/ 0 w 104"/>
                <a:gd name="T3" fmla="*/ 25 h 134"/>
                <a:gd name="T4" fmla="*/ 0 w 104"/>
                <a:gd name="T5" fmla="*/ 0 h 134"/>
                <a:gd name="T6" fmla="*/ 104 w 104"/>
                <a:gd name="T7" fmla="*/ 0 h 134"/>
                <a:gd name="T8" fmla="*/ 104 w 104"/>
                <a:gd name="T9" fmla="*/ 25 h 134"/>
                <a:gd name="T10" fmla="*/ 66 w 104"/>
                <a:gd name="T11" fmla="*/ 25 h 134"/>
                <a:gd name="T12" fmla="*/ 66 w 104"/>
                <a:gd name="T13" fmla="*/ 134 h 134"/>
                <a:gd name="T14" fmla="*/ 37 w 104"/>
                <a:gd name="T15" fmla="*/ 134 h 134"/>
                <a:gd name="T16" fmla="*/ 37 w 104"/>
                <a:gd name="T17" fmla="*/ 25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4" h="134">
                  <a:moveTo>
                    <a:pt x="37" y="25"/>
                  </a:moveTo>
                  <a:lnTo>
                    <a:pt x="0" y="25"/>
                  </a:lnTo>
                  <a:lnTo>
                    <a:pt x="0" y="0"/>
                  </a:lnTo>
                  <a:lnTo>
                    <a:pt x="104" y="0"/>
                  </a:lnTo>
                  <a:lnTo>
                    <a:pt x="104" y="25"/>
                  </a:lnTo>
                  <a:lnTo>
                    <a:pt x="66" y="25"/>
                  </a:lnTo>
                  <a:lnTo>
                    <a:pt x="66" y="134"/>
                  </a:lnTo>
                  <a:lnTo>
                    <a:pt x="37" y="134"/>
                  </a:lnTo>
                  <a:lnTo>
                    <a:pt x="37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Freeform 60"/>
            <p:cNvSpPr>
              <a:spLocks/>
            </p:cNvSpPr>
            <p:nvPr/>
          </p:nvSpPr>
          <p:spPr bwMode="auto">
            <a:xfrm>
              <a:off x="5011058" y="3741963"/>
              <a:ext cx="136525" cy="212725"/>
            </a:xfrm>
            <a:custGeom>
              <a:avLst/>
              <a:gdLst>
                <a:gd name="T0" fmla="*/ 80 w 86"/>
                <a:gd name="T1" fmla="*/ 76 h 134"/>
                <a:gd name="T2" fmla="*/ 30 w 86"/>
                <a:gd name="T3" fmla="*/ 76 h 134"/>
                <a:gd name="T4" fmla="*/ 30 w 86"/>
                <a:gd name="T5" fmla="*/ 109 h 134"/>
                <a:gd name="T6" fmla="*/ 86 w 86"/>
                <a:gd name="T7" fmla="*/ 109 h 134"/>
                <a:gd name="T8" fmla="*/ 86 w 86"/>
                <a:gd name="T9" fmla="*/ 134 h 134"/>
                <a:gd name="T10" fmla="*/ 0 w 86"/>
                <a:gd name="T11" fmla="*/ 134 h 134"/>
                <a:gd name="T12" fmla="*/ 0 w 86"/>
                <a:gd name="T13" fmla="*/ 0 h 134"/>
                <a:gd name="T14" fmla="*/ 83 w 86"/>
                <a:gd name="T15" fmla="*/ 0 h 134"/>
                <a:gd name="T16" fmla="*/ 83 w 86"/>
                <a:gd name="T17" fmla="*/ 25 h 134"/>
                <a:gd name="T18" fmla="*/ 30 w 86"/>
                <a:gd name="T19" fmla="*/ 25 h 134"/>
                <a:gd name="T20" fmla="*/ 30 w 86"/>
                <a:gd name="T21" fmla="*/ 53 h 134"/>
                <a:gd name="T22" fmla="*/ 80 w 86"/>
                <a:gd name="T23" fmla="*/ 53 h 134"/>
                <a:gd name="T24" fmla="*/ 80 w 86"/>
                <a:gd name="T25" fmla="*/ 76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134">
                  <a:moveTo>
                    <a:pt x="80" y="76"/>
                  </a:moveTo>
                  <a:lnTo>
                    <a:pt x="30" y="76"/>
                  </a:lnTo>
                  <a:lnTo>
                    <a:pt x="30" y="109"/>
                  </a:lnTo>
                  <a:lnTo>
                    <a:pt x="86" y="109"/>
                  </a:lnTo>
                  <a:lnTo>
                    <a:pt x="86" y="134"/>
                  </a:lnTo>
                  <a:lnTo>
                    <a:pt x="0" y="134"/>
                  </a:lnTo>
                  <a:lnTo>
                    <a:pt x="0" y="0"/>
                  </a:lnTo>
                  <a:lnTo>
                    <a:pt x="83" y="0"/>
                  </a:lnTo>
                  <a:lnTo>
                    <a:pt x="83" y="25"/>
                  </a:lnTo>
                  <a:lnTo>
                    <a:pt x="30" y="25"/>
                  </a:lnTo>
                  <a:lnTo>
                    <a:pt x="30" y="53"/>
                  </a:lnTo>
                  <a:lnTo>
                    <a:pt x="80" y="53"/>
                  </a:lnTo>
                  <a:lnTo>
                    <a:pt x="80" y="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Freeform 61"/>
            <p:cNvSpPr>
              <a:spLocks/>
            </p:cNvSpPr>
            <p:nvPr/>
          </p:nvSpPr>
          <p:spPr bwMode="auto">
            <a:xfrm>
              <a:off x="5174571" y="3741963"/>
              <a:ext cx="236538" cy="212725"/>
            </a:xfrm>
            <a:custGeom>
              <a:avLst/>
              <a:gdLst>
                <a:gd name="T0" fmla="*/ 80 w 101"/>
                <a:gd name="T1" fmla="*/ 56 h 91"/>
                <a:gd name="T2" fmla="*/ 79 w 101"/>
                <a:gd name="T3" fmla="*/ 18 h 91"/>
                <a:gd name="T4" fmla="*/ 79 w 101"/>
                <a:gd name="T5" fmla="*/ 18 h 91"/>
                <a:gd name="T6" fmla="*/ 68 w 101"/>
                <a:gd name="T7" fmla="*/ 54 h 91"/>
                <a:gd name="T8" fmla="*/ 57 w 101"/>
                <a:gd name="T9" fmla="*/ 90 h 91"/>
                <a:gd name="T10" fmla="*/ 41 w 101"/>
                <a:gd name="T11" fmla="*/ 90 h 91"/>
                <a:gd name="T12" fmla="*/ 31 w 101"/>
                <a:gd name="T13" fmla="*/ 54 h 91"/>
                <a:gd name="T14" fmla="*/ 23 w 101"/>
                <a:gd name="T15" fmla="*/ 18 h 91"/>
                <a:gd name="T16" fmla="*/ 23 w 101"/>
                <a:gd name="T17" fmla="*/ 18 h 91"/>
                <a:gd name="T18" fmla="*/ 21 w 101"/>
                <a:gd name="T19" fmla="*/ 56 h 91"/>
                <a:gd name="T20" fmla="*/ 19 w 101"/>
                <a:gd name="T21" fmla="*/ 91 h 91"/>
                <a:gd name="T22" fmla="*/ 0 w 101"/>
                <a:gd name="T23" fmla="*/ 91 h 91"/>
                <a:gd name="T24" fmla="*/ 6 w 101"/>
                <a:gd name="T25" fmla="*/ 0 h 91"/>
                <a:gd name="T26" fmla="*/ 34 w 101"/>
                <a:gd name="T27" fmla="*/ 0 h 91"/>
                <a:gd name="T28" fmla="*/ 43 w 101"/>
                <a:gd name="T29" fmla="*/ 30 h 91"/>
                <a:gd name="T30" fmla="*/ 50 w 101"/>
                <a:gd name="T31" fmla="*/ 63 h 91"/>
                <a:gd name="T32" fmla="*/ 51 w 101"/>
                <a:gd name="T33" fmla="*/ 63 h 91"/>
                <a:gd name="T34" fmla="*/ 60 w 101"/>
                <a:gd name="T35" fmla="*/ 30 h 91"/>
                <a:gd name="T36" fmla="*/ 69 w 101"/>
                <a:gd name="T37" fmla="*/ 0 h 91"/>
                <a:gd name="T38" fmla="*/ 96 w 101"/>
                <a:gd name="T39" fmla="*/ 0 h 91"/>
                <a:gd name="T40" fmla="*/ 101 w 101"/>
                <a:gd name="T41" fmla="*/ 91 h 91"/>
                <a:gd name="T42" fmla="*/ 81 w 101"/>
                <a:gd name="T43" fmla="*/ 91 h 91"/>
                <a:gd name="T44" fmla="*/ 80 w 101"/>
                <a:gd name="T45" fmla="*/ 5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1" h="91">
                  <a:moveTo>
                    <a:pt x="80" y="56"/>
                  </a:moveTo>
                  <a:cubicBezTo>
                    <a:pt x="79" y="45"/>
                    <a:pt x="79" y="32"/>
                    <a:pt x="79" y="18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6" y="30"/>
                    <a:pt x="72" y="43"/>
                    <a:pt x="68" y="54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41" y="90"/>
                    <a:pt x="41" y="90"/>
                    <a:pt x="41" y="90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28" y="43"/>
                    <a:pt x="25" y="31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2" y="31"/>
                    <a:pt x="22" y="45"/>
                    <a:pt x="21" y="56"/>
                  </a:cubicBezTo>
                  <a:cubicBezTo>
                    <a:pt x="19" y="91"/>
                    <a:pt x="19" y="91"/>
                    <a:pt x="19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6" y="41"/>
                    <a:pt x="48" y="52"/>
                    <a:pt x="50" y="6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3" y="52"/>
                    <a:pt x="56" y="40"/>
                    <a:pt x="60" y="3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101" y="91"/>
                    <a:pt x="101" y="91"/>
                    <a:pt x="101" y="91"/>
                  </a:cubicBezTo>
                  <a:cubicBezTo>
                    <a:pt x="81" y="91"/>
                    <a:pt x="81" y="91"/>
                    <a:pt x="81" y="91"/>
                  </a:cubicBezTo>
                  <a:lnTo>
                    <a:pt x="8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Freeform 62"/>
            <p:cNvSpPr>
              <a:spLocks noEditPoints="1"/>
            </p:cNvSpPr>
            <p:nvPr/>
          </p:nvSpPr>
          <p:spPr bwMode="auto">
            <a:xfrm>
              <a:off x="5447621" y="3738788"/>
              <a:ext cx="158750" cy="217488"/>
            </a:xfrm>
            <a:custGeom>
              <a:avLst/>
              <a:gdLst>
                <a:gd name="T0" fmla="*/ 0 w 68"/>
                <a:gd name="T1" fmla="*/ 2 h 93"/>
                <a:gd name="T2" fmla="*/ 27 w 68"/>
                <a:gd name="T3" fmla="*/ 0 h 93"/>
                <a:gd name="T4" fmla="*/ 54 w 68"/>
                <a:gd name="T5" fmla="*/ 5 h 93"/>
                <a:gd name="T6" fmla="*/ 65 w 68"/>
                <a:gd name="T7" fmla="*/ 23 h 93"/>
                <a:gd name="T8" fmla="*/ 50 w 68"/>
                <a:gd name="T9" fmla="*/ 43 h 93"/>
                <a:gd name="T10" fmla="*/ 50 w 68"/>
                <a:gd name="T11" fmla="*/ 43 h 93"/>
                <a:gd name="T12" fmla="*/ 68 w 68"/>
                <a:gd name="T13" fmla="*/ 65 h 93"/>
                <a:gd name="T14" fmla="*/ 59 w 68"/>
                <a:gd name="T15" fmla="*/ 85 h 93"/>
                <a:gd name="T16" fmla="*/ 23 w 68"/>
                <a:gd name="T17" fmla="*/ 93 h 93"/>
                <a:gd name="T18" fmla="*/ 0 w 68"/>
                <a:gd name="T19" fmla="*/ 92 h 93"/>
                <a:gd name="T20" fmla="*/ 0 w 68"/>
                <a:gd name="T21" fmla="*/ 2 h 93"/>
                <a:gd name="T22" fmla="*/ 21 w 68"/>
                <a:gd name="T23" fmla="*/ 37 h 93"/>
                <a:gd name="T24" fmla="*/ 28 w 68"/>
                <a:gd name="T25" fmla="*/ 37 h 93"/>
                <a:gd name="T26" fmla="*/ 44 w 68"/>
                <a:gd name="T27" fmla="*/ 26 h 93"/>
                <a:gd name="T28" fmla="*/ 30 w 68"/>
                <a:gd name="T29" fmla="*/ 15 h 93"/>
                <a:gd name="T30" fmla="*/ 21 w 68"/>
                <a:gd name="T31" fmla="*/ 16 h 93"/>
                <a:gd name="T32" fmla="*/ 21 w 68"/>
                <a:gd name="T33" fmla="*/ 37 h 93"/>
                <a:gd name="T34" fmla="*/ 21 w 68"/>
                <a:gd name="T35" fmla="*/ 78 h 93"/>
                <a:gd name="T36" fmla="*/ 29 w 68"/>
                <a:gd name="T37" fmla="*/ 78 h 93"/>
                <a:gd name="T38" fmla="*/ 47 w 68"/>
                <a:gd name="T39" fmla="*/ 65 h 93"/>
                <a:gd name="T40" fmla="*/ 28 w 68"/>
                <a:gd name="T41" fmla="*/ 52 h 93"/>
                <a:gd name="T42" fmla="*/ 21 w 68"/>
                <a:gd name="T43" fmla="*/ 52 h 93"/>
                <a:gd name="T44" fmla="*/ 21 w 68"/>
                <a:gd name="T45" fmla="*/ 78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8" h="93">
                  <a:moveTo>
                    <a:pt x="0" y="2"/>
                  </a:moveTo>
                  <a:cubicBezTo>
                    <a:pt x="6" y="1"/>
                    <a:pt x="17" y="0"/>
                    <a:pt x="27" y="0"/>
                  </a:cubicBezTo>
                  <a:cubicBezTo>
                    <a:pt x="40" y="0"/>
                    <a:pt x="47" y="1"/>
                    <a:pt x="54" y="5"/>
                  </a:cubicBezTo>
                  <a:cubicBezTo>
                    <a:pt x="61" y="8"/>
                    <a:pt x="65" y="15"/>
                    <a:pt x="65" y="23"/>
                  </a:cubicBezTo>
                  <a:cubicBezTo>
                    <a:pt x="65" y="31"/>
                    <a:pt x="60" y="39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61" y="46"/>
                    <a:pt x="68" y="54"/>
                    <a:pt x="68" y="65"/>
                  </a:cubicBezTo>
                  <a:cubicBezTo>
                    <a:pt x="68" y="74"/>
                    <a:pt x="64" y="80"/>
                    <a:pt x="59" y="85"/>
                  </a:cubicBezTo>
                  <a:cubicBezTo>
                    <a:pt x="52" y="90"/>
                    <a:pt x="41" y="93"/>
                    <a:pt x="23" y="93"/>
                  </a:cubicBezTo>
                  <a:cubicBezTo>
                    <a:pt x="12" y="93"/>
                    <a:pt x="5" y="92"/>
                    <a:pt x="0" y="92"/>
                  </a:cubicBezTo>
                  <a:lnTo>
                    <a:pt x="0" y="2"/>
                  </a:lnTo>
                  <a:close/>
                  <a:moveTo>
                    <a:pt x="21" y="37"/>
                  </a:moveTo>
                  <a:cubicBezTo>
                    <a:pt x="28" y="37"/>
                    <a:pt x="28" y="37"/>
                    <a:pt x="28" y="37"/>
                  </a:cubicBezTo>
                  <a:cubicBezTo>
                    <a:pt x="39" y="37"/>
                    <a:pt x="44" y="32"/>
                    <a:pt x="44" y="26"/>
                  </a:cubicBezTo>
                  <a:cubicBezTo>
                    <a:pt x="44" y="19"/>
                    <a:pt x="39" y="15"/>
                    <a:pt x="30" y="15"/>
                  </a:cubicBezTo>
                  <a:cubicBezTo>
                    <a:pt x="25" y="15"/>
                    <a:pt x="22" y="15"/>
                    <a:pt x="21" y="16"/>
                  </a:cubicBezTo>
                  <a:lnTo>
                    <a:pt x="21" y="37"/>
                  </a:lnTo>
                  <a:close/>
                  <a:moveTo>
                    <a:pt x="21" y="78"/>
                  </a:moveTo>
                  <a:cubicBezTo>
                    <a:pt x="23" y="78"/>
                    <a:pt x="25" y="78"/>
                    <a:pt x="29" y="78"/>
                  </a:cubicBezTo>
                  <a:cubicBezTo>
                    <a:pt x="38" y="78"/>
                    <a:pt x="47" y="74"/>
                    <a:pt x="47" y="65"/>
                  </a:cubicBezTo>
                  <a:cubicBezTo>
                    <a:pt x="47" y="55"/>
                    <a:pt x="38" y="52"/>
                    <a:pt x="28" y="52"/>
                  </a:cubicBezTo>
                  <a:cubicBezTo>
                    <a:pt x="21" y="52"/>
                    <a:pt x="21" y="52"/>
                    <a:pt x="21" y="52"/>
                  </a:cubicBezTo>
                  <a:lnTo>
                    <a:pt x="21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63"/>
            <p:cNvSpPr>
              <a:spLocks/>
            </p:cNvSpPr>
            <p:nvPr/>
          </p:nvSpPr>
          <p:spPr bwMode="auto">
            <a:xfrm>
              <a:off x="5641296" y="3741963"/>
              <a:ext cx="136525" cy="212725"/>
            </a:xfrm>
            <a:custGeom>
              <a:avLst/>
              <a:gdLst>
                <a:gd name="T0" fmla="*/ 80 w 86"/>
                <a:gd name="T1" fmla="*/ 76 h 134"/>
                <a:gd name="T2" fmla="*/ 30 w 86"/>
                <a:gd name="T3" fmla="*/ 76 h 134"/>
                <a:gd name="T4" fmla="*/ 30 w 86"/>
                <a:gd name="T5" fmla="*/ 109 h 134"/>
                <a:gd name="T6" fmla="*/ 86 w 86"/>
                <a:gd name="T7" fmla="*/ 109 h 134"/>
                <a:gd name="T8" fmla="*/ 86 w 86"/>
                <a:gd name="T9" fmla="*/ 134 h 134"/>
                <a:gd name="T10" fmla="*/ 0 w 86"/>
                <a:gd name="T11" fmla="*/ 134 h 134"/>
                <a:gd name="T12" fmla="*/ 0 w 86"/>
                <a:gd name="T13" fmla="*/ 0 h 134"/>
                <a:gd name="T14" fmla="*/ 83 w 86"/>
                <a:gd name="T15" fmla="*/ 0 h 134"/>
                <a:gd name="T16" fmla="*/ 83 w 86"/>
                <a:gd name="T17" fmla="*/ 25 h 134"/>
                <a:gd name="T18" fmla="*/ 30 w 86"/>
                <a:gd name="T19" fmla="*/ 25 h 134"/>
                <a:gd name="T20" fmla="*/ 30 w 86"/>
                <a:gd name="T21" fmla="*/ 53 h 134"/>
                <a:gd name="T22" fmla="*/ 80 w 86"/>
                <a:gd name="T23" fmla="*/ 53 h 134"/>
                <a:gd name="T24" fmla="*/ 80 w 86"/>
                <a:gd name="T25" fmla="*/ 76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134">
                  <a:moveTo>
                    <a:pt x="80" y="76"/>
                  </a:moveTo>
                  <a:lnTo>
                    <a:pt x="30" y="76"/>
                  </a:lnTo>
                  <a:lnTo>
                    <a:pt x="30" y="109"/>
                  </a:lnTo>
                  <a:lnTo>
                    <a:pt x="86" y="109"/>
                  </a:lnTo>
                  <a:lnTo>
                    <a:pt x="86" y="134"/>
                  </a:lnTo>
                  <a:lnTo>
                    <a:pt x="0" y="134"/>
                  </a:lnTo>
                  <a:lnTo>
                    <a:pt x="0" y="0"/>
                  </a:lnTo>
                  <a:lnTo>
                    <a:pt x="83" y="0"/>
                  </a:lnTo>
                  <a:lnTo>
                    <a:pt x="83" y="25"/>
                  </a:lnTo>
                  <a:lnTo>
                    <a:pt x="30" y="25"/>
                  </a:lnTo>
                  <a:lnTo>
                    <a:pt x="30" y="53"/>
                  </a:lnTo>
                  <a:lnTo>
                    <a:pt x="80" y="53"/>
                  </a:lnTo>
                  <a:lnTo>
                    <a:pt x="80" y="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Freeform 64"/>
            <p:cNvSpPr>
              <a:spLocks noEditPoints="1"/>
            </p:cNvSpPr>
            <p:nvPr/>
          </p:nvSpPr>
          <p:spPr bwMode="auto">
            <a:xfrm>
              <a:off x="5809571" y="3738788"/>
              <a:ext cx="161925" cy="215900"/>
            </a:xfrm>
            <a:custGeom>
              <a:avLst/>
              <a:gdLst>
                <a:gd name="T0" fmla="*/ 0 w 69"/>
                <a:gd name="T1" fmla="*/ 2 h 92"/>
                <a:gd name="T2" fmla="*/ 28 w 69"/>
                <a:gd name="T3" fmla="*/ 0 h 92"/>
                <a:gd name="T4" fmla="*/ 57 w 69"/>
                <a:gd name="T5" fmla="*/ 7 h 92"/>
                <a:gd name="T6" fmla="*/ 66 w 69"/>
                <a:gd name="T7" fmla="*/ 26 h 92"/>
                <a:gd name="T8" fmla="*/ 50 w 69"/>
                <a:gd name="T9" fmla="*/ 49 h 92"/>
                <a:gd name="T10" fmla="*/ 50 w 69"/>
                <a:gd name="T11" fmla="*/ 49 h 92"/>
                <a:gd name="T12" fmla="*/ 62 w 69"/>
                <a:gd name="T13" fmla="*/ 66 h 92"/>
                <a:gd name="T14" fmla="*/ 69 w 69"/>
                <a:gd name="T15" fmla="*/ 92 h 92"/>
                <a:gd name="T16" fmla="*/ 48 w 69"/>
                <a:gd name="T17" fmla="*/ 92 h 92"/>
                <a:gd name="T18" fmla="*/ 42 w 69"/>
                <a:gd name="T19" fmla="*/ 71 h 92"/>
                <a:gd name="T20" fmla="*/ 27 w 69"/>
                <a:gd name="T21" fmla="*/ 56 h 92"/>
                <a:gd name="T22" fmla="*/ 21 w 69"/>
                <a:gd name="T23" fmla="*/ 56 h 92"/>
                <a:gd name="T24" fmla="*/ 21 w 69"/>
                <a:gd name="T25" fmla="*/ 92 h 92"/>
                <a:gd name="T26" fmla="*/ 0 w 69"/>
                <a:gd name="T27" fmla="*/ 92 h 92"/>
                <a:gd name="T28" fmla="*/ 0 w 69"/>
                <a:gd name="T29" fmla="*/ 2 h 92"/>
                <a:gd name="T30" fmla="*/ 21 w 69"/>
                <a:gd name="T31" fmla="*/ 41 h 92"/>
                <a:gd name="T32" fmla="*/ 29 w 69"/>
                <a:gd name="T33" fmla="*/ 41 h 92"/>
                <a:gd name="T34" fmla="*/ 45 w 69"/>
                <a:gd name="T35" fmla="*/ 28 h 92"/>
                <a:gd name="T36" fmla="*/ 30 w 69"/>
                <a:gd name="T37" fmla="*/ 15 h 92"/>
                <a:gd name="T38" fmla="*/ 21 w 69"/>
                <a:gd name="T39" fmla="*/ 16 h 92"/>
                <a:gd name="T40" fmla="*/ 21 w 69"/>
                <a:gd name="T41" fmla="*/ 4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" h="92">
                  <a:moveTo>
                    <a:pt x="0" y="2"/>
                  </a:moveTo>
                  <a:cubicBezTo>
                    <a:pt x="7" y="1"/>
                    <a:pt x="17" y="0"/>
                    <a:pt x="28" y="0"/>
                  </a:cubicBezTo>
                  <a:cubicBezTo>
                    <a:pt x="41" y="0"/>
                    <a:pt x="51" y="2"/>
                    <a:pt x="57" y="7"/>
                  </a:cubicBezTo>
                  <a:cubicBezTo>
                    <a:pt x="63" y="12"/>
                    <a:pt x="66" y="18"/>
                    <a:pt x="66" y="26"/>
                  </a:cubicBezTo>
                  <a:cubicBezTo>
                    <a:pt x="66" y="38"/>
                    <a:pt x="58" y="46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6" y="52"/>
                    <a:pt x="60" y="58"/>
                    <a:pt x="62" y="66"/>
                  </a:cubicBezTo>
                  <a:cubicBezTo>
                    <a:pt x="65" y="77"/>
                    <a:pt x="68" y="89"/>
                    <a:pt x="6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7" y="90"/>
                    <a:pt x="44" y="82"/>
                    <a:pt x="42" y="71"/>
                  </a:cubicBezTo>
                  <a:cubicBezTo>
                    <a:pt x="39" y="59"/>
                    <a:pt x="35" y="56"/>
                    <a:pt x="27" y="56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92"/>
                    <a:pt x="21" y="92"/>
                    <a:pt x="21" y="92"/>
                  </a:cubicBezTo>
                  <a:cubicBezTo>
                    <a:pt x="0" y="92"/>
                    <a:pt x="0" y="92"/>
                    <a:pt x="0" y="92"/>
                  </a:cubicBezTo>
                  <a:lnTo>
                    <a:pt x="0" y="2"/>
                  </a:lnTo>
                  <a:close/>
                  <a:moveTo>
                    <a:pt x="21" y="41"/>
                  </a:moveTo>
                  <a:cubicBezTo>
                    <a:pt x="29" y="41"/>
                    <a:pt x="29" y="41"/>
                    <a:pt x="29" y="41"/>
                  </a:cubicBezTo>
                  <a:cubicBezTo>
                    <a:pt x="39" y="41"/>
                    <a:pt x="45" y="36"/>
                    <a:pt x="45" y="28"/>
                  </a:cubicBezTo>
                  <a:cubicBezTo>
                    <a:pt x="45" y="20"/>
                    <a:pt x="40" y="15"/>
                    <a:pt x="30" y="15"/>
                  </a:cubicBezTo>
                  <a:cubicBezTo>
                    <a:pt x="25" y="15"/>
                    <a:pt x="22" y="16"/>
                    <a:pt x="21" y="16"/>
                  </a:cubicBezTo>
                  <a:lnTo>
                    <a:pt x="21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6201809" y="4092801"/>
            <a:ext cx="1797050" cy="1706563"/>
            <a:chOff x="6196921" y="3737201"/>
            <a:chExt cx="1797050" cy="1706563"/>
          </a:xfrm>
          <a:solidFill>
            <a:schemeClr val="accent3">
              <a:lumMod val="75000"/>
            </a:schemeClr>
          </a:solidFill>
        </p:grpSpPr>
        <p:sp>
          <p:nvSpPr>
            <p:cNvPr id="73" name="Freeform 65"/>
            <p:cNvSpPr>
              <a:spLocks/>
            </p:cNvSpPr>
            <p:nvPr/>
          </p:nvSpPr>
          <p:spPr bwMode="auto">
            <a:xfrm>
              <a:off x="6196921" y="3949926"/>
              <a:ext cx="1797050" cy="1493838"/>
            </a:xfrm>
            <a:custGeom>
              <a:avLst/>
              <a:gdLst>
                <a:gd name="T0" fmla="*/ 738 w 770"/>
                <a:gd name="T1" fmla="*/ 0 h 640"/>
                <a:gd name="T2" fmla="*/ 31 w 770"/>
                <a:gd name="T3" fmla="*/ 0 h 640"/>
                <a:gd name="T4" fmla="*/ 0 w 770"/>
                <a:gd name="T5" fmla="*/ 34 h 640"/>
                <a:gd name="T6" fmla="*/ 0 w 770"/>
                <a:gd name="T7" fmla="*/ 606 h 640"/>
                <a:gd name="T8" fmla="*/ 31 w 770"/>
                <a:gd name="T9" fmla="*/ 640 h 640"/>
                <a:gd name="T10" fmla="*/ 738 w 770"/>
                <a:gd name="T11" fmla="*/ 640 h 640"/>
                <a:gd name="T12" fmla="*/ 770 w 770"/>
                <a:gd name="T13" fmla="*/ 606 h 640"/>
                <a:gd name="T14" fmla="*/ 770 w 770"/>
                <a:gd name="T15" fmla="*/ 34 h 640"/>
                <a:gd name="T16" fmla="*/ 738 w 770"/>
                <a:gd name="T17" fmla="*/ 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0" h="640">
                  <a:moveTo>
                    <a:pt x="738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14" y="0"/>
                    <a:pt x="0" y="16"/>
                    <a:pt x="0" y="34"/>
                  </a:cubicBezTo>
                  <a:cubicBezTo>
                    <a:pt x="0" y="606"/>
                    <a:pt x="0" y="606"/>
                    <a:pt x="0" y="606"/>
                  </a:cubicBezTo>
                  <a:cubicBezTo>
                    <a:pt x="0" y="625"/>
                    <a:pt x="14" y="640"/>
                    <a:pt x="31" y="640"/>
                  </a:cubicBezTo>
                  <a:cubicBezTo>
                    <a:pt x="738" y="640"/>
                    <a:pt x="738" y="640"/>
                    <a:pt x="738" y="640"/>
                  </a:cubicBezTo>
                  <a:cubicBezTo>
                    <a:pt x="755" y="640"/>
                    <a:pt x="770" y="625"/>
                    <a:pt x="770" y="606"/>
                  </a:cubicBezTo>
                  <a:cubicBezTo>
                    <a:pt x="770" y="34"/>
                    <a:pt x="770" y="34"/>
                    <a:pt x="770" y="34"/>
                  </a:cubicBezTo>
                  <a:cubicBezTo>
                    <a:pt x="770" y="16"/>
                    <a:pt x="755" y="0"/>
                    <a:pt x="7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Freeform 66"/>
            <p:cNvSpPr>
              <a:spLocks noEditPoints="1"/>
            </p:cNvSpPr>
            <p:nvPr/>
          </p:nvSpPr>
          <p:spPr bwMode="auto">
            <a:xfrm>
              <a:off x="6430283" y="3737201"/>
              <a:ext cx="204788" cy="222250"/>
            </a:xfrm>
            <a:custGeom>
              <a:avLst/>
              <a:gdLst>
                <a:gd name="T0" fmla="*/ 43 w 88"/>
                <a:gd name="T1" fmla="*/ 95 h 95"/>
                <a:gd name="T2" fmla="*/ 0 w 88"/>
                <a:gd name="T3" fmla="*/ 48 h 95"/>
                <a:gd name="T4" fmla="*/ 45 w 88"/>
                <a:gd name="T5" fmla="*/ 0 h 95"/>
                <a:gd name="T6" fmla="*/ 88 w 88"/>
                <a:gd name="T7" fmla="*/ 46 h 95"/>
                <a:gd name="T8" fmla="*/ 44 w 88"/>
                <a:gd name="T9" fmla="*/ 95 h 95"/>
                <a:gd name="T10" fmla="*/ 43 w 88"/>
                <a:gd name="T11" fmla="*/ 95 h 95"/>
                <a:gd name="T12" fmla="*/ 44 w 88"/>
                <a:gd name="T13" fmla="*/ 78 h 95"/>
                <a:gd name="T14" fmla="*/ 66 w 88"/>
                <a:gd name="T15" fmla="*/ 47 h 95"/>
                <a:gd name="T16" fmla="*/ 44 w 88"/>
                <a:gd name="T17" fmla="*/ 16 h 95"/>
                <a:gd name="T18" fmla="*/ 22 w 88"/>
                <a:gd name="T19" fmla="*/ 47 h 95"/>
                <a:gd name="T20" fmla="*/ 44 w 88"/>
                <a:gd name="T21" fmla="*/ 7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95">
                  <a:moveTo>
                    <a:pt x="43" y="95"/>
                  </a:moveTo>
                  <a:cubicBezTo>
                    <a:pt x="16" y="95"/>
                    <a:pt x="0" y="74"/>
                    <a:pt x="0" y="48"/>
                  </a:cubicBezTo>
                  <a:cubicBezTo>
                    <a:pt x="0" y="21"/>
                    <a:pt x="18" y="0"/>
                    <a:pt x="45" y="0"/>
                  </a:cubicBezTo>
                  <a:cubicBezTo>
                    <a:pt x="73" y="0"/>
                    <a:pt x="88" y="21"/>
                    <a:pt x="88" y="46"/>
                  </a:cubicBezTo>
                  <a:cubicBezTo>
                    <a:pt x="88" y="77"/>
                    <a:pt x="70" y="95"/>
                    <a:pt x="44" y="95"/>
                  </a:cubicBezTo>
                  <a:lnTo>
                    <a:pt x="43" y="95"/>
                  </a:lnTo>
                  <a:close/>
                  <a:moveTo>
                    <a:pt x="44" y="78"/>
                  </a:moveTo>
                  <a:cubicBezTo>
                    <a:pt x="58" y="78"/>
                    <a:pt x="66" y="65"/>
                    <a:pt x="66" y="47"/>
                  </a:cubicBezTo>
                  <a:cubicBezTo>
                    <a:pt x="66" y="31"/>
                    <a:pt x="59" y="16"/>
                    <a:pt x="44" y="16"/>
                  </a:cubicBezTo>
                  <a:cubicBezTo>
                    <a:pt x="30" y="16"/>
                    <a:pt x="22" y="30"/>
                    <a:pt x="22" y="47"/>
                  </a:cubicBezTo>
                  <a:cubicBezTo>
                    <a:pt x="22" y="65"/>
                    <a:pt x="30" y="78"/>
                    <a:pt x="44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Freeform 67"/>
            <p:cNvSpPr>
              <a:spLocks/>
            </p:cNvSpPr>
            <p:nvPr/>
          </p:nvSpPr>
          <p:spPr bwMode="auto">
            <a:xfrm>
              <a:off x="6658883" y="3737201"/>
              <a:ext cx="168275" cy="222250"/>
            </a:xfrm>
            <a:custGeom>
              <a:avLst/>
              <a:gdLst>
                <a:gd name="T0" fmla="*/ 71 w 72"/>
                <a:gd name="T1" fmla="*/ 91 h 95"/>
                <a:gd name="T2" fmla="*/ 48 w 72"/>
                <a:gd name="T3" fmla="*/ 95 h 95"/>
                <a:gd name="T4" fmla="*/ 0 w 72"/>
                <a:gd name="T5" fmla="*/ 49 h 95"/>
                <a:gd name="T6" fmla="*/ 50 w 72"/>
                <a:gd name="T7" fmla="*/ 0 h 95"/>
                <a:gd name="T8" fmla="*/ 72 w 72"/>
                <a:gd name="T9" fmla="*/ 4 h 95"/>
                <a:gd name="T10" fmla="*/ 68 w 72"/>
                <a:gd name="T11" fmla="*/ 20 h 95"/>
                <a:gd name="T12" fmla="*/ 51 w 72"/>
                <a:gd name="T13" fmla="*/ 17 h 95"/>
                <a:gd name="T14" fmla="*/ 22 w 72"/>
                <a:gd name="T15" fmla="*/ 47 h 95"/>
                <a:gd name="T16" fmla="*/ 51 w 72"/>
                <a:gd name="T17" fmla="*/ 77 h 95"/>
                <a:gd name="T18" fmla="*/ 68 w 72"/>
                <a:gd name="T19" fmla="*/ 74 h 95"/>
                <a:gd name="T20" fmla="*/ 71 w 72"/>
                <a:gd name="T21" fmla="*/ 9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" h="95">
                  <a:moveTo>
                    <a:pt x="71" y="91"/>
                  </a:moveTo>
                  <a:cubicBezTo>
                    <a:pt x="68" y="93"/>
                    <a:pt x="59" y="95"/>
                    <a:pt x="48" y="95"/>
                  </a:cubicBezTo>
                  <a:cubicBezTo>
                    <a:pt x="16" y="95"/>
                    <a:pt x="0" y="75"/>
                    <a:pt x="0" y="49"/>
                  </a:cubicBezTo>
                  <a:cubicBezTo>
                    <a:pt x="0" y="17"/>
                    <a:pt x="22" y="0"/>
                    <a:pt x="50" y="0"/>
                  </a:cubicBezTo>
                  <a:cubicBezTo>
                    <a:pt x="61" y="0"/>
                    <a:pt x="69" y="2"/>
                    <a:pt x="72" y="4"/>
                  </a:cubicBezTo>
                  <a:cubicBezTo>
                    <a:pt x="68" y="20"/>
                    <a:pt x="68" y="20"/>
                    <a:pt x="68" y="20"/>
                  </a:cubicBezTo>
                  <a:cubicBezTo>
                    <a:pt x="64" y="19"/>
                    <a:pt x="58" y="17"/>
                    <a:pt x="51" y="17"/>
                  </a:cubicBezTo>
                  <a:cubicBezTo>
                    <a:pt x="34" y="17"/>
                    <a:pt x="22" y="27"/>
                    <a:pt x="22" y="47"/>
                  </a:cubicBezTo>
                  <a:cubicBezTo>
                    <a:pt x="22" y="66"/>
                    <a:pt x="32" y="77"/>
                    <a:pt x="51" y="77"/>
                  </a:cubicBezTo>
                  <a:cubicBezTo>
                    <a:pt x="57" y="77"/>
                    <a:pt x="64" y="76"/>
                    <a:pt x="68" y="74"/>
                  </a:cubicBezTo>
                  <a:lnTo>
                    <a:pt x="71" y="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Freeform 68"/>
            <p:cNvSpPr>
              <a:spLocks/>
            </p:cNvSpPr>
            <p:nvPr/>
          </p:nvSpPr>
          <p:spPr bwMode="auto">
            <a:xfrm>
              <a:off x="6841446" y="3741963"/>
              <a:ext cx="163513" cy="212725"/>
            </a:xfrm>
            <a:custGeom>
              <a:avLst/>
              <a:gdLst>
                <a:gd name="T0" fmla="*/ 37 w 103"/>
                <a:gd name="T1" fmla="*/ 25 h 134"/>
                <a:gd name="T2" fmla="*/ 0 w 103"/>
                <a:gd name="T3" fmla="*/ 25 h 134"/>
                <a:gd name="T4" fmla="*/ 0 w 103"/>
                <a:gd name="T5" fmla="*/ 0 h 134"/>
                <a:gd name="T6" fmla="*/ 103 w 103"/>
                <a:gd name="T7" fmla="*/ 0 h 134"/>
                <a:gd name="T8" fmla="*/ 103 w 103"/>
                <a:gd name="T9" fmla="*/ 25 h 134"/>
                <a:gd name="T10" fmla="*/ 66 w 103"/>
                <a:gd name="T11" fmla="*/ 25 h 134"/>
                <a:gd name="T12" fmla="*/ 66 w 103"/>
                <a:gd name="T13" fmla="*/ 134 h 134"/>
                <a:gd name="T14" fmla="*/ 37 w 103"/>
                <a:gd name="T15" fmla="*/ 134 h 134"/>
                <a:gd name="T16" fmla="*/ 37 w 103"/>
                <a:gd name="T17" fmla="*/ 25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" h="134">
                  <a:moveTo>
                    <a:pt x="37" y="25"/>
                  </a:moveTo>
                  <a:lnTo>
                    <a:pt x="0" y="25"/>
                  </a:lnTo>
                  <a:lnTo>
                    <a:pt x="0" y="0"/>
                  </a:lnTo>
                  <a:lnTo>
                    <a:pt x="103" y="0"/>
                  </a:lnTo>
                  <a:lnTo>
                    <a:pt x="103" y="25"/>
                  </a:lnTo>
                  <a:lnTo>
                    <a:pt x="66" y="25"/>
                  </a:lnTo>
                  <a:lnTo>
                    <a:pt x="66" y="134"/>
                  </a:lnTo>
                  <a:lnTo>
                    <a:pt x="37" y="134"/>
                  </a:lnTo>
                  <a:lnTo>
                    <a:pt x="37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Freeform 69"/>
            <p:cNvSpPr>
              <a:spLocks noEditPoints="1"/>
            </p:cNvSpPr>
            <p:nvPr/>
          </p:nvSpPr>
          <p:spPr bwMode="auto">
            <a:xfrm>
              <a:off x="7011308" y="3737201"/>
              <a:ext cx="204788" cy="222250"/>
            </a:xfrm>
            <a:custGeom>
              <a:avLst/>
              <a:gdLst>
                <a:gd name="T0" fmla="*/ 43 w 88"/>
                <a:gd name="T1" fmla="*/ 95 h 95"/>
                <a:gd name="T2" fmla="*/ 0 w 88"/>
                <a:gd name="T3" fmla="*/ 48 h 95"/>
                <a:gd name="T4" fmla="*/ 45 w 88"/>
                <a:gd name="T5" fmla="*/ 0 h 95"/>
                <a:gd name="T6" fmla="*/ 88 w 88"/>
                <a:gd name="T7" fmla="*/ 46 h 95"/>
                <a:gd name="T8" fmla="*/ 44 w 88"/>
                <a:gd name="T9" fmla="*/ 95 h 95"/>
                <a:gd name="T10" fmla="*/ 43 w 88"/>
                <a:gd name="T11" fmla="*/ 95 h 95"/>
                <a:gd name="T12" fmla="*/ 44 w 88"/>
                <a:gd name="T13" fmla="*/ 78 h 95"/>
                <a:gd name="T14" fmla="*/ 66 w 88"/>
                <a:gd name="T15" fmla="*/ 47 h 95"/>
                <a:gd name="T16" fmla="*/ 44 w 88"/>
                <a:gd name="T17" fmla="*/ 16 h 95"/>
                <a:gd name="T18" fmla="*/ 22 w 88"/>
                <a:gd name="T19" fmla="*/ 47 h 95"/>
                <a:gd name="T20" fmla="*/ 44 w 88"/>
                <a:gd name="T21" fmla="*/ 7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95">
                  <a:moveTo>
                    <a:pt x="43" y="95"/>
                  </a:moveTo>
                  <a:cubicBezTo>
                    <a:pt x="16" y="95"/>
                    <a:pt x="0" y="74"/>
                    <a:pt x="0" y="48"/>
                  </a:cubicBezTo>
                  <a:cubicBezTo>
                    <a:pt x="0" y="21"/>
                    <a:pt x="18" y="0"/>
                    <a:pt x="45" y="0"/>
                  </a:cubicBezTo>
                  <a:cubicBezTo>
                    <a:pt x="73" y="0"/>
                    <a:pt x="88" y="21"/>
                    <a:pt x="88" y="46"/>
                  </a:cubicBezTo>
                  <a:cubicBezTo>
                    <a:pt x="88" y="77"/>
                    <a:pt x="70" y="95"/>
                    <a:pt x="44" y="95"/>
                  </a:cubicBezTo>
                  <a:lnTo>
                    <a:pt x="43" y="95"/>
                  </a:lnTo>
                  <a:close/>
                  <a:moveTo>
                    <a:pt x="44" y="78"/>
                  </a:moveTo>
                  <a:cubicBezTo>
                    <a:pt x="58" y="78"/>
                    <a:pt x="66" y="65"/>
                    <a:pt x="66" y="47"/>
                  </a:cubicBezTo>
                  <a:cubicBezTo>
                    <a:pt x="66" y="31"/>
                    <a:pt x="59" y="16"/>
                    <a:pt x="44" y="16"/>
                  </a:cubicBezTo>
                  <a:cubicBezTo>
                    <a:pt x="30" y="16"/>
                    <a:pt x="22" y="30"/>
                    <a:pt x="22" y="47"/>
                  </a:cubicBezTo>
                  <a:cubicBezTo>
                    <a:pt x="22" y="65"/>
                    <a:pt x="30" y="78"/>
                    <a:pt x="44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Freeform 70"/>
            <p:cNvSpPr>
              <a:spLocks noEditPoints="1"/>
            </p:cNvSpPr>
            <p:nvPr/>
          </p:nvSpPr>
          <p:spPr bwMode="auto">
            <a:xfrm>
              <a:off x="7249433" y="3738788"/>
              <a:ext cx="158750" cy="217488"/>
            </a:xfrm>
            <a:custGeom>
              <a:avLst/>
              <a:gdLst>
                <a:gd name="T0" fmla="*/ 0 w 68"/>
                <a:gd name="T1" fmla="*/ 2 h 93"/>
                <a:gd name="T2" fmla="*/ 27 w 68"/>
                <a:gd name="T3" fmla="*/ 0 h 93"/>
                <a:gd name="T4" fmla="*/ 54 w 68"/>
                <a:gd name="T5" fmla="*/ 5 h 93"/>
                <a:gd name="T6" fmla="*/ 65 w 68"/>
                <a:gd name="T7" fmla="*/ 23 h 93"/>
                <a:gd name="T8" fmla="*/ 50 w 68"/>
                <a:gd name="T9" fmla="*/ 43 h 93"/>
                <a:gd name="T10" fmla="*/ 50 w 68"/>
                <a:gd name="T11" fmla="*/ 43 h 93"/>
                <a:gd name="T12" fmla="*/ 68 w 68"/>
                <a:gd name="T13" fmla="*/ 65 h 93"/>
                <a:gd name="T14" fmla="*/ 59 w 68"/>
                <a:gd name="T15" fmla="*/ 85 h 93"/>
                <a:gd name="T16" fmla="*/ 23 w 68"/>
                <a:gd name="T17" fmla="*/ 93 h 93"/>
                <a:gd name="T18" fmla="*/ 0 w 68"/>
                <a:gd name="T19" fmla="*/ 92 h 93"/>
                <a:gd name="T20" fmla="*/ 0 w 68"/>
                <a:gd name="T21" fmla="*/ 2 h 93"/>
                <a:gd name="T22" fmla="*/ 21 w 68"/>
                <a:gd name="T23" fmla="*/ 37 h 93"/>
                <a:gd name="T24" fmla="*/ 27 w 68"/>
                <a:gd name="T25" fmla="*/ 37 h 93"/>
                <a:gd name="T26" fmla="*/ 44 w 68"/>
                <a:gd name="T27" fmla="*/ 26 h 93"/>
                <a:gd name="T28" fmla="*/ 29 w 68"/>
                <a:gd name="T29" fmla="*/ 15 h 93"/>
                <a:gd name="T30" fmla="*/ 21 w 68"/>
                <a:gd name="T31" fmla="*/ 16 h 93"/>
                <a:gd name="T32" fmla="*/ 21 w 68"/>
                <a:gd name="T33" fmla="*/ 37 h 93"/>
                <a:gd name="T34" fmla="*/ 21 w 68"/>
                <a:gd name="T35" fmla="*/ 78 h 93"/>
                <a:gd name="T36" fmla="*/ 29 w 68"/>
                <a:gd name="T37" fmla="*/ 78 h 93"/>
                <a:gd name="T38" fmla="*/ 46 w 68"/>
                <a:gd name="T39" fmla="*/ 65 h 93"/>
                <a:gd name="T40" fmla="*/ 28 w 68"/>
                <a:gd name="T41" fmla="*/ 52 h 93"/>
                <a:gd name="T42" fmla="*/ 21 w 68"/>
                <a:gd name="T43" fmla="*/ 52 h 93"/>
                <a:gd name="T44" fmla="*/ 21 w 68"/>
                <a:gd name="T45" fmla="*/ 78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8" h="93">
                  <a:moveTo>
                    <a:pt x="0" y="2"/>
                  </a:moveTo>
                  <a:cubicBezTo>
                    <a:pt x="6" y="1"/>
                    <a:pt x="16" y="0"/>
                    <a:pt x="27" y="0"/>
                  </a:cubicBezTo>
                  <a:cubicBezTo>
                    <a:pt x="40" y="0"/>
                    <a:pt x="47" y="1"/>
                    <a:pt x="54" y="5"/>
                  </a:cubicBezTo>
                  <a:cubicBezTo>
                    <a:pt x="60" y="8"/>
                    <a:pt x="65" y="15"/>
                    <a:pt x="65" y="23"/>
                  </a:cubicBezTo>
                  <a:cubicBezTo>
                    <a:pt x="65" y="31"/>
                    <a:pt x="60" y="39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60" y="46"/>
                    <a:pt x="68" y="54"/>
                    <a:pt x="68" y="65"/>
                  </a:cubicBezTo>
                  <a:cubicBezTo>
                    <a:pt x="68" y="74"/>
                    <a:pt x="64" y="80"/>
                    <a:pt x="59" y="85"/>
                  </a:cubicBezTo>
                  <a:cubicBezTo>
                    <a:pt x="52" y="90"/>
                    <a:pt x="41" y="93"/>
                    <a:pt x="23" y="93"/>
                  </a:cubicBezTo>
                  <a:cubicBezTo>
                    <a:pt x="12" y="93"/>
                    <a:pt x="5" y="92"/>
                    <a:pt x="0" y="92"/>
                  </a:cubicBezTo>
                  <a:lnTo>
                    <a:pt x="0" y="2"/>
                  </a:lnTo>
                  <a:close/>
                  <a:moveTo>
                    <a:pt x="21" y="37"/>
                  </a:moveTo>
                  <a:cubicBezTo>
                    <a:pt x="27" y="37"/>
                    <a:pt x="27" y="37"/>
                    <a:pt x="27" y="37"/>
                  </a:cubicBezTo>
                  <a:cubicBezTo>
                    <a:pt x="38" y="37"/>
                    <a:pt x="44" y="32"/>
                    <a:pt x="44" y="26"/>
                  </a:cubicBezTo>
                  <a:cubicBezTo>
                    <a:pt x="44" y="19"/>
                    <a:pt x="39" y="15"/>
                    <a:pt x="29" y="15"/>
                  </a:cubicBezTo>
                  <a:cubicBezTo>
                    <a:pt x="25" y="15"/>
                    <a:pt x="22" y="15"/>
                    <a:pt x="21" y="16"/>
                  </a:cubicBezTo>
                  <a:lnTo>
                    <a:pt x="21" y="37"/>
                  </a:lnTo>
                  <a:close/>
                  <a:moveTo>
                    <a:pt x="21" y="78"/>
                  </a:moveTo>
                  <a:cubicBezTo>
                    <a:pt x="23" y="78"/>
                    <a:pt x="25" y="78"/>
                    <a:pt x="29" y="78"/>
                  </a:cubicBezTo>
                  <a:cubicBezTo>
                    <a:pt x="38" y="78"/>
                    <a:pt x="46" y="74"/>
                    <a:pt x="46" y="65"/>
                  </a:cubicBezTo>
                  <a:cubicBezTo>
                    <a:pt x="46" y="55"/>
                    <a:pt x="38" y="52"/>
                    <a:pt x="28" y="52"/>
                  </a:cubicBezTo>
                  <a:cubicBezTo>
                    <a:pt x="21" y="52"/>
                    <a:pt x="21" y="52"/>
                    <a:pt x="21" y="52"/>
                  </a:cubicBezTo>
                  <a:lnTo>
                    <a:pt x="21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Freeform 71"/>
            <p:cNvSpPr>
              <a:spLocks/>
            </p:cNvSpPr>
            <p:nvPr/>
          </p:nvSpPr>
          <p:spPr bwMode="auto">
            <a:xfrm>
              <a:off x="7441521" y="3741963"/>
              <a:ext cx="136525" cy="212725"/>
            </a:xfrm>
            <a:custGeom>
              <a:avLst/>
              <a:gdLst>
                <a:gd name="T0" fmla="*/ 80 w 86"/>
                <a:gd name="T1" fmla="*/ 76 h 134"/>
                <a:gd name="T2" fmla="*/ 30 w 86"/>
                <a:gd name="T3" fmla="*/ 76 h 134"/>
                <a:gd name="T4" fmla="*/ 30 w 86"/>
                <a:gd name="T5" fmla="*/ 109 h 134"/>
                <a:gd name="T6" fmla="*/ 86 w 86"/>
                <a:gd name="T7" fmla="*/ 109 h 134"/>
                <a:gd name="T8" fmla="*/ 86 w 86"/>
                <a:gd name="T9" fmla="*/ 134 h 134"/>
                <a:gd name="T10" fmla="*/ 0 w 86"/>
                <a:gd name="T11" fmla="*/ 134 h 134"/>
                <a:gd name="T12" fmla="*/ 0 w 86"/>
                <a:gd name="T13" fmla="*/ 0 h 134"/>
                <a:gd name="T14" fmla="*/ 83 w 86"/>
                <a:gd name="T15" fmla="*/ 0 h 134"/>
                <a:gd name="T16" fmla="*/ 83 w 86"/>
                <a:gd name="T17" fmla="*/ 25 h 134"/>
                <a:gd name="T18" fmla="*/ 30 w 86"/>
                <a:gd name="T19" fmla="*/ 25 h 134"/>
                <a:gd name="T20" fmla="*/ 30 w 86"/>
                <a:gd name="T21" fmla="*/ 53 h 134"/>
                <a:gd name="T22" fmla="*/ 80 w 86"/>
                <a:gd name="T23" fmla="*/ 53 h 134"/>
                <a:gd name="T24" fmla="*/ 80 w 86"/>
                <a:gd name="T25" fmla="*/ 76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134">
                  <a:moveTo>
                    <a:pt x="80" y="76"/>
                  </a:moveTo>
                  <a:lnTo>
                    <a:pt x="30" y="76"/>
                  </a:lnTo>
                  <a:lnTo>
                    <a:pt x="30" y="109"/>
                  </a:lnTo>
                  <a:lnTo>
                    <a:pt x="86" y="109"/>
                  </a:lnTo>
                  <a:lnTo>
                    <a:pt x="86" y="134"/>
                  </a:lnTo>
                  <a:lnTo>
                    <a:pt x="0" y="134"/>
                  </a:lnTo>
                  <a:lnTo>
                    <a:pt x="0" y="0"/>
                  </a:lnTo>
                  <a:lnTo>
                    <a:pt x="83" y="0"/>
                  </a:lnTo>
                  <a:lnTo>
                    <a:pt x="83" y="25"/>
                  </a:lnTo>
                  <a:lnTo>
                    <a:pt x="30" y="25"/>
                  </a:lnTo>
                  <a:lnTo>
                    <a:pt x="30" y="53"/>
                  </a:lnTo>
                  <a:lnTo>
                    <a:pt x="80" y="53"/>
                  </a:lnTo>
                  <a:lnTo>
                    <a:pt x="80" y="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Freeform 72"/>
            <p:cNvSpPr>
              <a:spLocks noEditPoints="1"/>
            </p:cNvSpPr>
            <p:nvPr/>
          </p:nvSpPr>
          <p:spPr bwMode="auto">
            <a:xfrm>
              <a:off x="7611383" y="3738788"/>
              <a:ext cx="160338" cy="215900"/>
            </a:xfrm>
            <a:custGeom>
              <a:avLst/>
              <a:gdLst>
                <a:gd name="T0" fmla="*/ 0 w 69"/>
                <a:gd name="T1" fmla="*/ 2 h 92"/>
                <a:gd name="T2" fmla="*/ 28 w 69"/>
                <a:gd name="T3" fmla="*/ 0 h 92"/>
                <a:gd name="T4" fmla="*/ 57 w 69"/>
                <a:gd name="T5" fmla="*/ 7 h 92"/>
                <a:gd name="T6" fmla="*/ 66 w 69"/>
                <a:gd name="T7" fmla="*/ 26 h 92"/>
                <a:gd name="T8" fmla="*/ 50 w 69"/>
                <a:gd name="T9" fmla="*/ 49 h 92"/>
                <a:gd name="T10" fmla="*/ 50 w 69"/>
                <a:gd name="T11" fmla="*/ 49 h 92"/>
                <a:gd name="T12" fmla="*/ 62 w 69"/>
                <a:gd name="T13" fmla="*/ 66 h 92"/>
                <a:gd name="T14" fmla="*/ 69 w 69"/>
                <a:gd name="T15" fmla="*/ 92 h 92"/>
                <a:gd name="T16" fmla="*/ 48 w 69"/>
                <a:gd name="T17" fmla="*/ 92 h 92"/>
                <a:gd name="T18" fmla="*/ 42 w 69"/>
                <a:gd name="T19" fmla="*/ 71 h 92"/>
                <a:gd name="T20" fmla="*/ 27 w 69"/>
                <a:gd name="T21" fmla="*/ 56 h 92"/>
                <a:gd name="T22" fmla="*/ 20 w 69"/>
                <a:gd name="T23" fmla="*/ 56 h 92"/>
                <a:gd name="T24" fmla="*/ 20 w 69"/>
                <a:gd name="T25" fmla="*/ 92 h 92"/>
                <a:gd name="T26" fmla="*/ 0 w 69"/>
                <a:gd name="T27" fmla="*/ 92 h 92"/>
                <a:gd name="T28" fmla="*/ 0 w 69"/>
                <a:gd name="T29" fmla="*/ 2 h 92"/>
                <a:gd name="T30" fmla="*/ 20 w 69"/>
                <a:gd name="T31" fmla="*/ 41 h 92"/>
                <a:gd name="T32" fmla="*/ 29 w 69"/>
                <a:gd name="T33" fmla="*/ 41 h 92"/>
                <a:gd name="T34" fmla="*/ 45 w 69"/>
                <a:gd name="T35" fmla="*/ 28 h 92"/>
                <a:gd name="T36" fmla="*/ 30 w 69"/>
                <a:gd name="T37" fmla="*/ 15 h 92"/>
                <a:gd name="T38" fmla="*/ 20 w 69"/>
                <a:gd name="T39" fmla="*/ 16 h 92"/>
                <a:gd name="T40" fmla="*/ 20 w 69"/>
                <a:gd name="T41" fmla="*/ 4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" h="92">
                  <a:moveTo>
                    <a:pt x="0" y="2"/>
                  </a:moveTo>
                  <a:cubicBezTo>
                    <a:pt x="7" y="1"/>
                    <a:pt x="16" y="0"/>
                    <a:pt x="28" y="0"/>
                  </a:cubicBezTo>
                  <a:cubicBezTo>
                    <a:pt x="41" y="0"/>
                    <a:pt x="51" y="2"/>
                    <a:pt x="57" y="7"/>
                  </a:cubicBezTo>
                  <a:cubicBezTo>
                    <a:pt x="63" y="12"/>
                    <a:pt x="66" y="18"/>
                    <a:pt x="66" y="26"/>
                  </a:cubicBezTo>
                  <a:cubicBezTo>
                    <a:pt x="66" y="38"/>
                    <a:pt x="57" y="46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6" y="52"/>
                    <a:pt x="59" y="58"/>
                    <a:pt x="62" y="66"/>
                  </a:cubicBezTo>
                  <a:cubicBezTo>
                    <a:pt x="65" y="77"/>
                    <a:pt x="67" y="89"/>
                    <a:pt x="6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7" y="90"/>
                    <a:pt x="44" y="82"/>
                    <a:pt x="42" y="71"/>
                  </a:cubicBezTo>
                  <a:cubicBezTo>
                    <a:pt x="39" y="59"/>
                    <a:pt x="35" y="56"/>
                    <a:pt x="27" y="56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0" y="92"/>
                    <a:pt x="0" y="92"/>
                    <a:pt x="0" y="92"/>
                  </a:cubicBezTo>
                  <a:lnTo>
                    <a:pt x="0" y="2"/>
                  </a:lnTo>
                  <a:close/>
                  <a:moveTo>
                    <a:pt x="20" y="41"/>
                  </a:moveTo>
                  <a:cubicBezTo>
                    <a:pt x="29" y="41"/>
                    <a:pt x="29" y="41"/>
                    <a:pt x="29" y="41"/>
                  </a:cubicBezTo>
                  <a:cubicBezTo>
                    <a:pt x="39" y="41"/>
                    <a:pt x="45" y="36"/>
                    <a:pt x="45" y="28"/>
                  </a:cubicBezTo>
                  <a:cubicBezTo>
                    <a:pt x="45" y="20"/>
                    <a:pt x="39" y="15"/>
                    <a:pt x="30" y="15"/>
                  </a:cubicBezTo>
                  <a:cubicBezTo>
                    <a:pt x="25" y="15"/>
                    <a:pt x="22" y="16"/>
                    <a:pt x="20" y="16"/>
                  </a:cubicBezTo>
                  <a:lnTo>
                    <a:pt x="20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8158177" y="4092801"/>
            <a:ext cx="1797050" cy="1706563"/>
            <a:chOff x="8162246" y="3737201"/>
            <a:chExt cx="1797050" cy="1706563"/>
          </a:xfrm>
          <a:solidFill>
            <a:schemeClr val="accent2">
              <a:lumMod val="75000"/>
            </a:schemeClr>
          </a:solidFill>
        </p:grpSpPr>
        <p:sp>
          <p:nvSpPr>
            <p:cNvPr id="82" name="Freeform 73"/>
            <p:cNvSpPr>
              <a:spLocks/>
            </p:cNvSpPr>
            <p:nvPr/>
          </p:nvSpPr>
          <p:spPr bwMode="auto">
            <a:xfrm>
              <a:off x="8162246" y="3949926"/>
              <a:ext cx="1797050" cy="1493838"/>
            </a:xfrm>
            <a:custGeom>
              <a:avLst/>
              <a:gdLst>
                <a:gd name="T0" fmla="*/ 738 w 770"/>
                <a:gd name="T1" fmla="*/ 0 h 640"/>
                <a:gd name="T2" fmla="*/ 31 w 770"/>
                <a:gd name="T3" fmla="*/ 0 h 640"/>
                <a:gd name="T4" fmla="*/ 0 w 770"/>
                <a:gd name="T5" fmla="*/ 34 h 640"/>
                <a:gd name="T6" fmla="*/ 0 w 770"/>
                <a:gd name="T7" fmla="*/ 606 h 640"/>
                <a:gd name="T8" fmla="*/ 31 w 770"/>
                <a:gd name="T9" fmla="*/ 640 h 640"/>
                <a:gd name="T10" fmla="*/ 738 w 770"/>
                <a:gd name="T11" fmla="*/ 640 h 640"/>
                <a:gd name="T12" fmla="*/ 770 w 770"/>
                <a:gd name="T13" fmla="*/ 606 h 640"/>
                <a:gd name="T14" fmla="*/ 770 w 770"/>
                <a:gd name="T15" fmla="*/ 34 h 640"/>
                <a:gd name="T16" fmla="*/ 738 w 770"/>
                <a:gd name="T17" fmla="*/ 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0" h="640">
                  <a:moveTo>
                    <a:pt x="738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14" y="0"/>
                    <a:pt x="0" y="16"/>
                    <a:pt x="0" y="34"/>
                  </a:cubicBezTo>
                  <a:cubicBezTo>
                    <a:pt x="0" y="606"/>
                    <a:pt x="0" y="606"/>
                    <a:pt x="0" y="606"/>
                  </a:cubicBezTo>
                  <a:cubicBezTo>
                    <a:pt x="0" y="625"/>
                    <a:pt x="14" y="640"/>
                    <a:pt x="31" y="640"/>
                  </a:cubicBezTo>
                  <a:cubicBezTo>
                    <a:pt x="738" y="640"/>
                    <a:pt x="738" y="640"/>
                    <a:pt x="738" y="640"/>
                  </a:cubicBezTo>
                  <a:cubicBezTo>
                    <a:pt x="755" y="640"/>
                    <a:pt x="770" y="625"/>
                    <a:pt x="770" y="606"/>
                  </a:cubicBezTo>
                  <a:cubicBezTo>
                    <a:pt x="770" y="34"/>
                    <a:pt x="770" y="34"/>
                    <a:pt x="770" y="34"/>
                  </a:cubicBezTo>
                  <a:cubicBezTo>
                    <a:pt x="770" y="16"/>
                    <a:pt x="755" y="0"/>
                    <a:pt x="7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Freeform 74"/>
            <p:cNvSpPr>
              <a:spLocks/>
            </p:cNvSpPr>
            <p:nvPr/>
          </p:nvSpPr>
          <p:spPr bwMode="auto">
            <a:xfrm>
              <a:off x="8268608" y="3741963"/>
              <a:ext cx="177800" cy="212725"/>
            </a:xfrm>
            <a:custGeom>
              <a:avLst/>
              <a:gdLst>
                <a:gd name="T0" fmla="*/ 0 w 76"/>
                <a:gd name="T1" fmla="*/ 91 h 91"/>
                <a:gd name="T2" fmla="*/ 0 w 76"/>
                <a:gd name="T3" fmla="*/ 0 h 91"/>
                <a:gd name="T4" fmla="*/ 24 w 76"/>
                <a:gd name="T5" fmla="*/ 0 h 91"/>
                <a:gd name="T6" fmla="*/ 43 w 76"/>
                <a:gd name="T7" fmla="*/ 33 h 91"/>
                <a:gd name="T8" fmla="*/ 58 w 76"/>
                <a:gd name="T9" fmla="*/ 65 h 91"/>
                <a:gd name="T10" fmla="*/ 59 w 76"/>
                <a:gd name="T11" fmla="*/ 65 h 91"/>
                <a:gd name="T12" fmla="*/ 57 w 76"/>
                <a:gd name="T13" fmla="*/ 26 h 91"/>
                <a:gd name="T14" fmla="*/ 57 w 76"/>
                <a:gd name="T15" fmla="*/ 0 h 91"/>
                <a:gd name="T16" fmla="*/ 76 w 76"/>
                <a:gd name="T17" fmla="*/ 0 h 91"/>
                <a:gd name="T18" fmla="*/ 76 w 76"/>
                <a:gd name="T19" fmla="*/ 91 h 91"/>
                <a:gd name="T20" fmla="*/ 54 w 76"/>
                <a:gd name="T21" fmla="*/ 91 h 91"/>
                <a:gd name="T22" fmla="*/ 35 w 76"/>
                <a:gd name="T23" fmla="*/ 56 h 91"/>
                <a:gd name="T24" fmla="*/ 19 w 76"/>
                <a:gd name="T25" fmla="*/ 23 h 91"/>
                <a:gd name="T26" fmla="*/ 18 w 76"/>
                <a:gd name="T27" fmla="*/ 23 h 91"/>
                <a:gd name="T28" fmla="*/ 19 w 76"/>
                <a:gd name="T29" fmla="*/ 64 h 91"/>
                <a:gd name="T30" fmla="*/ 19 w 76"/>
                <a:gd name="T31" fmla="*/ 91 h 91"/>
                <a:gd name="T32" fmla="*/ 0 w 76"/>
                <a:gd name="T33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6" h="91">
                  <a:moveTo>
                    <a:pt x="0" y="9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9" y="43"/>
                    <a:pt x="54" y="54"/>
                    <a:pt x="58" y="65"/>
                  </a:cubicBezTo>
                  <a:cubicBezTo>
                    <a:pt x="59" y="65"/>
                    <a:pt x="59" y="65"/>
                    <a:pt x="59" y="65"/>
                  </a:cubicBezTo>
                  <a:cubicBezTo>
                    <a:pt x="57" y="52"/>
                    <a:pt x="57" y="40"/>
                    <a:pt x="57" y="26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91"/>
                    <a:pt x="76" y="91"/>
                    <a:pt x="76" y="91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29" y="46"/>
                    <a:pt x="23" y="34"/>
                    <a:pt x="19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9" y="36"/>
                    <a:pt x="19" y="49"/>
                    <a:pt x="19" y="64"/>
                  </a:cubicBezTo>
                  <a:cubicBezTo>
                    <a:pt x="19" y="91"/>
                    <a:pt x="19" y="91"/>
                    <a:pt x="19" y="91"/>
                  </a:cubicBezTo>
                  <a:lnTo>
                    <a:pt x="0" y="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Freeform 75"/>
            <p:cNvSpPr>
              <a:spLocks noEditPoints="1"/>
            </p:cNvSpPr>
            <p:nvPr/>
          </p:nvSpPr>
          <p:spPr bwMode="auto">
            <a:xfrm>
              <a:off x="8479746" y="3737201"/>
              <a:ext cx="204788" cy="222250"/>
            </a:xfrm>
            <a:custGeom>
              <a:avLst/>
              <a:gdLst>
                <a:gd name="T0" fmla="*/ 43 w 88"/>
                <a:gd name="T1" fmla="*/ 95 h 95"/>
                <a:gd name="T2" fmla="*/ 0 w 88"/>
                <a:gd name="T3" fmla="*/ 48 h 95"/>
                <a:gd name="T4" fmla="*/ 44 w 88"/>
                <a:gd name="T5" fmla="*/ 0 h 95"/>
                <a:gd name="T6" fmla="*/ 88 w 88"/>
                <a:gd name="T7" fmla="*/ 46 h 95"/>
                <a:gd name="T8" fmla="*/ 43 w 88"/>
                <a:gd name="T9" fmla="*/ 95 h 95"/>
                <a:gd name="T10" fmla="*/ 44 w 88"/>
                <a:gd name="T11" fmla="*/ 78 h 95"/>
                <a:gd name="T12" fmla="*/ 66 w 88"/>
                <a:gd name="T13" fmla="*/ 47 h 95"/>
                <a:gd name="T14" fmla="*/ 44 w 88"/>
                <a:gd name="T15" fmla="*/ 16 h 95"/>
                <a:gd name="T16" fmla="*/ 22 w 88"/>
                <a:gd name="T17" fmla="*/ 47 h 95"/>
                <a:gd name="T18" fmla="*/ 44 w 88"/>
                <a:gd name="T19" fmla="*/ 7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" h="95">
                  <a:moveTo>
                    <a:pt x="43" y="95"/>
                  </a:moveTo>
                  <a:cubicBezTo>
                    <a:pt x="16" y="95"/>
                    <a:pt x="0" y="74"/>
                    <a:pt x="0" y="48"/>
                  </a:cubicBezTo>
                  <a:cubicBezTo>
                    <a:pt x="0" y="21"/>
                    <a:pt x="18" y="0"/>
                    <a:pt x="44" y="0"/>
                  </a:cubicBezTo>
                  <a:cubicBezTo>
                    <a:pt x="73" y="0"/>
                    <a:pt x="88" y="21"/>
                    <a:pt x="88" y="46"/>
                  </a:cubicBezTo>
                  <a:cubicBezTo>
                    <a:pt x="88" y="77"/>
                    <a:pt x="70" y="95"/>
                    <a:pt x="43" y="95"/>
                  </a:cubicBezTo>
                  <a:close/>
                  <a:moveTo>
                    <a:pt x="44" y="78"/>
                  </a:moveTo>
                  <a:cubicBezTo>
                    <a:pt x="58" y="78"/>
                    <a:pt x="66" y="65"/>
                    <a:pt x="66" y="47"/>
                  </a:cubicBezTo>
                  <a:cubicBezTo>
                    <a:pt x="66" y="31"/>
                    <a:pt x="58" y="16"/>
                    <a:pt x="44" y="16"/>
                  </a:cubicBezTo>
                  <a:cubicBezTo>
                    <a:pt x="30" y="16"/>
                    <a:pt x="22" y="30"/>
                    <a:pt x="22" y="47"/>
                  </a:cubicBezTo>
                  <a:cubicBezTo>
                    <a:pt x="22" y="65"/>
                    <a:pt x="30" y="78"/>
                    <a:pt x="44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Freeform 76"/>
            <p:cNvSpPr>
              <a:spLocks/>
            </p:cNvSpPr>
            <p:nvPr/>
          </p:nvSpPr>
          <p:spPr bwMode="auto">
            <a:xfrm>
              <a:off x="8694058" y="3741963"/>
              <a:ext cx="195263" cy="212725"/>
            </a:xfrm>
            <a:custGeom>
              <a:avLst/>
              <a:gdLst>
                <a:gd name="T0" fmla="*/ 29 w 84"/>
                <a:gd name="T1" fmla="*/ 91 h 91"/>
                <a:gd name="T2" fmla="*/ 0 w 84"/>
                <a:gd name="T3" fmla="*/ 0 h 91"/>
                <a:gd name="T4" fmla="*/ 22 w 84"/>
                <a:gd name="T5" fmla="*/ 0 h 91"/>
                <a:gd name="T6" fmla="*/ 33 w 84"/>
                <a:gd name="T7" fmla="*/ 38 h 91"/>
                <a:gd name="T8" fmla="*/ 42 w 84"/>
                <a:gd name="T9" fmla="*/ 71 h 91"/>
                <a:gd name="T10" fmla="*/ 42 w 84"/>
                <a:gd name="T11" fmla="*/ 71 h 91"/>
                <a:gd name="T12" fmla="*/ 50 w 84"/>
                <a:gd name="T13" fmla="*/ 39 h 91"/>
                <a:gd name="T14" fmla="*/ 62 w 84"/>
                <a:gd name="T15" fmla="*/ 0 h 91"/>
                <a:gd name="T16" fmla="*/ 84 w 84"/>
                <a:gd name="T17" fmla="*/ 0 h 91"/>
                <a:gd name="T18" fmla="*/ 53 w 84"/>
                <a:gd name="T19" fmla="*/ 91 h 91"/>
                <a:gd name="T20" fmla="*/ 29 w 84"/>
                <a:gd name="T21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4" h="91">
                  <a:moveTo>
                    <a:pt x="29" y="9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7" y="49"/>
                    <a:pt x="39" y="60"/>
                    <a:pt x="42" y="71"/>
                  </a:cubicBezTo>
                  <a:cubicBezTo>
                    <a:pt x="42" y="71"/>
                    <a:pt x="42" y="71"/>
                    <a:pt x="42" y="71"/>
                  </a:cubicBezTo>
                  <a:cubicBezTo>
                    <a:pt x="44" y="60"/>
                    <a:pt x="47" y="49"/>
                    <a:pt x="50" y="39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53" y="91"/>
                    <a:pt x="53" y="91"/>
                    <a:pt x="53" y="91"/>
                  </a:cubicBezTo>
                  <a:lnTo>
                    <a:pt x="29" y="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Freeform 77"/>
            <p:cNvSpPr>
              <a:spLocks/>
            </p:cNvSpPr>
            <p:nvPr/>
          </p:nvSpPr>
          <p:spPr bwMode="auto">
            <a:xfrm>
              <a:off x="8913133" y="3741963"/>
              <a:ext cx="134938" cy="212725"/>
            </a:xfrm>
            <a:custGeom>
              <a:avLst/>
              <a:gdLst>
                <a:gd name="T0" fmla="*/ 79 w 85"/>
                <a:gd name="T1" fmla="*/ 76 h 134"/>
                <a:gd name="T2" fmla="*/ 31 w 85"/>
                <a:gd name="T3" fmla="*/ 76 h 134"/>
                <a:gd name="T4" fmla="*/ 31 w 85"/>
                <a:gd name="T5" fmla="*/ 109 h 134"/>
                <a:gd name="T6" fmla="*/ 85 w 85"/>
                <a:gd name="T7" fmla="*/ 109 h 134"/>
                <a:gd name="T8" fmla="*/ 85 w 85"/>
                <a:gd name="T9" fmla="*/ 134 h 134"/>
                <a:gd name="T10" fmla="*/ 0 w 85"/>
                <a:gd name="T11" fmla="*/ 134 h 134"/>
                <a:gd name="T12" fmla="*/ 0 w 85"/>
                <a:gd name="T13" fmla="*/ 0 h 134"/>
                <a:gd name="T14" fmla="*/ 82 w 85"/>
                <a:gd name="T15" fmla="*/ 0 h 134"/>
                <a:gd name="T16" fmla="*/ 82 w 85"/>
                <a:gd name="T17" fmla="*/ 25 h 134"/>
                <a:gd name="T18" fmla="*/ 31 w 85"/>
                <a:gd name="T19" fmla="*/ 25 h 134"/>
                <a:gd name="T20" fmla="*/ 31 w 85"/>
                <a:gd name="T21" fmla="*/ 53 h 134"/>
                <a:gd name="T22" fmla="*/ 79 w 85"/>
                <a:gd name="T23" fmla="*/ 53 h 134"/>
                <a:gd name="T24" fmla="*/ 79 w 85"/>
                <a:gd name="T25" fmla="*/ 76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" h="134">
                  <a:moveTo>
                    <a:pt x="79" y="76"/>
                  </a:moveTo>
                  <a:lnTo>
                    <a:pt x="31" y="76"/>
                  </a:lnTo>
                  <a:lnTo>
                    <a:pt x="31" y="109"/>
                  </a:lnTo>
                  <a:lnTo>
                    <a:pt x="85" y="109"/>
                  </a:lnTo>
                  <a:lnTo>
                    <a:pt x="85" y="134"/>
                  </a:lnTo>
                  <a:lnTo>
                    <a:pt x="0" y="134"/>
                  </a:lnTo>
                  <a:lnTo>
                    <a:pt x="0" y="0"/>
                  </a:lnTo>
                  <a:lnTo>
                    <a:pt x="82" y="0"/>
                  </a:lnTo>
                  <a:lnTo>
                    <a:pt x="82" y="25"/>
                  </a:lnTo>
                  <a:lnTo>
                    <a:pt x="31" y="25"/>
                  </a:lnTo>
                  <a:lnTo>
                    <a:pt x="31" y="53"/>
                  </a:lnTo>
                  <a:lnTo>
                    <a:pt x="79" y="53"/>
                  </a:lnTo>
                  <a:lnTo>
                    <a:pt x="79" y="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Freeform 78"/>
            <p:cNvSpPr>
              <a:spLocks/>
            </p:cNvSpPr>
            <p:nvPr/>
          </p:nvSpPr>
          <p:spPr bwMode="auto">
            <a:xfrm>
              <a:off x="9076646" y="3741963"/>
              <a:ext cx="238125" cy="212725"/>
            </a:xfrm>
            <a:custGeom>
              <a:avLst/>
              <a:gdLst>
                <a:gd name="T0" fmla="*/ 80 w 102"/>
                <a:gd name="T1" fmla="*/ 56 h 91"/>
                <a:gd name="T2" fmla="*/ 79 w 102"/>
                <a:gd name="T3" fmla="*/ 18 h 91"/>
                <a:gd name="T4" fmla="*/ 79 w 102"/>
                <a:gd name="T5" fmla="*/ 18 h 91"/>
                <a:gd name="T6" fmla="*/ 69 w 102"/>
                <a:gd name="T7" fmla="*/ 54 h 91"/>
                <a:gd name="T8" fmla="*/ 57 w 102"/>
                <a:gd name="T9" fmla="*/ 90 h 91"/>
                <a:gd name="T10" fmla="*/ 41 w 102"/>
                <a:gd name="T11" fmla="*/ 90 h 91"/>
                <a:gd name="T12" fmla="*/ 31 w 102"/>
                <a:gd name="T13" fmla="*/ 54 h 91"/>
                <a:gd name="T14" fmla="*/ 23 w 102"/>
                <a:gd name="T15" fmla="*/ 18 h 91"/>
                <a:gd name="T16" fmla="*/ 23 w 102"/>
                <a:gd name="T17" fmla="*/ 18 h 91"/>
                <a:gd name="T18" fmla="*/ 21 w 102"/>
                <a:gd name="T19" fmla="*/ 56 h 91"/>
                <a:gd name="T20" fmla="*/ 20 w 102"/>
                <a:gd name="T21" fmla="*/ 91 h 91"/>
                <a:gd name="T22" fmla="*/ 0 w 102"/>
                <a:gd name="T23" fmla="*/ 91 h 91"/>
                <a:gd name="T24" fmla="*/ 6 w 102"/>
                <a:gd name="T25" fmla="*/ 0 h 91"/>
                <a:gd name="T26" fmla="*/ 34 w 102"/>
                <a:gd name="T27" fmla="*/ 0 h 91"/>
                <a:gd name="T28" fmla="*/ 43 w 102"/>
                <a:gd name="T29" fmla="*/ 30 h 91"/>
                <a:gd name="T30" fmla="*/ 51 w 102"/>
                <a:gd name="T31" fmla="*/ 63 h 91"/>
                <a:gd name="T32" fmla="*/ 51 w 102"/>
                <a:gd name="T33" fmla="*/ 63 h 91"/>
                <a:gd name="T34" fmla="*/ 60 w 102"/>
                <a:gd name="T35" fmla="*/ 30 h 91"/>
                <a:gd name="T36" fmla="*/ 69 w 102"/>
                <a:gd name="T37" fmla="*/ 0 h 91"/>
                <a:gd name="T38" fmla="*/ 97 w 102"/>
                <a:gd name="T39" fmla="*/ 0 h 91"/>
                <a:gd name="T40" fmla="*/ 102 w 102"/>
                <a:gd name="T41" fmla="*/ 91 h 91"/>
                <a:gd name="T42" fmla="*/ 81 w 102"/>
                <a:gd name="T43" fmla="*/ 91 h 91"/>
                <a:gd name="T44" fmla="*/ 80 w 102"/>
                <a:gd name="T45" fmla="*/ 5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2" h="91">
                  <a:moveTo>
                    <a:pt x="80" y="56"/>
                  </a:moveTo>
                  <a:cubicBezTo>
                    <a:pt x="80" y="45"/>
                    <a:pt x="79" y="32"/>
                    <a:pt x="79" y="18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6" y="30"/>
                    <a:pt x="72" y="43"/>
                    <a:pt x="69" y="54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41" y="90"/>
                    <a:pt x="41" y="90"/>
                    <a:pt x="41" y="90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28" y="43"/>
                    <a:pt x="25" y="31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2" y="31"/>
                    <a:pt x="22" y="45"/>
                    <a:pt x="21" y="56"/>
                  </a:cubicBezTo>
                  <a:cubicBezTo>
                    <a:pt x="20" y="91"/>
                    <a:pt x="20" y="91"/>
                    <a:pt x="2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6" y="41"/>
                    <a:pt x="49" y="52"/>
                    <a:pt x="51" y="6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4" y="52"/>
                    <a:pt x="57" y="40"/>
                    <a:pt x="60" y="3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81" y="91"/>
                    <a:pt x="81" y="91"/>
                    <a:pt x="81" y="91"/>
                  </a:cubicBezTo>
                  <a:lnTo>
                    <a:pt x="8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Freeform 79"/>
            <p:cNvSpPr>
              <a:spLocks noEditPoints="1"/>
            </p:cNvSpPr>
            <p:nvPr/>
          </p:nvSpPr>
          <p:spPr bwMode="auto">
            <a:xfrm>
              <a:off x="9351283" y="3738788"/>
              <a:ext cx="158750" cy="217488"/>
            </a:xfrm>
            <a:custGeom>
              <a:avLst/>
              <a:gdLst>
                <a:gd name="T0" fmla="*/ 0 w 68"/>
                <a:gd name="T1" fmla="*/ 2 h 93"/>
                <a:gd name="T2" fmla="*/ 26 w 68"/>
                <a:gd name="T3" fmla="*/ 0 h 93"/>
                <a:gd name="T4" fmla="*/ 53 w 68"/>
                <a:gd name="T5" fmla="*/ 5 h 93"/>
                <a:gd name="T6" fmla="*/ 64 w 68"/>
                <a:gd name="T7" fmla="*/ 23 h 93"/>
                <a:gd name="T8" fmla="*/ 49 w 68"/>
                <a:gd name="T9" fmla="*/ 43 h 93"/>
                <a:gd name="T10" fmla="*/ 49 w 68"/>
                <a:gd name="T11" fmla="*/ 43 h 93"/>
                <a:gd name="T12" fmla="*/ 68 w 68"/>
                <a:gd name="T13" fmla="*/ 65 h 93"/>
                <a:gd name="T14" fmla="*/ 58 w 68"/>
                <a:gd name="T15" fmla="*/ 85 h 93"/>
                <a:gd name="T16" fmla="*/ 22 w 68"/>
                <a:gd name="T17" fmla="*/ 93 h 93"/>
                <a:gd name="T18" fmla="*/ 0 w 68"/>
                <a:gd name="T19" fmla="*/ 92 h 93"/>
                <a:gd name="T20" fmla="*/ 0 w 68"/>
                <a:gd name="T21" fmla="*/ 2 h 93"/>
                <a:gd name="T22" fmla="*/ 20 w 68"/>
                <a:gd name="T23" fmla="*/ 37 h 93"/>
                <a:gd name="T24" fmla="*/ 27 w 68"/>
                <a:gd name="T25" fmla="*/ 37 h 93"/>
                <a:gd name="T26" fmla="*/ 44 w 68"/>
                <a:gd name="T27" fmla="*/ 26 h 93"/>
                <a:gd name="T28" fmla="*/ 29 w 68"/>
                <a:gd name="T29" fmla="*/ 15 h 93"/>
                <a:gd name="T30" fmla="*/ 20 w 68"/>
                <a:gd name="T31" fmla="*/ 16 h 93"/>
                <a:gd name="T32" fmla="*/ 20 w 68"/>
                <a:gd name="T33" fmla="*/ 37 h 93"/>
                <a:gd name="T34" fmla="*/ 20 w 68"/>
                <a:gd name="T35" fmla="*/ 78 h 93"/>
                <a:gd name="T36" fmla="*/ 28 w 68"/>
                <a:gd name="T37" fmla="*/ 78 h 93"/>
                <a:gd name="T38" fmla="*/ 46 w 68"/>
                <a:gd name="T39" fmla="*/ 65 h 93"/>
                <a:gd name="T40" fmla="*/ 27 w 68"/>
                <a:gd name="T41" fmla="*/ 52 h 93"/>
                <a:gd name="T42" fmla="*/ 20 w 68"/>
                <a:gd name="T43" fmla="*/ 52 h 93"/>
                <a:gd name="T44" fmla="*/ 20 w 68"/>
                <a:gd name="T45" fmla="*/ 78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8" h="93">
                  <a:moveTo>
                    <a:pt x="0" y="2"/>
                  </a:moveTo>
                  <a:cubicBezTo>
                    <a:pt x="5" y="1"/>
                    <a:pt x="16" y="0"/>
                    <a:pt x="26" y="0"/>
                  </a:cubicBezTo>
                  <a:cubicBezTo>
                    <a:pt x="39" y="0"/>
                    <a:pt x="47" y="1"/>
                    <a:pt x="53" y="5"/>
                  </a:cubicBezTo>
                  <a:cubicBezTo>
                    <a:pt x="60" y="8"/>
                    <a:pt x="64" y="15"/>
                    <a:pt x="64" y="23"/>
                  </a:cubicBezTo>
                  <a:cubicBezTo>
                    <a:pt x="64" y="31"/>
                    <a:pt x="59" y="39"/>
                    <a:pt x="49" y="43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60" y="46"/>
                    <a:pt x="68" y="54"/>
                    <a:pt x="68" y="65"/>
                  </a:cubicBezTo>
                  <a:cubicBezTo>
                    <a:pt x="68" y="74"/>
                    <a:pt x="64" y="80"/>
                    <a:pt x="58" y="85"/>
                  </a:cubicBezTo>
                  <a:cubicBezTo>
                    <a:pt x="51" y="90"/>
                    <a:pt x="40" y="93"/>
                    <a:pt x="22" y="93"/>
                  </a:cubicBezTo>
                  <a:cubicBezTo>
                    <a:pt x="12" y="93"/>
                    <a:pt x="4" y="92"/>
                    <a:pt x="0" y="92"/>
                  </a:cubicBezTo>
                  <a:lnTo>
                    <a:pt x="0" y="2"/>
                  </a:lnTo>
                  <a:close/>
                  <a:moveTo>
                    <a:pt x="20" y="37"/>
                  </a:moveTo>
                  <a:cubicBezTo>
                    <a:pt x="27" y="37"/>
                    <a:pt x="27" y="37"/>
                    <a:pt x="27" y="37"/>
                  </a:cubicBezTo>
                  <a:cubicBezTo>
                    <a:pt x="38" y="37"/>
                    <a:pt x="44" y="32"/>
                    <a:pt x="44" y="26"/>
                  </a:cubicBezTo>
                  <a:cubicBezTo>
                    <a:pt x="44" y="19"/>
                    <a:pt x="38" y="15"/>
                    <a:pt x="29" y="15"/>
                  </a:cubicBezTo>
                  <a:cubicBezTo>
                    <a:pt x="24" y="15"/>
                    <a:pt x="22" y="15"/>
                    <a:pt x="20" y="16"/>
                  </a:cubicBezTo>
                  <a:lnTo>
                    <a:pt x="20" y="37"/>
                  </a:lnTo>
                  <a:close/>
                  <a:moveTo>
                    <a:pt x="20" y="78"/>
                  </a:moveTo>
                  <a:cubicBezTo>
                    <a:pt x="22" y="78"/>
                    <a:pt x="25" y="78"/>
                    <a:pt x="28" y="78"/>
                  </a:cubicBezTo>
                  <a:cubicBezTo>
                    <a:pt x="37" y="78"/>
                    <a:pt x="46" y="74"/>
                    <a:pt x="46" y="65"/>
                  </a:cubicBezTo>
                  <a:cubicBezTo>
                    <a:pt x="46" y="55"/>
                    <a:pt x="37" y="52"/>
                    <a:pt x="27" y="52"/>
                  </a:cubicBezTo>
                  <a:cubicBezTo>
                    <a:pt x="20" y="52"/>
                    <a:pt x="20" y="52"/>
                    <a:pt x="20" y="52"/>
                  </a:cubicBezTo>
                  <a:lnTo>
                    <a:pt x="2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Freeform 80"/>
            <p:cNvSpPr>
              <a:spLocks/>
            </p:cNvSpPr>
            <p:nvPr/>
          </p:nvSpPr>
          <p:spPr bwMode="auto">
            <a:xfrm>
              <a:off x="9543371" y="3741963"/>
              <a:ext cx="134938" cy="212725"/>
            </a:xfrm>
            <a:custGeom>
              <a:avLst/>
              <a:gdLst>
                <a:gd name="T0" fmla="*/ 79 w 85"/>
                <a:gd name="T1" fmla="*/ 76 h 134"/>
                <a:gd name="T2" fmla="*/ 29 w 85"/>
                <a:gd name="T3" fmla="*/ 76 h 134"/>
                <a:gd name="T4" fmla="*/ 29 w 85"/>
                <a:gd name="T5" fmla="*/ 109 h 134"/>
                <a:gd name="T6" fmla="*/ 85 w 85"/>
                <a:gd name="T7" fmla="*/ 109 h 134"/>
                <a:gd name="T8" fmla="*/ 85 w 85"/>
                <a:gd name="T9" fmla="*/ 134 h 134"/>
                <a:gd name="T10" fmla="*/ 0 w 85"/>
                <a:gd name="T11" fmla="*/ 134 h 134"/>
                <a:gd name="T12" fmla="*/ 0 w 85"/>
                <a:gd name="T13" fmla="*/ 0 h 134"/>
                <a:gd name="T14" fmla="*/ 82 w 85"/>
                <a:gd name="T15" fmla="*/ 0 h 134"/>
                <a:gd name="T16" fmla="*/ 82 w 85"/>
                <a:gd name="T17" fmla="*/ 25 h 134"/>
                <a:gd name="T18" fmla="*/ 29 w 85"/>
                <a:gd name="T19" fmla="*/ 25 h 134"/>
                <a:gd name="T20" fmla="*/ 29 w 85"/>
                <a:gd name="T21" fmla="*/ 53 h 134"/>
                <a:gd name="T22" fmla="*/ 79 w 85"/>
                <a:gd name="T23" fmla="*/ 53 h 134"/>
                <a:gd name="T24" fmla="*/ 79 w 85"/>
                <a:gd name="T25" fmla="*/ 76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" h="134">
                  <a:moveTo>
                    <a:pt x="79" y="76"/>
                  </a:moveTo>
                  <a:lnTo>
                    <a:pt x="29" y="76"/>
                  </a:lnTo>
                  <a:lnTo>
                    <a:pt x="29" y="109"/>
                  </a:lnTo>
                  <a:lnTo>
                    <a:pt x="85" y="109"/>
                  </a:lnTo>
                  <a:lnTo>
                    <a:pt x="85" y="134"/>
                  </a:lnTo>
                  <a:lnTo>
                    <a:pt x="0" y="134"/>
                  </a:lnTo>
                  <a:lnTo>
                    <a:pt x="0" y="0"/>
                  </a:lnTo>
                  <a:lnTo>
                    <a:pt x="82" y="0"/>
                  </a:lnTo>
                  <a:lnTo>
                    <a:pt x="82" y="25"/>
                  </a:lnTo>
                  <a:lnTo>
                    <a:pt x="29" y="25"/>
                  </a:lnTo>
                  <a:lnTo>
                    <a:pt x="29" y="53"/>
                  </a:lnTo>
                  <a:lnTo>
                    <a:pt x="79" y="53"/>
                  </a:lnTo>
                  <a:lnTo>
                    <a:pt x="79" y="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Freeform 81"/>
            <p:cNvSpPr>
              <a:spLocks noEditPoints="1"/>
            </p:cNvSpPr>
            <p:nvPr/>
          </p:nvSpPr>
          <p:spPr bwMode="auto">
            <a:xfrm>
              <a:off x="9711646" y="3738788"/>
              <a:ext cx="163513" cy="215900"/>
            </a:xfrm>
            <a:custGeom>
              <a:avLst/>
              <a:gdLst>
                <a:gd name="T0" fmla="*/ 0 w 70"/>
                <a:gd name="T1" fmla="*/ 2 h 92"/>
                <a:gd name="T2" fmla="*/ 28 w 70"/>
                <a:gd name="T3" fmla="*/ 0 h 92"/>
                <a:gd name="T4" fmla="*/ 58 w 70"/>
                <a:gd name="T5" fmla="*/ 7 h 92"/>
                <a:gd name="T6" fmla="*/ 66 w 70"/>
                <a:gd name="T7" fmla="*/ 26 h 92"/>
                <a:gd name="T8" fmla="*/ 50 w 70"/>
                <a:gd name="T9" fmla="*/ 49 h 92"/>
                <a:gd name="T10" fmla="*/ 50 w 70"/>
                <a:gd name="T11" fmla="*/ 49 h 92"/>
                <a:gd name="T12" fmla="*/ 62 w 70"/>
                <a:gd name="T13" fmla="*/ 66 h 92"/>
                <a:gd name="T14" fmla="*/ 70 w 70"/>
                <a:gd name="T15" fmla="*/ 92 h 92"/>
                <a:gd name="T16" fmla="*/ 48 w 70"/>
                <a:gd name="T17" fmla="*/ 92 h 92"/>
                <a:gd name="T18" fmla="*/ 42 w 70"/>
                <a:gd name="T19" fmla="*/ 71 h 92"/>
                <a:gd name="T20" fmla="*/ 27 w 70"/>
                <a:gd name="T21" fmla="*/ 56 h 92"/>
                <a:gd name="T22" fmla="*/ 21 w 70"/>
                <a:gd name="T23" fmla="*/ 56 h 92"/>
                <a:gd name="T24" fmla="*/ 21 w 70"/>
                <a:gd name="T25" fmla="*/ 92 h 92"/>
                <a:gd name="T26" fmla="*/ 0 w 70"/>
                <a:gd name="T27" fmla="*/ 92 h 92"/>
                <a:gd name="T28" fmla="*/ 0 w 70"/>
                <a:gd name="T29" fmla="*/ 2 h 92"/>
                <a:gd name="T30" fmla="*/ 21 w 70"/>
                <a:gd name="T31" fmla="*/ 41 h 92"/>
                <a:gd name="T32" fmla="*/ 29 w 70"/>
                <a:gd name="T33" fmla="*/ 41 h 92"/>
                <a:gd name="T34" fmla="*/ 45 w 70"/>
                <a:gd name="T35" fmla="*/ 28 h 92"/>
                <a:gd name="T36" fmla="*/ 30 w 70"/>
                <a:gd name="T37" fmla="*/ 15 h 92"/>
                <a:gd name="T38" fmla="*/ 21 w 70"/>
                <a:gd name="T39" fmla="*/ 16 h 92"/>
                <a:gd name="T40" fmla="*/ 21 w 70"/>
                <a:gd name="T41" fmla="*/ 4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0" h="92">
                  <a:moveTo>
                    <a:pt x="0" y="2"/>
                  </a:moveTo>
                  <a:cubicBezTo>
                    <a:pt x="7" y="1"/>
                    <a:pt x="17" y="0"/>
                    <a:pt x="28" y="0"/>
                  </a:cubicBezTo>
                  <a:cubicBezTo>
                    <a:pt x="42" y="0"/>
                    <a:pt x="51" y="2"/>
                    <a:pt x="58" y="7"/>
                  </a:cubicBezTo>
                  <a:cubicBezTo>
                    <a:pt x="63" y="12"/>
                    <a:pt x="66" y="18"/>
                    <a:pt x="66" y="26"/>
                  </a:cubicBezTo>
                  <a:cubicBezTo>
                    <a:pt x="66" y="38"/>
                    <a:pt x="58" y="46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6" y="52"/>
                    <a:pt x="60" y="58"/>
                    <a:pt x="62" y="66"/>
                  </a:cubicBezTo>
                  <a:cubicBezTo>
                    <a:pt x="65" y="77"/>
                    <a:pt x="68" y="89"/>
                    <a:pt x="70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7" y="90"/>
                    <a:pt x="45" y="82"/>
                    <a:pt x="42" y="71"/>
                  </a:cubicBezTo>
                  <a:cubicBezTo>
                    <a:pt x="39" y="59"/>
                    <a:pt x="36" y="56"/>
                    <a:pt x="27" y="56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92"/>
                    <a:pt x="21" y="92"/>
                    <a:pt x="21" y="92"/>
                  </a:cubicBezTo>
                  <a:cubicBezTo>
                    <a:pt x="0" y="92"/>
                    <a:pt x="0" y="92"/>
                    <a:pt x="0" y="92"/>
                  </a:cubicBezTo>
                  <a:lnTo>
                    <a:pt x="0" y="2"/>
                  </a:lnTo>
                  <a:close/>
                  <a:moveTo>
                    <a:pt x="21" y="41"/>
                  </a:moveTo>
                  <a:cubicBezTo>
                    <a:pt x="29" y="41"/>
                    <a:pt x="29" y="41"/>
                    <a:pt x="29" y="41"/>
                  </a:cubicBezTo>
                  <a:cubicBezTo>
                    <a:pt x="39" y="41"/>
                    <a:pt x="45" y="36"/>
                    <a:pt x="45" y="28"/>
                  </a:cubicBezTo>
                  <a:cubicBezTo>
                    <a:pt x="45" y="20"/>
                    <a:pt x="40" y="15"/>
                    <a:pt x="30" y="15"/>
                  </a:cubicBezTo>
                  <a:cubicBezTo>
                    <a:pt x="25" y="15"/>
                    <a:pt x="22" y="16"/>
                    <a:pt x="21" y="16"/>
                  </a:cubicBezTo>
                  <a:lnTo>
                    <a:pt x="21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10115564" y="4092801"/>
            <a:ext cx="1797050" cy="1706563"/>
            <a:chOff x="10119633" y="3737201"/>
            <a:chExt cx="1797050" cy="1706563"/>
          </a:xfrm>
          <a:solidFill>
            <a:schemeClr val="accent1">
              <a:lumMod val="75000"/>
            </a:schemeClr>
          </a:solidFill>
        </p:grpSpPr>
        <p:sp>
          <p:nvSpPr>
            <p:cNvPr id="92" name="Freeform 82"/>
            <p:cNvSpPr>
              <a:spLocks/>
            </p:cNvSpPr>
            <p:nvPr/>
          </p:nvSpPr>
          <p:spPr bwMode="auto">
            <a:xfrm>
              <a:off x="10119633" y="3949926"/>
              <a:ext cx="1797050" cy="1493838"/>
            </a:xfrm>
            <a:custGeom>
              <a:avLst/>
              <a:gdLst>
                <a:gd name="T0" fmla="*/ 738 w 770"/>
                <a:gd name="T1" fmla="*/ 0 h 640"/>
                <a:gd name="T2" fmla="*/ 31 w 770"/>
                <a:gd name="T3" fmla="*/ 0 h 640"/>
                <a:gd name="T4" fmla="*/ 0 w 770"/>
                <a:gd name="T5" fmla="*/ 34 h 640"/>
                <a:gd name="T6" fmla="*/ 0 w 770"/>
                <a:gd name="T7" fmla="*/ 606 h 640"/>
                <a:gd name="T8" fmla="*/ 31 w 770"/>
                <a:gd name="T9" fmla="*/ 640 h 640"/>
                <a:gd name="T10" fmla="*/ 738 w 770"/>
                <a:gd name="T11" fmla="*/ 640 h 640"/>
                <a:gd name="T12" fmla="*/ 770 w 770"/>
                <a:gd name="T13" fmla="*/ 606 h 640"/>
                <a:gd name="T14" fmla="*/ 770 w 770"/>
                <a:gd name="T15" fmla="*/ 34 h 640"/>
                <a:gd name="T16" fmla="*/ 738 w 770"/>
                <a:gd name="T17" fmla="*/ 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0" h="640">
                  <a:moveTo>
                    <a:pt x="738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14" y="0"/>
                    <a:pt x="0" y="16"/>
                    <a:pt x="0" y="34"/>
                  </a:cubicBezTo>
                  <a:cubicBezTo>
                    <a:pt x="0" y="606"/>
                    <a:pt x="0" y="606"/>
                    <a:pt x="0" y="606"/>
                  </a:cubicBezTo>
                  <a:cubicBezTo>
                    <a:pt x="0" y="625"/>
                    <a:pt x="14" y="640"/>
                    <a:pt x="31" y="640"/>
                  </a:cubicBezTo>
                  <a:cubicBezTo>
                    <a:pt x="738" y="640"/>
                    <a:pt x="738" y="640"/>
                    <a:pt x="738" y="640"/>
                  </a:cubicBezTo>
                  <a:cubicBezTo>
                    <a:pt x="756" y="640"/>
                    <a:pt x="770" y="625"/>
                    <a:pt x="770" y="606"/>
                  </a:cubicBezTo>
                  <a:cubicBezTo>
                    <a:pt x="770" y="34"/>
                    <a:pt x="770" y="34"/>
                    <a:pt x="770" y="34"/>
                  </a:cubicBezTo>
                  <a:cubicBezTo>
                    <a:pt x="770" y="16"/>
                    <a:pt x="756" y="0"/>
                    <a:pt x="7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Freeform 83"/>
            <p:cNvSpPr>
              <a:spLocks noEditPoints="1"/>
            </p:cNvSpPr>
            <p:nvPr/>
          </p:nvSpPr>
          <p:spPr bwMode="auto">
            <a:xfrm>
              <a:off x="10259333" y="3738788"/>
              <a:ext cx="188913" cy="217488"/>
            </a:xfrm>
            <a:custGeom>
              <a:avLst/>
              <a:gdLst>
                <a:gd name="T0" fmla="*/ 0 w 81"/>
                <a:gd name="T1" fmla="*/ 2 h 93"/>
                <a:gd name="T2" fmla="*/ 28 w 81"/>
                <a:gd name="T3" fmla="*/ 0 h 93"/>
                <a:gd name="T4" fmla="*/ 65 w 81"/>
                <a:gd name="T5" fmla="*/ 9 h 93"/>
                <a:gd name="T6" fmla="*/ 81 w 81"/>
                <a:gd name="T7" fmla="*/ 44 h 93"/>
                <a:gd name="T8" fmla="*/ 66 w 81"/>
                <a:gd name="T9" fmla="*/ 81 h 93"/>
                <a:gd name="T10" fmla="*/ 23 w 81"/>
                <a:gd name="T11" fmla="*/ 93 h 93"/>
                <a:gd name="T12" fmla="*/ 0 w 81"/>
                <a:gd name="T13" fmla="*/ 92 h 93"/>
                <a:gd name="T14" fmla="*/ 0 w 81"/>
                <a:gd name="T15" fmla="*/ 2 h 93"/>
                <a:gd name="T16" fmla="*/ 21 w 81"/>
                <a:gd name="T17" fmla="*/ 77 h 93"/>
                <a:gd name="T18" fmla="*/ 28 w 81"/>
                <a:gd name="T19" fmla="*/ 77 h 93"/>
                <a:gd name="T20" fmla="*/ 59 w 81"/>
                <a:gd name="T21" fmla="*/ 45 h 93"/>
                <a:gd name="T22" fmla="*/ 30 w 81"/>
                <a:gd name="T23" fmla="*/ 16 h 93"/>
                <a:gd name="T24" fmla="*/ 21 w 81"/>
                <a:gd name="T25" fmla="*/ 17 h 93"/>
                <a:gd name="T26" fmla="*/ 21 w 81"/>
                <a:gd name="T27" fmla="*/ 7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1" h="93">
                  <a:moveTo>
                    <a:pt x="0" y="2"/>
                  </a:moveTo>
                  <a:cubicBezTo>
                    <a:pt x="8" y="1"/>
                    <a:pt x="17" y="0"/>
                    <a:pt x="28" y="0"/>
                  </a:cubicBezTo>
                  <a:cubicBezTo>
                    <a:pt x="45" y="0"/>
                    <a:pt x="57" y="3"/>
                    <a:pt x="65" y="9"/>
                  </a:cubicBezTo>
                  <a:cubicBezTo>
                    <a:pt x="75" y="16"/>
                    <a:pt x="81" y="28"/>
                    <a:pt x="81" y="44"/>
                  </a:cubicBezTo>
                  <a:cubicBezTo>
                    <a:pt x="81" y="62"/>
                    <a:pt x="75" y="74"/>
                    <a:pt x="66" y="81"/>
                  </a:cubicBezTo>
                  <a:cubicBezTo>
                    <a:pt x="56" y="89"/>
                    <a:pt x="41" y="93"/>
                    <a:pt x="23" y="93"/>
                  </a:cubicBezTo>
                  <a:cubicBezTo>
                    <a:pt x="13" y="93"/>
                    <a:pt x="5" y="92"/>
                    <a:pt x="0" y="92"/>
                  </a:cubicBezTo>
                  <a:lnTo>
                    <a:pt x="0" y="2"/>
                  </a:lnTo>
                  <a:close/>
                  <a:moveTo>
                    <a:pt x="21" y="77"/>
                  </a:moveTo>
                  <a:cubicBezTo>
                    <a:pt x="22" y="77"/>
                    <a:pt x="25" y="77"/>
                    <a:pt x="28" y="77"/>
                  </a:cubicBezTo>
                  <a:cubicBezTo>
                    <a:pt x="47" y="77"/>
                    <a:pt x="59" y="67"/>
                    <a:pt x="59" y="45"/>
                  </a:cubicBezTo>
                  <a:cubicBezTo>
                    <a:pt x="59" y="25"/>
                    <a:pt x="48" y="16"/>
                    <a:pt x="30" y="16"/>
                  </a:cubicBezTo>
                  <a:cubicBezTo>
                    <a:pt x="25" y="16"/>
                    <a:pt x="22" y="16"/>
                    <a:pt x="21" y="17"/>
                  </a:cubicBezTo>
                  <a:lnTo>
                    <a:pt x="21" y="7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Freeform 84"/>
            <p:cNvSpPr>
              <a:spLocks/>
            </p:cNvSpPr>
            <p:nvPr/>
          </p:nvSpPr>
          <p:spPr bwMode="auto">
            <a:xfrm>
              <a:off x="10481583" y="3741963"/>
              <a:ext cx="134938" cy="212725"/>
            </a:xfrm>
            <a:custGeom>
              <a:avLst/>
              <a:gdLst>
                <a:gd name="T0" fmla="*/ 79 w 85"/>
                <a:gd name="T1" fmla="*/ 76 h 134"/>
                <a:gd name="T2" fmla="*/ 29 w 85"/>
                <a:gd name="T3" fmla="*/ 76 h 134"/>
                <a:gd name="T4" fmla="*/ 29 w 85"/>
                <a:gd name="T5" fmla="*/ 109 h 134"/>
                <a:gd name="T6" fmla="*/ 85 w 85"/>
                <a:gd name="T7" fmla="*/ 109 h 134"/>
                <a:gd name="T8" fmla="*/ 85 w 85"/>
                <a:gd name="T9" fmla="*/ 134 h 134"/>
                <a:gd name="T10" fmla="*/ 0 w 85"/>
                <a:gd name="T11" fmla="*/ 134 h 134"/>
                <a:gd name="T12" fmla="*/ 0 w 85"/>
                <a:gd name="T13" fmla="*/ 0 h 134"/>
                <a:gd name="T14" fmla="*/ 82 w 85"/>
                <a:gd name="T15" fmla="*/ 0 h 134"/>
                <a:gd name="T16" fmla="*/ 82 w 85"/>
                <a:gd name="T17" fmla="*/ 25 h 134"/>
                <a:gd name="T18" fmla="*/ 29 w 85"/>
                <a:gd name="T19" fmla="*/ 25 h 134"/>
                <a:gd name="T20" fmla="*/ 29 w 85"/>
                <a:gd name="T21" fmla="*/ 53 h 134"/>
                <a:gd name="T22" fmla="*/ 79 w 85"/>
                <a:gd name="T23" fmla="*/ 53 h 134"/>
                <a:gd name="T24" fmla="*/ 79 w 85"/>
                <a:gd name="T25" fmla="*/ 76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" h="134">
                  <a:moveTo>
                    <a:pt x="79" y="76"/>
                  </a:moveTo>
                  <a:lnTo>
                    <a:pt x="29" y="76"/>
                  </a:lnTo>
                  <a:lnTo>
                    <a:pt x="29" y="109"/>
                  </a:lnTo>
                  <a:lnTo>
                    <a:pt x="85" y="109"/>
                  </a:lnTo>
                  <a:lnTo>
                    <a:pt x="85" y="134"/>
                  </a:lnTo>
                  <a:lnTo>
                    <a:pt x="0" y="134"/>
                  </a:lnTo>
                  <a:lnTo>
                    <a:pt x="0" y="0"/>
                  </a:lnTo>
                  <a:lnTo>
                    <a:pt x="82" y="0"/>
                  </a:lnTo>
                  <a:lnTo>
                    <a:pt x="82" y="25"/>
                  </a:lnTo>
                  <a:lnTo>
                    <a:pt x="29" y="25"/>
                  </a:lnTo>
                  <a:lnTo>
                    <a:pt x="29" y="53"/>
                  </a:lnTo>
                  <a:lnTo>
                    <a:pt x="79" y="53"/>
                  </a:lnTo>
                  <a:lnTo>
                    <a:pt x="79" y="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Freeform 85"/>
            <p:cNvSpPr>
              <a:spLocks/>
            </p:cNvSpPr>
            <p:nvPr/>
          </p:nvSpPr>
          <p:spPr bwMode="auto">
            <a:xfrm>
              <a:off x="10640333" y="3737201"/>
              <a:ext cx="169863" cy="222250"/>
            </a:xfrm>
            <a:custGeom>
              <a:avLst/>
              <a:gdLst>
                <a:gd name="T0" fmla="*/ 71 w 73"/>
                <a:gd name="T1" fmla="*/ 91 h 95"/>
                <a:gd name="T2" fmla="*/ 48 w 73"/>
                <a:gd name="T3" fmla="*/ 95 h 95"/>
                <a:gd name="T4" fmla="*/ 0 w 73"/>
                <a:gd name="T5" fmla="*/ 49 h 95"/>
                <a:gd name="T6" fmla="*/ 50 w 73"/>
                <a:gd name="T7" fmla="*/ 0 h 95"/>
                <a:gd name="T8" fmla="*/ 73 w 73"/>
                <a:gd name="T9" fmla="*/ 4 h 95"/>
                <a:gd name="T10" fmla="*/ 68 w 73"/>
                <a:gd name="T11" fmla="*/ 20 h 95"/>
                <a:gd name="T12" fmla="*/ 51 w 73"/>
                <a:gd name="T13" fmla="*/ 17 h 95"/>
                <a:gd name="T14" fmla="*/ 22 w 73"/>
                <a:gd name="T15" fmla="*/ 47 h 95"/>
                <a:gd name="T16" fmla="*/ 51 w 73"/>
                <a:gd name="T17" fmla="*/ 77 h 95"/>
                <a:gd name="T18" fmla="*/ 68 w 73"/>
                <a:gd name="T19" fmla="*/ 74 h 95"/>
                <a:gd name="T20" fmla="*/ 71 w 73"/>
                <a:gd name="T21" fmla="*/ 9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95">
                  <a:moveTo>
                    <a:pt x="71" y="91"/>
                  </a:moveTo>
                  <a:cubicBezTo>
                    <a:pt x="68" y="93"/>
                    <a:pt x="59" y="95"/>
                    <a:pt x="48" y="95"/>
                  </a:cubicBezTo>
                  <a:cubicBezTo>
                    <a:pt x="16" y="95"/>
                    <a:pt x="0" y="75"/>
                    <a:pt x="0" y="49"/>
                  </a:cubicBezTo>
                  <a:cubicBezTo>
                    <a:pt x="0" y="17"/>
                    <a:pt x="22" y="0"/>
                    <a:pt x="50" y="0"/>
                  </a:cubicBezTo>
                  <a:cubicBezTo>
                    <a:pt x="61" y="0"/>
                    <a:pt x="69" y="2"/>
                    <a:pt x="73" y="4"/>
                  </a:cubicBezTo>
                  <a:cubicBezTo>
                    <a:pt x="68" y="20"/>
                    <a:pt x="68" y="20"/>
                    <a:pt x="68" y="20"/>
                  </a:cubicBezTo>
                  <a:cubicBezTo>
                    <a:pt x="64" y="19"/>
                    <a:pt x="58" y="17"/>
                    <a:pt x="51" y="17"/>
                  </a:cubicBezTo>
                  <a:cubicBezTo>
                    <a:pt x="35" y="17"/>
                    <a:pt x="22" y="27"/>
                    <a:pt x="22" y="47"/>
                  </a:cubicBezTo>
                  <a:cubicBezTo>
                    <a:pt x="22" y="66"/>
                    <a:pt x="33" y="77"/>
                    <a:pt x="51" y="77"/>
                  </a:cubicBezTo>
                  <a:cubicBezTo>
                    <a:pt x="57" y="77"/>
                    <a:pt x="64" y="76"/>
                    <a:pt x="68" y="74"/>
                  </a:cubicBezTo>
                  <a:lnTo>
                    <a:pt x="71" y="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Freeform 86"/>
            <p:cNvSpPr>
              <a:spLocks/>
            </p:cNvSpPr>
            <p:nvPr/>
          </p:nvSpPr>
          <p:spPr bwMode="auto">
            <a:xfrm>
              <a:off x="10838771" y="3741963"/>
              <a:ext cx="138113" cy="212725"/>
            </a:xfrm>
            <a:custGeom>
              <a:avLst/>
              <a:gdLst>
                <a:gd name="T0" fmla="*/ 81 w 87"/>
                <a:gd name="T1" fmla="*/ 76 h 134"/>
                <a:gd name="T2" fmla="*/ 31 w 87"/>
                <a:gd name="T3" fmla="*/ 76 h 134"/>
                <a:gd name="T4" fmla="*/ 31 w 87"/>
                <a:gd name="T5" fmla="*/ 109 h 134"/>
                <a:gd name="T6" fmla="*/ 87 w 87"/>
                <a:gd name="T7" fmla="*/ 109 h 134"/>
                <a:gd name="T8" fmla="*/ 87 w 87"/>
                <a:gd name="T9" fmla="*/ 134 h 134"/>
                <a:gd name="T10" fmla="*/ 0 w 87"/>
                <a:gd name="T11" fmla="*/ 134 h 134"/>
                <a:gd name="T12" fmla="*/ 0 w 87"/>
                <a:gd name="T13" fmla="*/ 0 h 134"/>
                <a:gd name="T14" fmla="*/ 84 w 87"/>
                <a:gd name="T15" fmla="*/ 0 h 134"/>
                <a:gd name="T16" fmla="*/ 84 w 87"/>
                <a:gd name="T17" fmla="*/ 25 h 134"/>
                <a:gd name="T18" fmla="*/ 31 w 87"/>
                <a:gd name="T19" fmla="*/ 25 h 134"/>
                <a:gd name="T20" fmla="*/ 31 w 87"/>
                <a:gd name="T21" fmla="*/ 53 h 134"/>
                <a:gd name="T22" fmla="*/ 81 w 87"/>
                <a:gd name="T23" fmla="*/ 53 h 134"/>
                <a:gd name="T24" fmla="*/ 81 w 87"/>
                <a:gd name="T25" fmla="*/ 76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7" h="134">
                  <a:moveTo>
                    <a:pt x="81" y="76"/>
                  </a:moveTo>
                  <a:lnTo>
                    <a:pt x="31" y="76"/>
                  </a:lnTo>
                  <a:lnTo>
                    <a:pt x="31" y="109"/>
                  </a:lnTo>
                  <a:lnTo>
                    <a:pt x="87" y="109"/>
                  </a:lnTo>
                  <a:lnTo>
                    <a:pt x="87" y="134"/>
                  </a:lnTo>
                  <a:lnTo>
                    <a:pt x="0" y="134"/>
                  </a:lnTo>
                  <a:lnTo>
                    <a:pt x="0" y="0"/>
                  </a:lnTo>
                  <a:lnTo>
                    <a:pt x="84" y="0"/>
                  </a:lnTo>
                  <a:lnTo>
                    <a:pt x="84" y="25"/>
                  </a:lnTo>
                  <a:lnTo>
                    <a:pt x="31" y="25"/>
                  </a:lnTo>
                  <a:lnTo>
                    <a:pt x="31" y="53"/>
                  </a:lnTo>
                  <a:lnTo>
                    <a:pt x="81" y="53"/>
                  </a:lnTo>
                  <a:lnTo>
                    <a:pt x="81" y="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Freeform 87"/>
            <p:cNvSpPr>
              <a:spLocks/>
            </p:cNvSpPr>
            <p:nvPr/>
          </p:nvSpPr>
          <p:spPr bwMode="auto">
            <a:xfrm>
              <a:off x="11003871" y="3741963"/>
              <a:ext cx="236538" cy="212725"/>
            </a:xfrm>
            <a:custGeom>
              <a:avLst/>
              <a:gdLst>
                <a:gd name="T0" fmla="*/ 79 w 101"/>
                <a:gd name="T1" fmla="*/ 56 h 91"/>
                <a:gd name="T2" fmla="*/ 79 w 101"/>
                <a:gd name="T3" fmla="*/ 18 h 91"/>
                <a:gd name="T4" fmla="*/ 78 w 101"/>
                <a:gd name="T5" fmla="*/ 18 h 91"/>
                <a:gd name="T6" fmla="*/ 68 w 101"/>
                <a:gd name="T7" fmla="*/ 54 h 91"/>
                <a:gd name="T8" fmla="*/ 57 w 101"/>
                <a:gd name="T9" fmla="*/ 90 h 91"/>
                <a:gd name="T10" fmla="*/ 41 w 101"/>
                <a:gd name="T11" fmla="*/ 90 h 91"/>
                <a:gd name="T12" fmla="*/ 31 w 101"/>
                <a:gd name="T13" fmla="*/ 54 h 91"/>
                <a:gd name="T14" fmla="*/ 22 w 101"/>
                <a:gd name="T15" fmla="*/ 18 h 91"/>
                <a:gd name="T16" fmla="*/ 22 w 101"/>
                <a:gd name="T17" fmla="*/ 18 h 91"/>
                <a:gd name="T18" fmla="*/ 21 w 101"/>
                <a:gd name="T19" fmla="*/ 56 h 91"/>
                <a:gd name="T20" fmla="*/ 19 w 101"/>
                <a:gd name="T21" fmla="*/ 91 h 91"/>
                <a:gd name="T22" fmla="*/ 0 w 101"/>
                <a:gd name="T23" fmla="*/ 91 h 91"/>
                <a:gd name="T24" fmla="*/ 6 w 101"/>
                <a:gd name="T25" fmla="*/ 0 h 91"/>
                <a:gd name="T26" fmla="*/ 33 w 101"/>
                <a:gd name="T27" fmla="*/ 0 h 91"/>
                <a:gd name="T28" fmla="*/ 42 w 101"/>
                <a:gd name="T29" fmla="*/ 30 h 91"/>
                <a:gd name="T30" fmla="*/ 50 w 101"/>
                <a:gd name="T31" fmla="*/ 63 h 91"/>
                <a:gd name="T32" fmla="*/ 51 w 101"/>
                <a:gd name="T33" fmla="*/ 63 h 91"/>
                <a:gd name="T34" fmla="*/ 59 w 101"/>
                <a:gd name="T35" fmla="*/ 30 h 91"/>
                <a:gd name="T36" fmla="*/ 69 w 101"/>
                <a:gd name="T37" fmla="*/ 0 h 91"/>
                <a:gd name="T38" fmla="*/ 96 w 101"/>
                <a:gd name="T39" fmla="*/ 0 h 91"/>
                <a:gd name="T40" fmla="*/ 101 w 101"/>
                <a:gd name="T41" fmla="*/ 91 h 91"/>
                <a:gd name="T42" fmla="*/ 81 w 101"/>
                <a:gd name="T43" fmla="*/ 91 h 91"/>
                <a:gd name="T44" fmla="*/ 79 w 101"/>
                <a:gd name="T45" fmla="*/ 5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1" h="91">
                  <a:moveTo>
                    <a:pt x="79" y="56"/>
                  </a:moveTo>
                  <a:cubicBezTo>
                    <a:pt x="79" y="45"/>
                    <a:pt x="79" y="32"/>
                    <a:pt x="79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5" y="30"/>
                    <a:pt x="71" y="43"/>
                    <a:pt x="68" y="54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41" y="90"/>
                    <a:pt x="41" y="90"/>
                    <a:pt x="41" y="90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28" y="43"/>
                    <a:pt x="25" y="31"/>
                    <a:pt x="22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31"/>
                    <a:pt x="21" y="45"/>
                    <a:pt x="21" y="56"/>
                  </a:cubicBezTo>
                  <a:cubicBezTo>
                    <a:pt x="19" y="91"/>
                    <a:pt x="19" y="91"/>
                    <a:pt x="19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5" y="41"/>
                    <a:pt x="48" y="52"/>
                    <a:pt x="50" y="6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3" y="52"/>
                    <a:pt x="56" y="40"/>
                    <a:pt x="59" y="3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101" y="91"/>
                    <a:pt x="101" y="91"/>
                    <a:pt x="101" y="91"/>
                  </a:cubicBezTo>
                  <a:cubicBezTo>
                    <a:pt x="81" y="91"/>
                    <a:pt x="81" y="91"/>
                    <a:pt x="81" y="91"/>
                  </a:cubicBezTo>
                  <a:lnTo>
                    <a:pt x="79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Freeform 88"/>
            <p:cNvSpPr>
              <a:spLocks noEditPoints="1"/>
            </p:cNvSpPr>
            <p:nvPr/>
          </p:nvSpPr>
          <p:spPr bwMode="auto">
            <a:xfrm>
              <a:off x="11276921" y="3738788"/>
              <a:ext cx="158750" cy="217488"/>
            </a:xfrm>
            <a:custGeom>
              <a:avLst/>
              <a:gdLst>
                <a:gd name="T0" fmla="*/ 0 w 68"/>
                <a:gd name="T1" fmla="*/ 2 h 93"/>
                <a:gd name="T2" fmla="*/ 27 w 68"/>
                <a:gd name="T3" fmla="*/ 0 h 93"/>
                <a:gd name="T4" fmla="*/ 54 w 68"/>
                <a:gd name="T5" fmla="*/ 5 h 93"/>
                <a:gd name="T6" fmla="*/ 65 w 68"/>
                <a:gd name="T7" fmla="*/ 23 h 93"/>
                <a:gd name="T8" fmla="*/ 50 w 68"/>
                <a:gd name="T9" fmla="*/ 43 h 93"/>
                <a:gd name="T10" fmla="*/ 50 w 68"/>
                <a:gd name="T11" fmla="*/ 43 h 93"/>
                <a:gd name="T12" fmla="*/ 68 w 68"/>
                <a:gd name="T13" fmla="*/ 65 h 93"/>
                <a:gd name="T14" fmla="*/ 58 w 68"/>
                <a:gd name="T15" fmla="*/ 85 h 93"/>
                <a:gd name="T16" fmla="*/ 22 w 68"/>
                <a:gd name="T17" fmla="*/ 93 h 93"/>
                <a:gd name="T18" fmla="*/ 0 w 68"/>
                <a:gd name="T19" fmla="*/ 92 h 93"/>
                <a:gd name="T20" fmla="*/ 0 w 68"/>
                <a:gd name="T21" fmla="*/ 2 h 93"/>
                <a:gd name="T22" fmla="*/ 20 w 68"/>
                <a:gd name="T23" fmla="*/ 37 h 93"/>
                <a:gd name="T24" fmla="*/ 27 w 68"/>
                <a:gd name="T25" fmla="*/ 37 h 93"/>
                <a:gd name="T26" fmla="*/ 44 w 68"/>
                <a:gd name="T27" fmla="*/ 26 h 93"/>
                <a:gd name="T28" fmla="*/ 29 w 68"/>
                <a:gd name="T29" fmla="*/ 15 h 93"/>
                <a:gd name="T30" fmla="*/ 20 w 68"/>
                <a:gd name="T31" fmla="*/ 16 h 93"/>
                <a:gd name="T32" fmla="*/ 20 w 68"/>
                <a:gd name="T33" fmla="*/ 37 h 93"/>
                <a:gd name="T34" fmla="*/ 20 w 68"/>
                <a:gd name="T35" fmla="*/ 78 h 93"/>
                <a:gd name="T36" fmla="*/ 28 w 68"/>
                <a:gd name="T37" fmla="*/ 78 h 93"/>
                <a:gd name="T38" fmla="*/ 46 w 68"/>
                <a:gd name="T39" fmla="*/ 65 h 93"/>
                <a:gd name="T40" fmla="*/ 28 w 68"/>
                <a:gd name="T41" fmla="*/ 52 h 93"/>
                <a:gd name="T42" fmla="*/ 20 w 68"/>
                <a:gd name="T43" fmla="*/ 52 h 93"/>
                <a:gd name="T44" fmla="*/ 20 w 68"/>
                <a:gd name="T45" fmla="*/ 78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8" h="93">
                  <a:moveTo>
                    <a:pt x="0" y="2"/>
                  </a:moveTo>
                  <a:cubicBezTo>
                    <a:pt x="5" y="1"/>
                    <a:pt x="16" y="0"/>
                    <a:pt x="27" y="0"/>
                  </a:cubicBezTo>
                  <a:cubicBezTo>
                    <a:pt x="39" y="0"/>
                    <a:pt x="47" y="1"/>
                    <a:pt x="54" y="5"/>
                  </a:cubicBezTo>
                  <a:cubicBezTo>
                    <a:pt x="60" y="8"/>
                    <a:pt x="65" y="15"/>
                    <a:pt x="65" y="23"/>
                  </a:cubicBezTo>
                  <a:cubicBezTo>
                    <a:pt x="65" y="31"/>
                    <a:pt x="60" y="39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60" y="46"/>
                    <a:pt x="68" y="54"/>
                    <a:pt x="68" y="65"/>
                  </a:cubicBezTo>
                  <a:cubicBezTo>
                    <a:pt x="68" y="74"/>
                    <a:pt x="64" y="80"/>
                    <a:pt x="58" y="85"/>
                  </a:cubicBezTo>
                  <a:cubicBezTo>
                    <a:pt x="52" y="90"/>
                    <a:pt x="41" y="93"/>
                    <a:pt x="22" y="93"/>
                  </a:cubicBezTo>
                  <a:cubicBezTo>
                    <a:pt x="12" y="93"/>
                    <a:pt x="5" y="92"/>
                    <a:pt x="0" y="92"/>
                  </a:cubicBezTo>
                  <a:lnTo>
                    <a:pt x="0" y="2"/>
                  </a:lnTo>
                  <a:close/>
                  <a:moveTo>
                    <a:pt x="20" y="37"/>
                  </a:moveTo>
                  <a:cubicBezTo>
                    <a:pt x="27" y="37"/>
                    <a:pt x="27" y="37"/>
                    <a:pt x="27" y="37"/>
                  </a:cubicBezTo>
                  <a:cubicBezTo>
                    <a:pt x="38" y="37"/>
                    <a:pt x="44" y="32"/>
                    <a:pt x="44" y="26"/>
                  </a:cubicBezTo>
                  <a:cubicBezTo>
                    <a:pt x="44" y="19"/>
                    <a:pt x="39" y="15"/>
                    <a:pt x="29" y="15"/>
                  </a:cubicBezTo>
                  <a:cubicBezTo>
                    <a:pt x="25" y="15"/>
                    <a:pt x="22" y="15"/>
                    <a:pt x="20" y="16"/>
                  </a:cubicBezTo>
                  <a:lnTo>
                    <a:pt x="20" y="37"/>
                  </a:lnTo>
                  <a:close/>
                  <a:moveTo>
                    <a:pt x="20" y="78"/>
                  </a:moveTo>
                  <a:cubicBezTo>
                    <a:pt x="22" y="78"/>
                    <a:pt x="25" y="78"/>
                    <a:pt x="28" y="78"/>
                  </a:cubicBezTo>
                  <a:cubicBezTo>
                    <a:pt x="38" y="78"/>
                    <a:pt x="46" y="74"/>
                    <a:pt x="46" y="65"/>
                  </a:cubicBezTo>
                  <a:cubicBezTo>
                    <a:pt x="46" y="55"/>
                    <a:pt x="38" y="52"/>
                    <a:pt x="28" y="52"/>
                  </a:cubicBezTo>
                  <a:cubicBezTo>
                    <a:pt x="20" y="52"/>
                    <a:pt x="20" y="52"/>
                    <a:pt x="20" y="52"/>
                  </a:cubicBezTo>
                  <a:lnTo>
                    <a:pt x="2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Freeform 89"/>
            <p:cNvSpPr>
              <a:spLocks/>
            </p:cNvSpPr>
            <p:nvPr/>
          </p:nvSpPr>
          <p:spPr bwMode="auto">
            <a:xfrm>
              <a:off x="11469008" y="3741963"/>
              <a:ext cx="136525" cy="212725"/>
            </a:xfrm>
            <a:custGeom>
              <a:avLst/>
              <a:gdLst>
                <a:gd name="T0" fmla="*/ 81 w 86"/>
                <a:gd name="T1" fmla="*/ 76 h 134"/>
                <a:gd name="T2" fmla="*/ 31 w 86"/>
                <a:gd name="T3" fmla="*/ 76 h 134"/>
                <a:gd name="T4" fmla="*/ 31 w 86"/>
                <a:gd name="T5" fmla="*/ 109 h 134"/>
                <a:gd name="T6" fmla="*/ 86 w 86"/>
                <a:gd name="T7" fmla="*/ 109 h 134"/>
                <a:gd name="T8" fmla="*/ 86 w 86"/>
                <a:gd name="T9" fmla="*/ 134 h 134"/>
                <a:gd name="T10" fmla="*/ 0 w 86"/>
                <a:gd name="T11" fmla="*/ 134 h 134"/>
                <a:gd name="T12" fmla="*/ 0 w 86"/>
                <a:gd name="T13" fmla="*/ 0 h 134"/>
                <a:gd name="T14" fmla="*/ 84 w 86"/>
                <a:gd name="T15" fmla="*/ 0 h 134"/>
                <a:gd name="T16" fmla="*/ 84 w 86"/>
                <a:gd name="T17" fmla="*/ 25 h 134"/>
                <a:gd name="T18" fmla="*/ 31 w 86"/>
                <a:gd name="T19" fmla="*/ 25 h 134"/>
                <a:gd name="T20" fmla="*/ 31 w 86"/>
                <a:gd name="T21" fmla="*/ 53 h 134"/>
                <a:gd name="T22" fmla="*/ 81 w 86"/>
                <a:gd name="T23" fmla="*/ 53 h 134"/>
                <a:gd name="T24" fmla="*/ 81 w 86"/>
                <a:gd name="T25" fmla="*/ 76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134">
                  <a:moveTo>
                    <a:pt x="81" y="76"/>
                  </a:moveTo>
                  <a:lnTo>
                    <a:pt x="31" y="76"/>
                  </a:lnTo>
                  <a:lnTo>
                    <a:pt x="31" y="109"/>
                  </a:lnTo>
                  <a:lnTo>
                    <a:pt x="86" y="109"/>
                  </a:lnTo>
                  <a:lnTo>
                    <a:pt x="86" y="134"/>
                  </a:lnTo>
                  <a:lnTo>
                    <a:pt x="0" y="134"/>
                  </a:lnTo>
                  <a:lnTo>
                    <a:pt x="0" y="0"/>
                  </a:lnTo>
                  <a:lnTo>
                    <a:pt x="84" y="0"/>
                  </a:lnTo>
                  <a:lnTo>
                    <a:pt x="84" y="25"/>
                  </a:lnTo>
                  <a:lnTo>
                    <a:pt x="31" y="25"/>
                  </a:lnTo>
                  <a:lnTo>
                    <a:pt x="31" y="53"/>
                  </a:lnTo>
                  <a:lnTo>
                    <a:pt x="81" y="53"/>
                  </a:lnTo>
                  <a:lnTo>
                    <a:pt x="81" y="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Freeform 90"/>
            <p:cNvSpPr>
              <a:spLocks noEditPoints="1"/>
            </p:cNvSpPr>
            <p:nvPr/>
          </p:nvSpPr>
          <p:spPr bwMode="auto">
            <a:xfrm>
              <a:off x="11638871" y="3738788"/>
              <a:ext cx="160338" cy="215900"/>
            </a:xfrm>
            <a:custGeom>
              <a:avLst/>
              <a:gdLst>
                <a:gd name="T0" fmla="*/ 0 w 69"/>
                <a:gd name="T1" fmla="*/ 2 h 92"/>
                <a:gd name="T2" fmla="*/ 27 w 69"/>
                <a:gd name="T3" fmla="*/ 0 h 92"/>
                <a:gd name="T4" fmla="*/ 57 w 69"/>
                <a:gd name="T5" fmla="*/ 7 h 92"/>
                <a:gd name="T6" fmla="*/ 66 w 69"/>
                <a:gd name="T7" fmla="*/ 26 h 92"/>
                <a:gd name="T8" fmla="*/ 49 w 69"/>
                <a:gd name="T9" fmla="*/ 49 h 92"/>
                <a:gd name="T10" fmla="*/ 49 w 69"/>
                <a:gd name="T11" fmla="*/ 49 h 92"/>
                <a:gd name="T12" fmla="*/ 62 w 69"/>
                <a:gd name="T13" fmla="*/ 66 h 92"/>
                <a:gd name="T14" fmla="*/ 69 w 69"/>
                <a:gd name="T15" fmla="*/ 92 h 92"/>
                <a:gd name="T16" fmla="*/ 48 w 69"/>
                <a:gd name="T17" fmla="*/ 92 h 92"/>
                <a:gd name="T18" fmla="*/ 41 w 69"/>
                <a:gd name="T19" fmla="*/ 71 h 92"/>
                <a:gd name="T20" fmla="*/ 26 w 69"/>
                <a:gd name="T21" fmla="*/ 56 h 92"/>
                <a:gd name="T22" fmla="*/ 20 w 69"/>
                <a:gd name="T23" fmla="*/ 56 h 92"/>
                <a:gd name="T24" fmla="*/ 20 w 69"/>
                <a:gd name="T25" fmla="*/ 92 h 92"/>
                <a:gd name="T26" fmla="*/ 0 w 69"/>
                <a:gd name="T27" fmla="*/ 92 h 92"/>
                <a:gd name="T28" fmla="*/ 0 w 69"/>
                <a:gd name="T29" fmla="*/ 2 h 92"/>
                <a:gd name="T30" fmla="*/ 20 w 69"/>
                <a:gd name="T31" fmla="*/ 41 h 92"/>
                <a:gd name="T32" fmla="*/ 28 w 69"/>
                <a:gd name="T33" fmla="*/ 41 h 92"/>
                <a:gd name="T34" fmla="*/ 45 w 69"/>
                <a:gd name="T35" fmla="*/ 28 h 92"/>
                <a:gd name="T36" fmla="*/ 30 w 69"/>
                <a:gd name="T37" fmla="*/ 15 h 92"/>
                <a:gd name="T38" fmla="*/ 20 w 69"/>
                <a:gd name="T39" fmla="*/ 16 h 92"/>
                <a:gd name="T40" fmla="*/ 20 w 69"/>
                <a:gd name="T41" fmla="*/ 4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" h="92">
                  <a:moveTo>
                    <a:pt x="0" y="2"/>
                  </a:moveTo>
                  <a:cubicBezTo>
                    <a:pt x="6" y="1"/>
                    <a:pt x="16" y="0"/>
                    <a:pt x="27" y="0"/>
                  </a:cubicBezTo>
                  <a:cubicBezTo>
                    <a:pt x="41" y="0"/>
                    <a:pt x="50" y="2"/>
                    <a:pt x="57" y="7"/>
                  </a:cubicBezTo>
                  <a:cubicBezTo>
                    <a:pt x="63" y="12"/>
                    <a:pt x="66" y="18"/>
                    <a:pt x="66" y="26"/>
                  </a:cubicBezTo>
                  <a:cubicBezTo>
                    <a:pt x="66" y="38"/>
                    <a:pt x="57" y="46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56" y="52"/>
                    <a:pt x="59" y="58"/>
                    <a:pt x="62" y="66"/>
                  </a:cubicBezTo>
                  <a:cubicBezTo>
                    <a:pt x="64" y="77"/>
                    <a:pt x="67" y="89"/>
                    <a:pt x="6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6" y="90"/>
                    <a:pt x="44" y="82"/>
                    <a:pt x="41" y="71"/>
                  </a:cubicBezTo>
                  <a:cubicBezTo>
                    <a:pt x="39" y="59"/>
                    <a:pt x="35" y="56"/>
                    <a:pt x="26" y="56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0" y="92"/>
                    <a:pt x="0" y="92"/>
                    <a:pt x="0" y="92"/>
                  </a:cubicBezTo>
                  <a:lnTo>
                    <a:pt x="0" y="2"/>
                  </a:lnTo>
                  <a:close/>
                  <a:moveTo>
                    <a:pt x="20" y="41"/>
                  </a:moveTo>
                  <a:cubicBezTo>
                    <a:pt x="28" y="41"/>
                    <a:pt x="28" y="41"/>
                    <a:pt x="28" y="41"/>
                  </a:cubicBezTo>
                  <a:cubicBezTo>
                    <a:pt x="39" y="41"/>
                    <a:pt x="45" y="36"/>
                    <a:pt x="45" y="28"/>
                  </a:cubicBezTo>
                  <a:cubicBezTo>
                    <a:pt x="45" y="20"/>
                    <a:pt x="39" y="15"/>
                    <a:pt x="30" y="15"/>
                  </a:cubicBezTo>
                  <a:cubicBezTo>
                    <a:pt x="25" y="15"/>
                    <a:pt x="22" y="16"/>
                    <a:pt x="20" y="16"/>
                  </a:cubicBezTo>
                  <a:lnTo>
                    <a:pt x="20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1" name="TextBox 100"/>
          <p:cNvSpPr txBox="1"/>
          <p:nvPr/>
        </p:nvSpPr>
        <p:spPr>
          <a:xfrm>
            <a:off x="708830" y="3330074"/>
            <a:ext cx="979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Year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4" name="Group 103"/>
          <p:cNvGrpSpPr/>
          <p:nvPr/>
        </p:nvGrpSpPr>
        <p:grpSpPr>
          <a:xfrm>
            <a:off x="855956" y="2431289"/>
            <a:ext cx="731320" cy="830997"/>
            <a:chOff x="893816" y="2468189"/>
            <a:chExt cx="731320" cy="830997"/>
          </a:xfrm>
        </p:grpSpPr>
        <p:sp>
          <p:nvSpPr>
            <p:cNvPr id="102" name="TextBox 101"/>
            <p:cNvSpPr txBox="1"/>
            <p:nvPr/>
          </p:nvSpPr>
          <p:spPr>
            <a:xfrm>
              <a:off x="893816" y="2468189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id-ID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1301008" y="2554400"/>
              <a:ext cx="3241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</a:t>
              </a:r>
              <a:endPara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5" name="TextBox 104"/>
          <p:cNvSpPr txBox="1"/>
          <p:nvPr/>
        </p:nvSpPr>
        <p:spPr>
          <a:xfrm>
            <a:off x="2542750" y="3330074"/>
            <a:ext cx="11977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 Meeting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6" name="Group 105"/>
          <p:cNvGrpSpPr/>
          <p:nvPr/>
        </p:nvGrpSpPr>
        <p:grpSpPr>
          <a:xfrm>
            <a:off x="2507453" y="2431289"/>
            <a:ext cx="1133672" cy="830997"/>
            <a:chOff x="550774" y="2468189"/>
            <a:chExt cx="1133672" cy="830997"/>
          </a:xfrm>
        </p:grpSpPr>
        <p:sp>
          <p:nvSpPr>
            <p:cNvPr id="107" name="TextBox 106"/>
            <p:cNvSpPr txBox="1"/>
            <p:nvPr/>
          </p:nvSpPr>
          <p:spPr>
            <a:xfrm>
              <a:off x="550774" y="2468189"/>
              <a:ext cx="87075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  <a:endParaRPr lang="id-ID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1301008" y="2554400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nd</a:t>
              </a:r>
              <a:endPara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7" name="TextBox 116"/>
          <p:cNvSpPr txBox="1"/>
          <p:nvPr/>
        </p:nvSpPr>
        <p:spPr>
          <a:xfrm>
            <a:off x="4271235" y="3330074"/>
            <a:ext cx="16446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Last Year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8" name="Group 117"/>
          <p:cNvGrpSpPr/>
          <p:nvPr/>
        </p:nvGrpSpPr>
        <p:grpSpPr>
          <a:xfrm>
            <a:off x="4550782" y="2431289"/>
            <a:ext cx="1093598" cy="830997"/>
            <a:chOff x="550774" y="2468189"/>
            <a:chExt cx="1093598" cy="830997"/>
          </a:xfrm>
        </p:grpSpPr>
        <p:sp>
          <p:nvSpPr>
            <p:cNvPr id="119" name="TextBox 118"/>
            <p:cNvSpPr txBox="1"/>
            <p:nvPr/>
          </p:nvSpPr>
          <p:spPr>
            <a:xfrm>
              <a:off x="550774" y="2468189"/>
              <a:ext cx="87075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23</a:t>
              </a:r>
              <a:endParaRPr lang="id-ID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1301008" y="2554400"/>
              <a:ext cx="3433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rd</a:t>
              </a:r>
              <a:endPara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1" name="TextBox 120"/>
          <p:cNvSpPr txBox="1"/>
          <p:nvPr/>
        </p:nvSpPr>
        <p:spPr>
          <a:xfrm>
            <a:off x="6220197" y="3330074"/>
            <a:ext cx="17091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 Program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2" name="Group 121"/>
          <p:cNvGrpSpPr/>
          <p:nvPr/>
        </p:nvGrpSpPr>
        <p:grpSpPr>
          <a:xfrm>
            <a:off x="6694065" y="2431289"/>
            <a:ext cx="740938" cy="830997"/>
            <a:chOff x="893816" y="2468189"/>
            <a:chExt cx="740938" cy="830997"/>
          </a:xfrm>
        </p:grpSpPr>
        <p:sp>
          <p:nvSpPr>
            <p:cNvPr id="123" name="TextBox 122"/>
            <p:cNvSpPr txBox="1"/>
            <p:nvPr/>
          </p:nvSpPr>
          <p:spPr>
            <a:xfrm>
              <a:off x="893816" y="2468189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endParaRPr lang="id-ID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1301008" y="2554400"/>
              <a:ext cx="3337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</a:t>
              </a:r>
              <a:endPara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8246102" y="3330074"/>
            <a:ext cx="16177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 Research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6" name="Group 125"/>
          <p:cNvGrpSpPr/>
          <p:nvPr/>
        </p:nvGrpSpPr>
        <p:grpSpPr>
          <a:xfrm>
            <a:off x="8633165" y="2431289"/>
            <a:ext cx="740938" cy="830997"/>
            <a:chOff x="893816" y="2468189"/>
            <a:chExt cx="740938" cy="830997"/>
          </a:xfrm>
        </p:grpSpPr>
        <p:sp>
          <p:nvSpPr>
            <p:cNvPr id="127" name="TextBox 126"/>
            <p:cNvSpPr txBox="1"/>
            <p:nvPr/>
          </p:nvSpPr>
          <p:spPr>
            <a:xfrm>
              <a:off x="893816" y="2468189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id-ID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1301008" y="2554400"/>
              <a:ext cx="3337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</a:t>
              </a:r>
              <a:endPara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9" name="TextBox 128"/>
          <p:cNvSpPr txBox="1"/>
          <p:nvPr/>
        </p:nvSpPr>
        <p:spPr>
          <a:xfrm>
            <a:off x="10542228" y="3330074"/>
            <a:ext cx="8595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Meeting</a:t>
            </a:r>
            <a:endParaRPr lang="id-ID" sz="1400" b="1" dirty="0">
              <a:solidFill>
                <a:schemeClr val="bg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0" name="Group 129"/>
          <p:cNvGrpSpPr/>
          <p:nvPr/>
        </p:nvGrpSpPr>
        <p:grpSpPr>
          <a:xfrm>
            <a:off x="10443084" y="2431289"/>
            <a:ext cx="1083980" cy="830997"/>
            <a:chOff x="550774" y="2468189"/>
            <a:chExt cx="1083980" cy="830997"/>
          </a:xfrm>
        </p:grpSpPr>
        <p:sp>
          <p:nvSpPr>
            <p:cNvPr id="131" name="TextBox 130"/>
            <p:cNvSpPr txBox="1"/>
            <p:nvPr/>
          </p:nvSpPr>
          <p:spPr>
            <a:xfrm>
              <a:off x="550774" y="2468189"/>
              <a:ext cx="87075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800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19</a:t>
              </a:r>
              <a:endParaRPr lang="id-ID" sz="480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1301008" y="2554400"/>
              <a:ext cx="3337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>
                  <a:solidFill>
                    <a:schemeClr val="bg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</a:t>
              </a:r>
              <a:endParaRPr lang="id-ID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781762" y="5326119"/>
            <a:ext cx="801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4" name="Group 133"/>
          <p:cNvGrpSpPr/>
          <p:nvPr/>
        </p:nvGrpSpPr>
        <p:grpSpPr>
          <a:xfrm>
            <a:off x="542756" y="4427334"/>
            <a:ext cx="1028645" cy="830997"/>
            <a:chOff x="596491" y="2468189"/>
            <a:chExt cx="1028645" cy="830997"/>
          </a:xfrm>
        </p:grpSpPr>
        <p:sp>
          <p:nvSpPr>
            <p:cNvPr id="135" name="TextBox 134"/>
            <p:cNvSpPr txBox="1"/>
            <p:nvPr/>
          </p:nvSpPr>
          <p:spPr>
            <a:xfrm>
              <a:off x="596491" y="2468189"/>
              <a:ext cx="82503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</a:t>
              </a:r>
              <a:endParaRPr lang="id-ID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1301008" y="2554400"/>
              <a:ext cx="3241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</a:t>
              </a:r>
              <a:endPara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7" name="TextBox 136"/>
          <p:cNvSpPr txBox="1"/>
          <p:nvPr/>
        </p:nvSpPr>
        <p:spPr>
          <a:xfrm>
            <a:off x="2665533" y="5326119"/>
            <a:ext cx="9204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8" name="Group 137"/>
          <p:cNvGrpSpPr/>
          <p:nvPr/>
        </p:nvGrpSpPr>
        <p:grpSpPr>
          <a:xfrm>
            <a:off x="2605222" y="4427334"/>
            <a:ext cx="1083980" cy="830997"/>
            <a:chOff x="550774" y="2468189"/>
            <a:chExt cx="1083980" cy="830997"/>
          </a:xfrm>
        </p:grpSpPr>
        <p:sp>
          <p:nvSpPr>
            <p:cNvPr id="139" name="TextBox 138"/>
            <p:cNvSpPr txBox="1"/>
            <p:nvPr/>
          </p:nvSpPr>
          <p:spPr>
            <a:xfrm>
              <a:off x="550774" y="2468189"/>
              <a:ext cx="87075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</a:t>
              </a:r>
              <a:endParaRPr lang="id-ID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1301008" y="2554400"/>
              <a:ext cx="3337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</a:t>
              </a:r>
              <a:endPara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1" name="TextBox 140"/>
          <p:cNvSpPr txBox="1"/>
          <p:nvPr/>
        </p:nvSpPr>
        <p:spPr>
          <a:xfrm>
            <a:off x="4676541" y="5326119"/>
            <a:ext cx="8531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Prepare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2" name="Group 141"/>
          <p:cNvGrpSpPr/>
          <p:nvPr/>
        </p:nvGrpSpPr>
        <p:grpSpPr>
          <a:xfrm>
            <a:off x="4759432" y="4427334"/>
            <a:ext cx="750556" cy="830997"/>
            <a:chOff x="893816" y="2468189"/>
            <a:chExt cx="750556" cy="830997"/>
          </a:xfrm>
        </p:grpSpPr>
        <p:sp>
          <p:nvSpPr>
            <p:cNvPr id="143" name="TextBox 142"/>
            <p:cNvSpPr txBox="1"/>
            <p:nvPr/>
          </p:nvSpPr>
          <p:spPr>
            <a:xfrm>
              <a:off x="893816" y="2468189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id-ID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1301008" y="2554400"/>
              <a:ext cx="3433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rd</a:t>
              </a:r>
              <a:endPara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5" name="TextBox 144"/>
          <p:cNvSpPr txBox="1"/>
          <p:nvPr/>
        </p:nvSpPr>
        <p:spPr>
          <a:xfrm>
            <a:off x="6423784" y="5326119"/>
            <a:ext cx="13083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6" name="Group 145"/>
          <p:cNvGrpSpPr/>
          <p:nvPr/>
        </p:nvGrpSpPr>
        <p:grpSpPr>
          <a:xfrm>
            <a:off x="6500248" y="4427334"/>
            <a:ext cx="1133672" cy="830997"/>
            <a:chOff x="550774" y="2468189"/>
            <a:chExt cx="1133672" cy="830997"/>
          </a:xfrm>
        </p:grpSpPr>
        <p:sp>
          <p:nvSpPr>
            <p:cNvPr id="147" name="TextBox 146"/>
            <p:cNvSpPr txBox="1"/>
            <p:nvPr/>
          </p:nvSpPr>
          <p:spPr>
            <a:xfrm>
              <a:off x="550774" y="2468189"/>
              <a:ext cx="87075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22</a:t>
              </a:r>
              <a:endParaRPr lang="id-ID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1301008" y="2554400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nd</a:t>
              </a:r>
              <a:endPara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9" name="TextBox 148"/>
          <p:cNvSpPr txBox="1"/>
          <p:nvPr/>
        </p:nvSpPr>
        <p:spPr>
          <a:xfrm>
            <a:off x="8528478" y="5326119"/>
            <a:ext cx="9909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0" name="Group 149"/>
          <p:cNvGrpSpPr/>
          <p:nvPr/>
        </p:nvGrpSpPr>
        <p:grpSpPr>
          <a:xfrm>
            <a:off x="8549836" y="4427334"/>
            <a:ext cx="1083980" cy="830997"/>
            <a:chOff x="550774" y="2468189"/>
            <a:chExt cx="1083980" cy="830997"/>
          </a:xfrm>
        </p:grpSpPr>
        <p:sp>
          <p:nvSpPr>
            <p:cNvPr id="151" name="TextBox 150"/>
            <p:cNvSpPr txBox="1"/>
            <p:nvPr/>
          </p:nvSpPr>
          <p:spPr>
            <a:xfrm>
              <a:off x="550774" y="2468189"/>
              <a:ext cx="87075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endParaRPr lang="id-ID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1301008" y="2554400"/>
              <a:ext cx="3337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</a:t>
              </a:r>
              <a:endPara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3" name="TextBox 152"/>
          <p:cNvSpPr txBox="1"/>
          <p:nvPr/>
        </p:nvSpPr>
        <p:spPr>
          <a:xfrm>
            <a:off x="10546835" y="5326119"/>
            <a:ext cx="8595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Meeting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4" name="Group 153"/>
          <p:cNvGrpSpPr/>
          <p:nvPr/>
        </p:nvGrpSpPr>
        <p:grpSpPr>
          <a:xfrm>
            <a:off x="10560373" y="4427334"/>
            <a:ext cx="740938" cy="830997"/>
            <a:chOff x="893816" y="2468189"/>
            <a:chExt cx="740938" cy="830997"/>
          </a:xfrm>
        </p:grpSpPr>
        <p:sp>
          <p:nvSpPr>
            <p:cNvPr id="155" name="TextBox 154"/>
            <p:cNvSpPr txBox="1"/>
            <p:nvPr/>
          </p:nvSpPr>
          <p:spPr>
            <a:xfrm>
              <a:off x="893816" y="2468189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id-ID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1301008" y="2554400"/>
              <a:ext cx="3337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</a:t>
              </a:r>
              <a:endPara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9" name="Slide Number Placeholder 108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957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82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8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9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2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3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1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6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7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0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1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1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4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5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8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9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2" presetClass="entr" presetSubtype="1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52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53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56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57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7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1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500"/>
                                            <p:tgtEl>
                                              <p:spTgt spid="1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6" dur="500"/>
                                            <p:tgtEl>
                                              <p:spTgt spid="1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9" dur="500"/>
                                            <p:tgtEl>
                                              <p:spTgt spid="1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1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5" dur="500"/>
                                            <p:tgtEl>
                                              <p:spTgt spid="1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500"/>
                                            <p:tgtEl>
                                              <p:spTgt spid="1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1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4" dur="500"/>
                                            <p:tgtEl>
                                              <p:spTgt spid="1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9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8" dur="5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1" dur="5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4" dur="500"/>
                                            <p:tgtEl>
                                              <p:spTgt spid="1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7" dur="500"/>
                                            <p:tgtEl>
                                              <p:spTgt spid="1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0" dur="500"/>
                                            <p:tgtEl>
                                              <p:spTgt spid="1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3" dur="500"/>
                                            <p:tgtEl>
                                              <p:spTgt spid="1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6" dur="500"/>
                                            <p:tgtEl>
                                              <p:spTgt spid="1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9" dur="500"/>
                                            <p:tgtEl>
                                              <p:spTgt spid="1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2" dur="500"/>
                                            <p:tgtEl>
                                              <p:spTgt spid="1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5" dur="500"/>
                                            <p:tgtEl>
                                              <p:spTgt spid="1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8" dur="500"/>
                                            <p:tgtEl>
                                              <p:spTgt spid="1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1" dur="500"/>
                                            <p:tgtEl>
                                              <p:spTgt spid="1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101" grpId="0"/>
          <p:bldP spid="105" grpId="0"/>
          <p:bldP spid="117" grpId="0"/>
          <p:bldP spid="121" grpId="0"/>
          <p:bldP spid="125" grpId="0"/>
          <p:bldP spid="129" grpId="0"/>
          <p:bldP spid="133" grpId="0"/>
          <p:bldP spid="137" grpId="0"/>
          <p:bldP spid="141" grpId="0"/>
          <p:bldP spid="145" grpId="0"/>
          <p:bldP spid="149" grpId="0"/>
          <p:bldP spid="15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82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7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1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500"/>
                                            <p:tgtEl>
                                              <p:spTgt spid="1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6" dur="500"/>
                                            <p:tgtEl>
                                              <p:spTgt spid="1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9" dur="500"/>
                                            <p:tgtEl>
                                              <p:spTgt spid="1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1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5" dur="500"/>
                                            <p:tgtEl>
                                              <p:spTgt spid="1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500"/>
                                            <p:tgtEl>
                                              <p:spTgt spid="1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1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4" dur="500"/>
                                            <p:tgtEl>
                                              <p:spTgt spid="1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9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8" dur="5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1" dur="5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4" dur="500"/>
                                            <p:tgtEl>
                                              <p:spTgt spid="1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7" dur="500"/>
                                            <p:tgtEl>
                                              <p:spTgt spid="1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0" dur="500"/>
                                            <p:tgtEl>
                                              <p:spTgt spid="1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3" dur="500"/>
                                            <p:tgtEl>
                                              <p:spTgt spid="1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6" dur="500"/>
                                            <p:tgtEl>
                                              <p:spTgt spid="1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9" dur="500"/>
                                            <p:tgtEl>
                                              <p:spTgt spid="1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2" dur="500"/>
                                            <p:tgtEl>
                                              <p:spTgt spid="1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5" dur="500"/>
                                            <p:tgtEl>
                                              <p:spTgt spid="1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8" dur="500"/>
                                            <p:tgtEl>
                                              <p:spTgt spid="1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1" dur="500"/>
                                            <p:tgtEl>
                                              <p:spTgt spid="1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101" grpId="0"/>
          <p:bldP spid="105" grpId="0"/>
          <p:bldP spid="117" grpId="0"/>
          <p:bldP spid="121" grpId="0"/>
          <p:bldP spid="125" grpId="0"/>
          <p:bldP spid="129" grpId="0"/>
          <p:bldP spid="133" grpId="0"/>
          <p:bldP spid="137" grpId="0"/>
          <p:bldP spid="141" grpId="0"/>
          <p:bldP spid="145" grpId="0"/>
          <p:bldP spid="149" grpId="0"/>
          <p:bldP spid="153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Calendar</a:t>
            </a:r>
            <a:r>
              <a:rPr lang="id-ID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2022</a:t>
            </a:r>
            <a:endParaRPr lang="en-US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en-US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982655"/>
              </p:ext>
            </p:extLst>
          </p:nvPr>
        </p:nvGraphicFramePr>
        <p:xfrm>
          <a:off x="561815" y="1558987"/>
          <a:ext cx="3599260" cy="3145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137">
                <a:tc gridSpan="7">
                  <a:txBody>
                    <a:bodyPr/>
                    <a:lstStyle/>
                    <a:p>
                      <a:pPr algn="ctr"/>
                      <a:r>
                        <a:rPr lang="id-ID" sz="1800" b="1" dirty="0">
                          <a:solidFill>
                            <a:schemeClr val="bg1"/>
                          </a:solidFill>
                          <a:latin typeface="+mj-lt"/>
                        </a:rPr>
                        <a:t>JANUARY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10253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u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M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o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T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u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W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e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T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h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F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at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15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22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30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100749"/>
              </p:ext>
            </p:extLst>
          </p:nvPr>
        </p:nvGraphicFramePr>
        <p:xfrm>
          <a:off x="4300695" y="1558987"/>
          <a:ext cx="3599260" cy="3145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137">
                <a:tc gridSpan="7">
                  <a:txBody>
                    <a:bodyPr/>
                    <a:lstStyle/>
                    <a:p>
                      <a:pPr algn="ctr"/>
                      <a:r>
                        <a:rPr lang="id-ID" sz="1800" b="1" dirty="0">
                          <a:solidFill>
                            <a:schemeClr val="bg1"/>
                          </a:solidFill>
                          <a:latin typeface="+mj-lt"/>
                        </a:rPr>
                        <a:t>FEBRUARY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10253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u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M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o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T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u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W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e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T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h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F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at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5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12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19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26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d-ID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d-ID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d-ID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007346"/>
              </p:ext>
            </p:extLst>
          </p:nvPr>
        </p:nvGraphicFramePr>
        <p:xfrm>
          <a:off x="8039575" y="1558987"/>
          <a:ext cx="3599260" cy="3145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137">
                <a:tc gridSpan="7">
                  <a:txBody>
                    <a:bodyPr/>
                    <a:lstStyle/>
                    <a:p>
                      <a:pPr algn="ctr"/>
                      <a:r>
                        <a:rPr lang="id-ID" sz="1800" dirty="0">
                          <a:solidFill>
                            <a:schemeClr val="bg1"/>
                          </a:solidFill>
                          <a:latin typeface="+mj-lt"/>
                        </a:rPr>
                        <a:t>MARCH</a:t>
                      </a:r>
                      <a:endParaRPr lang="en-US" sz="18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10253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u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M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o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T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u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W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e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T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h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F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at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5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12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19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26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14" name="Straight Connector 13"/>
          <p:cNvCxnSpPr/>
          <p:nvPr/>
        </p:nvCxnSpPr>
        <p:spPr>
          <a:xfrm>
            <a:off x="566340" y="5349240"/>
            <a:ext cx="11077020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66340" y="5015468"/>
            <a:ext cx="856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  <a:endParaRPr lang="id-ID" sz="1600" b="1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1815" y="5389881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1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1815" y="5640845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11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1815" y="5889623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25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05220" y="5389881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05220" y="5640845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23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044100" y="5370969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4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044100" y="5621933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10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044100" y="5870711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21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044100" y="6093100"/>
            <a:ext cx="1851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31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Freeform 13"/>
          <p:cNvSpPr>
            <a:spLocks/>
          </p:cNvSpPr>
          <p:nvPr/>
        </p:nvSpPr>
        <p:spPr bwMode="auto">
          <a:xfrm>
            <a:off x="548401" y="2244867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Freeform 13"/>
          <p:cNvSpPr>
            <a:spLocks/>
          </p:cNvSpPr>
          <p:nvPr/>
        </p:nvSpPr>
        <p:spPr bwMode="auto">
          <a:xfrm>
            <a:off x="2114446" y="2630881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Freeform 13"/>
          <p:cNvSpPr>
            <a:spLocks/>
          </p:cNvSpPr>
          <p:nvPr/>
        </p:nvSpPr>
        <p:spPr bwMode="auto">
          <a:xfrm rot="20704708">
            <a:off x="2114446" y="3419983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Freeform 13"/>
          <p:cNvSpPr>
            <a:spLocks/>
          </p:cNvSpPr>
          <p:nvPr/>
        </p:nvSpPr>
        <p:spPr bwMode="auto">
          <a:xfrm rot="20704708">
            <a:off x="6361326" y="2244867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Freeform 13"/>
          <p:cNvSpPr>
            <a:spLocks/>
          </p:cNvSpPr>
          <p:nvPr/>
        </p:nvSpPr>
        <p:spPr bwMode="auto">
          <a:xfrm>
            <a:off x="6361326" y="3424176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Freeform 13"/>
          <p:cNvSpPr>
            <a:spLocks/>
          </p:cNvSpPr>
          <p:nvPr/>
        </p:nvSpPr>
        <p:spPr bwMode="auto">
          <a:xfrm>
            <a:off x="11144837" y="2255156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Freeform 13"/>
          <p:cNvSpPr>
            <a:spLocks/>
          </p:cNvSpPr>
          <p:nvPr/>
        </p:nvSpPr>
        <p:spPr bwMode="auto">
          <a:xfrm rot="1038943">
            <a:off x="10650839" y="2644109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Freeform 13"/>
          <p:cNvSpPr>
            <a:spLocks/>
          </p:cNvSpPr>
          <p:nvPr/>
        </p:nvSpPr>
        <p:spPr bwMode="auto">
          <a:xfrm>
            <a:off x="9065879" y="3423446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Freeform 13"/>
          <p:cNvSpPr>
            <a:spLocks/>
          </p:cNvSpPr>
          <p:nvPr/>
        </p:nvSpPr>
        <p:spPr bwMode="auto">
          <a:xfrm rot="1038943">
            <a:off x="10552937" y="3807818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9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86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1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3" presetID="21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25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1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28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1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31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1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34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1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37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1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0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1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1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6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1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9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5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5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6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6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7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7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7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1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8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8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9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0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9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15" grpId="0"/>
          <p:bldP spid="16" grpId="0"/>
          <p:bldP spid="17" grpId="0"/>
          <p:bldP spid="18" grpId="0"/>
          <p:bldP spid="19" grpId="0"/>
          <p:bldP spid="20" grpId="0"/>
          <p:bldP spid="21" grpId="0"/>
          <p:bldP spid="22" grpId="0"/>
          <p:bldP spid="23" grpId="0"/>
          <p:bldP spid="24" grpId="0"/>
          <p:bldP spid="38" grpId="0" animBg="1"/>
          <p:bldP spid="39" grpId="0" animBg="1"/>
          <p:bldP spid="40" grpId="0" animBg="1"/>
          <p:bldP spid="41" grpId="0" animBg="1"/>
          <p:bldP spid="42" grpId="0" animBg="1"/>
          <p:bldP spid="43" grpId="0" animBg="1"/>
          <p:bldP spid="44" grpId="0" animBg="1"/>
          <p:bldP spid="45" grpId="0" animBg="1"/>
          <p:bldP spid="4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86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3" presetID="21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25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1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28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1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31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1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34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1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37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1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0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1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1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6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1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9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5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5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6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6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7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7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7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1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8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8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9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0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9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15" grpId="0"/>
          <p:bldP spid="16" grpId="0"/>
          <p:bldP spid="17" grpId="0"/>
          <p:bldP spid="18" grpId="0"/>
          <p:bldP spid="19" grpId="0"/>
          <p:bldP spid="20" grpId="0"/>
          <p:bldP spid="21" grpId="0"/>
          <p:bldP spid="22" grpId="0"/>
          <p:bldP spid="23" grpId="0"/>
          <p:bldP spid="24" grpId="0"/>
          <p:bldP spid="38" grpId="0" animBg="1"/>
          <p:bldP spid="39" grpId="0" animBg="1"/>
          <p:bldP spid="40" grpId="0" animBg="1"/>
          <p:bldP spid="41" grpId="0" animBg="1"/>
          <p:bldP spid="42" grpId="0" animBg="1"/>
          <p:bldP spid="43" grpId="0" animBg="1"/>
          <p:bldP spid="44" grpId="0" animBg="1"/>
          <p:bldP spid="45" grpId="0" animBg="1"/>
          <p:bldP spid="46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6519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</a:t>
            </a: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01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957AF8E-9E37-45DF-9718-A2FD1DFCAEC5}"/>
              </a:ext>
            </a:extLst>
          </p:cNvPr>
          <p:cNvGrpSpPr/>
          <p:nvPr/>
        </p:nvGrpSpPr>
        <p:grpSpPr>
          <a:xfrm>
            <a:off x="597057" y="1333536"/>
            <a:ext cx="10985344" cy="4524172"/>
            <a:chOff x="597057" y="1333536"/>
            <a:chExt cx="10985344" cy="4524172"/>
          </a:xfrm>
        </p:grpSpPr>
        <p:sp>
          <p:nvSpPr>
            <p:cNvPr id="5" name="Shape 1950"/>
            <p:cNvSpPr/>
            <p:nvPr/>
          </p:nvSpPr>
          <p:spPr>
            <a:xfrm>
              <a:off x="2118889" y="1333536"/>
              <a:ext cx="2309785" cy="641353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158496" rIns="25400" bIns="121920" anchor="ctr"/>
            <a:lstStyle>
              <a:lvl1pPr>
                <a:lnSpc>
                  <a:spcPct val="90000"/>
                </a:lnSpc>
                <a:defRPr sz="4200" b="1" spc="-84">
                  <a:solidFill>
                    <a:srgbClr val="FFFFFF"/>
                  </a:solidFill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r>
                <a:rPr lang="en-US" sz="1867" spc="0" dirty="0">
                  <a:latin typeface="Arial" panose="020B0604020202020204" pitchFamily="34" charset="0"/>
                  <a:cs typeface="Arial" panose="020B0604020202020204" pitchFamily="34" charset="0"/>
                </a:rPr>
                <a:t>FIRST COLUMN</a:t>
              </a:r>
            </a:p>
          </p:txBody>
        </p:sp>
        <p:sp>
          <p:nvSpPr>
            <p:cNvPr id="6" name="Shape 1951"/>
            <p:cNvSpPr/>
            <p:nvPr/>
          </p:nvSpPr>
          <p:spPr>
            <a:xfrm>
              <a:off x="2118889" y="2053508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Feature 1</a:t>
              </a:r>
            </a:p>
          </p:txBody>
        </p:sp>
        <p:sp>
          <p:nvSpPr>
            <p:cNvPr id="7" name="Shape 1952"/>
            <p:cNvSpPr/>
            <p:nvPr/>
          </p:nvSpPr>
          <p:spPr>
            <a:xfrm>
              <a:off x="2118889" y="2479605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Second Feature</a:t>
              </a:r>
            </a:p>
          </p:txBody>
        </p:sp>
        <p:sp>
          <p:nvSpPr>
            <p:cNvPr id="8" name="Shape 1953"/>
            <p:cNvSpPr/>
            <p:nvPr/>
          </p:nvSpPr>
          <p:spPr>
            <a:xfrm>
              <a:off x="2118889" y="2904411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Option Nr Three</a:t>
              </a:r>
            </a:p>
          </p:txBody>
        </p:sp>
        <p:sp>
          <p:nvSpPr>
            <p:cNvPr id="9" name="Shape 1954"/>
            <p:cNvSpPr/>
            <p:nvPr/>
          </p:nvSpPr>
          <p:spPr>
            <a:xfrm>
              <a:off x="2118889" y="3324095"/>
              <a:ext cx="2309785" cy="425683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4th Element</a:t>
              </a:r>
            </a:p>
          </p:txBody>
        </p:sp>
        <p:sp>
          <p:nvSpPr>
            <p:cNvPr id="10" name="Shape 1955"/>
            <p:cNvSpPr/>
            <p:nvPr/>
          </p:nvSpPr>
          <p:spPr>
            <a:xfrm>
              <a:off x="2118889" y="3746948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Last Feature</a:t>
              </a:r>
            </a:p>
          </p:txBody>
        </p:sp>
        <p:sp>
          <p:nvSpPr>
            <p:cNvPr id="11" name="Shape 1956"/>
            <p:cNvSpPr/>
            <p:nvPr/>
          </p:nvSpPr>
          <p:spPr>
            <a:xfrm>
              <a:off x="2118889" y="4166633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4th Element</a:t>
              </a:r>
            </a:p>
          </p:txBody>
        </p:sp>
        <p:sp>
          <p:nvSpPr>
            <p:cNvPr id="12" name="Shape 1957"/>
            <p:cNvSpPr/>
            <p:nvPr/>
          </p:nvSpPr>
          <p:spPr>
            <a:xfrm>
              <a:off x="2118889" y="4589487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Last Feature</a:t>
              </a:r>
            </a:p>
          </p:txBody>
        </p:sp>
        <p:sp>
          <p:nvSpPr>
            <p:cNvPr id="14" name="Shape 1959"/>
            <p:cNvSpPr/>
            <p:nvPr/>
          </p:nvSpPr>
          <p:spPr>
            <a:xfrm>
              <a:off x="4503465" y="2053508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Feature 1</a:t>
              </a:r>
            </a:p>
          </p:txBody>
        </p:sp>
        <p:sp>
          <p:nvSpPr>
            <p:cNvPr id="15" name="Shape 1960"/>
            <p:cNvSpPr/>
            <p:nvPr/>
          </p:nvSpPr>
          <p:spPr>
            <a:xfrm>
              <a:off x="4503465" y="2479605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Second Feature</a:t>
              </a:r>
            </a:p>
          </p:txBody>
        </p:sp>
        <p:sp>
          <p:nvSpPr>
            <p:cNvPr id="16" name="Shape 1961"/>
            <p:cNvSpPr/>
            <p:nvPr/>
          </p:nvSpPr>
          <p:spPr>
            <a:xfrm>
              <a:off x="4503465" y="2904411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Option Nr Three</a:t>
              </a:r>
            </a:p>
          </p:txBody>
        </p:sp>
        <p:sp>
          <p:nvSpPr>
            <p:cNvPr id="17" name="Shape 1962"/>
            <p:cNvSpPr/>
            <p:nvPr/>
          </p:nvSpPr>
          <p:spPr>
            <a:xfrm>
              <a:off x="4503465" y="3324095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4th Element</a:t>
              </a:r>
            </a:p>
          </p:txBody>
        </p:sp>
        <p:sp>
          <p:nvSpPr>
            <p:cNvPr id="18" name="Shape 1963"/>
            <p:cNvSpPr/>
            <p:nvPr/>
          </p:nvSpPr>
          <p:spPr>
            <a:xfrm>
              <a:off x="4503465" y="3746948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Last Feature</a:t>
              </a:r>
            </a:p>
          </p:txBody>
        </p:sp>
        <p:sp>
          <p:nvSpPr>
            <p:cNvPr id="19" name="Shape 1964"/>
            <p:cNvSpPr/>
            <p:nvPr/>
          </p:nvSpPr>
          <p:spPr>
            <a:xfrm>
              <a:off x="4503465" y="4166633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4th Element</a:t>
              </a:r>
            </a:p>
          </p:txBody>
        </p:sp>
        <p:sp>
          <p:nvSpPr>
            <p:cNvPr id="20" name="Shape 1965"/>
            <p:cNvSpPr/>
            <p:nvPr/>
          </p:nvSpPr>
          <p:spPr>
            <a:xfrm>
              <a:off x="4503465" y="4589487"/>
              <a:ext cx="2309785" cy="425683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Last Feature</a:t>
              </a:r>
            </a:p>
          </p:txBody>
        </p:sp>
        <p:sp>
          <p:nvSpPr>
            <p:cNvPr id="22" name="Shape 1967"/>
            <p:cNvSpPr/>
            <p:nvPr/>
          </p:nvSpPr>
          <p:spPr>
            <a:xfrm>
              <a:off x="6888040" y="2053508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Feature 1</a:t>
              </a:r>
            </a:p>
          </p:txBody>
        </p:sp>
        <p:sp>
          <p:nvSpPr>
            <p:cNvPr id="23" name="Shape 1968"/>
            <p:cNvSpPr/>
            <p:nvPr/>
          </p:nvSpPr>
          <p:spPr>
            <a:xfrm>
              <a:off x="6888040" y="2479605"/>
              <a:ext cx="2309785" cy="425683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Second Feature</a:t>
              </a:r>
            </a:p>
          </p:txBody>
        </p:sp>
        <p:sp>
          <p:nvSpPr>
            <p:cNvPr id="24" name="Shape 1969"/>
            <p:cNvSpPr/>
            <p:nvPr/>
          </p:nvSpPr>
          <p:spPr>
            <a:xfrm>
              <a:off x="6888040" y="2904411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Option Nr Three</a:t>
              </a:r>
            </a:p>
          </p:txBody>
        </p:sp>
        <p:sp>
          <p:nvSpPr>
            <p:cNvPr id="25" name="Shape 1970"/>
            <p:cNvSpPr/>
            <p:nvPr/>
          </p:nvSpPr>
          <p:spPr>
            <a:xfrm>
              <a:off x="6888040" y="3324095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4th Element</a:t>
              </a:r>
            </a:p>
          </p:txBody>
        </p:sp>
        <p:sp>
          <p:nvSpPr>
            <p:cNvPr id="26" name="Shape 1971"/>
            <p:cNvSpPr/>
            <p:nvPr/>
          </p:nvSpPr>
          <p:spPr>
            <a:xfrm>
              <a:off x="6888040" y="3746948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Last Feature</a:t>
              </a:r>
            </a:p>
          </p:txBody>
        </p:sp>
        <p:sp>
          <p:nvSpPr>
            <p:cNvPr id="27" name="Shape 1972"/>
            <p:cNvSpPr/>
            <p:nvPr/>
          </p:nvSpPr>
          <p:spPr>
            <a:xfrm>
              <a:off x="6888040" y="4166633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4th Element</a:t>
              </a:r>
            </a:p>
          </p:txBody>
        </p:sp>
        <p:sp>
          <p:nvSpPr>
            <p:cNvPr id="28" name="Shape 1973"/>
            <p:cNvSpPr/>
            <p:nvPr/>
          </p:nvSpPr>
          <p:spPr>
            <a:xfrm>
              <a:off x="6888040" y="4589487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Last Feature</a:t>
              </a:r>
            </a:p>
          </p:txBody>
        </p:sp>
        <p:sp>
          <p:nvSpPr>
            <p:cNvPr id="30" name="Shape 1975"/>
            <p:cNvSpPr/>
            <p:nvPr/>
          </p:nvSpPr>
          <p:spPr>
            <a:xfrm>
              <a:off x="9272616" y="2053508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Feature 1</a:t>
              </a:r>
            </a:p>
          </p:txBody>
        </p:sp>
        <p:sp>
          <p:nvSpPr>
            <p:cNvPr id="31" name="Shape 1976"/>
            <p:cNvSpPr/>
            <p:nvPr/>
          </p:nvSpPr>
          <p:spPr>
            <a:xfrm>
              <a:off x="9272616" y="2479605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Second Feature</a:t>
              </a:r>
            </a:p>
          </p:txBody>
        </p:sp>
        <p:sp>
          <p:nvSpPr>
            <p:cNvPr id="32" name="Shape 1977"/>
            <p:cNvSpPr/>
            <p:nvPr/>
          </p:nvSpPr>
          <p:spPr>
            <a:xfrm>
              <a:off x="9272616" y="2904411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Option Nr Three</a:t>
              </a:r>
            </a:p>
          </p:txBody>
        </p:sp>
        <p:sp>
          <p:nvSpPr>
            <p:cNvPr id="33" name="Shape 1978"/>
            <p:cNvSpPr/>
            <p:nvPr/>
          </p:nvSpPr>
          <p:spPr>
            <a:xfrm>
              <a:off x="9272616" y="3324095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4th Element</a:t>
              </a:r>
            </a:p>
          </p:txBody>
        </p:sp>
        <p:sp>
          <p:nvSpPr>
            <p:cNvPr id="34" name="Shape 1979"/>
            <p:cNvSpPr/>
            <p:nvPr/>
          </p:nvSpPr>
          <p:spPr>
            <a:xfrm>
              <a:off x="9272616" y="3746948"/>
              <a:ext cx="2309785" cy="425683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Last Feature</a:t>
              </a:r>
            </a:p>
          </p:txBody>
        </p:sp>
        <p:sp>
          <p:nvSpPr>
            <p:cNvPr id="35" name="Shape 1980"/>
            <p:cNvSpPr/>
            <p:nvPr/>
          </p:nvSpPr>
          <p:spPr>
            <a:xfrm>
              <a:off x="9272616" y="4166633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4th Element</a:t>
              </a:r>
            </a:p>
          </p:txBody>
        </p:sp>
        <p:sp>
          <p:nvSpPr>
            <p:cNvPr id="36" name="Shape 1981"/>
            <p:cNvSpPr/>
            <p:nvPr/>
          </p:nvSpPr>
          <p:spPr>
            <a:xfrm>
              <a:off x="9272616" y="4589487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Last Feature</a:t>
              </a:r>
            </a:p>
          </p:txBody>
        </p:sp>
        <p:sp>
          <p:nvSpPr>
            <p:cNvPr id="37" name="Shape 1982"/>
            <p:cNvSpPr/>
            <p:nvPr/>
          </p:nvSpPr>
          <p:spPr>
            <a:xfrm>
              <a:off x="597057" y="2053508"/>
              <a:ext cx="1447040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25400" rIns="25400" bIns="25400" anchor="ctr"/>
            <a:lstStyle>
              <a:lvl1pPr>
                <a:lnSpc>
                  <a:spcPct val="90000"/>
                </a:lnSpc>
                <a:defRPr sz="2700" b="1" spc="-53">
                  <a:solidFill>
                    <a:srgbClr val="FFFFFF"/>
                  </a:solidFill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pPr lvl="0">
                <a:defRPr sz="1800" b="0" spc="0">
                  <a:solidFill>
                    <a:srgbClr val="000000"/>
                  </a:solidFill>
                </a:defRPr>
              </a:pPr>
              <a:r>
                <a:rPr sz="1333" spc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Row Title</a:t>
              </a:r>
            </a:p>
          </p:txBody>
        </p:sp>
        <p:sp>
          <p:nvSpPr>
            <p:cNvPr id="38" name="Shape 1983"/>
            <p:cNvSpPr/>
            <p:nvPr/>
          </p:nvSpPr>
          <p:spPr>
            <a:xfrm>
              <a:off x="597057" y="2479605"/>
              <a:ext cx="1447040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b="1" spc="-53">
                  <a:solidFill>
                    <a:srgbClr val="FFFFFF"/>
                  </a:solidFill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pPr lvl="0">
                <a:defRPr sz="1800" b="0" spc="0">
                  <a:solidFill>
                    <a:srgbClr val="000000"/>
                  </a:solidFill>
                </a:defRPr>
              </a:pPr>
              <a:r>
                <a:rPr sz="1333" spc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Second Row</a:t>
              </a:r>
            </a:p>
          </p:txBody>
        </p:sp>
        <p:sp>
          <p:nvSpPr>
            <p:cNvPr id="39" name="Shape 1984"/>
            <p:cNvSpPr/>
            <p:nvPr/>
          </p:nvSpPr>
          <p:spPr>
            <a:xfrm>
              <a:off x="597057" y="2904411"/>
              <a:ext cx="1447040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25400" rIns="25400" bIns="25400" anchor="ctr"/>
            <a:lstStyle>
              <a:lvl1pPr>
                <a:lnSpc>
                  <a:spcPct val="90000"/>
                </a:lnSpc>
                <a:defRPr sz="2700" b="1" spc="-53">
                  <a:solidFill>
                    <a:srgbClr val="FFFFFF"/>
                  </a:solidFill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pPr lvl="0">
                <a:defRPr sz="1800" b="0" spc="0">
                  <a:solidFill>
                    <a:srgbClr val="000000"/>
                  </a:solidFill>
                </a:defRPr>
              </a:pPr>
              <a:r>
                <a:rPr sz="1333" spc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Rowmatic</a:t>
              </a:r>
            </a:p>
          </p:txBody>
        </p:sp>
        <p:sp>
          <p:nvSpPr>
            <p:cNvPr id="40" name="Shape 1985"/>
            <p:cNvSpPr/>
            <p:nvPr/>
          </p:nvSpPr>
          <p:spPr>
            <a:xfrm>
              <a:off x="597057" y="3324095"/>
              <a:ext cx="1447040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b="1" spc="-53">
                  <a:solidFill>
                    <a:srgbClr val="FFFFFF"/>
                  </a:solidFill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pPr lvl="0">
                <a:defRPr sz="1800" b="0" spc="0">
                  <a:solidFill>
                    <a:srgbClr val="000000"/>
                  </a:solidFill>
                </a:defRPr>
              </a:pPr>
              <a:r>
                <a:rPr sz="1333" spc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Rowmance</a:t>
              </a:r>
            </a:p>
          </p:txBody>
        </p:sp>
        <p:sp>
          <p:nvSpPr>
            <p:cNvPr id="41" name="Shape 1986"/>
            <p:cNvSpPr/>
            <p:nvPr/>
          </p:nvSpPr>
          <p:spPr>
            <a:xfrm>
              <a:off x="597057" y="3746948"/>
              <a:ext cx="1447040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25400" rIns="25400" bIns="25400" anchor="ctr"/>
            <a:lstStyle>
              <a:lvl1pPr>
                <a:lnSpc>
                  <a:spcPct val="90000"/>
                </a:lnSpc>
                <a:defRPr sz="2700" b="1" spc="-53">
                  <a:solidFill>
                    <a:srgbClr val="FFFFFF"/>
                  </a:solidFill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pPr lvl="0">
                <a:defRPr sz="1800" b="0" spc="0">
                  <a:solidFill>
                    <a:srgbClr val="000000"/>
                  </a:solidFill>
                </a:defRPr>
              </a:pPr>
              <a:r>
                <a:rPr sz="1333" spc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Row Row</a:t>
              </a:r>
            </a:p>
          </p:txBody>
        </p:sp>
        <p:sp>
          <p:nvSpPr>
            <p:cNvPr id="42" name="Shape 1987"/>
            <p:cNvSpPr/>
            <p:nvPr/>
          </p:nvSpPr>
          <p:spPr>
            <a:xfrm>
              <a:off x="597057" y="4166633"/>
              <a:ext cx="1447040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b="1" spc="-53">
                  <a:solidFill>
                    <a:srgbClr val="FFFFFF"/>
                  </a:solidFill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pPr lvl="0">
                <a:defRPr sz="1800" b="0" spc="0">
                  <a:solidFill>
                    <a:srgbClr val="000000"/>
                  </a:solidFill>
                </a:defRPr>
              </a:pPr>
              <a:r>
                <a:rPr sz="1333" spc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Rowilicious</a:t>
              </a:r>
            </a:p>
          </p:txBody>
        </p:sp>
        <p:sp>
          <p:nvSpPr>
            <p:cNvPr id="43" name="Shape 1988"/>
            <p:cNvSpPr/>
            <p:nvPr/>
          </p:nvSpPr>
          <p:spPr>
            <a:xfrm>
              <a:off x="597057" y="4589487"/>
              <a:ext cx="1447040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25400" rIns="25400" bIns="25400" anchor="ctr"/>
            <a:lstStyle>
              <a:lvl1pPr>
                <a:lnSpc>
                  <a:spcPct val="90000"/>
                </a:lnSpc>
                <a:defRPr sz="2700" b="1" spc="-53">
                  <a:solidFill>
                    <a:srgbClr val="FFFFFF"/>
                  </a:solidFill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pPr lvl="0">
                <a:defRPr sz="1800" b="0" spc="0">
                  <a:solidFill>
                    <a:srgbClr val="000000"/>
                  </a:solidFill>
                </a:defRPr>
              </a:pPr>
              <a:r>
                <a:rPr sz="1333" spc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Last Row</a:t>
              </a:r>
            </a:p>
          </p:txBody>
        </p:sp>
        <p:sp>
          <p:nvSpPr>
            <p:cNvPr id="45" name="Shape 1956"/>
            <p:cNvSpPr/>
            <p:nvPr/>
          </p:nvSpPr>
          <p:spPr>
            <a:xfrm>
              <a:off x="2118889" y="5009172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4th Element</a:t>
              </a:r>
            </a:p>
          </p:txBody>
        </p:sp>
        <p:sp>
          <p:nvSpPr>
            <p:cNvPr id="47" name="Shape 1964"/>
            <p:cNvSpPr/>
            <p:nvPr/>
          </p:nvSpPr>
          <p:spPr>
            <a:xfrm>
              <a:off x="4503465" y="5009172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4th Element</a:t>
              </a:r>
            </a:p>
          </p:txBody>
        </p:sp>
        <p:sp>
          <p:nvSpPr>
            <p:cNvPr id="48" name="Shape 1972"/>
            <p:cNvSpPr/>
            <p:nvPr/>
          </p:nvSpPr>
          <p:spPr>
            <a:xfrm>
              <a:off x="6888040" y="5009172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4th Element</a:t>
              </a:r>
            </a:p>
          </p:txBody>
        </p:sp>
        <p:sp>
          <p:nvSpPr>
            <p:cNvPr id="49" name="Shape 1980"/>
            <p:cNvSpPr/>
            <p:nvPr/>
          </p:nvSpPr>
          <p:spPr>
            <a:xfrm>
              <a:off x="9272616" y="5009172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4th Element</a:t>
              </a:r>
            </a:p>
          </p:txBody>
        </p:sp>
        <p:sp>
          <p:nvSpPr>
            <p:cNvPr id="50" name="Shape 1987"/>
            <p:cNvSpPr/>
            <p:nvPr/>
          </p:nvSpPr>
          <p:spPr>
            <a:xfrm>
              <a:off x="597057" y="5009172"/>
              <a:ext cx="1447040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b="1" spc="-53">
                  <a:solidFill>
                    <a:srgbClr val="FFFFFF"/>
                  </a:solidFill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pPr lvl="0">
                <a:defRPr sz="1800" b="0" spc="0">
                  <a:solidFill>
                    <a:srgbClr val="000000"/>
                  </a:solidFill>
                </a:defRPr>
              </a:pPr>
              <a:r>
                <a:rPr sz="1333" spc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Rowilicious</a:t>
              </a:r>
            </a:p>
          </p:txBody>
        </p:sp>
        <p:sp>
          <p:nvSpPr>
            <p:cNvPr id="51" name="Shape 1957"/>
            <p:cNvSpPr/>
            <p:nvPr/>
          </p:nvSpPr>
          <p:spPr>
            <a:xfrm>
              <a:off x="2118889" y="5432025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Last Feature</a:t>
              </a:r>
            </a:p>
          </p:txBody>
        </p:sp>
        <p:sp>
          <p:nvSpPr>
            <p:cNvPr id="52" name="Shape 1965"/>
            <p:cNvSpPr/>
            <p:nvPr/>
          </p:nvSpPr>
          <p:spPr>
            <a:xfrm>
              <a:off x="4503465" y="5432025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Last Feature</a:t>
              </a:r>
            </a:p>
          </p:txBody>
        </p:sp>
        <p:sp>
          <p:nvSpPr>
            <p:cNvPr id="53" name="Shape 1973"/>
            <p:cNvSpPr/>
            <p:nvPr/>
          </p:nvSpPr>
          <p:spPr>
            <a:xfrm>
              <a:off x="6888040" y="5432025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Last Feature</a:t>
              </a:r>
            </a:p>
          </p:txBody>
        </p:sp>
        <p:sp>
          <p:nvSpPr>
            <p:cNvPr id="54" name="Shape 1981"/>
            <p:cNvSpPr/>
            <p:nvPr/>
          </p:nvSpPr>
          <p:spPr>
            <a:xfrm>
              <a:off x="9272616" y="5432025"/>
              <a:ext cx="2309785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0" rIns="0" bIns="0" anchor="ctr"/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>
                <a:defRPr sz="1800" spc="0"/>
              </a:pPr>
              <a:r>
                <a:rPr sz="1333" spc="-27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Last Feature</a:t>
              </a:r>
            </a:p>
          </p:txBody>
        </p:sp>
        <p:sp>
          <p:nvSpPr>
            <p:cNvPr id="55" name="Shape 1988"/>
            <p:cNvSpPr/>
            <p:nvPr/>
          </p:nvSpPr>
          <p:spPr>
            <a:xfrm>
              <a:off x="597057" y="5432025"/>
              <a:ext cx="1447040" cy="42568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25400" rIns="25400" bIns="25400" anchor="ctr"/>
            <a:lstStyle>
              <a:lvl1pPr>
                <a:lnSpc>
                  <a:spcPct val="90000"/>
                </a:lnSpc>
                <a:defRPr sz="2700" b="1" spc="-53">
                  <a:solidFill>
                    <a:srgbClr val="FFFFFF"/>
                  </a:solidFill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pPr lvl="0">
                <a:defRPr sz="1800" b="0" spc="0">
                  <a:solidFill>
                    <a:srgbClr val="000000"/>
                  </a:solidFill>
                </a:defRPr>
              </a:pPr>
              <a:r>
                <a:rPr sz="1333" spc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Last Row</a:t>
              </a:r>
            </a:p>
          </p:txBody>
        </p:sp>
        <p:sp>
          <p:nvSpPr>
            <p:cNvPr id="56" name="Shape 1950"/>
            <p:cNvSpPr/>
            <p:nvPr/>
          </p:nvSpPr>
          <p:spPr>
            <a:xfrm>
              <a:off x="4503464" y="1333536"/>
              <a:ext cx="2309785" cy="641353"/>
            </a:xfrm>
            <a:prstGeom prst="rect">
              <a:avLst/>
            </a:prstGeom>
            <a:solidFill>
              <a:schemeClr val="accent2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158496" rIns="25400" bIns="121920" anchor="ctr"/>
            <a:lstStyle>
              <a:lvl1pPr>
                <a:lnSpc>
                  <a:spcPct val="90000"/>
                </a:lnSpc>
                <a:defRPr sz="4200" b="1" spc="-84">
                  <a:solidFill>
                    <a:srgbClr val="FFFFFF"/>
                  </a:solidFill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r>
                <a:rPr lang="en-US" sz="1867" spc="0" dirty="0">
                  <a:latin typeface="Arial" panose="020B0604020202020204" pitchFamily="34" charset="0"/>
                  <a:cs typeface="Arial" panose="020B0604020202020204" pitchFamily="34" charset="0"/>
                </a:rPr>
                <a:t>2ND COLUMN</a:t>
              </a:r>
            </a:p>
          </p:txBody>
        </p:sp>
        <p:sp>
          <p:nvSpPr>
            <p:cNvPr id="57" name="Shape 1950"/>
            <p:cNvSpPr/>
            <p:nvPr/>
          </p:nvSpPr>
          <p:spPr>
            <a:xfrm>
              <a:off x="6888041" y="1333536"/>
              <a:ext cx="2309785" cy="641353"/>
            </a:xfrm>
            <a:prstGeom prst="rect">
              <a:avLst/>
            </a:prstGeom>
            <a:solidFill>
              <a:schemeClr val="accent3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158496" rIns="25400" bIns="121920" anchor="ctr"/>
            <a:lstStyle>
              <a:lvl1pPr>
                <a:lnSpc>
                  <a:spcPct val="90000"/>
                </a:lnSpc>
                <a:defRPr sz="4200" b="1" spc="-84">
                  <a:solidFill>
                    <a:srgbClr val="FFFFFF"/>
                  </a:solidFill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r>
                <a:rPr lang="en-US" sz="1867" spc="0" dirty="0">
                  <a:latin typeface="Arial" panose="020B0604020202020204" pitchFamily="34" charset="0"/>
                  <a:cs typeface="Arial" panose="020B0604020202020204" pitchFamily="34" charset="0"/>
                </a:rPr>
                <a:t>THIRD COLUMN</a:t>
              </a:r>
            </a:p>
          </p:txBody>
        </p:sp>
        <p:sp>
          <p:nvSpPr>
            <p:cNvPr id="58" name="Shape 1950"/>
            <p:cNvSpPr/>
            <p:nvPr/>
          </p:nvSpPr>
          <p:spPr>
            <a:xfrm>
              <a:off x="9272616" y="1333536"/>
              <a:ext cx="2309785" cy="641353"/>
            </a:xfrm>
            <a:prstGeom prst="rect">
              <a:avLst/>
            </a:prstGeom>
            <a:solidFill>
              <a:schemeClr val="accent4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192000" tIns="158496" rIns="25400" bIns="121920" anchor="ctr"/>
            <a:lstStyle>
              <a:lvl1pPr>
                <a:lnSpc>
                  <a:spcPct val="90000"/>
                </a:lnSpc>
                <a:defRPr sz="4200" b="1" spc="-84">
                  <a:solidFill>
                    <a:srgbClr val="FFFFFF"/>
                  </a:solidFill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r>
                <a:rPr lang="en-US" sz="1867" spc="0" dirty="0">
                  <a:latin typeface="Arial" panose="020B0604020202020204" pitchFamily="34" charset="0"/>
                  <a:cs typeface="Arial" panose="020B0604020202020204" pitchFamily="34" charset="0"/>
                </a:rPr>
                <a:t>LAST COLUMN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575410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Calendar</a:t>
            </a:r>
            <a:r>
              <a:rPr lang="id-ID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2022</a:t>
            </a:r>
            <a:endParaRPr lang="en-US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en-US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5396780"/>
              </p:ext>
            </p:extLst>
          </p:nvPr>
        </p:nvGraphicFramePr>
        <p:xfrm>
          <a:off x="566340" y="1537259"/>
          <a:ext cx="3599260" cy="3145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137">
                <a:tc gridSpan="7">
                  <a:txBody>
                    <a:bodyPr/>
                    <a:lstStyle/>
                    <a:p>
                      <a:pPr algn="ctr"/>
                      <a:r>
                        <a:rPr lang="id-ID" sz="1800" dirty="0">
                          <a:solidFill>
                            <a:schemeClr val="bg2"/>
                          </a:solidFill>
                          <a:latin typeface="+mj-lt"/>
                        </a:rPr>
                        <a:t>APRIL</a:t>
                      </a:r>
                      <a:endParaRPr lang="en-US" sz="180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10253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u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M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o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T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u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W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e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T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h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F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at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566340" y="5350649"/>
            <a:ext cx="11077020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66340" y="5016877"/>
            <a:ext cx="856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  <a:endParaRPr lang="id-ID" sz="1600" b="1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1815" y="5391290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5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1815" y="5642254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27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05220" y="5391290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05220" y="5642254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11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44100" y="5372378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1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44100" y="5623342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17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044100" y="5872120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29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4355408"/>
              </p:ext>
            </p:extLst>
          </p:nvPr>
        </p:nvGraphicFramePr>
        <p:xfrm>
          <a:off x="4305220" y="1558987"/>
          <a:ext cx="3599260" cy="3145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137">
                <a:tc gridSpan="7">
                  <a:txBody>
                    <a:bodyPr/>
                    <a:lstStyle/>
                    <a:p>
                      <a:pPr algn="ctr"/>
                      <a:r>
                        <a:rPr lang="id-ID" sz="1800" dirty="0">
                          <a:solidFill>
                            <a:schemeClr val="bg2"/>
                          </a:solidFill>
                          <a:latin typeface="+mj-lt"/>
                        </a:rPr>
                        <a:t>MAY</a:t>
                      </a:r>
                      <a:endParaRPr lang="en-US" sz="180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10253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u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M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o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T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u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W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e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T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h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F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at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7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14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21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28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84607"/>
              </p:ext>
            </p:extLst>
          </p:nvPr>
        </p:nvGraphicFramePr>
        <p:xfrm>
          <a:off x="8044100" y="1558987"/>
          <a:ext cx="3599260" cy="3145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137">
                <a:tc gridSpan="7">
                  <a:txBody>
                    <a:bodyPr/>
                    <a:lstStyle/>
                    <a:p>
                      <a:pPr algn="ctr"/>
                      <a:r>
                        <a:rPr lang="id-ID" sz="1800" dirty="0">
                          <a:solidFill>
                            <a:schemeClr val="bg2"/>
                          </a:solidFill>
                          <a:latin typeface="+mj-lt"/>
                        </a:rPr>
                        <a:t>JUNE</a:t>
                      </a:r>
                      <a:endParaRPr lang="en-US" sz="180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10253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u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M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o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T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u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W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e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T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h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F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at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4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11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18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25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7" name="Freeform 13"/>
          <p:cNvSpPr>
            <a:spLocks/>
          </p:cNvSpPr>
          <p:nvPr/>
        </p:nvSpPr>
        <p:spPr bwMode="auto">
          <a:xfrm>
            <a:off x="2148768" y="2685453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Freeform 13"/>
          <p:cNvSpPr>
            <a:spLocks/>
          </p:cNvSpPr>
          <p:nvPr/>
        </p:nvSpPr>
        <p:spPr bwMode="auto">
          <a:xfrm>
            <a:off x="2642766" y="3839517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Freeform 13"/>
          <p:cNvSpPr>
            <a:spLocks/>
          </p:cNvSpPr>
          <p:nvPr/>
        </p:nvSpPr>
        <p:spPr bwMode="auto">
          <a:xfrm>
            <a:off x="5363853" y="2234237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Freeform 13"/>
          <p:cNvSpPr>
            <a:spLocks/>
          </p:cNvSpPr>
          <p:nvPr/>
        </p:nvSpPr>
        <p:spPr bwMode="auto">
          <a:xfrm>
            <a:off x="6387167" y="2631586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Freeform 13"/>
          <p:cNvSpPr>
            <a:spLocks/>
          </p:cNvSpPr>
          <p:nvPr/>
        </p:nvSpPr>
        <p:spPr bwMode="auto">
          <a:xfrm>
            <a:off x="10103807" y="2234237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13"/>
          <p:cNvSpPr>
            <a:spLocks/>
          </p:cNvSpPr>
          <p:nvPr/>
        </p:nvSpPr>
        <p:spPr bwMode="auto">
          <a:xfrm>
            <a:off x="10103807" y="3839517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13"/>
          <p:cNvSpPr>
            <a:spLocks/>
          </p:cNvSpPr>
          <p:nvPr/>
        </p:nvSpPr>
        <p:spPr bwMode="auto">
          <a:xfrm>
            <a:off x="11169682" y="2998226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93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7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Calendar</a:t>
            </a:r>
            <a:r>
              <a:rPr lang="id-ID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2022</a:t>
            </a:r>
            <a:endParaRPr lang="en-US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en-US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157344"/>
              </p:ext>
            </p:extLst>
          </p:nvPr>
        </p:nvGraphicFramePr>
        <p:xfrm>
          <a:off x="566340" y="1537259"/>
          <a:ext cx="3599260" cy="3145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137">
                <a:tc gridSpan="7">
                  <a:txBody>
                    <a:bodyPr/>
                    <a:lstStyle/>
                    <a:p>
                      <a:pPr algn="ctr"/>
                      <a:r>
                        <a:rPr lang="id-ID" sz="1800" dirty="0">
                          <a:solidFill>
                            <a:schemeClr val="bg1"/>
                          </a:solidFill>
                          <a:latin typeface="+mj-lt"/>
                        </a:rPr>
                        <a:t>JULY</a:t>
                      </a:r>
                      <a:endParaRPr lang="en-US" sz="18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10253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u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M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o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T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u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W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e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T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h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F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at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31</a:t>
                      </a:r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4939069"/>
              </p:ext>
            </p:extLst>
          </p:nvPr>
        </p:nvGraphicFramePr>
        <p:xfrm>
          <a:off x="4305220" y="1537259"/>
          <a:ext cx="3599260" cy="3145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137">
                <a:tc gridSpan="7">
                  <a:txBody>
                    <a:bodyPr/>
                    <a:lstStyle/>
                    <a:p>
                      <a:pPr algn="ctr"/>
                      <a:r>
                        <a:rPr lang="id-ID" sz="1800" dirty="0">
                          <a:solidFill>
                            <a:schemeClr val="bg1"/>
                          </a:solidFill>
                          <a:latin typeface="+mj-lt"/>
                        </a:rPr>
                        <a:t>AUGUST</a:t>
                      </a:r>
                      <a:endParaRPr lang="en-US" sz="18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10253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u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M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o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T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u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W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e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T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h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F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at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6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13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20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27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31</a:t>
                      </a:r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546209"/>
              </p:ext>
            </p:extLst>
          </p:nvPr>
        </p:nvGraphicFramePr>
        <p:xfrm>
          <a:off x="8044100" y="1537259"/>
          <a:ext cx="3599260" cy="3145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137">
                <a:tc gridSpan="7">
                  <a:txBody>
                    <a:bodyPr/>
                    <a:lstStyle/>
                    <a:p>
                      <a:pPr algn="ctr"/>
                      <a:r>
                        <a:rPr lang="id-ID" sz="1800" dirty="0">
                          <a:solidFill>
                            <a:schemeClr val="bg1"/>
                          </a:solidFill>
                          <a:latin typeface="+mj-lt"/>
                        </a:rPr>
                        <a:t>SEPTEMBER</a:t>
                      </a:r>
                      <a:endParaRPr lang="en-US" sz="18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10253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u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M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o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T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u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W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e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T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h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F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at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Freeform 13"/>
          <p:cNvSpPr>
            <a:spLocks/>
          </p:cNvSpPr>
          <p:nvPr/>
        </p:nvSpPr>
        <p:spPr bwMode="auto">
          <a:xfrm>
            <a:off x="3671602" y="2234237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13"/>
          <p:cNvSpPr>
            <a:spLocks/>
          </p:cNvSpPr>
          <p:nvPr/>
        </p:nvSpPr>
        <p:spPr bwMode="auto">
          <a:xfrm>
            <a:off x="1595504" y="3839517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eform 13"/>
          <p:cNvSpPr>
            <a:spLocks/>
          </p:cNvSpPr>
          <p:nvPr/>
        </p:nvSpPr>
        <p:spPr bwMode="auto">
          <a:xfrm>
            <a:off x="5363852" y="3077972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eform 13"/>
          <p:cNvSpPr>
            <a:spLocks/>
          </p:cNvSpPr>
          <p:nvPr/>
        </p:nvSpPr>
        <p:spPr bwMode="auto">
          <a:xfrm>
            <a:off x="7410482" y="3454825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13"/>
          <p:cNvSpPr>
            <a:spLocks/>
          </p:cNvSpPr>
          <p:nvPr/>
        </p:nvSpPr>
        <p:spPr bwMode="auto">
          <a:xfrm>
            <a:off x="9112893" y="3370579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13"/>
          <p:cNvSpPr>
            <a:spLocks/>
          </p:cNvSpPr>
          <p:nvPr/>
        </p:nvSpPr>
        <p:spPr bwMode="auto">
          <a:xfrm>
            <a:off x="10103807" y="2606166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reeform 13"/>
          <p:cNvSpPr>
            <a:spLocks/>
          </p:cNvSpPr>
          <p:nvPr/>
        </p:nvSpPr>
        <p:spPr bwMode="auto">
          <a:xfrm>
            <a:off x="11149362" y="3370579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566340" y="5511800"/>
            <a:ext cx="11077020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66340" y="5178028"/>
            <a:ext cx="856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  <a:endParaRPr lang="id-ID" sz="1600" b="1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1815" y="5552441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1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1815" y="5803405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25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1815" y="6052183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26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00695" y="5552441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15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00695" y="5803405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23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044100" y="5533529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7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044100" y="5784493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19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044100" y="6033271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23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044100" y="6255660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30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00695" y="6052182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26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3"/>
          <p:cNvSpPr>
            <a:spLocks/>
          </p:cNvSpPr>
          <p:nvPr/>
        </p:nvSpPr>
        <p:spPr bwMode="auto">
          <a:xfrm>
            <a:off x="2118281" y="3760730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Freeform 13"/>
          <p:cNvSpPr>
            <a:spLocks/>
          </p:cNvSpPr>
          <p:nvPr/>
        </p:nvSpPr>
        <p:spPr bwMode="auto">
          <a:xfrm>
            <a:off x="5858422" y="3370579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Freeform 13"/>
          <p:cNvSpPr>
            <a:spLocks/>
          </p:cNvSpPr>
          <p:nvPr/>
        </p:nvSpPr>
        <p:spPr bwMode="auto">
          <a:xfrm>
            <a:off x="11149362" y="3798124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150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0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5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 animBg="1"/>
      <p:bldP spid="27" grpId="0" animBg="1"/>
      <p:bldP spid="2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Calendar</a:t>
            </a:r>
            <a:r>
              <a:rPr lang="id-ID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2022</a:t>
            </a:r>
            <a:endParaRPr lang="en-US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fld>
            <a:endParaRPr lang="en-US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691048"/>
              </p:ext>
            </p:extLst>
          </p:nvPr>
        </p:nvGraphicFramePr>
        <p:xfrm>
          <a:off x="561815" y="1558987"/>
          <a:ext cx="3599260" cy="3145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137">
                <a:tc gridSpan="7">
                  <a:txBody>
                    <a:bodyPr/>
                    <a:lstStyle/>
                    <a:p>
                      <a:pPr algn="ctr"/>
                      <a:r>
                        <a:rPr lang="id-ID" sz="1800" b="1" dirty="0">
                          <a:solidFill>
                            <a:schemeClr val="bg1"/>
                          </a:solidFill>
                          <a:latin typeface="+mj-lt"/>
                        </a:rPr>
                        <a:t>OCTOBER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10253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u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M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o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T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u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W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e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T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h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F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at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15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22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30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0533831"/>
              </p:ext>
            </p:extLst>
          </p:nvPr>
        </p:nvGraphicFramePr>
        <p:xfrm>
          <a:off x="4300695" y="1558987"/>
          <a:ext cx="3599260" cy="3145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137">
                <a:tc gridSpan="7">
                  <a:txBody>
                    <a:bodyPr/>
                    <a:lstStyle/>
                    <a:p>
                      <a:pPr algn="ctr"/>
                      <a:r>
                        <a:rPr lang="id-ID" sz="1800" b="1" dirty="0">
                          <a:solidFill>
                            <a:schemeClr val="bg1"/>
                          </a:solidFill>
                          <a:latin typeface="+mj-lt"/>
                        </a:rPr>
                        <a:t>NOVEMBER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10253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u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M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o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T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u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W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e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T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h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F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at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0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0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0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5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10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11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12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13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14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15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16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17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18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19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20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21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22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23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24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25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26</a:t>
                      </a: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27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28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29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300" b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30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d-ID" b="0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9746445"/>
              </p:ext>
            </p:extLst>
          </p:nvPr>
        </p:nvGraphicFramePr>
        <p:xfrm>
          <a:off x="8044100" y="1537259"/>
          <a:ext cx="3599260" cy="3145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1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137">
                <a:tc gridSpan="7">
                  <a:txBody>
                    <a:bodyPr/>
                    <a:lstStyle/>
                    <a:p>
                      <a:pPr algn="ctr"/>
                      <a:r>
                        <a:rPr lang="id-ID" sz="1800" dirty="0">
                          <a:solidFill>
                            <a:schemeClr val="bg2"/>
                          </a:solidFill>
                          <a:latin typeface="+mj-lt"/>
                        </a:rPr>
                        <a:t>SEPTEMBER</a:t>
                      </a:r>
                      <a:endParaRPr lang="en-US" sz="180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10253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u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M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o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T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u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W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e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T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h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F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  <a:r>
                        <a:rPr lang="id-ID" sz="1400" b="1" dirty="0">
                          <a:solidFill>
                            <a:schemeClr val="bg1"/>
                          </a:solidFill>
                          <a:latin typeface="+mj-lt"/>
                        </a:rPr>
                        <a:t>at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21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22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23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24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25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26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27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28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29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30</a:t>
                      </a: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37">
                <a:tc>
                  <a:txBody>
                    <a:bodyPr/>
                    <a:lstStyle/>
                    <a:p>
                      <a:pPr algn="ctr"/>
                      <a:r>
                        <a:rPr lang="id-ID" sz="13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31</a:t>
                      </a:r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64867" marR="64867" marT="32433" marB="32433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9" name="Straight Connector 8"/>
          <p:cNvCxnSpPr/>
          <p:nvPr/>
        </p:nvCxnSpPr>
        <p:spPr>
          <a:xfrm>
            <a:off x="566340" y="5511800"/>
            <a:ext cx="11077020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66340" y="5178028"/>
            <a:ext cx="856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  <a:endParaRPr lang="id-ID" sz="1600" b="1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1815" y="5552441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10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1815" y="5803405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20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1815" y="6052183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25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05220" y="5552441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1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05220" y="5803405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7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44100" y="5533529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1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44100" y="5784493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5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00695" y="6033271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15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00695" y="6255660"/>
            <a:ext cx="1853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 23</a:t>
            </a:r>
            <a:r>
              <a:rPr lang="en-US" sz="1200" b="1" baseline="30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Event</a:t>
            </a:r>
            <a:endParaRPr lang="id-ID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Freeform 13"/>
          <p:cNvSpPr>
            <a:spLocks/>
          </p:cNvSpPr>
          <p:nvPr/>
        </p:nvSpPr>
        <p:spPr bwMode="auto">
          <a:xfrm>
            <a:off x="1595504" y="2606166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Freeform 13"/>
          <p:cNvSpPr>
            <a:spLocks/>
          </p:cNvSpPr>
          <p:nvPr/>
        </p:nvSpPr>
        <p:spPr bwMode="auto">
          <a:xfrm>
            <a:off x="2114875" y="3454825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13"/>
          <p:cNvSpPr>
            <a:spLocks/>
          </p:cNvSpPr>
          <p:nvPr/>
        </p:nvSpPr>
        <p:spPr bwMode="auto">
          <a:xfrm>
            <a:off x="5844123" y="2234023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13"/>
          <p:cNvSpPr>
            <a:spLocks/>
          </p:cNvSpPr>
          <p:nvPr/>
        </p:nvSpPr>
        <p:spPr bwMode="auto">
          <a:xfrm>
            <a:off x="5844123" y="3036463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 13"/>
          <p:cNvSpPr>
            <a:spLocks/>
          </p:cNvSpPr>
          <p:nvPr/>
        </p:nvSpPr>
        <p:spPr bwMode="auto">
          <a:xfrm>
            <a:off x="6378041" y="3398505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"/>
          <p:cNvSpPr>
            <a:spLocks/>
          </p:cNvSpPr>
          <p:nvPr/>
        </p:nvSpPr>
        <p:spPr bwMode="auto">
          <a:xfrm>
            <a:off x="10581327" y="2231292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3"/>
          <p:cNvSpPr>
            <a:spLocks/>
          </p:cNvSpPr>
          <p:nvPr/>
        </p:nvSpPr>
        <p:spPr bwMode="auto">
          <a:xfrm>
            <a:off x="9096195" y="2636844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Freeform 13"/>
          <p:cNvSpPr>
            <a:spLocks/>
          </p:cNvSpPr>
          <p:nvPr/>
        </p:nvSpPr>
        <p:spPr bwMode="auto">
          <a:xfrm>
            <a:off x="3137975" y="3020440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Freeform 13"/>
          <p:cNvSpPr>
            <a:spLocks/>
          </p:cNvSpPr>
          <p:nvPr/>
        </p:nvSpPr>
        <p:spPr bwMode="auto">
          <a:xfrm>
            <a:off x="5361591" y="2629238"/>
            <a:ext cx="493998" cy="563486"/>
          </a:xfrm>
          <a:custGeom>
            <a:avLst/>
            <a:gdLst>
              <a:gd name="T0" fmla="*/ 123 w 236"/>
              <a:gd name="T1" fmla="*/ 271 h 271"/>
              <a:gd name="T2" fmla="*/ 30 w 236"/>
              <a:gd name="T3" fmla="*/ 221 h 271"/>
              <a:gd name="T4" fmla="*/ 30 w 236"/>
              <a:gd name="T5" fmla="*/ 81 h 271"/>
              <a:gd name="T6" fmla="*/ 143 w 236"/>
              <a:gd name="T7" fmla="*/ 0 h 271"/>
              <a:gd name="T8" fmla="*/ 147 w 236"/>
              <a:gd name="T9" fmla="*/ 0 h 271"/>
              <a:gd name="T10" fmla="*/ 159 w 236"/>
              <a:gd name="T11" fmla="*/ 11 h 271"/>
              <a:gd name="T12" fmla="*/ 150 w 236"/>
              <a:gd name="T13" fmla="*/ 26 h 271"/>
              <a:gd name="T14" fmla="*/ 45 w 236"/>
              <a:gd name="T15" fmla="*/ 112 h 271"/>
              <a:gd name="T16" fmla="*/ 90 w 236"/>
              <a:gd name="T17" fmla="*/ 238 h 271"/>
              <a:gd name="T18" fmla="*/ 122 w 236"/>
              <a:gd name="T19" fmla="*/ 244 h 271"/>
              <a:gd name="T20" fmla="*/ 122 w 236"/>
              <a:gd name="T21" fmla="*/ 244 h 271"/>
              <a:gd name="T22" fmla="*/ 207 w 236"/>
              <a:gd name="T23" fmla="*/ 172 h 271"/>
              <a:gd name="T24" fmla="*/ 192 w 236"/>
              <a:gd name="T25" fmla="*/ 110 h 271"/>
              <a:gd name="T26" fmla="*/ 130 w 236"/>
              <a:gd name="T27" fmla="*/ 74 h 271"/>
              <a:gd name="T28" fmla="*/ 120 w 236"/>
              <a:gd name="T29" fmla="*/ 62 h 271"/>
              <a:gd name="T30" fmla="*/ 134 w 236"/>
              <a:gd name="T31" fmla="*/ 48 h 271"/>
              <a:gd name="T32" fmla="*/ 136 w 236"/>
              <a:gd name="T33" fmla="*/ 48 h 271"/>
              <a:gd name="T34" fmla="*/ 234 w 236"/>
              <a:gd name="T35" fmla="*/ 154 h 271"/>
              <a:gd name="T36" fmla="*/ 158 w 236"/>
              <a:gd name="T37" fmla="*/ 265 h 271"/>
              <a:gd name="T38" fmla="*/ 123 w 236"/>
              <a:gd name="T39" fmla="*/ 271 h 271"/>
              <a:gd name="T40" fmla="*/ 123 w 236"/>
              <a:gd name="T41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6" h="271">
                <a:moveTo>
                  <a:pt x="123" y="271"/>
                </a:moveTo>
                <a:cubicBezTo>
                  <a:pt x="86" y="271"/>
                  <a:pt x="50" y="252"/>
                  <a:pt x="30" y="221"/>
                </a:cubicBezTo>
                <a:cubicBezTo>
                  <a:pt x="0" y="177"/>
                  <a:pt x="8" y="119"/>
                  <a:pt x="30" y="81"/>
                </a:cubicBezTo>
                <a:cubicBezTo>
                  <a:pt x="52" y="44"/>
                  <a:pt x="91" y="16"/>
                  <a:pt x="143" y="0"/>
                </a:cubicBezTo>
                <a:cubicBezTo>
                  <a:pt x="144" y="0"/>
                  <a:pt x="146" y="0"/>
                  <a:pt x="147" y="0"/>
                </a:cubicBezTo>
                <a:cubicBezTo>
                  <a:pt x="153" y="0"/>
                  <a:pt x="158" y="4"/>
                  <a:pt x="159" y="11"/>
                </a:cubicBezTo>
                <a:cubicBezTo>
                  <a:pt x="160" y="17"/>
                  <a:pt x="158" y="23"/>
                  <a:pt x="150" y="26"/>
                </a:cubicBezTo>
                <a:cubicBezTo>
                  <a:pt x="113" y="37"/>
                  <a:pt x="64" y="61"/>
                  <a:pt x="45" y="112"/>
                </a:cubicBezTo>
                <a:cubicBezTo>
                  <a:pt x="28" y="157"/>
                  <a:pt x="38" y="217"/>
                  <a:pt x="90" y="238"/>
                </a:cubicBezTo>
                <a:cubicBezTo>
                  <a:pt x="100" y="242"/>
                  <a:pt x="111" y="244"/>
                  <a:pt x="122" y="244"/>
                </a:cubicBezTo>
                <a:cubicBezTo>
                  <a:pt x="122" y="244"/>
                  <a:pt x="122" y="244"/>
                  <a:pt x="122" y="244"/>
                </a:cubicBezTo>
                <a:cubicBezTo>
                  <a:pt x="164" y="244"/>
                  <a:pt x="200" y="213"/>
                  <a:pt x="207" y="172"/>
                </a:cubicBezTo>
                <a:cubicBezTo>
                  <a:pt x="210" y="150"/>
                  <a:pt x="205" y="127"/>
                  <a:pt x="192" y="110"/>
                </a:cubicBezTo>
                <a:cubicBezTo>
                  <a:pt x="178" y="90"/>
                  <a:pt x="155" y="77"/>
                  <a:pt x="130" y="74"/>
                </a:cubicBezTo>
                <a:cubicBezTo>
                  <a:pt x="124" y="73"/>
                  <a:pt x="120" y="68"/>
                  <a:pt x="120" y="62"/>
                </a:cubicBezTo>
                <a:cubicBezTo>
                  <a:pt x="121" y="55"/>
                  <a:pt x="126" y="48"/>
                  <a:pt x="134" y="48"/>
                </a:cubicBezTo>
                <a:cubicBezTo>
                  <a:pt x="135" y="48"/>
                  <a:pt x="136" y="48"/>
                  <a:pt x="136" y="48"/>
                </a:cubicBezTo>
                <a:cubicBezTo>
                  <a:pt x="191" y="56"/>
                  <a:pt x="232" y="100"/>
                  <a:pt x="234" y="154"/>
                </a:cubicBezTo>
                <a:cubicBezTo>
                  <a:pt x="236" y="203"/>
                  <a:pt x="205" y="249"/>
                  <a:pt x="158" y="265"/>
                </a:cubicBezTo>
                <a:cubicBezTo>
                  <a:pt x="147" y="269"/>
                  <a:pt x="135" y="271"/>
                  <a:pt x="123" y="271"/>
                </a:cubicBezTo>
                <a:cubicBezTo>
                  <a:pt x="123" y="271"/>
                  <a:pt x="123" y="271"/>
                  <a:pt x="123" y="2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289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5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8089"/>
            <a:ext cx="10515600" cy="1325563"/>
          </a:xfrm>
        </p:spPr>
        <p:txBody>
          <a:bodyPr>
            <a:normAutofit/>
          </a:bodyPr>
          <a:lstStyle/>
          <a:p>
            <a:r>
              <a:rPr lang="id-ID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Calendar</a:t>
            </a:r>
            <a:r>
              <a:rPr lang="id-ID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Event</a:t>
            </a:r>
            <a:endParaRPr lang="en-US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/>
              <a:t>23</a:t>
            </a:fld>
            <a:endParaRPr lang="en-US"/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612439"/>
              </p:ext>
            </p:extLst>
          </p:nvPr>
        </p:nvGraphicFramePr>
        <p:xfrm>
          <a:off x="838202" y="1295422"/>
          <a:ext cx="10515596" cy="53598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2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01986">
                <a:tc gridSpan="7">
                  <a:txBody>
                    <a:bodyPr/>
                    <a:lstStyle/>
                    <a:p>
                      <a:pPr algn="l"/>
                      <a:r>
                        <a:rPr lang="id-ID" sz="1300" b="0" cap="none" spc="-20" baseline="0" dirty="0">
                          <a:solidFill>
                            <a:schemeClr val="bg1"/>
                          </a:solidFill>
                          <a:latin typeface="+mj-lt"/>
                          <a:ea typeface="Open Sans Semibold" pitchFamily="34" charset="0"/>
                          <a:cs typeface="Open Sans Semibold" pitchFamily="34" charset="0"/>
                        </a:rPr>
                        <a:t>MONTH</a:t>
                      </a:r>
                      <a:endParaRPr lang="en-US" sz="1300" b="0" cap="none" spc="-20" baseline="0" dirty="0">
                        <a:solidFill>
                          <a:schemeClr val="bg1"/>
                        </a:solidFill>
                        <a:latin typeface="+mj-lt"/>
                        <a:ea typeface="Open Sans Semibold" pitchFamily="34" charset="0"/>
                        <a:cs typeface="Open Sans Semibold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300" b="0" cap="all" spc="-20" baseline="0" dirty="0">
                        <a:solidFill>
                          <a:schemeClr val="bg1"/>
                        </a:solidFill>
                        <a:latin typeface="+mj-lt"/>
                        <a:ea typeface="Open Sans Semibold" pitchFamily="34" charset="0"/>
                        <a:cs typeface="Open Sans Semibold" pitchFamily="34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300" b="0" cap="all" spc="-20" baseline="0" dirty="0">
                        <a:solidFill>
                          <a:schemeClr val="bg1"/>
                        </a:solidFill>
                        <a:latin typeface="+mj-lt"/>
                        <a:ea typeface="Open Sans Semibold" pitchFamily="34" charset="0"/>
                        <a:cs typeface="Open Sans Semibold" pitchFamily="34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300" b="0" cap="all" spc="-20" baseline="0" dirty="0">
                        <a:solidFill>
                          <a:schemeClr val="bg1"/>
                        </a:solidFill>
                        <a:latin typeface="+mj-lt"/>
                        <a:ea typeface="Open Sans Semibold" pitchFamily="34" charset="0"/>
                        <a:cs typeface="Open Sans Semibold" pitchFamily="34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300" b="0" cap="all" spc="-20" baseline="0" dirty="0">
                        <a:solidFill>
                          <a:schemeClr val="bg1"/>
                        </a:solidFill>
                        <a:latin typeface="+mj-lt"/>
                        <a:ea typeface="Open Sans Semibold" pitchFamily="34" charset="0"/>
                        <a:cs typeface="Open Sans Semibold" pitchFamily="34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300" b="0" cap="all" spc="-20" baseline="0" dirty="0">
                        <a:solidFill>
                          <a:schemeClr val="bg1"/>
                        </a:solidFill>
                        <a:latin typeface="+mj-lt"/>
                        <a:ea typeface="Open Sans Semibold" pitchFamily="34" charset="0"/>
                        <a:cs typeface="Open Sans Semibold" pitchFamily="34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300" b="0" cap="all" spc="-20" baseline="0" dirty="0">
                        <a:solidFill>
                          <a:schemeClr val="bg1"/>
                        </a:solidFill>
                        <a:latin typeface="+mj-lt"/>
                        <a:ea typeface="Open Sans Semibold" pitchFamily="34" charset="0"/>
                        <a:cs typeface="Open Sans Semibold" pitchFamily="34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986">
                <a:tc>
                  <a:txBody>
                    <a:bodyPr/>
                    <a:lstStyle/>
                    <a:p>
                      <a:pPr algn="l"/>
                      <a:r>
                        <a:rPr lang="en-US" sz="1300" b="0" cap="all" spc="-20" baseline="0" dirty="0">
                          <a:solidFill>
                            <a:schemeClr val="bg1"/>
                          </a:solidFill>
                          <a:latin typeface="+mj-lt"/>
                          <a:ea typeface="Open Sans Semibold" pitchFamily="34" charset="0"/>
                          <a:cs typeface="Open Sans Semibold" pitchFamily="34" charset="0"/>
                        </a:rPr>
                        <a:t>S</a:t>
                      </a:r>
                      <a:r>
                        <a:rPr lang="id-ID" sz="1300" b="0" cap="all" spc="-20" baseline="0" dirty="0">
                          <a:solidFill>
                            <a:schemeClr val="bg1"/>
                          </a:solidFill>
                          <a:latin typeface="+mj-lt"/>
                          <a:ea typeface="Open Sans Semibold" pitchFamily="34" charset="0"/>
                          <a:cs typeface="Open Sans Semibold" pitchFamily="34" charset="0"/>
                        </a:rPr>
                        <a:t>unday</a:t>
                      </a:r>
                      <a:endParaRPr lang="en-US" sz="1300" b="0" cap="all" spc="-20" baseline="0" dirty="0">
                        <a:solidFill>
                          <a:schemeClr val="bg1"/>
                        </a:solidFill>
                        <a:latin typeface="+mj-lt"/>
                        <a:ea typeface="Open Sans Semibold" pitchFamily="34" charset="0"/>
                        <a:cs typeface="Open Sans Semibold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cap="all" spc="-20" baseline="0" dirty="0">
                          <a:solidFill>
                            <a:schemeClr val="bg1"/>
                          </a:solidFill>
                          <a:latin typeface="+mj-lt"/>
                          <a:ea typeface="Open Sans Semibold" pitchFamily="34" charset="0"/>
                          <a:cs typeface="Open Sans Semibold" pitchFamily="34" charset="0"/>
                        </a:rPr>
                        <a:t>M</a:t>
                      </a:r>
                      <a:r>
                        <a:rPr lang="id-ID" sz="1300" b="0" cap="all" spc="-20" baseline="0" dirty="0">
                          <a:solidFill>
                            <a:schemeClr val="bg1"/>
                          </a:solidFill>
                          <a:latin typeface="+mj-lt"/>
                          <a:ea typeface="Open Sans Semibold" pitchFamily="34" charset="0"/>
                          <a:cs typeface="Open Sans Semibold" pitchFamily="34" charset="0"/>
                        </a:rPr>
                        <a:t>onday</a:t>
                      </a:r>
                      <a:endParaRPr lang="en-US" sz="1300" b="0" cap="all" spc="-20" baseline="0" dirty="0">
                        <a:solidFill>
                          <a:schemeClr val="bg1"/>
                        </a:solidFill>
                        <a:latin typeface="+mj-lt"/>
                        <a:ea typeface="Open Sans Semibold" pitchFamily="34" charset="0"/>
                        <a:cs typeface="Open Sans Semibold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cap="all" spc="-20" baseline="0" dirty="0">
                          <a:solidFill>
                            <a:schemeClr val="bg1"/>
                          </a:solidFill>
                          <a:latin typeface="+mj-lt"/>
                          <a:ea typeface="Open Sans Semibold" pitchFamily="34" charset="0"/>
                          <a:cs typeface="Open Sans Semibold" pitchFamily="34" charset="0"/>
                        </a:rPr>
                        <a:t>T</a:t>
                      </a:r>
                      <a:r>
                        <a:rPr lang="id-ID" sz="1300" b="0" cap="all" spc="-20" baseline="0" dirty="0">
                          <a:solidFill>
                            <a:schemeClr val="bg1"/>
                          </a:solidFill>
                          <a:latin typeface="+mj-lt"/>
                          <a:ea typeface="Open Sans Semibold" pitchFamily="34" charset="0"/>
                          <a:cs typeface="Open Sans Semibold" pitchFamily="34" charset="0"/>
                        </a:rPr>
                        <a:t>UESDAY</a:t>
                      </a:r>
                      <a:endParaRPr lang="en-US" sz="1300" b="0" cap="all" spc="-20" baseline="0" dirty="0">
                        <a:solidFill>
                          <a:schemeClr val="bg1"/>
                        </a:solidFill>
                        <a:latin typeface="+mj-lt"/>
                        <a:ea typeface="Open Sans Semibold" pitchFamily="34" charset="0"/>
                        <a:cs typeface="Open Sans Semibold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cap="all" spc="-20" baseline="0" dirty="0">
                          <a:solidFill>
                            <a:schemeClr val="bg1"/>
                          </a:solidFill>
                          <a:latin typeface="+mj-lt"/>
                          <a:ea typeface="Open Sans Semibold" pitchFamily="34" charset="0"/>
                          <a:cs typeface="Open Sans Semibold" pitchFamily="34" charset="0"/>
                        </a:rPr>
                        <a:t>W</a:t>
                      </a:r>
                      <a:r>
                        <a:rPr lang="id-ID" sz="1300" b="0" cap="all" spc="-20" baseline="0" dirty="0">
                          <a:solidFill>
                            <a:schemeClr val="bg1"/>
                          </a:solidFill>
                          <a:latin typeface="+mj-lt"/>
                          <a:ea typeface="Open Sans Semibold" pitchFamily="34" charset="0"/>
                          <a:cs typeface="Open Sans Semibold" pitchFamily="34" charset="0"/>
                        </a:rPr>
                        <a:t>EDNESDAY</a:t>
                      </a:r>
                      <a:endParaRPr lang="en-US" sz="1300" b="0" cap="all" spc="-20" baseline="0" dirty="0">
                        <a:solidFill>
                          <a:schemeClr val="bg1"/>
                        </a:solidFill>
                        <a:latin typeface="+mj-lt"/>
                        <a:ea typeface="Open Sans Semibold" pitchFamily="34" charset="0"/>
                        <a:cs typeface="Open Sans Semibold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cap="all" spc="-20" baseline="0" dirty="0">
                          <a:solidFill>
                            <a:schemeClr val="bg1"/>
                          </a:solidFill>
                          <a:latin typeface="+mj-lt"/>
                          <a:ea typeface="Open Sans Semibold" pitchFamily="34" charset="0"/>
                          <a:cs typeface="Open Sans Semibold" pitchFamily="34" charset="0"/>
                        </a:rPr>
                        <a:t>T</a:t>
                      </a:r>
                      <a:r>
                        <a:rPr lang="id-ID" sz="1300" b="0" cap="all" spc="-20" baseline="0" dirty="0">
                          <a:solidFill>
                            <a:schemeClr val="bg1"/>
                          </a:solidFill>
                          <a:latin typeface="+mj-lt"/>
                          <a:ea typeface="Open Sans Semibold" pitchFamily="34" charset="0"/>
                          <a:cs typeface="Open Sans Semibold" pitchFamily="34" charset="0"/>
                        </a:rPr>
                        <a:t>HURSDAY</a:t>
                      </a:r>
                      <a:endParaRPr lang="en-US" sz="1300" b="0" cap="all" spc="-20" baseline="0" dirty="0">
                        <a:solidFill>
                          <a:schemeClr val="bg1"/>
                        </a:solidFill>
                        <a:latin typeface="+mj-lt"/>
                        <a:ea typeface="Open Sans Semibold" pitchFamily="34" charset="0"/>
                        <a:cs typeface="Open Sans Semibold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cap="all" spc="-20" baseline="0" dirty="0">
                          <a:solidFill>
                            <a:schemeClr val="bg1"/>
                          </a:solidFill>
                          <a:latin typeface="+mj-lt"/>
                          <a:ea typeface="Open Sans Semibold" pitchFamily="34" charset="0"/>
                          <a:cs typeface="Open Sans Semibold" pitchFamily="34" charset="0"/>
                        </a:rPr>
                        <a:t>F</a:t>
                      </a:r>
                      <a:r>
                        <a:rPr lang="id-ID" sz="1300" b="0" cap="all" spc="-20" baseline="0" dirty="0">
                          <a:solidFill>
                            <a:schemeClr val="bg1"/>
                          </a:solidFill>
                          <a:latin typeface="+mj-lt"/>
                          <a:ea typeface="Open Sans Semibold" pitchFamily="34" charset="0"/>
                          <a:cs typeface="Open Sans Semibold" pitchFamily="34" charset="0"/>
                        </a:rPr>
                        <a:t>RIDAY</a:t>
                      </a:r>
                      <a:endParaRPr lang="en-US" sz="1300" b="0" cap="all" spc="-20" baseline="0" dirty="0">
                        <a:solidFill>
                          <a:schemeClr val="bg1"/>
                        </a:solidFill>
                        <a:latin typeface="+mj-lt"/>
                        <a:ea typeface="Open Sans Semibold" pitchFamily="34" charset="0"/>
                        <a:cs typeface="Open Sans Semibold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cap="all" spc="-20" baseline="0" dirty="0">
                          <a:solidFill>
                            <a:schemeClr val="bg1"/>
                          </a:solidFill>
                          <a:latin typeface="+mj-lt"/>
                          <a:ea typeface="Open Sans Semibold" pitchFamily="34" charset="0"/>
                          <a:cs typeface="Open Sans Semibold" pitchFamily="34" charset="0"/>
                        </a:rPr>
                        <a:t>S</a:t>
                      </a:r>
                      <a:r>
                        <a:rPr lang="id-ID" sz="1300" b="0" cap="all" spc="-20" baseline="0" dirty="0">
                          <a:solidFill>
                            <a:schemeClr val="bg1"/>
                          </a:solidFill>
                          <a:latin typeface="+mj-lt"/>
                          <a:ea typeface="Open Sans Semibold" pitchFamily="34" charset="0"/>
                          <a:cs typeface="Open Sans Semibold" pitchFamily="34" charset="0"/>
                        </a:rPr>
                        <a:t>ATURDAY</a:t>
                      </a:r>
                      <a:endParaRPr lang="en-US" sz="1300" b="0" cap="all" spc="-20" baseline="0" dirty="0">
                        <a:solidFill>
                          <a:schemeClr val="bg1"/>
                        </a:solidFill>
                        <a:latin typeface="+mj-lt"/>
                        <a:ea typeface="Open Sans Semibold" pitchFamily="34" charset="0"/>
                        <a:cs typeface="Open Sans Semibold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986"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</a:rPr>
                        <a:t>1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</a:rPr>
                        <a:t>2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  <a:ea typeface="Open Sans Semibold" pitchFamily="34" charset="0"/>
                          <a:cs typeface="Open Sans Semibold" pitchFamily="34" charset="0"/>
                        </a:rPr>
                        <a:t>3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</a:rPr>
                        <a:t>4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</a:rPr>
                        <a:t>5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</a:rPr>
                        <a:t>6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</a:rPr>
                        <a:t>7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4969">
                <a:tc>
                  <a:txBody>
                    <a:bodyPr/>
                    <a:lstStyle/>
                    <a:p>
                      <a:pPr algn="l"/>
                      <a:endParaRPr lang="en-US" sz="1400" b="0" spc="-20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d-ID" sz="1400" b="0" spc="-20" dirty="0">
                          <a:solidFill>
                            <a:schemeClr val="bg2"/>
                          </a:solidFill>
                          <a:latin typeface="+mj-lt"/>
                        </a:rPr>
                        <a:t>EVENT</a:t>
                      </a:r>
                      <a:r>
                        <a:rPr lang="id-ID" sz="1400" b="0" spc="-20" baseline="0" dirty="0">
                          <a:solidFill>
                            <a:schemeClr val="bg2"/>
                          </a:solidFill>
                          <a:latin typeface="+mj-lt"/>
                        </a:rPr>
                        <a:t> START</a:t>
                      </a:r>
                      <a:endParaRPr lang="en-US" sz="1400" b="0" spc="-2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d-ID" sz="1400" b="0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d-ID" sz="1400" b="0" dirty="0">
                          <a:solidFill>
                            <a:schemeClr val="bg2"/>
                          </a:solidFill>
                          <a:latin typeface="+mj-lt"/>
                        </a:rPr>
                        <a:t>EVEN OVER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0" spc="-20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0" spc="-20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0" spc="-20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1986"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</a:rPr>
                        <a:t>8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</a:rPr>
                        <a:t>9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  <a:ea typeface="Open Sans Semibold" pitchFamily="34" charset="0"/>
                          <a:cs typeface="Open Sans Semibold" pitchFamily="34" charset="0"/>
                        </a:rPr>
                        <a:t>10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</a:rPr>
                        <a:t>11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</a:rPr>
                        <a:t>12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</a:rPr>
                        <a:t>13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</a:rPr>
                        <a:t>14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4969">
                <a:tc>
                  <a:txBody>
                    <a:bodyPr/>
                    <a:lstStyle/>
                    <a:p>
                      <a:pPr algn="l"/>
                      <a:endParaRPr lang="en-US" sz="1400" b="0" spc="-2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0" spc="-2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0" spc="-20" dirty="0">
                        <a:solidFill>
                          <a:schemeClr val="bg2"/>
                        </a:solidFill>
                        <a:latin typeface="+mj-lt"/>
                        <a:ea typeface="Open Sans Semibold" pitchFamily="34" charset="0"/>
                        <a:cs typeface="Open Sans Semibold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400" b="0" kern="1200" spc="-20" dirty="0">
                          <a:solidFill>
                            <a:schemeClr val="bg2"/>
                          </a:solidFill>
                          <a:latin typeface="+mj-lt"/>
                          <a:ea typeface="+mn-ea"/>
                          <a:cs typeface="+mn-cs"/>
                        </a:rPr>
                        <a:t>EVENT</a:t>
                      </a:r>
                      <a:r>
                        <a:rPr lang="id-ID" sz="1400" b="0" kern="1200" spc="-20" baseline="0" dirty="0">
                          <a:solidFill>
                            <a:schemeClr val="bg2"/>
                          </a:solidFill>
                          <a:latin typeface="+mj-lt"/>
                          <a:ea typeface="+mn-ea"/>
                          <a:cs typeface="+mn-cs"/>
                        </a:rPr>
                        <a:t> START</a:t>
                      </a:r>
                      <a:endParaRPr lang="en-US" sz="1400" b="0" kern="1200" spc="-20" dirty="0">
                        <a:solidFill>
                          <a:schemeClr val="bg2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d-ID" sz="1400" b="0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EVEN OVER</a:t>
                      </a:r>
                      <a:endParaRPr lang="id-ID" sz="140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d-ID" sz="140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0" spc="-2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1986"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</a:rPr>
                        <a:t>15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</a:rPr>
                        <a:t>16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  <a:ea typeface="Open Sans Semibold" pitchFamily="34" charset="0"/>
                          <a:cs typeface="Open Sans Semibold" pitchFamily="34" charset="0"/>
                        </a:rPr>
                        <a:t>17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</a:rPr>
                        <a:t>18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</a:rPr>
                        <a:t>19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</a:rPr>
                        <a:t>20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</a:rPr>
                        <a:t>21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49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400" b="0" kern="1200" spc="-20" dirty="0">
                          <a:solidFill>
                            <a:schemeClr val="bg2"/>
                          </a:solidFill>
                          <a:latin typeface="+mj-lt"/>
                          <a:ea typeface="+mn-ea"/>
                          <a:cs typeface="+mn-cs"/>
                        </a:rPr>
                        <a:t>EVENT</a:t>
                      </a:r>
                      <a:r>
                        <a:rPr lang="id-ID" sz="1400" b="0" kern="1200" spc="-20" baseline="0" dirty="0">
                          <a:solidFill>
                            <a:schemeClr val="bg2"/>
                          </a:solidFill>
                          <a:latin typeface="+mj-lt"/>
                          <a:ea typeface="+mn-ea"/>
                          <a:cs typeface="+mn-cs"/>
                        </a:rPr>
                        <a:t> START</a:t>
                      </a:r>
                      <a:endParaRPr lang="en-US" sz="1400" b="0" kern="1200" spc="-20" dirty="0">
                        <a:solidFill>
                          <a:schemeClr val="bg2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0" spc="-2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d-ID" sz="1400" b="0" kern="1200" dirty="0">
                          <a:solidFill>
                            <a:schemeClr val="bg2"/>
                          </a:solidFill>
                          <a:latin typeface="+mj-lt"/>
                          <a:ea typeface="+mn-ea"/>
                          <a:cs typeface="+mn-cs"/>
                        </a:rPr>
                        <a:t>EVEN OVER</a:t>
                      </a:r>
                      <a:endParaRPr lang="id-ID" sz="140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d-ID" sz="140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0" spc="-20" dirty="0">
                        <a:solidFill>
                          <a:schemeClr val="bg2"/>
                        </a:solidFill>
                        <a:latin typeface="+mj-lt"/>
                        <a:ea typeface="Open Sans Semibold" pitchFamily="34" charset="0"/>
                        <a:cs typeface="Open Sans Semibold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0" spc="-2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0" spc="-2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1986"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</a:rPr>
                        <a:t>22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</a:rPr>
                        <a:t>23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  <a:ea typeface="Open Sans Semibold" pitchFamily="34" charset="0"/>
                          <a:cs typeface="Open Sans Semibold" pitchFamily="34" charset="0"/>
                        </a:rPr>
                        <a:t>24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</a:rPr>
                        <a:t>25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  <a:ea typeface="Open Sans Semibold" pitchFamily="34" charset="0"/>
                          <a:cs typeface="Open Sans Semibold" pitchFamily="34" charset="0"/>
                        </a:rPr>
                        <a:t>26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</a:rPr>
                        <a:t>27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</a:rPr>
                        <a:t>28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59683">
                <a:tc>
                  <a:txBody>
                    <a:bodyPr/>
                    <a:lstStyle/>
                    <a:p>
                      <a:pPr algn="l"/>
                      <a:endParaRPr lang="en-US" sz="1400" b="0" spc="-2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400" b="0" kern="1200" spc="-20" dirty="0">
                          <a:solidFill>
                            <a:schemeClr val="bg2"/>
                          </a:solidFill>
                          <a:latin typeface="+mj-lt"/>
                          <a:ea typeface="+mn-ea"/>
                          <a:cs typeface="+mn-cs"/>
                        </a:rPr>
                        <a:t>EVENT</a:t>
                      </a:r>
                      <a:r>
                        <a:rPr lang="id-ID" sz="1400" b="0" kern="1200" spc="-20" baseline="0" dirty="0">
                          <a:solidFill>
                            <a:schemeClr val="bg2"/>
                          </a:solidFill>
                          <a:latin typeface="+mj-lt"/>
                          <a:ea typeface="+mn-ea"/>
                          <a:cs typeface="+mn-cs"/>
                        </a:rPr>
                        <a:t> START</a:t>
                      </a:r>
                      <a:endParaRPr lang="en-US" sz="1400" b="0" kern="1200" spc="-20" dirty="0">
                        <a:solidFill>
                          <a:schemeClr val="bg2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d-ID" sz="140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d-ID" sz="140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0" spc="-20" dirty="0">
                        <a:solidFill>
                          <a:schemeClr val="bg2"/>
                        </a:solidFill>
                        <a:latin typeface="+mj-lt"/>
                        <a:ea typeface="Open Sans Semibold" pitchFamily="34" charset="0"/>
                        <a:cs typeface="Open Sans Semibold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d-ID" sz="1400" b="0" kern="1200" dirty="0">
                          <a:solidFill>
                            <a:schemeClr val="bg2"/>
                          </a:solidFill>
                          <a:latin typeface="+mj-lt"/>
                          <a:ea typeface="+mn-ea"/>
                          <a:cs typeface="+mn-cs"/>
                        </a:rPr>
                        <a:t>EVEN OVER</a:t>
                      </a:r>
                      <a:endParaRPr lang="en-US" sz="1400" b="0" spc="-2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0" spc="-2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1986"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</a:rPr>
                        <a:t>29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spc="-20" dirty="0">
                          <a:solidFill>
                            <a:schemeClr val="tx2"/>
                          </a:solidFill>
                          <a:latin typeface="+mj-lt"/>
                        </a:rPr>
                        <a:t>30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d-ID" sz="1300" b="0" spc="-20" dirty="0">
                          <a:solidFill>
                            <a:schemeClr val="tx2"/>
                          </a:solidFill>
                          <a:latin typeface="+mj-lt"/>
                          <a:ea typeface="Open Sans Semibold" pitchFamily="34" charset="0"/>
                          <a:cs typeface="Open Sans Semibold" pitchFamily="34" charset="0"/>
                        </a:rPr>
                        <a:t>31</a:t>
                      </a:r>
                      <a:endParaRPr lang="en-US" sz="1300" b="0" spc="-20" dirty="0">
                        <a:solidFill>
                          <a:schemeClr val="tx2"/>
                        </a:solidFill>
                        <a:latin typeface="+mj-lt"/>
                        <a:ea typeface="Open Sans Semibold" pitchFamily="34" charset="0"/>
                        <a:cs typeface="Open Sans Semibold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300" b="0" spc="-20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300" b="0" spc="-20" dirty="0">
                        <a:solidFill>
                          <a:schemeClr val="tx2"/>
                        </a:solidFill>
                        <a:latin typeface="+mj-lt"/>
                        <a:ea typeface="Open Sans Semibold" pitchFamily="34" charset="0"/>
                        <a:cs typeface="Open Sans Semibold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300" b="0" spc="-20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300" b="0" spc="-20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14969">
                <a:tc>
                  <a:txBody>
                    <a:bodyPr/>
                    <a:lstStyle/>
                    <a:p>
                      <a:pPr algn="l"/>
                      <a:endParaRPr lang="en-US" sz="1300" b="0" spc="-20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300" b="0" spc="-20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300" b="0" spc="-20" dirty="0">
                        <a:solidFill>
                          <a:schemeClr val="tx2"/>
                        </a:solidFill>
                        <a:latin typeface="+mj-lt"/>
                        <a:ea typeface="Open Sans Semibold" pitchFamily="34" charset="0"/>
                        <a:cs typeface="Open Sans Semibold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300" b="0" spc="-20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300" b="0" spc="-20" dirty="0">
                        <a:solidFill>
                          <a:schemeClr val="tx2"/>
                        </a:solidFill>
                        <a:latin typeface="+mj-lt"/>
                        <a:ea typeface="Open Sans Semibold" pitchFamily="34" charset="0"/>
                        <a:cs typeface="Open Sans Semibold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300" b="0" spc="-20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300" b="0" spc="-20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019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Calendar </a:t>
            </a:r>
            <a:r>
              <a:rPr lang="id-ID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endParaRPr lang="en-US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fld>
            <a:endParaRPr lang="en-US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26850C3-D40E-43B3-8234-759ADA40CA9F}"/>
              </a:ext>
            </a:extLst>
          </p:cNvPr>
          <p:cNvGrpSpPr/>
          <p:nvPr/>
        </p:nvGrpSpPr>
        <p:grpSpPr>
          <a:xfrm>
            <a:off x="797170" y="1646516"/>
            <a:ext cx="10579915" cy="3496199"/>
            <a:chOff x="797170" y="1646516"/>
            <a:chExt cx="10579915" cy="3496199"/>
          </a:xfrm>
        </p:grpSpPr>
        <p:sp>
          <p:nvSpPr>
            <p:cNvPr id="65" name="Shape 791"/>
            <p:cNvSpPr/>
            <p:nvPr/>
          </p:nvSpPr>
          <p:spPr>
            <a:xfrm>
              <a:off x="810620" y="2540168"/>
              <a:ext cx="10559369" cy="519404"/>
            </a:xfrm>
            <a:prstGeom prst="rect">
              <a:avLst/>
            </a:prstGeom>
            <a:solidFill>
              <a:schemeClr val="tx1">
                <a:lumMod val="40000"/>
                <a:lumOff val="60000"/>
                <a:alpha val="3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 defTabSz="1100656">
                <a:defRPr sz="3200">
                  <a:latin typeface="+mn-lt"/>
                  <a:ea typeface="+mn-ea"/>
                  <a:cs typeface="+mn-cs"/>
                  <a:sym typeface="Helvetica Light"/>
                </a:defRPr>
              </a:pPr>
              <a:endParaRPr sz="1600"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54" name="Shape 773"/>
            <p:cNvSpPr/>
            <p:nvPr/>
          </p:nvSpPr>
          <p:spPr>
            <a:xfrm>
              <a:off x="810641" y="4619652"/>
              <a:ext cx="1502807" cy="519404"/>
            </a:xfrm>
            <a:prstGeom prst="rect">
              <a:avLst/>
            </a:prstGeom>
            <a:solidFill>
              <a:schemeClr val="tx1">
                <a:lumMod val="40000"/>
                <a:lumOff val="60000"/>
                <a:alpha val="3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 defTabSz="1100656">
                <a:defRPr sz="3200">
                  <a:latin typeface="+mn-lt"/>
                  <a:ea typeface="+mn-ea"/>
                  <a:cs typeface="+mn-cs"/>
                  <a:sym typeface="Helvetica Light"/>
                </a:defRPr>
              </a:pPr>
              <a:endParaRPr sz="1600"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57" name="Shape 776"/>
            <p:cNvSpPr/>
            <p:nvPr/>
          </p:nvSpPr>
          <p:spPr>
            <a:xfrm>
              <a:off x="8355135" y="2018066"/>
              <a:ext cx="1502308" cy="2607176"/>
            </a:xfrm>
            <a:prstGeom prst="rect">
              <a:avLst/>
            </a:prstGeom>
            <a:solidFill>
              <a:schemeClr val="tx1">
                <a:lumMod val="40000"/>
                <a:lumOff val="60000"/>
                <a:alpha val="2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 defTabSz="1100656">
                <a:defRPr sz="3200">
                  <a:solidFill>
                    <a:srgbClr val="DCDEE0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1600"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02" name="Shape 822"/>
            <p:cNvSpPr/>
            <p:nvPr/>
          </p:nvSpPr>
          <p:spPr>
            <a:xfrm>
              <a:off x="6835493" y="4103907"/>
              <a:ext cx="4534496" cy="519404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 defTabSz="1100656">
                <a:defRPr sz="3200">
                  <a:latin typeface="+mn-lt"/>
                  <a:ea typeface="+mn-ea"/>
                  <a:cs typeface="+mn-cs"/>
                  <a:sym typeface="Helvetica Light"/>
                </a:defRPr>
              </a:pPr>
              <a:endParaRPr sz="1600"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03" name="Shape 822"/>
            <p:cNvSpPr/>
            <p:nvPr/>
          </p:nvSpPr>
          <p:spPr>
            <a:xfrm>
              <a:off x="811524" y="4623311"/>
              <a:ext cx="1501039" cy="519404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 defTabSz="1100656">
                <a:defRPr sz="3200">
                  <a:latin typeface="+mn-lt"/>
                  <a:ea typeface="+mn-ea"/>
                  <a:cs typeface="+mn-cs"/>
                  <a:sym typeface="Helvetica Light"/>
                </a:defRPr>
              </a:pPr>
              <a:endParaRPr sz="1600"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66" name="Shape 792"/>
            <p:cNvSpPr/>
            <p:nvPr/>
          </p:nvSpPr>
          <p:spPr>
            <a:xfrm>
              <a:off x="810620" y="3580092"/>
              <a:ext cx="10559369" cy="519404"/>
            </a:xfrm>
            <a:prstGeom prst="rect">
              <a:avLst/>
            </a:prstGeom>
            <a:solidFill>
              <a:schemeClr val="tx1">
                <a:lumMod val="40000"/>
                <a:lumOff val="60000"/>
                <a:alpha val="3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 defTabSz="1100656">
                <a:defRPr sz="3200">
                  <a:latin typeface="+mn-lt"/>
                  <a:ea typeface="+mn-ea"/>
                  <a:cs typeface="+mn-cs"/>
                  <a:sym typeface="Helvetica Light"/>
                </a:defRPr>
              </a:pPr>
              <a:endParaRPr sz="1600"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55" name="Shape 774"/>
            <p:cNvSpPr/>
            <p:nvPr/>
          </p:nvSpPr>
          <p:spPr>
            <a:xfrm>
              <a:off x="2313448" y="2539763"/>
              <a:ext cx="1512068" cy="2075165"/>
            </a:xfrm>
            <a:prstGeom prst="rect">
              <a:avLst/>
            </a:prstGeom>
            <a:solidFill>
              <a:schemeClr val="tx1">
                <a:lumMod val="40000"/>
                <a:lumOff val="60000"/>
                <a:alpha val="2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 defTabSz="1100656">
                <a:defRPr sz="3200">
                  <a:solidFill>
                    <a:srgbClr val="DCDEE0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1600"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93" name="Shape 822"/>
            <p:cNvSpPr/>
            <p:nvPr/>
          </p:nvSpPr>
          <p:spPr>
            <a:xfrm>
              <a:off x="2322007" y="3570986"/>
              <a:ext cx="1501039" cy="519404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 defTabSz="1100656">
                <a:defRPr sz="3200">
                  <a:latin typeface="+mn-lt"/>
                  <a:ea typeface="+mn-ea"/>
                  <a:cs typeface="+mn-cs"/>
                  <a:sym typeface="Helvetica Light"/>
                </a:defRPr>
              </a:pPr>
              <a:endParaRPr sz="1600"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56" name="Shape 775"/>
            <p:cNvSpPr/>
            <p:nvPr/>
          </p:nvSpPr>
          <p:spPr>
            <a:xfrm>
              <a:off x="5335592" y="2539764"/>
              <a:ext cx="1512068" cy="2079889"/>
            </a:xfrm>
            <a:prstGeom prst="rect">
              <a:avLst/>
            </a:prstGeom>
            <a:solidFill>
              <a:schemeClr val="tx1">
                <a:lumMod val="40000"/>
                <a:lumOff val="60000"/>
                <a:alpha val="2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 defTabSz="1100656">
                <a:defRPr sz="3200">
                  <a:solidFill>
                    <a:srgbClr val="DCDEE0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1600"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87" name="Shape 815"/>
            <p:cNvSpPr/>
            <p:nvPr/>
          </p:nvSpPr>
          <p:spPr>
            <a:xfrm>
              <a:off x="804427" y="2539764"/>
              <a:ext cx="3035160" cy="519404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 defTabSz="1100656">
                <a:defRPr sz="3200">
                  <a:solidFill>
                    <a:srgbClr val="99C039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1600"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99" name="Shape 829"/>
            <p:cNvSpPr/>
            <p:nvPr/>
          </p:nvSpPr>
          <p:spPr>
            <a:xfrm>
              <a:off x="3814166" y="3055577"/>
              <a:ext cx="6069554" cy="519404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 defTabSz="1100656">
                <a:defRPr sz="3200">
                  <a:latin typeface="+mn-lt"/>
                  <a:ea typeface="+mn-ea"/>
                  <a:cs typeface="+mn-cs"/>
                  <a:sym typeface="Helvetica Light"/>
                </a:defRPr>
              </a:pPr>
              <a:endParaRPr sz="160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58" name="Shape 784"/>
            <p:cNvSpPr/>
            <p:nvPr/>
          </p:nvSpPr>
          <p:spPr>
            <a:xfrm>
              <a:off x="826132" y="1646516"/>
              <a:ext cx="1458769" cy="295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>
                <a:defRPr sz="3500" cap="all"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 algn="ctr">
                <a:defRPr sz="1800" cap="none">
                  <a:solidFill>
                    <a:srgbClr val="000000"/>
                  </a:solidFill>
                </a:defRPr>
              </a:pPr>
              <a:r>
                <a:rPr lang="en-US" sz="1600" b="1" dirty="0">
                  <a:solidFill>
                    <a:schemeClr val="tx2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Sun</a:t>
              </a:r>
            </a:p>
          </p:txBody>
        </p:sp>
        <p:sp>
          <p:nvSpPr>
            <p:cNvPr id="59" name="Shape 785"/>
            <p:cNvSpPr/>
            <p:nvPr/>
          </p:nvSpPr>
          <p:spPr>
            <a:xfrm>
              <a:off x="2332858" y="1646516"/>
              <a:ext cx="1458769" cy="295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>
                <a:defRPr sz="3500" cap="all"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 algn="ctr">
                <a:defRPr sz="1800" cap="none">
                  <a:solidFill>
                    <a:srgbClr val="000000"/>
                  </a:solidFill>
                </a:defRPr>
              </a:pPr>
              <a:r>
                <a:rPr lang="en-US" sz="1600" b="1" dirty="0">
                  <a:solidFill>
                    <a:schemeClr val="tx2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Mon</a:t>
              </a:r>
            </a:p>
          </p:txBody>
        </p:sp>
        <p:sp>
          <p:nvSpPr>
            <p:cNvPr id="60" name="Shape 786"/>
            <p:cNvSpPr/>
            <p:nvPr/>
          </p:nvSpPr>
          <p:spPr>
            <a:xfrm>
              <a:off x="3839587" y="1646516"/>
              <a:ext cx="1458769" cy="295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>
                <a:defRPr sz="3500" cap="all"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 algn="ctr">
                <a:defRPr sz="1800" cap="none">
                  <a:solidFill>
                    <a:srgbClr val="000000"/>
                  </a:solidFill>
                </a:defRPr>
              </a:pPr>
              <a:r>
                <a:rPr lang="en-US" sz="1600" b="1" dirty="0">
                  <a:solidFill>
                    <a:schemeClr val="tx2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Tue</a:t>
              </a:r>
            </a:p>
          </p:txBody>
        </p:sp>
        <p:sp>
          <p:nvSpPr>
            <p:cNvPr id="61" name="Shape 787"/>
            <p:cNvSpPr/>
            <p:nvPr/>
          </p:nvSpPr>
          <p:spPr>
            <a:xfrm>
              <a:off x="5346314" y="1646516"/>
              <a:ext cx="1458769" cy="295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>
                <a:defRPr sz="3500" cap="all"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 algn="ctr">
                <a:defRPr sz="1800" cap="none">
                  <a:solidFill>
                    <a:srgbClr val="000000"/>
                  </a:solidFill>
                </a:defRPr>
              </a:pPr>
              <a:r>
                <a:rPr lang="en-US" sz="1600" b="1" dirty="0">
                  <a:solidFill>
                    <a:schemeClr val="tx2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Wed</a:t>
              </a:r>
            </a:p>
          </p:txBody>
        </p:sp>
        <p:sp>
          <p:nvSpPr>
            <p:cNvPr id="62" name="Shape 788"/>
            <p:cNvSpPr/>
            <p:nvPr/>
          </p:nvSpPr>
          <p:spPr>
            <a:xfrm>
              <a:off x="6853041" y="1646516"/>
              <a:ext cx="1458769" cy="295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>
                <a:defRPr sz="3500" cap="all"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 algn="ctr">
                <a:defRPr sz="1800" cap="none">
                  <a:solidFill>
                    <a:srgbClr val="000000"/>
                  </a:solidFill>
                </a:defRPr>
              </a:pPr>
              <a:r>
                <a:rPr lang="en-US" sz="1600" b="1" dirty="0">
                  <a:solidFill>
                    <a:schemeClr val="tx2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Thu</a:t>
              </a:r>
            </a:p>
          </p:txBody>
        </p:sp>
        <p:sp>
          <p:nvSpPr>
            <p:cNvPr id="63" name="Shape 789"/>
            <p:cNvSpPr/>
            <p:nvPr/>
          </p:nvSpPr>
          <p:spPr>
            <a:xfrm>
              <a:off x="8359770" y="1646516"/>
              <a:ext cx="1458769" cy="295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>
                <a:defRPr sz="3500" cap="all"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 algn="ctr">
                <a:defRPr sz="1800" cap="none">
                  <a:solidFill>
                    <a:srgbClr val="000000"/>
                  </a:solidFill>
                </a:defRPr>
              </a:pPr>
              <a:r>
                <a:rPr lang="en-US" sz="1600" b="1" dirty="0">
                  <a:solidFill>
                    <a:schemeClr val="tx2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Fri</a:t>
              </a:r>
            </a:p>
          </p:txBody>
        </p:sp>
        <p:sp>
          <p:nvSpPr>
            <p:cNvPr id="64" name="Shape 790"/>
            <p:cNvSpPr/>
            <p:nvPr/>
          </p:nvSpPr>
          <p:spPr>
            <a:xfrm>
              <a:off x="9866497" y="1646516"/>
              <a:ext cx="1458769" cy="295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>
                <a:defRPr sz="3500" cap="all"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 algn="ctr">
                <a:defRPr sz="1800" cap="none">
                  <a:solidFill>
                    <a:srgbClr val="000000"/>
                  </a:solidFill>
                </a:defRPr>
              </a:pPr>
              <a:r>
                <a:rPr lang="en-US" sz="1600" b="1" dirty="0">
                  <a:solidFill>
                    <a:schemeClr val="tx2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Sat</a:t>
              </a:r>
            </a:p>
          </p:txBody>
        </p:sp>
        <p:sp>
          <p:nvSpPr>
            <p:cNvPr id="67" name="Shape 794"/>
            <p:cNvSpPr/>
            <p:nvPr/>
          </p:nvSpPr>
          <p:spPr>
            <a:xfrm>
              <a:off x="8398939" y="2021602"/>
              <a:ext cx="550669" cy="295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solidFill>
                    <a:srgbClr val="3F454D"/>
                  </a:solidFill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>
                  <a:solidFill>
                    <a:schemeClr val="tx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68" name="Shape 795"/>
            <p:cNvSpPr/>
            <p:nvPr/>
          </p:nvSpPr>
          <p:spPr>
            <a:xfrm>
              <a:off x="9898632" y="2021602"/>
              <a:ext cx="550669" cy="295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solidFill>
                    <a:srgbClr val="0286AD"/>
                  </a:solidFill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 dirty="0">
                  <a:solidFill>
                    <a:schemeClr val="tx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69" name="Shape 796"/>
            <p:cNvSpPr/>
            <p:nvPr/>
          </p:nvSpPr>
          <p:spPr>
            <a:xfrm>
              <a:off x="8398939" y="2541737"/>
              <a:ext cx="550669" cy="295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solidFill>
                    <a:srgbClr val="3F454D"/>
                  </a:solidFill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 dirty="0">
                  <a:solidFill>
                    <a:schemeClr val="tx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70" name="Shape 797"/>
            <p:cNvSpPr/>
            <p:nvPr/>
          </p:nvSpPr>
          <p:spPr>
            <a:xfrm>
              <a:off x="6885266" y="3059572"/>
              <a:ext cx="550669" cy="295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solidFill>
                    <a:srgbClr val="3F454D"/>
                  </a:solidFill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>
                  <a:solidFill>
                    <a:schemeClr val="bg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14</a:t>
              </a:r>
            </a:p>
          </p:txBody>
        </p:sp>
        <p:sp>
          <p:nvSpPr>
            <p:cNvPr id="71" name="Shape 798"/>
            <p:cNvSpPr/>
            <p:nvPr/>
          </p:nvSpPr>
          <p:spPr>
            <a:xfrm>
              <a:off x="8398939" y="3059572"/>
              <a:ext cx="550669" cy="295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solidFill>
                    <a:srgbClr val="3F454D"/>
                  </a:solidFill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>
                  <a:solidFill>
                    <a:schemeClr val="bg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15</a:t>
              </a:r>
            </a:p>
          </p:txBody>
        </p:sp>
        <p:sp>
          <p:nvSpPr>
            <p:cNvPr id="72" name="Shape 799"/>
            <p:cNvSpPr/>
            <p:nvPr/>
          </p:nvSpPr>
          <p:spPr>
            <a:xfrm>
              <a:off x="9898632" y="3059572"/>
              <a:ext cx="550669" cy="295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solidFill>
                    <a:srgbClr val="0286AD"/>
                  </a:solidFill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 dirty="0">
                  <a:solidFill>
                    <a:schemeClr val="tx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16</a:t>
              </a:r>
            </a:p>
          </p:txBody>
        </p:sp>
        <p:sp>
          <p:nvSpPr>
            <p:cNvPr id="73" name="Shape 800"/>
            <p:cNvSpPr/>
            <p:nvPr/>
          </p:nvSpPr>
          <p:spPr>
            <a:xfrm>
              <a:off x="848335" y="3059572"/>
              <a:ext cx="550669" cy="295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solidFill>
                    <a:srgbClr val="0286AD"/>
                  </a:solidFill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>
                  <a:solidFill>
                    <a:schemeClr val="tx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10</a:t>
              </a:r>
            </a:p>
          </p:txBody>
        </p:sp>
        <p:sp>
          <p:nvSpPr>
            <p:cNvPr id="74" name="Shape 801"/>
            <p:cNvSpPr/>
            <p:nvPr/>
          </p:nvSpPr>
          <p:spPr>
            <a:xfrm>
              <a:off x="2362006" y="3059572"/>
              <a:ext cx="550669" cy="295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solidFill>
                    <a:srgbClr val="3F454D"/>
                  </a:solidFill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>
                  <a:solidFill>
                    <a:schemeClr val="tx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11</a:t>
              </a:r>
            </a:p>
          </p:txBody>
        </p:sp>
        <p:sp>
          <p:nvSpPr>
            <p:cNvPr id="75" name="Shape 802"/>
            <p:cNvSpPr/>
            <p:nvPr/>
          </p:nvSpPr>
          <p:spPr>
            <a:xfrm>
              <a:off x="3861699" y="3059572"/>
              <a:ext cx="550669" cy="295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solidFill>
                    <a:srgbClr val="3F454D"/>
                  </a:solidFill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 dirty="0">
                  <a:solidFill>
                    <a:schemeClr val="bg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12</a:t>
              </a:r>
            </a:p>
          </p:txBody>
        </p:sp>
        <p:sp>
          <p:nvSpPr>
            <p:cNvPr id="76" name="Shape 803"/>
            <p:cNvSpPr/>
            <p:nvPr/>
          </p:nvSpPr>
          <p:spPr>
            <a:xfrm>
              <a:off x="5371075" y="3059572"/>
              <a:ext cx="550669" cy="295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solidFill>
                    <a:srgbClr val="3F454D"/>
                  </a:solidFill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>
                  <a:solidFill>
                    <a:schemeClr val="bg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13</a:t>
              </a:r>
            </a:p>
          </p:txBody>
        </p:sp>
        <p:sp>
          <p:nvSpPr>
            <p:cNvPr id="77" name="Shape 804"/>
            <p:cNvSpPr/>
            <p:nvPr/>
          </p:nvSpPr>
          <p:spPr>
            <a:xfrm>
              <a:off x="848335" y="3579705"/>
              <a:ext cx="550669" cy="295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solidFill>
                    <a:srgbClr val="0286AD"/>
                  </a:solidFill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>
                  <a:solidFill>
                    <a:schemeClr val="tx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17</a:t>
              </a:r>
            </a:p>
          </p:txBody>
        </p:sp>
        <p:sp>
          <p:nvSpPr>
            <p:cNvPr id="78" name="Shape 805"/>
            <p:cNvSpPr/>
            <p:nvPr/>
          </p:nvSpPr>
          <p:spPr>
            <a:xfrm>
              <a:off x="2362006" y="3579705"/>
              <a:ext cx="550669" cy="295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solidFill>
                    <a:srgbClr val="3F454D"/>
                  </a:solidFill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 dirty="0">
                  <a:solidFill>
                    <a:schemeClr val="bg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18</a:t>
              </a:r>
            </a:p>
          </p:txBody>
        </p:sp>
        <p:sp>
          <p:nvSpPr>
            <p:cNvPr id="79" name="Shape 807"/>
            <p:cNvSpPr/>
            <p:nvPr/>
          </p:nvSpPr>
          <p:spPr>
            <a:xfrm>
              <a:off x="6885266" y="4099520"/>
              <a:ext cx="550669" cy="295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solidFill>
                    <a:srgbClr val="3F454D"/>
                  </a:solidFill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>
                  <a:solidFill>
                    <a:schemeClr val="bg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28</a:t>
              </a:r>
            </a:p>
          </p:txBody>
        </p:sp>
        <p:sp>
          <p:nvSpPr>
            <p:cNvPr id="80" name="Shape 808"/>
            <p:cNvSpPr/>
            <p:nvPr/>
          </p:nvSpPr>
          <p:spPr>
            <a:xfrm>
              <a:off x="8398939" y="4099520"/>
              <a:ext cx="550669" cy="295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solidFill>
                    <a:srgbClr val="3F454D"/>
                  </a:solidFill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>
                  <a:solidFill>
                    <a:schemeClr val="bg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29</a:t>
              </a:r>
            </a:p>
          </p:txBody>
        </p:sp>
        <p:sp>
          <p:nvSpPr>
            <p:cNvPr id="81" name="Shape 809"/>
            <p:cNvSpPr/>
            <p:nvPr/>
          </p:nvSpPr>
          <p:spPr>
            <a:xfrm>
              <a:off x="848335" y="4099520"/>
              <a:ext cx="550669" cy="295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solidFill>
                    <a:srgbClr val="0286AD"/>
                  </a:solidFill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>
                  <a:solidFill>
                    <a:schemeClr val="tx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24</a:t>
              </a:r>
            </a:p>
          </p:txBody>
        </p:sp>
        <p:sp>
          <p:nvSpPr>
            <p:cNvPr id="82" name="Shape 810"/>
            <p:cNvSpPr/>
            <p:nvPr/>
          </p:nvSpPr>
          <p:spPr>
            <a:xfrm>
              <a:off x="2362006" y="4099520"/>
              <a:ext cx="550669" cy="295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solidFill>
                    <a:srgbClr val="3F454D"/>
                  </a:solidFill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 dirty="0">
                  <a:solidFill>
                    <a:schemeClr val="tx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25</a:t>
              </a:r>
            </a:p>
          </p:txBody>
        </p:sp>
        <p:sp>
          <p:nvSpPr>
            <p:cNvPr id="83" name="Shape 811"/>
            <p:cNvSpPr/>
            <p:nvPr/>
          </p:nvSpPr>
          <p:spPr>
            <a:xfrm>
              <a:off x="3861699" y="4099520"/>
              <a:ext cx="550669" cy="295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solidFill>
                    <a:srgbClr val="3F454D"/>
                  </a:solidFill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>
                  <a:solidFill>
                    <a:schemeClr val="tx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26</a:t>
              </a:r>
            </a:p>
          </p:txBody>
        </p:sp>
        <p:sp>
          <p:nvSpPr>
            <p:cNvPr id="84" name="Shape 812"/>
            <p:cNvSpPr/>
            <p:nvPr/>
          </p:nvSpPr>
          <p:spPr>
            <a:xfrm>
              <a:off x="5371075" y="4099520"/>
              <a:ext cx="550669" cy="295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solidFill>
                    <a:srgbClr val="3F454D"/>
                  </a:solidFill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>
                  <a:solidFill>
                    <a:schemeClr val="tx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27</a:t>
              </a:r>
            </a:p>
          </p:txBody>
        </p:sp>
        <p:sp>
          <p:nvSpPr>
            <p:cNvPr id="85" name="Shape 813"/>
            <p:cNvSpPr/>
            <p:nvPr/>
          </p:nvSpPr>
          <p:spPr>
            <a:xfrm>
              <a:off x="9901316" y="4101111"/>
              <a:ext cx="550669" cy="295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solidFill>
                    <a:srgbClr val="0286AD"/>
                  </a:solidFill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>
                  <a:solidFill>
                    <a:schemeClr val="bg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30</a:t>
              </a:r>
            </a:p>
          </p:txBody>
        </p:sp>
        <p:sp>
          <p:nvSpPr>
            <p:cNvPr id="86" name="Shape 814"/>
            <p:cNvSpPr/>
            <p:nvPr/>
          </p:nvSpPr>
          <p:spPr>
            <a:xfrm>
              <a:off x="848335" y="4625241"/>
              <a:ext cx="550669" cy="295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solidFill>
                    <a:srgbClr val="0286AD"/>
                  </a:solidFill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 dirty="0">
                  <a:solidFill>
                    <a:schemeClr val="bg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31</a:t>
              </a:r>
            </a:p>
          </p:txBody>
        </p:sp>
        <p:sp>
          <p:nvSpPr>
            <p:cNvPr id="88" name="Shape 816"/>
            <p:cNvSpPr/>
            <p:nvPr/>
          </p:nvSpPr>
          <p:spPr>
            <a:xfrm>
              <a:off x="6885266" y="2541737"/>
              <a:ext cx="550669" cy="295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solidFill>
                    <a:srgbClr val="3F454D"/>
                  </a:solidFill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 dirty="0">
                  <a:solidFill>
                    <a:schemeClr val="tx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7</a:t>
              </a:r>
            </a:p>
          </p:txBody>
        </p:sp>
        <p:sp>
          <p:nvSpPr>
            <p:cNvPr id="89" name="Shape 817"/>
            <p:cNvSpPr/>
            <p:nvPr/>
          </p:nvSpPr>
          <p:spPr>
            <a:xfrm>
              <a:off x="848335" y="2541737"/>
              <a:ext cx="550669" cy="295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 dirty="0">
                  <a:solidFill>
                    <a:schemeClr val="bg2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90" name="Shape 818"/>
            <p:cNvSpPr/>
            <p:nvPr/>
          </p:nvSpPr>
          <p:spPr>
            <a:xfrm>
              <a:off x="2362006" y="2541737"/>
              <a:ext cx="550669" cy="295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 dirty="0">
                  <a:solidFill>
                    <a:schemeClr val="bg2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91" name="Shape 819"/>
            <p:cNvSpPr/>
            <p:nvPr/>
          </p:nvSpPr>
          <p:spPr>
            <a:xfrm>
              <a:off x="3861699" y="2541737"/>
              <a:ext cx="550669" cy="295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>
                  <a:solidFill>
                    <a:schemeClr val="bg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92" name="Shape 820"/>
            <p:cNvSpPr/>
            <p:nvPr/>
          </p:nvSpPr>
          <p:spPr>
            <a:xfrm>
              <a:off x="5371075" y="2541737"/>
              <a:ext cx="550669" cy="295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>
                  <a:solidFill>
                    <a:schemeClr val="bg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94" name="Shape 823"/>
            <p:cNvSpPr/>
            <p:nvPr/>
          </p:nvSpPr>
          <p:spPr>
            <a:xfrm>
              <a:off x="6885266" y="3579705"/>
              <a:ext cx="550669" cy="295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>
                  <a:solidFill>
                    <a:schemeClr val="bg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21</a:t>
              </a:r>
            </a:p>
          </p:txBody>
        </p:sp>
        <p:sp>
          <p:nvSpPr>
            <p:cNvPr id="95" name="Shape 824"/>
            <p:cNvSpPr/>
            <p:nvPr/>
          </p:nvSpPr>
          <p:spPr>
            <a:xfrm>
              <a:off x="8398939" y="3579705"/>
              <a:ext cx="550669" cy="295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>
                  <a:solidFill>
                    <a:schemeClr val="bg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22</a:t>
              </a:r>
            </a:p>
          </p:txBody>
        </p:sp>
        <p:sp>
          <p:nvSpPr>
            <p:cNvPr id="96" name="Shape 825"/>
            <p:cNvSpPr/>
            <p:nvPr/>
          </p:nvSpPr>
          <p:spPr>
            <a:xfrm>
              <a:off x="3861699" y="3579705"/>
              <a:ext cx="550669" cy="295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 dirty="0">
                  <a:solidFill>
                    <a:schemeClr val="bg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19</a:t>
              </a:r>
            </a:p>
          </p:txBody>
        </p:sp>
        <p:sp>
          <p:nvSpPr>
            <p:cNvPr id="97" name="Shape 826"/>
            <p:cNvSpPr/>
            <p:nvPr/>
          </p:nvSpPr>
          <p:spPr>
            <a:xfrm>
              <a:off x="5371075" y="3579705"/>
              <a:ext cx="550669" cy="295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>
                  <a:solidFill>
                    <a:schemeClr val="bg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20</a:t>
              </a:r>
            </a:p>
          </p:txBody>
        </p:sp>
        <p:sp>
          <p:nvSpPr>
            <p:cNvPr id="98" name="Shape 827"/>
            <p:cNvSpPr/>
            <p:nvPr/>
          </p:nvSpPr>
          <p:spPr>
            <a:xfrm>
              <a:off x="9901316" y="3581297"/>
              <a:ext cx="550669" cy="295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>
                  <a:solidFill>
                    <a:schemeClr val="bg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23</a:t>
              </a:r>
            </a:p>
          </p:txBody>
        </p:sp>
        <p:sp>
          <p:nvSpPr>
            <p:cNvPr id="100" name="Shape 830"/>
            <p:cNvSpPr/>
            <p:nvPr/>
          </p:nvSpPr>
          <p:spPr>
            <a:xfrm>
              <a:off x="9898632" y="2541737"/>
              <a:ext cx="550669" cy="295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>
              <a:lvl1pPr algn="l">
                <a:defRPr sz="3500" cap="all">
                  <a:latin typeface="Lato Regular"/>
                  <a:ea typeface="Lato Regular"/>
                  <a:cs typeface="Lato Regular"/>
                  <a:sym typeface="Lato Regular"/>
                </a:defRPr>
              </a:lvl1pPr>
            </a:lstStyle>
            <a:p>
              <a:pPr lvl="0">
                <a:defRPr sz="1800" cap="none">
                  <a:solidFill>
                    <a:srgbClr val="000000"/>
                  </a:solidFill>
                </a:defRPr>
              </a:pPr>
              <a:r>
                <a:rPr sz="1600">
                  <a:solidFill>
                    <a:schemeClr val="bg1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9</a:t>
              </a:r>
            </a:p>
          </p:txBody>
        </p:sp>
        <p:cxnSp>
          <p:nvCxnSpPr>
            <p:cNvPr id="101" name="Lines"/>
            <p:cNvCxnSpPr/>
            <p:nvPr/>
          </p:nvCxnSpPr>
          <p:spPr>
            <a:xfrm>
              <a:off x="797170" y="2018064"/>
              <a:ext cx="10579915" cy="0"/>
            </a:xfrm>
            <a:prstGeom prst="line">
              <a:avLst/>
            </a:prstGeom>
            <a:ln w="1905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BCA08BA-30AA-4733-8B2F-05C77F4353E0}"/>
              </a:ext>
            </a:extLst>
          </p:cNvPr>
          <p:cNvGrpSpPr/>
          <p:nvPr/>
        </p:nvGrpSpPr>
        <p:grpSpPr>
          <a:xfrm>
            <a:off x="7007160" y="5739451"/>
            <a:ext cx="4369925" cy="437860"/>
            <a:chOff x="7007160" y="5739451"/>
            <a:chExt cx="4369925" cy="437860"/>
          </a:xfrm>
        </p:grpSpPr>
        <p:sp>
          <p:nvSpPr>
            <p:cNvPr id="104" name="TextBox 103"/>
            <p:cNvSpPr txBox="1"/>
            <p:nvPr/>
          </p:nvSpPr>
          <p:spPr>
            <a:xfrm>
              <a:off x="7007160" y="5900312"/>
              <a:ext cx="9509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2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8125708" y="5900312"/>
              <a:ext cx="9509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2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9266933" y="5900312"/>
              <a:ext cx="9509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2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10426183" y="5900312"/>
              <a:ext cx="9509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2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7402345" y="5739451"/>
              <a:ext cx="160532" cy="16053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8520893" y="5739451"/>
              <a:ext cx="160532" cy="16053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Rectangle 109"/>
            <p:cNvSpPr/>
            <p:nvPr/>
          </p:nvSpPr>
          <p:spPr>
            <a:xfrm>
              <a:off x="9662118" y="5739451"/>
              <a:ext cx="160532" cy="16053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Rectangle 110"/>
            <p:cNvSpPr/>
            <p:nvPr/>
          </p:nvSpPr>
          <p:spPr>
            <a:xfrm>
              <a:off x="10821368" y="5739451"/>
              <a:ext cx="160532" cy="16053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0" name="TextBox 119"/>
          <p:cNvSpPr txBox="1"/>
          <p:nvPr/>
        </p:nvSpPr>
        <p:spPr>
          <a:xfrm>
            <a:off x="675768" y="5579975"/>
            <a:ext cx="6100367" cy="612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every 6 emails received, we get 3 Phone calls. Suitable for all categories business and personal presentation</a:t>
            </a:r>
            <a:r>
              <a:rPr lang="id-ID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d-ID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business.</a:t>
            </a:r>
          </a:p>
        </p:txBody>
      </p:sp>
    </p:spTree>
    <p:extLst>
      <p:ext uri="{BB962C8B-B14F-4D97-AF65-F5344CB8AC3E}">
        <p14:creationId xmlns:p14="http://schemas.microsoft.com/office/powerpoint/2010/main" val="1929132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Placeholder 37">
            <a:extLst>
              <a:ext uri="{FF2B5EF4-FFF2-40B4-BE49-F238E27FC236}">
                <a16:creationId xmlns:a16="http://schemas.microsoft.com/office/drawing/2014/main" id="{84A6AA7C-01DD-0E47-9A8F-E439485AF42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56" r="16656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41ED4E9-D7C5-DE45-B476-9CE8BB9F0B0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56" r="16656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5030C5DA-A353-BA4F-AC75-4858C7D9DC4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96" r="16696"/>
          <a:stretch>
            <a:fillRect/>
          </a:stretch>
        </p:blipFill>
        <p:spPr/>
      </p:pic>
      <p:pic>
        <p:nvPicPr>
          <p:cNvPr id="44" name="Picture Placeholder 43">
            <a:extLst>
              <a:ext uri="{FF2B5EF4-FFF2-40B4-BE49-F238E27FC236}">
                <a16:creationId xmlns:a16="http://schemas.microsoft.com/office/drawing/2014/main" id="{0BA369E3-95C4-4140-B94A-FE2CFDB9DEC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086" r="10086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97EE282C-82FB-5140-AC47-768FDCCD922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667" b="16667"/>
          <a:stretch>
            <a:fillRect/>
          </a:stretch>
        </p:blipFill>
        <p:spPr/>
      </p:pic>
      <p:sp>
        <p:nvSpPr>
          <p:cNvPr id="36" name="Oval 35"/>
          <p:cNvSpPr/>
          <p:nvPr/>
        </p:nvSpPr>
        <p:spPr>
          <a:xfrm>
            <a:off x="6807175" y="3403927"/>
            <a:ext cx="794237" cy="79423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8472817" y="4599767"/>
            <a:ext cx="641084" cy="64108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7401892" y="2430539"/>
            <a:ext cx="641084" cy="6410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7470385" y="4812459"/>
            <a:ext cx="641084" cy="64108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9701777" y="3882265"/>
            <a:ext cx="641084" cy="64108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9241636" y="3402777"/>
            <a:ext cx="641084" cy="64108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0688"/>
          </a:xfrm>
        </p:spPr>
        <p:txBody>
          <a:bodyPr/>
          <a:lstStyle/>
          <a:p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January Event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66338" y="2015263"/>
          <a:ext cx="4409986" cy="38535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6299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99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99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99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299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299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2999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81690">
                <a:tc gridSpan="7"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January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4867" marR="64867" marT="32433" marB="324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102532"/>
                  </a:ext>
                </a:extLst>
              </a:tr>
              <a:tr h="48169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>
                          <a:solidFill>
                            <a:schemeClr val="bg1"/>
                          </a:solidFill>
                        </a:rPr>
                        <a:t>S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>
                          <a:solidFill>
                            <a:schemeClr val="bg1"/>
                          </a:solidFill>
                        </a:rPr>
                        <a:t>T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>
                          <a:solidFill>
                            <a:schemeClr val="bg1"/>
                          </a:solidFill>
                        </a:rPr>
                        <a:t>W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>
                          <a:solidFill>
                            <a:schemeClr val="bg1"/>
                          </a:solidFill>
                        </a:rPr>
                        <a:t>T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>
                          <a:solidFill>
                            <a:schemeClr val="bg1"/>
                          </a:solidFill>
                        </a:rPr>
                        <a:t>S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1690"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79478" marR="79478" marT="39738" marB="3973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169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4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5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6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7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69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10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2"/>
                          </a:solidFill>
                        </a:rPr>
                        <a:t>11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12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13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14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15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16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169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17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18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19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20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2"/>
                          </a:solidFill>
                        </a:rPr>
                        <a:t>21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22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23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169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24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2"/>
                          </a:solidFill>
                        </a:rPr>
                        <a:t>25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26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27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28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29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</a:rPr>
                        <a:t>30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169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2"/>
                          </a:solidFill>
                        </a:rPr>
                        <a:t>31</a:t>
                      </a:r>
                    </a:p>
                  </a:txBody>
                  <a:tcPr marL="79478" marR="79478" marT="39738" marB="3973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79478" marR="79478" marT="39738" marB="39738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6" name="Oval 15"/>
          <p:cNvSpPr/>
          <p:nvPr/>
        </p:nvSpPr>
        <p:spPr>
          <a:xfrm>
            <a:off x="8090114" y="2422894"/>
            <a:ext cx="466726" cy="46672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6038971" y="3110637"/>
            <a:ext cx="466726" cy="46672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6324600" y="5361269"/>
            <a:ext cx="466726" cy="46672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9822333" y="5127906"/>
            <a:ext cx="466726" cy="46672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365236" y="3077504"/>
            <a:ext cx="466726" cy="46672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106078" y="2485698"/>
            <a:ext cx="4764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d-ID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031478" y="3174723"/>
            <a:ext cx="5405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14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349625" y="3150365"/>
            <a:ext cx="5405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en-US" sz="14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298790" y="5437469"/>
            <a:ext cx="5565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en-US" sz="14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805653" y="5198547"/>
            <a:ext cx="5405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r>
              <a:rPr lang="en-US" sz="14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740593" y="2106640"/>
            <a:ext cx="12522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 of Event</a:t>
            </a:r>
            <a:endParaRPr lang="id-ID" sz="1200" b="1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375734" y="3584082"/>
            <a:ext cx="12522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 of Event</a:t>
            </a:r>
            <a:endParaRPr lang="id-ID" sz="1200" b="1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742495" y="5544436"/>
            <a:ext cx="12522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 of Event</a:t>
            </a:r>
            <a:endParaRPr lang="id-ID" sz="1200" b="1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44082" y="3639028"/>
            <a:ext cx="12522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 of Event</a:t>
            </a:r>
            <a:endParaRPr lang="id-ID" sz="1200" b="1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56974" y="5877754"/>
            <a:ext cx="12522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 of Event</a:t>
            </a:r>
            <a:endParaRPr lang="id-ID" sz="1200" b="1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fld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90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5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25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75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25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5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75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250"/>
                            </p:stCondLst>
                            <p:childTnLst>
                              <p:par>
                                <p:cTn id="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500"/>
                            </p:stCondLst>
                            <p:childTnLst>
                              <p:par>
                                <p:cTn id="1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750"/>
                            </p:stCondLst>
                            <p:childTnLst>
                              <p:par>
                                <p:cTn id="10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250"/>
                            </p:stCondLst>
                            <p:childTnLst>
                              <p:par>
                                <p:cTn id="1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500"/>
                            </p:stCondLst>
                            <p:childTnLst>
                              <p:par>
                                <p:cTn id="1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750"/>
                            </p:stCondLst>
                            <p:childTnLst>
                              <p:par>
                                <p:cTn id="1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6000"/>
                            </p:stCondLst>
                            <p:childTnLst>
                              <p:par>
                                <p:cTn id="1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6250"/>
                            </p:stCondLst>
                            <p:childTnLst>
                              <p:par>
                                <p:cTn id="1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6500"/>
                            </p:stCondLst>
                            <p:childTnLst>
                              <p:par>
                                <p:cTn id="1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6750"/>
                            </p:stCondLst>
                            <p:childTnLst>
                              <p:par>
                                <p:cTn id="1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7000"/>
                            </p:stCondLst>
                            <p:childTnLst>
                              <p:par>
                                <p:cTn id="1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5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9381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</a:t>
            </a: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02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5" name="Table 1993"/>
          <p:cNvGraphicFramePr/>
          <p:nvPr>
            <p:extLst>
              <p:ext uri="{D42A27DB-BD31-4B8C-83A1-F6EECF244321}">
                <p14:modId xmlns:p14="http://schemas.microsoft.com/office/powerpoint/2010/main" val="485674364"/>
              </p:ext>
            </p:extLst>
          </p:nvPr>
        </p:nvGraphicFramePr>
        <p:xfrm>
          <a:off x="889000" y="1219203"/>
          <a:ext cx="10414000" cy="4575015"/>
        </p:xfrm>
        <a:graphic>
          <a:graphicData uri="http://schemas.openxmlformats.org/drawingml/2006/table">
            <a:tbl>
              <a:tblPr firstRow="1" firstCol="1" lastRow="1" bandRow="1"/>
              <a:tblGrid>
                <a:gridCol w="208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8335">
                <a:tc>
                  <a:txBody>
                    <a:bodyPr/>
                    <a:lstStyle/>
                    <a:p>
                      <a:pPr lvl="0" algn="ctr" defTabSz="914400">
                        <a:defRPr sz="3600" spc="0">
                          <a:latin typeface="Rajdhani"/>
                          <a:ea typeface="Rajdhani"/>
                          <a:cs typeface="Rajdhani"/>
                          <a:sym typeface="Rajdhani"/>
                        </a:defRPr>
                      </a:pPr>
                      <a:endParaRPr lang="en-US" sz="1600" dirty="0">
                        <a:solidFill>
                          <a:schemeClr val="bg1"/>
                        </a:solidFill>
                        <a:latin typeface="Raleway" panose="020B0003030101060003" pitchFamily="34" charset="0"/>
                      </a:endParaRPr>
                    </a:p>
                  </a:txBody>
                  <a:tcPr marL="25400" marR="25400" marT="25400" marB="25400" anchor="ctr" horzOverflow="overflow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Raleway" panose="020B0003030101060003" pitchFamily="34" charset="0"/>
                          <a:ea typeface="Rajdhani"/>
                          <a:cs typeface="Rajdhani"/>
                          <a:sym typeface="Rajdhani"/>
                        </a:rPr>
                        <a:t>COLUMN TITLE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Raleway" panose="020B0003030101060003" pitchFamily="34" charset="0"/>
                          <a:ea typeface="Rajdhani"/>
                          <a:cs typeface="Rajdhani"/>
                          <a:sym typeface="Rajdhani"/>
                        </a:rPr>
                        <a:t>COLUMN TITLE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Raleway" panose="020B0003030101060003" pitchFamily="34" charset="0"/>
                          <a:ea typeface="Rajdhani"/>
                          <a:cs typeface="Rajdhani"/>
                          <a:sym typeface="Rajdhani"/>
                        </a:rPr>
                        <a:t>COLUMN TITLE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Raleway" panose="020B0003030101060003" pitchFamily="34" charset="0"/>
                          <a:ea typeface="Rajdhani"/>
                          <a:cs typeface="Rajdhani"/>
                          <a:sym typeface="Rajdhani"/>
                        </a:rPr>
                        <a:t>COLUMN TITLE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335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First</a:t>
                      </a:r>
                      <a:r>
                        <a:rPr lang="en-US" sz="1600" b="1" baseline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 Row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 Light" panose="020F0302020204030204" pitchFamily="34" charset="0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1201011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583101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2348958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132771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335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Second Row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 Light" panose="020F0302020204030204" pitchFamily="34" charset="0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128378289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838459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4099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737910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335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Third</a:t>
                      </a:r>
                      <a:r>
                        <a:rPr lang="en-US" sz="1600" b="1" baseline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 Row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 Light" panose="020F0302020204030204" pitchFamily="34" charset="0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48849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848900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71617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63681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335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Rowmance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 Light" panose="020F0302020204030204" pitchFamily="34" charset="0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8973897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32455467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6547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789679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335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Berow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 Light" panose="020F0302020204030204" pitchFamily="34" charset="0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1201011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583101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2348958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132771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335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Rowanow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 Light" panose="020F0302020204030204" pitchFamily="34" charset="0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>
                      <a:noFill/>
                      <a:miter lim="400000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128378289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>
                      <a:noFill/>
                      <a:miter lim="400000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838459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>
                      <a:noFill/>
                      <a:miter lim="400000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4099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>
                      <a:noFill/>
                      <a:miter lim="400000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737910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  <a:prstDash val="solid"/>
                    </a:lnT>
                    <a:lnB w="12700">
                      <a:noFill/>
                      <a:miter lim="400000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8335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Last Row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 Light" panose="020F0302020204030204" pitchFamily="34" charset="0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128378289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838459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4099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 Light" panose="020F0302020204030204" pitchFamily="34" charset="0"/>
                          <a:ea typeface="Rajdhani"/>
                          <a:cs typeface="Rajdhani"/>
                          <a:sym typeface="Rajdhani"/>
                        </a:rPr>
                        <a:t>737910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8335"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lang="en-US" sz="2000" b="1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latin typeface="+mj-lt"/>
                          <a:ea typeface="Rajdhani"/>
                          <a:cs typeface="Rajdhani"/>
                          <a:sym typeface="Rajdhani"/>
                        </a:rPr>
                        <a:t>Total</a:t>
                      </a:r>
                      <a:endParaRPr sz="2000" b="1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900" b="1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latin typeface="+mj-lt"/>
                          <a:ea typeface="Rajdhani Semibold"/>
                          <a:cs typeface="Rajdhani Semibold"/>
                          <a:sym typeface="Rajdhani Semibold"/>
                        </a:rPr>
                        <a:t>35346457879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900" b="1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latin typeface="+mj-lt"/>
                          <a:ea typeface="Rajdhani Semibold"/>
                          <a:cs typeface="Rajdhani Semibold"/>
                          <a:sym typeface="Rajdhani Semibold"/>
                        </a:rPr>
                        <a:t>7897895643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900" b="1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latin typeface="+mj-lt"/>
                          <a:ea typeface="Rajdhani Semibold"/>
                          <a:cs typeface="Rajdhani Semibold"/>
                          <a:sym typeface="Rajdhani Semibold"/>
                        </a:rPr>
                        <a:t>5675698707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900" b="1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latin typeface="+mj-lt"/>
                          <a:ea typeface="Rajdhani Semibold"/>
                          <a:cs typeface="Rajdhani Semibold"/>
                          <a:sym typeface="Rajdhani Semibold"/>
                        </a:rPr>
                        <a:t>78954634</a:t>
                      </a:r>
                    </a:p>
                  </a:txBody>
                  <a:tcPr marL="25400" marR="25400" marT="25400" marB="254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09517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7957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</a:t>
            </a: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03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4</a:t>
            </a:fld>
            <a:endParaRPr lang="en-US" dirty="0"/>
          </a:p>
        </p:txBody>
      </p:sp>
      <p:graphicFrame>
        <p:nvGraphicFramePr>
          <p:cNvPr id="5" name="Table 1993"/>
          <p:cNvGraphicFramePr/>
          <p:nvPr/>
        </p:nvGraphicFramePr>
        <p:xfrm>
          <a:off x="889000" y="1219204"/>
          <a:ext cx="10414000" cy="4804369"/>
        </p:xfrm>
        <a:graphic>
          <a:graphicData uri="http://schemas.openxmlformats.org/drawingml/2006/table">
            <a:tbl>
              <a:tblPr firstRow="1" firstCol="1" lastRow="1" bandRow="1">
                <a:tableStyleId>{46F890A9-2807-4EBB-B81D-B2AA78EC7F39}</a:tableStyleId>
              </a:tblPr>
              <a:tblGrid>
                <a:gridCol w="208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0636">
                <a:tc>
                  <a:txBody>
                    <a:bodyPr/>
                    <a:lstStyle/>
                    <a:p>
                      <a:pPr lvl="0" algn="ctr" defTabSz="914400">
                        <a:defRPr sz="3600" spc="0">
                          <a:latin typeface="Rajdhani"/>
                          <a:ea typeface="Rajdhani"/>
                          <a:cs typeface="Rajdhani"/>
                          <a:sym typeface="Rajdhani"/>
                        </a:defRPr>
                      </a:pPr>
                      <a:endParaRPr sz="19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sym typeface="Rajdhani"/>
                        </a:rPr>
                        <a:t>COLUMN TITLE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sym typeface="Rajdhani"/>
                        </a:rPr>
                        <a:t>COLUMN TITLE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sym typeface="Rajdhani"/>
                        </a:rPr>
                        <a:t>COLUMN TITLE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sym typeface="Rajdhani"/>
                        </a:rPr>
                        <a:t>COLUMN TITLE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0636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First Row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1201011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583101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2348958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132771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636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Second Row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128378289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838459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4099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737910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0636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  <a:sym typeface="Rajdhani"/>
                        </a:rPr>
                        <a:t>Rowmance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48849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848900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71617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63681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0636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Fourth Row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8973897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32455467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6547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789679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0636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Row </a:t>
                      </a:r>
                      <a:r>
                        <a:rPr lang="en-US" sz="16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Row</a:t>
                      </a: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Row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1201011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583101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2348958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132771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0636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Last Row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128378289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838459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4099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737910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9917"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lang="en-US" sz="19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TOTAL</a:t>
                      </a:r>
                      <a:endParaRPr sz="19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9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 Semibold"/>
                        </a:rPr>
                        <a:t>35346457879</a:t>
                      </a:r>
                      <a:endParaRPr sz="19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 Semibold"/>
                        <a:cs typeface="Rajdhani Semibold"/>
                        <a:sym typeface="Rajdhani Semibold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9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 Semibold"/>
                        </a:rPr>
                        <a:t>7897895643</a:t>
                      </a:r>
                      <a:endParaRPr sz="19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 Semibold"/>
                        <a:cs typeface="Rajdhani Semibold"/>
                        <a:sym typeface="Rajdhani Semibold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9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 Semibold"/>
                        </a:rPr>
                        <a:t>5675698707</a:t>
                      </a:r>
                      <a:endParaRPr sz="19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 Semibold"/>
                        <a:cs typeface="Rajdhani Semibold"/>
                        <a:sym typeface="Rajdhani Semibold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9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 Semibold"/>
                        </a:rPr>
                        <a:t>78954634</a:t>
                      </a:r>
                      <a:endParaRPr sz="19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 Semibold"/>
                        <a:cs typeface="Rajdhani Semibold"/>
                        <a:sym typeface="Rajdhani Semibold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4406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224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</a:t>
            </a: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04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5</a:t>
            </a:fld>
            <a:endParaRPr lang="en-US" dirty="0"/>
          </a:p>
        </p:txBody>
      </p:sp>
      <p:graphicFrame>
        <p:nvGraphicFramePr>
          <p:cNvPr id="5" name="Table 1993"/>
          <p:cNvGraphicFramePr/>
          <p:nvPr/>
        </p:nvGraphicFramePr>
        <p:xfrm>
          <a:off x="597059" y="1279558"/>
          <a:ext cx="10985340" cy="4538803"/>
        </p:xfrm>
        <a:graphic>
          <a:graphicData uri="http://schemas.openxmlformats.org/drawingml/2006/table">
            <a:tbl>
              <a:tblPr firstRow="1" firstCol="1" lastRow="1" bandRow="1">
                <a:tableStyleId>{74C1A8A3-306A-4EB7-A6B1-4F7E0EB9C5D6}</a:tableStyleId>
              </a:tblPr>
              <a:tblGrid>
                <a:gridCol w="2197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70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70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70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970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6673">
                <a:tc>
                  <a:txBody>
                    <a:bodyPr/>
                    <a:lstStyle/>
                    <a:p>
                      <a:pPr lvl="0" algn="ctr" defTabSz="914400">
                        <a:defRPr sz="3600" spc="0">
                          <a:latin typeface="Rajdhani"/>
                          <a:ea typeface="Rajdhani"/>
                          <a:cs typeface="Rajdhani"/>
                          <a:sym typeface="Rajdhani"/>
                        </a:defRPr>
                      </a:pPr>
                      <a:endParaRPr sz="1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Raleway" panose="020B0003030101060003" pitchFamily="34" charset="0"/>
                          <a:sym typeface="Rajdhani"/>
                        </a:rPr>
                        <a:t>COLUMN TITLE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Raleway" panose="020B0003030101060003" pitchFamily="34" charset="0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Raleway" panose="020B0003030101060003" pitchFamily="34" charset="0"/>
                          <a:sym typeface="Rajdhani"/>
                        </a:rPr>
                        <a:t>COLUMN TITLE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Raleway" panose="020B0003030101060003" pitchFamily="34" charset="0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Raleway" panose="020B0003030101060003" pitchFamily="34" charset="0"/>
                          <a:sym typeface="Rajdhani"/>
                        </a:rPr>
                        <a:t>COLUMN TITLE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Raleway" panose="020B0003030101060003" pitchFamily="34" charset="0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Raleway" panose="020B0003030101060003" pitchFamily="34" charset="0"/>
                          <a:sym typeface="Rajdhani"/>
                        </a:rPr>
                        <a:t>COLUMN TITLE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Raleway" panose="020B0003030101060003" pitchFamily="34" charset="0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673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First Row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1201011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583101</a:t>
                      </a:r>
                      <a:endParaRPr sz="160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2348958</a:t>
                      </a:r>
                      <a:endParaRPr sz="160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132771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673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sym typeface="Rajdhani"/>
                        </a:rPr>
                        <a:t>Second Row</a:t>
                      </a:r>
                      <a:endParaRPr sz="1600" b="1" dirty="0">
                        <a:solidFill>
                          <a:schemeClr val="bg1"/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128378289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838459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4099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737910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673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  <a:sym typeface="Rajdhani"/>
                        </a:rPr>
                        <a:t>Rowmance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48849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848900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71617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63681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673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sym typeface="Rajdhani"/>
                        </a:rPr>
                        <a:t>Fourth Row</a:t>
                      </a:r>
                      <a:endParaRPr sz="1600" b="1" dirty="0">
                        <a:solidFill>
                          <a:schemeClr val="bg1"/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8973897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32455467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6547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789679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673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Row </a:t>
                      </a:r>
                      <a:r>
                        <a:rPr lang="en-US" sz="16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Row</a:t>
                      </a: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Row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1201011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583101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2348958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132771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673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Last Row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128378289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838459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4099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737910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82092"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sym typeface="Rajdhani"/>
                        </a:rPr>
                        <a:t>TOTAL</a:t>
                      </a:r>
                      <a:endParaRPr sz="1600" b="1" dirty="0">
                        <a:solidFill>
                          <a:schemeClr val="bg1"/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bg1"/>
                          </a:solidFill>
                          <a:sym typeface="Rajdhani Semibold"/>
                        </a:rPr>
                        <a:t>35346457879</a:t>
                      </a:r>
                      <a:endParaRPr sz="1600" b="1" dirty="0">
                        <a:solidFill>
                          <a:schemeClr val="bg1"/>
                        </a:solidFill>
                        <a:latin typeface="+mj-lt"/>
                        <a:ea typeface="Rajdhani Semibold"/>
                        <a:cs typeface="Rajdhani Semibold"/>
                        <a:sym typeface="Rajdhani Semibold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bg1"/>
                          </a:solidFill>
                          <a:sym typeface="Rajdhani Semibold"/>
                        </a:rPr>
                        <a:t>7897895643</a:t>
                      </a:r>
                      <a:endParaRPr sz="1600" b="1" dirty="0">
                        <a:solidFill>
                          <a:schemeClr val="bg1"/>
                        </a:solidFill>
                        <a:latin typeface="+mj-lt"/>
                        <a:ea typeface="Rajdhani Semibold"/>
                        <a:cs typeface="Rajdhani Semibold"/>
                        <a:sym typeface="Rajdhani Semibold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bg1"/>
                          </a:solidFill>
                          <a:sym typeface="Rajdhani Semibold"/>
                        </a:rPr>
                        <a:t>5675698707</a:t>
                      </a:r>
                      <a:endParaRPr sz="1600" b="1" dirty="0">
                        <a:solidFill>
                          <a:schemeClr val="bg1"/>
                        </a:solidFill>
                        <a:latin typeface="+mj-lt"/>
                        <a:ea typeface="Rajdhani Semibold"/>
                        <a:cs typeface="Rajdhani Semibold"/>
                        <a:sym typeface="Rajdhani Semibold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bg1"/>
                          </a:solidFill>
                          <a:sym typeface="Rajdhani Semibold"/>
                        </a:rPr>
                        <a:t>78954634</a:t>
                      </a:r>
                      <a:endParaRPr sz="1600" b="1" dirty="0">
                        <a:solidFill>
                          <a:schemeClr val="bg1"/>
                        </a:solidFill>
                        <a:latin typeface="+mj-lt"/>
                        <a:ea typeface="Rajdhani Semibold"/>
                        <a:cs typeface="Rajdhani Semibold"/>
                        <a:sym typeface="Rajdhani Semibold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20614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8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7957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</a:t>
            </a: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6</a:t>
            </a:fld>
            <a:endParaRPr lang="en-US" dirty="0"/>
          </a:p>
        </p:txBody>
      </p:sp>
      <p:graphicFrame>
        <p:nvGraphicFramePr>
          <p:cNvPr id="5" name="Table 1993"/>
          <p:cNvGraphicFramePr/>
          <p:nvPr/>
        </p:nvGraphicFramePr>
        <p:xfrm>
          <a:off x="597061" y="1267488"/>
          <a:ext cx="10985340" cy="4659517"/>
        </p:xfrm>
        <a:graphic>
          <a:graphicData uri="http://schemas.openxmlformats.org/drawingml/2006/table">
            <a:tbl>
              <a:tblPr firstRow="1" firstCol="1" lastRow="1" bandRow="1">
                <a:tableStyleId>{FABFCF23-3B69-468F-B69F-88F6DE6A72F2}</a:tableStyleId>
              </a:tblPr>
              <a:tblGrid>
                <a:gridCol w="2197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70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70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70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970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1583">
                <a:tc>
                  <a:txBody>
                    <a:bodyPr/>
                    <a:lstStyle/>
                    <a:p>
                      <a:pPr lvl="0" algn="ctr" defTabSz="914400">
                        <a:defRPr sz="3600" spc="0">
                          <a:latin typeface="Rajdhani"/>
                          <a:ea typeface="Rajdhani"/>
                          <a:cs typeface="Rajdhani"/>
                          <a:sym typeface="Rajdhani"/>
                        </a:defRPr>
                      </a:pPr>
                      <a:endParaRPr sz="1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Raleway" panose="020B0003030101060003" pitchFamily="34" charset="0"/>
                          <a:sym typeface="Rajdhani"/>
                        </a:rPr>
                        <a:t>COLUMN TITLE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Raleway" panose="020B0003030101060003" pitchFamily="34" charset="0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Raleway" panose="020B0003030101060003" pitchFamily="34" charset="0"/>
                          <a:sym typeface="Rajdhani"/>
                        </a:rPr>
                        <a:t>COLUMN TITLE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Raleway" panose="020B0003030101060003" pitchFamily="34" charset="0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Raleway" panose="020B0003030101060003" pitchFamily="34" charset="0"/>
                          <a:sym typeface="Rajdhani"/>
                        </a:rPr>
                        <a:t>COLUMN TITLE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Raleway" panose="020B0003030101060003" pitchFamily="34" charset="0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Raleway" panose="020B0003030101060003" pitchFamily="34" charset="0"/>
                          <a:sym typeface="Rajdhani"/>
                        </a:rPr>
                        <a:t>COLUMN TITLE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Raleway" panose="020B0003030101060003" pitchFamily="34" charset="0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583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First Row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1201011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583101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2348958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132771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583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Second Row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128378289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838459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4099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737910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583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  <a:sym typeface="Rajdhani"/>
                        </a:rPr>
                        <a:t>Rowmance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48849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848900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71617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63681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583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Fourth Row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8973897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32455467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6547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789679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1583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Row </a:t>
                      </a:r>
                      <a:r>
                        <a:rPr lang="en-US" sz="16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Row</a:t>
                      </a: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Row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1201011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583101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2348958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132771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1583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  <a:sym typeface="Rajdhani"/>
                        </a:rPr>
                        <a:t>Last</a:t>
                      </a:r>
                      <a:r>
                        <a:rPr lang="en-US" sz="1600" b="0" baseline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  <a:sym typeface="Rajdhani"/>
                        </a:rPr>
                        <a:t> Row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128378289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838459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4099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737910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28436"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lang="en-US" sz="2000" dirty="0">
                          <a:solidFill>
                            <a:schemeClr val="accent4"/>
                          </a:solidFill>
                          <a:sym typeface="Rajdhani"/>
                        </a:rPr>
                        <a:t>Total</a:t>
                      </a:r>
                      <a:endParaRPr sz="2000" b="1" dirty="0">
                        <a:solidFill>
                          <a:schemeClr val="accent4"/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900" dirty="0">
                          <a:solidFill>
                            <a:schemeClr val="accent4"/>
                          </a:solidFill>
                          <a:sym typeface="Rajdhani Semibold"/>
                        </a:rPr>
                        <a:t>35346457879</a:t>
                      </a:r>
                      <a:endParaRPr sz="1900" b="1" dirty="0">
                        <a:solidFill>
                          <a:schemeClr val="accent4"/>
                        </a:solidFill>
                        <a:latin typeface="+mj-lt"/>
                        <a:ea typeface="Rajdhani Semibold"/>
                        <a:cs typeface="Rajdhani Semibold"/>
                        <a:sym typeface="Rajdhani Semibold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900" dirty="0">
                          <a:solidFill>
                            <a:schemeClr val="accent4"/>
                          </a:solidFill>
                          <a:sym typeface="Rajdhani Semibold"/>
                        </a:rPr>
                        <a:t>7897895643</a:t>
                      </a:r>
                      <a:endParaRPr sz="1900" b="1" dirty="0">
                        <a:solidFill>
                          <a:schemeClr val="accent4"/>
                        </a:solidFill>
                        <a:latin typeface="+mj-lt"/>
                        <a:ea typeface="Rajdhani Semibold"/>
                        <a:cs typeface="Rajdhani Semibold"/>
                        <a:sym typeface="Rajdhani Semibold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900" dirty="0">
                          <a:solidFill>
                            <a:schemeClr val="accent4"/>
                          </a:solidFill>
                          <a:sym typeface="Rajdhani Semibold"/>
                        </a:rPr>
                        <a:t>5675698707</a:t>
                      </a:r>
                      <a:endParaRPr sz="1900" b="1" dirty="0">
                        <a:solidFill>
                          <a:schemeClr val="accent4"/>
                        </a:solidFill>
                        <a:latin typeface="+mj-lt"/>
                        <a:ea typeface="Rajdhani Semibold"/>
                        <a:cs typeface="Rajdhani Semibold"/>
                        <a:sym typeface="Rajdhani Semibold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900" dirty="0">
                          <a:solidFill>
                            <a:schemeClr val="accent4"/>
                          </a:solidFill>
                          <a:sym typeface="Rajdhani Semibold"/>
                        </a:rPr>
                        <a:t>78954634</a:t>
                      </a:r>
                      <a:endParaRPr sz="1900" b="1" dirty="0">
                        <a:solidFill>
                          <a:schemeClr val="accent4"/>
                        </a:solidFill>
                        <a:latin typeface="+mj-lt"/>
                        <a:ea typeface="Rajdhani Semibold"/>
                        <a:cs typeface="Rajdhani Semibold"/>
                        <a:sym typeface="Rajdhani Semibold"/>
                      </a:endParaRPr>
                    </a:p>
                  </a:txBody>
                  <a:tcPr marL="25400" marR="25400" marT="25400" marB="254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90204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9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1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</a:t>
            </a: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06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7</a:t>
            </a:fld>
            <a:endParaRPr lang="en-US" dirty="0"/>
          </a:p>
        </p:txBody>
      </p:sp>
      <p:graphicFrame>
        <p:nvGraphicFramePr>
          <p:cNvPr id="5" name="Table 1993"/>
          <p:cNvGraphicFramePr/>
          <p:nvPr>
            <p:extLst>
              <p:ext uri="{D42A27DB-BD31-4B8C-83A1-F6EECF244321}">
                <p14:modId xmlns:p14="http://schemas.microsoft.com/office/powerpoint/2010/main" val="4008112171"/>
              </p:ext>
            </p:extLst>
          </p:nvPr>
        </p:nvGraphicFramePr>
        <p:xfrm>
          <a:off x="597061" y="1134696"/>
          <a:ext cx="10985340" cy="4831271"/>
        </p:xfrm>
        <a:graphic>
          <a:graphicData uri="http://schemas.openxmlformats.org/drawingml/2006/table">
            <a:tbl>
              <a:tblPr firstRow="1" firstCol="1" lastRow="1" bandRow="1">
                <a:tableStyleId>{5FD0F851-EC5A-4D38-B0AD-8093EC10F338}</a:tableStyleId>
              </a:tblPr>
              <a:tblGrid>
                <a:gridCol w="2197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70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70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70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970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24281">
                <a:tc>
                  <a:txBody>
                    <a:bodyPr/>
                    <a:lstStyle/>
                    <a:p>
                      <a:pPr lvl="0" algn="ctr" defTabSz="914400">
                        <a:defRPr sz="3600" spc="0">
                          <a:latin typeface="Rajdhani"/>
                          <a:ea typeface="Rajdhani"/>
                          <a:cs typeface="Rajdhani"/>
                          <a:sym typeface="Rajdhani"/>
                        </a:defRPr>
                      </a:pPr>
                      <a:endParaRPr sz="19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25400" marR="25400" marT="25400" marB="25400" anchor="ctr" horzOverflow="overflow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Raleway" panose="020B0003030101060003" pitchFamily="34" charset="0"/>
                          <a:sym typeface="Rajdhani"/>
                        </a:rPr>
                        <a:t>COLUMN TITLE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Raleway" panose="020B0003030101060003" pitchFamily="34" charset="0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Raleway" panose="020B0003030101060003" pitchFamily="34" charset="0"/>
                          <a:sym typeface="Rajdhani"/>
                        </a:rPr>
                        <a:t>COLUMN TITLE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Raleway" panose="020B0003030101060003" pitchFamily="34" charset="0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Raleway" panose="020B0003030101060003" pitchFamily="34" charset="0"/>
                          <a:sym typeface="Rajdhani"/>
                        </a:rPr>
                        <a:t>COLUMN TITLE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Raleway" panose="020B0003030101060003" pitchFamily="34" charset="0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Raleway" panose="020B0003030101060003" pitchFamily="34" charset="0"/>
                          <a:sym typeface="Rajdhani"/>
                        </a:rPr>
                        <a:t>COLUMN TITLE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Raleway" panose="020B0003030101060003" pitchFamily="34" charset="0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601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First Row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  <a:lumOff val="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1201011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  <a:lumOff val="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583101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  <a:lumOff val="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2348958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  <a:lumOff val="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132771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  <a:lumOff val="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4601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Second Row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128378289</a:t>
                      </a:r>
                      <a:endParaRPr sz="160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838459</a:t>
                      </a:r>
                      <a:endParaRPr sz="160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4099</a:t>
                      </a:r>
                      <a:endParaRPr sz="160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737910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4601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  <a:sym typeface="Rajdhani"/>
                        </a:rPr>
                        <a:t>Rowmance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48849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848900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71617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63681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4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4601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Fourth Row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8973897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32455467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6547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789679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4601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Row </a:t>
                      </a:r>
                      <a:r>
                        <a:rPr lang="en-US" sz="16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Row</a:t>
                      </a: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Row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1201011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583101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2348958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132771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4601">
                <a:tc>
                  <a:txBody>
                    <a:bodyPr/>
                    <a:lstStyle/>
                    <a:p>
                      <a:pPr lvl="0" algn="ctr" defTabSz="914400">
                        <a:defRPr sz="1800" b="0" spc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600" b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  <a:sym typeface="Rajdhani"/>
                        </a:rPr>
                        <a:t>Last</a:t>
                      </a:r>
                      <a:r>
                        <a:rPr lang="en-US" sz="1600" b="0" baseline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  <a:sym typeface="Rajdhani"/>
                        </a:rPr>
                        <a:t> Row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128378289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838459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4099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737910</a:t>
                      </a:r>
                      <a:endParaRPr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9384"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lang="en-US" sz="19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"/>
                        </a:rPr>
                        <a:t>TOTAL</a:t>
                      </a:r>
                      <a:endParaRPr sz="19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"/>
                        <a:cs typeface="Rajdhani"/>
                        <a:sym typeface="Rajdhani"/>
                      </a:endParaRPr>
                    </a:p>
                  </a:txBody>
                  <a:tcPr marL="25400" marR="25400" marT="25400" marB="25400" anchor="ctr" horzOverflow="overflow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 Semibold"/>
                        </a:rPr>
                        <a:t>35346457879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 Semibold"/>
                        <a:cs typeface="Rajdhani Semibold"/>
                        <a:sym typeface="Rajdhani Semibold"/>
                      </a:endParaRPr>
                    </a:p>
                  </a:txBody>
                  <a:tcPr marL="25400" marR="25400" marT="25400" marB="25400" anchor="ctr" horzOverflow="overflow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 Semibold"/>
                        </a:rPr>
                        <a:t>7897895643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 Semibold"/>
                        <a:cs typeface="Rajdhani Semibold"/>
                        <a:sym typeface="Rajdhani Semibold"/>
                      </a:endParaRPr>
                    </a:p>
                  </a:txBody>
                  <a:tcPr marL="25400" marR="25400" marT="25400" marB="25400" anchor="ctr" horzOverflow="overflow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 Semibold"/>
                        </a:rPr>
                        <a:t>5675698707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 Semibold"/>
                        <a:cs typeface="Rajdhani Semibold"/>
                        <a:sym typeface="Rajdhani Semibold"/>
                      </a:endParaRPr>
                    </a:p>
                  </a:txBody>
                  <a:tcPr marL="25400" marR="25400" marT="25400" marB="25400" anchor="ctr" horzOverflow="overflow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 spc="0"/>
                      </a:pPr>
                      <a:r>
                        <a:rPr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Rajdhani Semibold"/>
                        </a:rPr>
                        <a:t>78954634</a:t>
                      </a:r>
                      <a:endParaRPr sz="16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j-lt"/>
                        <a:ea typeface="Rajdhani Semibold"/>
                        <a:cs typeface="Rajdhani Semibold"/>
                        <a:sym typeface="Rajdhani Semibold"/>
                      </a:endParaRPr>
                    </a:p>
                  </a:txBody>
                  <a:tcPr marL="25400" marR="25400" marT="25400" marB="25400" anchor="ctr" horzOverflow="overflow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85506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</a:t>
            </a: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07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8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0643875-B19C-4C36-B27A-BF4051CEECF7}"/>
              </a:ext>
            </a:extLst>
          </p:cNvPr>
          <p:cNvGrpSpPr/>
          <p:nvPr/>
        </p:nvGrpSpPr>
        <p:grpSpPr>
          <a:xfrm>
            <a:off x="597056" y="1187573"/>
            <a:ext cx="10985347" cy="4670240"/>
            <a:chOff x="597056" y="1187573"/>
            <a:chExt cx="10985347" cy="4670240"/>
          </a:xfrm>
        </p:grpSpPr>
        <p:sp>
          <p:nvSpPr>
            <p:cNvPr id="4" name="Rectangle 3"/>
            <p:cNvSpPr/>
            <p:nvPr/>
          </p:nvSpPr>
          <p:spPr>
            <a:xfrm>
              <a:off x="3766239" y="2184064"/>
              <a:ext cx="7816160" cy="52482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766240" y="3233707"/>
              <a:ext cx="7816160" cy="524821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766241" y="4283350"/>
              <a:ext cx="7816160" cy="52482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766243" y="5332992"/>
              <a:ext cx="7816160" cy="52482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5" name="Freeform 91"/>
            <p:cNvSpPr>
              <a:spLocks noEditPoints="1"/>
            </p:cNvSpPr>
            <p:nvPr/>
          </p:nvSpPr>
          <p:spPr bwMode="auto">
            <a:xfrm>
              <a:off x="6598057" y="1201350"/>
              <a:ext cx="377319" cy="342609"/>
            </a:xfrm>
            <a:custGeom>
              <a:avLst/>
              <a:gdLst>
                <a:gd name="T0" fmla="*/ 67 w 185"/>
                <a:gd name="T1" fmla="*/ 42 h 168"/>
                <a:gd name="T2" fmla="*/ 0 w 185"/>
                <a:gd name="T3" fmla="*/ 99 h 168"/>
                <a:gd name="T4" fmla="*/ 20 w 185"/>
                <a:gd name="T5" fmla="*/ 140 h 168"/>
                <a:gd name="T6" fmla="*/ 12 w 185"/>
                <a:gd name="T7" fmla="*/ 168 h 168"/>
                <a:gd name="T8" fmla="*/ 50 w 185"/>
                <a:gd name="T9" fmla="*/ 154 h 168"/>
                <a:gd name="T10" fmla="*/ 67 w 185"/>
                <a:gd name="T11" fmla="*/ 156 h 168"/>
                <a:gd name="T12" fmla="*/ 135 w 185"/>
                <a:gd name="T13" fmla="*/ 99 h 168"/>
                <a:gd name="T14" fmla="*/ 67 w 185"/>
                <a:gd name="T15" fmla="*/ 42 h 168"/>
                <a:gd name="T16" fmla="*/ 67 w 185"/>
                <a:gd name="T17" fmla="*/ 147 h 168"/>
                <a:gd name="T18" fmla="*/ 52 w 185"/>
                <a:gd name="T19" fmla="*/ 146 h 168"/>
                <a:gd name="T20" fmla="*/ 50 w 185"/>
                <a:gd name="T21" fmla="*/ 145 h 168"/>
                <a:gd name="T22" fmla="*/ 47 w 185"/>
                <a:gd name="T23" fmla="*/ 146 h 168"/>
                <a:gd name="T24" fmla="*/ 25 w 185"/>
                <a:gd name="T25" fmla="*/ 154 h 168"/>
                <a:gd name="T26" fmla="*/ 28 w 185"/>
                <a:gd name="T27" fmla="*/ 142 h 168"/>
                <a:gd name="T28" fmla="*/ 26 w 185"/>
                <a:gd name="T29" fmla="*/ 133 h 168"/>
                <a:gd name="T30" fmla="*/ 8 w 185"/>
                <a:gd name="T31" fmla="*/ 99 h 168"/>
                <a:gd name="T32" fmla="*/ 67 w 185"/>
                <a:gd name="T33" fmla="*/ 50 h 168"/>
                <a:gd name="T34" fmla="*/ 126 w 185"/>
                <a:gd name="T35" fmla="*/ 99 h 168"/>
                <a:gd name="T36" fmla="*/ 67 w 185"/>
                <a:gd name="T37" fmla="*/ 147 h 168"/>
                <a:gd name="T38" fmla="*/ 185 w 185"/>
                <a:gd name="T39" fmla="*/ 57 h 168"/>
                <a:gd name="T40" fmla="*/ 118 w 185"/>
                <a:gd name="T41" fmla="*/ 0 h 168"/>
                <a:gd name="T42" fmla="*/ 56 w 185"/>
                <a:gd name="T43" fmla="*/ 34 h 168"/>
                <a:gd name="T44" fmla="*/ 66 w 185"/>
                <a:gd name="T45" fmla="*/ 33 h 168"/>
                <a:gd name="T46" fmla="*/ 118 w 185"/>
                <a:gd name="T47" fmla="*/ 8 h 168"/>
                <a:gd name="T48" fmla="*/ 177 w 185"/>
                <a:gd name="T49" fmla="*/ 57 h 168"/>
                <a:gd name="T50" fmla="*/ 159 w 185"/>
                <a:gd name="T51" fmla="*/ 91 h 168"/>
                <a:gd name="T52" fmla="*/ 156 w 185"/>
                <a:gd name="T53" fmla="*/ 100 h 168"/>
                <a:gd name="T54" fmla="*/ 160 w 185"/>
                <a:gd name="T55" fmla="*/ 112 h 168"/>
                <a:gd name="T56" fmla="*/ 142 w 185"/>
                <a:gd name="T57" fmla="*/ 106 h 168"/>
                <a:gd name="T58" fmla="*/ 141 w 185"/>
                <a:gd name="T59" fmla="*/ 114 h 168"/>
                <a:gd name="T60" fmla="*/ 172 w 185"/>
                <a:gd name="T61" fmla="*/ 126 h 168"/>
                <a:gd name="T62" fmla="*/ 164 w 185"/>
                <a:gd name="T63" fmla="*/ 98 h 168"/>
                <a:gd name="T64" fmla="*/ 185 w 185"/>
                <a:gd name="T65" fmla="*/ 57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85" h="168">
                  <a:moveTo>
                    <a:pt x="67" y="42"/>
                  </a:moveTo>
                  <a:cubicBezTo>
                    <a:pt x="30" y="42"/>
                    <a:pt x="0" y="67"/>
                    <a:pt x="0" y="99"/>
                  </a:cubicBezTo>
                  <a:cubicBezTo>
                    <a:pt x="0" y="115"/>
                    <a:pt x="8" y="130"/>
                    <a:pt x="20" y="140"/>
                  </a:cubicBezTo>
                  <a:cubicBezTo>
                    <a:pt x="12" y="168"/>
                    <a:pt x="12" y="168"/>
                    <a:pt x="12" y="168"/>
                  </a:cubicBezTo>
                  <a:cubicBezTo>
                    <a:pt x="50" y="154"/>
                    <a:pt x="50" y="154"/>
                    <a:pt x="50" y="154"/>
                  </a:cubicBezTo>
                  <a:cubicBezTo>
                    <a:pt x="55" y="155"/>
                    <a:pt x="61" y="156"/>
                    <a:pt x="67" y="156"/>
                  </a:cubicBezTo>
                  <a:cubicBezTo>
                    <a:pt x="104" y="156"/>
                    <a:pt x="135" y="130"/>
                    <a:pt x="135" y="99"/>
                  </a:cubicBezTo>
                  <a:cubicBezTo>
                    <a:pt x="135" y="67"/>
                    <a:pt x="104" y="42"/>
                    <a:pt x="67" y="42"/>
                  </a:cubicBezTo>
                  <a:close/>
                  <a:moveTo>
                    <a:pt x="67" y="147"/>
                  </a:moveTo>
                  <a:cubicBezTo>
                    <a:pt x="62" y="147"/>
                    <a:pt x="57" y="147"/>
                    <a:pt x="52" y="146"/>
                  </a:cubicBezTo>
                  <a:cubicBezTo>
                    <a:pt x="51" y="146"/>
                    <a:pt x="51" y="145"/>
                    <a:pt x="50" y="145"/>
                  </a:cubicBezTo>
                  <a:cubicBezTo>
                    <a:pt x="49" y="145"/>
                    <a:pt x="48" y="146"/>
                    <a:pt x="47" y="146"/>
                  </a:cubicBezTo>
                  <a:cubicBezTo>
                    <a:pt x="25" y="154"/>
                    <a:pt x="25" y="154"/>
                    <a:pt x="25" y="154"/>
                  </a:cubicBezTo>
                  <a:cubicBezTo>
                    <a:pt x="28" y="142"/>
                    <a:pt x="28" y="142"/>
                    <a:pt x="28" y="142"/>
                  </a:cubicBezTo>
                  <a:cubicBezTo>
                    <a:pt x="29" y="139"/>
                    <a:pt x="28" y="135"/>
                    <a:pt x="26" y="133"/>
                  </a:cubicBezTo>
                  <a:cubicBezTo>
                    <a:pt x="14" y="124"/>
                    <a:pt x="8" y="112"/>
                    <a:pt x="8" y="99"/>
                  </a:cubicBezTo>
                  <a:cubicBezTo>
                    <a:pt x="8" y="72"/>
                    <a:pt x="34" y="50"/>
                    <a:pt x="67" y="50"/>
                  </a:cubicBezTo>
                  <a:cubicBezTo>
                    <a:pt x="100" y="50"/>
                    <a:pt x="126" y="72"/>
                    <a:pt x="126" y="99"/>
                  </a:cubicBezTo>
                  <a:cubicBezTo>
                    <a:pt x="126" y="126"/>
                    <a:pt x="100" y="147"/>
                    <a:pt x="67" y="147"/>
                  </a:cubicBezTo>
                  <a:close/>
                  <a:moveTo>
                    <a:pt x="185" y="57"/>
                  </a:moveTo>
                  <a:cubicBezTo>
                    <a:pt x="185" y="25"/>
                    <a:pt x="155" y="0"/>
                    <a:pt x="118" y="0"/>
                  </a:cubicBezTo>
                  <a:cubicBezTo>
                    <a:pt x="90" y="0"/>
                    <a:pt x="66" y="14"/>
                    <a:pt x="56" y="34"/>
                  </a:cubicBezTo>
                  <a:cubicBezTo>
                    <a:pt x="59" y="34"/>
                    <a:pt x="62" y="34"/>
                    <a:pt x="66" y="33"/>
                  </a:cubicBezTo>
                  <a:cubicBezTo>
                    <a:pt x="76" y="18"/>
                    <a:pt x="95" y="8"/>
                    <a:pt x="118" y="8"/>
                  </a:cubicBezTo>
                  <a:cubicBezTo>
                    <a:pt x="150" y="8"/>
                    <a:pt x="177" y="30"/>
                    <a:pt x="177" y="57"/>
                  </a:cubicBezTo>
                  <a:cubicBezTo>
                    <a:pt x="177" y="70"/>
                    <a:pt x="170" y="82"/>
                    <a:pt x="159" y="91"/>
                  </a:cubicBezTo>
                  <a:cubicBezTo>
                    <a:pt x="156" y="93"/>
                    <a:pt x="155" y="97"/>
                    <a:pt x="156" y="100"/>
                  </a:cubicBezTo>
                  <a:cubicBezTo>
                    <a:pt x="160" y="112"/>
                    <a:pt x="160" y="112"/>
                    <a:pt x="160" y="112"/>
                  </a:cubicBezTo>
                  <a:cubicBezTo>
                    <a:pt x="142" y="106"/>
                    <a:pt x="142" y="106"/>
                    <a:pt x="142" y="106"/>
                  </a:cubicBezTo>
                  <a:cubicBezTo>
                    <a:pt x="142" y="108"/>
                    <a:pt x="141" y="111"/>
                    <a:pt x="141" y="114"/>
                  </a:cubicBezTo>
                  <a:cubicBezTo>
                    <a:pt x="172" y="126"/>
                    <a:pt x="172" y="126"/>
                    <a:pt x="172" y="126"/>
                  </a:cubicBezTo>
                  <a:cubicBezTo>
                    <a:pt x="164" y="98"/>
                    <a:pt x="164" y="98"/>
                    <a:pt x="164" y="98"/>
                  </a:cubicBezTo>
                  <a:cubicBezTo>
                    <a:pt x="177" y="87"/>
                    <a:pt x="185" y="73"/>
                    <a:pt x="185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06"/>
            <p:cNvSpPr>
              <a:spLocks noEditPoints="1"/>
            </p:cNvSpPr>
            <p:nvPr/>
          </p:nvSpPr>
          <p:spPr bwMode="auto">
            <a:xfrm>
              <a:off x="4690433" y="1187573"/>
              <a:ext cx="377319" cy="378439"/>
            </a:xfrm>
            <a:custGeom>
              <a:avLst/>
              <a:gdLst>
                <a:gd name="T0" fmla="*/ 160 w 185"/>
                <a:gd name="T1" fmla="*/ 51 h 186"/>
                <a:gd name="T2" fmla="*/ 152 w 185"/>
                <a:gd name="T3" fmla="*/ 8 h 186"/>
                <a:gd name="T4" fmla="*/ 109 w 185"/>
                <a:gd name="T5" fmla="*/ 0 h 186"/>
                <a:gd name="T6" fmla="*/ 25 w 185"/>
                <a:gd name="T7" fmla="*/ 8 h 186"/>
                <a:gd name="T8" fmla="*/ 8 w 185"/>
                <a:gd name="T9" fmla="*/ 51 h 186"/>
                <a:gd name="T10" fmla="*/ 0 w 185"/>
                <a:gd name="T11" fmla="*/ 76 h 186"/>
                <a:gd name="T12" fmla="*/ 17 w 185"/>
                <a:gd name="T13" fmla="*/ 84 h 186"/>
                <a:gd name="T14" fmla="*/ 25 w 185"/>
                <a:gd name="T15" fmla="*/ 186 h 186"/>
                <a:gd name="T16" fmla="*/ 168 w 185"/>
                <a:gd name="T17" fmla="*/ 177 h 186"/>
                <a:gd name="T18" fmla="*/ 177 w 185"/>
                <a:gd name="T19" fmla="*/ 84 h 186"/>
                <a:gd name="T20" fmla="*/ 185 w 185"/>
                <a:gd name="T21" fmla="*/ 59 h 186"/>
                <a:gd name="T22" fmla="*/ 152 w 185"/>
                <a:gd name="T23" fmla="*/ 17 h 186"/>
                <a:gd name="T24" fmla="*/ 135 w 185"/>
                <a:gd name="T25" fmla="*/ 51 h 186"/>
                <a:gd name="T26" fmla="*/ 126 w 185"/>
                <a:gd name="T27" fmla="*/ 17 h 186"/>
                <a:gd name="T28" fmla="*/ 109 w 185"/>
                <a:gd name="T29" fmla="*/ 13 h 186"/>
                <a:gd name="T30" fmla="*/ 109 w 185"/>
                <a:gd name="T31" fmla="*/ 25 h 186"/>
                <a:gd name="T32" fmla="*/ 33 w 185"/>
                <a:gd name="T33" fmla="*/ 8 h 186"/>
                <a:gd name="T34" fmla="*/ 101 w 185"/>
                <a:gd name="T35" fmla="*/ 30 h 186"/>
                <a:gd name="T36" fmla="*/ 126 w 185"/>
                <a:gd name="T37" fmla="*/ 34 h 186"/>
                <a:gd name="T38" fmla="*/ 33 w 185"/>
                <a:gd name="T39" fmla="*/ 51 h 186"/>
                <a:gd name="T40" fmla="*/ 160 w 185"/>
                <a:gd name="T41" fmla="*/ 177 h 186"/>
                <a:gd name="T42" fmla="*/ 25 w 185"/>
                <a:gd name="T43" fmla="*/ 84 h 186"/>
                <a:gd name="T44" fmla="*/ 160 w 185"/>
                <a:gd name="T45" fmla="*/ 177 h 186"/>
                <a:gd name="T46" fmla="*/ 8 w 185"/>
                <a:gd name="T47" fmla="*/ 76 h 186"/>
                <a:gd name="T48" fmla="*/ 177 w 185"/>
                <a:gd name="T49" fmla="*/ 59 h 186"/>
                <a:gd name="T50" fmla="*/ 67 w 185"/>
                <a:gd name="T51" fmla="*/ 127 h 186"/>
                <a:gd name="T52" fmla="*/ 126 w 185"/>
                <a:gd name="T53" fmla="*/ 118 h 186"/>
                <a:gd name="T54" fmla="*/ 118 w 185"/>
                <a:gd name="T55" fmla="*/ 101 h 186"/>
                <a:gd name="T56" fmla="*/ 59 w 185"/>
                <a:gd name="T57" fmla="*/ 110 h 186"/>
                <a:gd name="T58" fmla="*/ 67 w 185"/>
                <a:gd name="T59" fmla="*/ 127 h 186"/>
                <a:gd name="T60" fmla="*/ 118 w 185"/>
                <a:gd name="T61" fmla="*/ 110 h 186"/>
                <a:gd name="T62" fmla="*/ 67 w 185"/>
                <a:gd name="T63" fmla="*/ 118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5" h="186">
                  <a:moveTo>
                    <a:pt x="177" y="51"/>
                  </a:moveTo>
                  <a:cubicBezTo>
                    <a:pt x="160" y="51"/>
                    <a:pt x="160" y="51"/>
                    <a:pt x="160" y="51"/>
                  </a:cubicBezTo>
                  <a:cubicBezTo>
                    <a:pt x="160" y="17"/>
                    <a:pt x="160" y="17"/>
                    <a:pt x="160" y="17"/>
                  </a:cubicBezTo>
                  <a:cubicBezTo>
                    <a:pt x="160" y="12"/>
                    <a:pt x="156" y="8"/>
                    <a:pt x="152" y="8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29" y="0"/>
                    <a:pt x="25" y="4"/>
                    <a:pt x="25" y="8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1"/>
                    <a:pt x="0" y="54"/>
                    <a:pt x="0" y="59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81"/>
                    <a:pt x="3" y="84"/>
                    <a:pt x="8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7" y="177"/>
                    <a:pt x="17" y="177"/>
                    <a:pt x="17" y="177"/>
                  </a:cubicBezTo>
                  <a:cubicBezTo>
                    <a:pt x="17" y="182"/>
                    <a:pt x="20" y="186"/>
                    <a:pt x="25" y="186"/>
                  </a:cubicBezTo>
                  <a:cubicBezTo>
                    <a:pt x="160" y="186"/>
                    <a:pt x="160" y="186"/>
                    <a:pt x="160" y="186"/>
                  </a:cubicBezTo>
                  <a:cubicBezTo>
                    <a:pt x="165" y="186"/>
                    <a:pt x="168" y="182"/>
                    <a:pt x="168" y="177"/>
                  </a:cubicBezTo>
                  <a:cubicBezTo>
                    <a:pt x="168" y="84"/>
                    <a:pt x="168" y="84"/>
                    <a:pt x="168" y="84"/>
                  </a:cubicBezTo>
                  <a:cubicBezTo>
                    <a:pt x="177" y="84"/>
                    <a:pt x="177" y="84"/>
                    <a:pt x="177" y="84"/>
                  </a:cubicBezTo>
                  <a:cubicBezTo>
                    <a:pt x="182" y="84"/>
                    <a:pt x="185" y="81"/>
                    <a:pt x="185" y="76"/>
                  </a:cubicBezTo>
                  <a:cubicBezTo>
                    <a:pt x="185" y="59"/>
                    <a:pt x="185" y="59"/>
                    <a:pt x="185" y="59"/>
                  </a:cubicBezTo>
                  <a:cubicBezTo>
                    <a:pt x="185" y="54"/>
                    <a:pt x="182" y="51"/>
                    <a:pt x="177" y="51"/>
                  </a:cubicBezTo>
                  <a:close/>
                  <a:moveTo>
                    <a:pt x="152" y="17"/>
                  </a:moveTo>
                  <a:cubicBezTo>
                    <a:pt x="152" y="51"/>
                    <a:pt x="152" y="51"/>
                    <a:pt x="152" y="51"/>
                  </a:cubicBezTo>
                  <a:cubicBezTo>
                    <a:pt x="135" y="51"/>
                    <a:pt x="135" y="51"/>
                    <a:pt x="135" y="51"/>
                  </a:cubicBezTo>
                  <a:cubicBezTo>
                    <a:pt x="135" y="25"/>
                    <a:pt x="135" y="25"/>
                    <a:pt x="135" y="25"/>
                  </a:cubicBezTo>
                  <a:cubicBezTo>
                    <a:pt x="126" y="17"/>
                    <a:pt x="126" y="17"/>
                    <a:pt x="126" y="17"/>
                  </a:cubicBezTo>
                  <a:lnTo>
                    <a:pt x="152" y="17"/>
                  </a:lnTo>
                  <a:close/>
                  <a:moveTo>
                    <a:pt x="109" y="13"/>
                  </a:moveTo>
                  <a:cubicBezTo>
                    <a:pt x="122" y="25"/>
                    <a:pt x="122" y="25"/>
                    <a:pt x="122" y="25"/>
                  </a:cubicBezTo>
                  <a:cubicBezTo>
                    <a:pt x="109" y="25"/>
                    <a:pt x="109" y="25"/>
                    <a:pt x="109" y="25"/>
                  </a:cubicBezTo>
                  <a:lnTo>
                    <a:pt x="109" y="13"/>
                  </a:lnTo>
                  <a:close/>
                  <a:moveTo>
                    <a:pt x="33" y="8"/>
                  </a:moveTo>
                  <a:cubicBezTo>
                    <a:pt x="101" y="8"/>
                    <a:pt x="101" y="8"/>
                    <a:pt x="101" y="8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2"/>
                    <a:pt x="103" y="34"/>
                    <a:pt x="105" y="34"/>
                  </a:cubicBezTo>
                  <a:cubicBezTo>
                    <a:pt x="126" y="34"/>
                    <a:pt x="126" y="34"/>
                    <a:pt x="126" y="34"/>
                  </a:cubicBezTo>
                  <a:cubicBezTo>
                    <a:pt x="126" y="51"/>
                    <a:pt x="126" y="51"/>
                    <a:pt x="126" y="51"/>
                  </a:cubicBezTo>
                  <a:cubicBezTo>
                    <a:pt x="33" y="51"/>
                    <a:pt x="33" y="51"/>
                    <a:pt x="33" y="51"/>
                  </a:cubicBezTo>
                  <a:lnTo>
                    <a:pt x="33" y="8"/>
                  </a:lnTo>
                  <a:close/>
                  <a:moveTo>
                    <a:pt x="160" y="177"/>
                  </a:moveTo>
                  <a:cubicBezTo>
                    <a:pt x="25" y="177"/>
                    <a:pt x="25" y="177"/>
                    <a:pt x="25" y="177"/>
                  </a:cubicBezTo>
                  <a:cubicBezTo>
                    <a:pt x="25" y="84"/>
                    <a:pt x="25" y="84"/>
                    <a:pt x="25" y="84"/>
                  </a:cubicBezTo>
                  <a:cubicBezTo>
                    <a:pt x="160" y="84"/>
                    <a:pt x="160" y="84"/>
                    <a:pt x="160" y="84"/>
                  </a:cubicBezTo>
                  <a:lnTo>
                    <a:pt x="160" y="177"/>
                  </a:lnTo>
                  <a:close/>
                  <a:moveTo>
                    <a:pt x="177" y="76"/>
                  </a:moveTo>
                  <a:cubicBezTo>
                    <a:pt x="8" y="76"/>
                    <a:pt x="8" y="76"/>
                    <a:pt x="8" y="76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177" y="59"/>
                    <a:pt x="177" y="59"/>
                    <a:pt x="177" y="59"/>
                  </a:cubicBezTo>
                  <a:lnTo>
                    <a:pt x="177" y="76"/>
                  </a:lnTo>
                  <a:close/>
                  <a:moveTo>
                    <a:pt x="67" y="127"/>
                  </a:moveTo>
                  <a:cubicBezTo>
                    <a:pt x="118" y="127"/>
                    <a:pt x="118" y="127"/>
                    <a:pt x="118" y="127"/>
                  </a:cubicBezTo>
                  <a:cubicBezTo>
                    <a:pt x="122" y="127"/>
                    <a:pt x="126" y="123"/>
                    <a:pt x="126" y="118"/>
                  </a:cubicBezTo>
                  <a:cubicBezTo>
                    <a:pt x="126" y="110"/>
                    <a:pt x="126" y="110"/>
                    <a:pt x="126" y="110"/>
                  </a:cubicBezTo>
                  <a:cubicBezTo>
                    <a:pt x="126" y="105"/>
                    <a:pt x="122" y="101"/>
                    <a:pt x="118" y="101"/>
                  </a:cubicBezTo>
                  <a:cubicBezTo>
                    <a:pt x="67" y="101"/>
                    <a:pt x="67" y="101"/>
                    <a:pt x="67" y="101"/>
                  </a:cubicBezTo>
                  <a:cubicBezTo>
                    <a:pt x="63" y="101"/>
                    <a:pt x="59" y="105"/>
                    <a:pt x="59" y="110"/>
                  </a:cubicBezTo>
                  <a:cubicBezTo>
                    <a:pt x="59" y="118"/>
                    <a:pt x="59" y="118"/>
                    <a:pt x="59" y="118"/>
                  </a:cubicBezTo>
                  <a:cubicBezTo>
                    <a:pt x="59" y="123"/>
                    <a:pt x="63" y="127"/>
                    <a:pt x="67" y="127"/>
                  </a:cubicBezTo>
                  <a:close/>
                  <a:moveTo>
                    <a:pt x="67" y="110"/>
                  </a:moveTo>
                  <a:cubicBezTo>
                    <a:pt x="118" y="110"/>
                    <a:pt x="118" y="110"/>
                    <a:pt x="118" y="110"/>
                  </a:cubicBezTo>
                  <a:cubicBezTo>
                    <a:pt x="118" y="118"/>
                    <a:pt x="118" y="118"/>
                    <a:pt x="118" y="118"/>
                  </a:cubicBezTo>
                  <a:cubicBezTo>
                    <a:pt x="67" y="118"/>
                    <a:pt x="67" y="118"/>
                    <a:pt x="67" y="118"/>
                  </a:cubicBezTo>
                  <a:lnTo>
                    <a:pt x="67" y="11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48"/>
            <p:cNvSpPr>
              <a:spLocks noEditPoints="1"/>
            </p:cNvSpPr>
            <p:nvPr/>
          </p:nvSpPr>
          <p:spPr bwMode="auto">
            <a:xfrm>
              <a:off x="8504556" y="1203452"/>
              <a:ext cx="379557" cy="344848"/>
            </a:xfrm>
            <a:custGeom>
              <a:avLst/>
              <a:gdLst>
                <a:gd name="T0" fmla="*/ 135 w 186"/>
                <a:gd name="T1" fmla="*/ 51 h 169"/>
                <a:gd name="T2" fmla="*/ 85 w 186"/>
                <a:gd name="T3" fmla="*/ 51 h 169"/>
                <a:gd name="T4" fmla="*/ 51 w 186"/>
                <a:gd name="T5" fmla="*/ 34 h 169"/>
                <a:gd name="T6" fmla="*/ 17 w 186"/>
                <a:gd name="T7" fmla="*/ 34 h 169"/>
                <a:gd name="T8" fmla="*/ 0 w 186"/>
                <a:gd name="T9" fmla="*/ 51 h 169"/>
                <a:gd name="T10" fmla="*/ 0 w 186"/>
                <a:gd name="T11" fmla="*/ 152 h 169"/>
                <a:gd name="T12" fmla="*/ 17 w 186"/>
                <a:gd name="T13" fmla="*/ 169 h 169"/>
                <a:gd name="T14" fmla="*/ 135 w 186"/>
                <a:gd name="T15" fmla="*/ 169 h 169"/>
                <a:gd name="T16" fmla="*/ 152 w 186"/>
                <a:gd name="T17" fmla="*/ 152 h 169"/>
                <a:gd name="T18" fmla="*/ 152 w 186"/>
                <a:gd name="T19" fmla="*/ 67 h 169"/>
                <a:gd name="T20" fmla="*/ 135 w 186"/>
                <a:gd name="T21" fmla="*/ 51 h 169"/>
                <a:gd name="T22" fmla="*/ 144 w 186"/>
                <a:gd name="T23" fmla="*/ 152 h 169"/>
                <a:gd name="T24" fmla="*/ 135 w 186"/>
                <a:gd name="T25" fmla="*/ 160 h 169"/>
                <a:gd name="T26" fmla="*/ 17 w 186"/>
                <a:gd name="T27" fmla="*/ 160 h 169"/>
                <a:gd name="T28" fmla="*/ 9 w 186"/>
                <a:gd name="T29" fmla="*/ 152 h 169"/>
                <a:gd name="T30" fmla="*/ 9 w 186"/>
                <a:gd name="T31" fmla="*/ 84 h 169"/>
                <a:gd name="T32" fmla="*/ 144 w 186"/>
                <a:gd name="T33" fmla="*/ 84 h 169"/>
                <a:gd name="T34" fmla="*/ 144 w 186"/>
                <a:gd name="T35" fmla="*/ 152 h 169"/>
                <a:gd name="T36" fmla="*/ 144 w 186"/>
                <a:gd name="T37" fmla="*/ 76 h 169"/>
                <a:gd name="T38" fmla="*/ 9 w 186"/>
                <a:gd name="T39" fmla="*/ 76 h 169"/>
                <a:gd name="T40" fmla="*/ 9 w 186"/>
                <a:gd name="T41" fmla="*/ 51 h 169"/>
                <a:gd name="T42" fmla="*/ 17 w 186"/>
                <a:gd name="T43" fmla="*/ 42 h 169"/>
                <a:gd name="T44" fmla="*/ 51 w 186"/>
                <a:gd name="T45" fmla="*/ 42 h 169"/>
                <a:gd name="T46" fmla="*/ 85 w 186"/>
                <a:gd name="T47" fmla="*/ 59 h 169"/>
                <a:gd name="T48" fmla="*/ 135 w 186"/>
                <a:gd name="T49" fmla="*/ 59 h 169"/>
                <a:gd name="T50" fmla="*/ 144 w 186"/>
                <a:gd name="T51" fmla="*/ 67 h 169"/>
                <a:gd name="T52" fmla="*/ 144 w 186"/>
                <a:gd name="T53" fmla="*/ 76 h 169"/>
                <a:gd name="T54" fmla="*/ 169 w 186"/>
                <a:gd name="T55" fmla="*/ 17 h 169"/>
                <a:gd name="T56" fmla="*/ 119 w 186"/>
                <a:gd name="T57" fmla="*/ 17 h 169"/>
                <a:gd name="T58" fmla="*/ 85 w 186"/>
                <a:gd name="T59" fmla="*/ 0 h 169"/>
                <a:gd name="T60" fmla="*/ 51 w 186"/>
                <a:gd name="T61" fmla="*/ 0 h 169"/>
                <a:gd name="T62" fmla="*/ 34 w 186"/>
                <a:gd name="T63" fmla="*/ 17 h 169"/>
                <a:gd name="T64" fmla="*/ 34 w 186"/>
                <a:gd name="T65" fmla="*/ 21 h 169"/>
                <a:gd name="T66" fmla="*/ 38 w 186"/>
                <a:gd name="T67" fmla="*/ 25 h 169"/>
                <a:gd name="T68" fmla="*/ 43 w 186"/>
                <a:gd name="T69" fmla="*/ 21 h 169"/>
                <a:gd name="T70" fmla="*/ 43 w 186"/>
                <a:gd name="T71" fmla="*/ 17 h 169"/>
                <a:gd name="T72" fmla="*/ 51 w 186"/>
                <a:gd name="T73" fmla="*/ 8 h 169"/>
                <a:gd name="T74" fmla="*/ 85 w 186"/>
                <a:gd name="T75" fmla="*/ 8 h 169"/>
                <a:gd name="T76" fmla="*/ 119 w 186"/>
                <a:gd name="T77" fmla="*/ 25 h 169"/>
                <a:gd name="T78" fmla="*/ 169 w 186"/>
                <a:gd name="T79" fmla="*/ 25 h 169"/>
                <a:gd name="T80" fmla="*/ 178 w 186"/>
                <a:gd name="T81" fmla="*/ 34 h 169"/>
                <a:gd name="T82" fmla="*/ 178 w 186"/>
                <a:gd name="T83" fmla="*/ 118 h 169"/>
                <a:gd name="T84" fmla="*/ 169 w 186"/>
                <a:gd name="T85" fmla="*/ 126 h 169"/>
                <a:gd name="T86" fmla="*/ 165 w 186"/>
                <a:gd name="T87" fmla="*/ 126 h 169"/>
                <a:gd name="T88" fmla="*/ 161 w 186"/>
                <a:gd name="T89" fmla="*/ 131 h 169"/>
                <a:gd name="T90" fmla="*/ 165 w 186"/>
                <a:gd name="T91" fmla="*/ 135 h 169"/>
                <a:gd name="T92" fmla="*/ 169 w 186"/>
                <a:gd name="T93" fmla="*/ 135 h 169"/>
                <a:gd name="T94" fmla="*/ 186 w 186"/>
                <a:gd name="T95" fmla="*/ 118 h 169"/>
                <a:gd name="T96" fmla="*/ 186 w 186"/>
                <a:gd name="T97" fmla="*/ 34 h 169"/>
                <a:gd name="T98" fmla="*/ 169 w 186"/>
                <a:gd name="T99" fmla="*/ 17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6" h="169">
                  <a:moveTo>
                    <a:pt x="135" y="51"/>
                  </a:moveTo>
                  <a:cubicBezTo>
                    <a:pt x="85" y="51"/>
                    <a:pt x="85" y="51"/>
                    <a:pt x="85" y="51"/>
                  </a:cubicBezTo>
                  <a:cubicBezTo>
                    <a:pt x="68" y="51"/>
                    <a:pt x="68" y="34"/>
                    <a:pt x="51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8" y="34"/>
                    <a:pt x="0" y="41"/>
                    <a:pt x="0" y="51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0" y="161"/>
                    <a:pt x="8" y="169"/>
                    <a:pt x="17" y="169"/>
                  </a:cubicBezTo>
                  <a:cubicBezTo>
                    <a:pt x="135" y="169"/>
                    <a:pt x="135" y="169"/>
                    <a:pt x="135" y="169"/>
                  </a:cubicBezTo>
                  <a:cubicBezTo>
                    <a:pt x="145" y="169"/>
                    <a:pt x="152" y="161"/>
                    <a:pt x="152" y="152"/>
                  </a:cubicBezTo>
                  <a:cubicBezTo>
                    <a:pt x="152" y="67"/>
                    <a:pt x="152" y="67"/>
                    <a:pt x="152" y="67"/>
                  </a:cubicBezTo>
                  <a:cubicBezTo>
                    <a:pt x="152" y="58"/>
                    <a:pt x="145" y="51"/>
                    <a:pt x="135" y="51"/>
                  </a:cubicBezTo>
                  <a:close/>
                  <a:moveTo>
                    <a:pt x="144" y="152"/>
                  </a:moveTo>
                  <a:cubicBezTo>
                    <a:pt x="144" y="156"/>
                    <a:pt x="140" y="160"/>
                    <a:pt x="135" y="160"/>
                  </a:cubicBezTo>
                  <a:cubicBezTo>
                    <a:pt x="17" y="160"/>
                    <a:pt x="17" y="160"/>
                    <a:pt x="17" y="160"/>
                  </a:cubicBezTo>
                  <a:cubicBezTo>
                    <a:pt x="13" y="160"/>
                    <a:pt x="9" y="156"/>
                    <a:pt x="9" y="152"/>
                  </a:cubicBezTo>
                  <a:cubicBezTo>
                    <a:pt x="9" y="84"/>
                    <a:pt x="9" y="84"/>
                    <a:pt x="9" y="84"/>
                  </a:cubicBezTo>
                  <a:cubicBezTo>
                    <a:pt x="144" y="84"/>
                    <a:pt x="144" y="84"/>
                    <a:pt x="144" y="84"/>
                  </a:cubicBezTo>
                  <a:lnTo>
                    <a:pt x="144" y="152"/>
                  </a:lnTo>
                  <a:close/>
                  <a:moveTo>
                    <a:pt x="144" y="76"/>
                  </a:moveTo>
                  <a:cubicBezTo>
                    <a:pt x="9" y="76"/>
                    <a:pt x="9" y="76"/>
                    <a:pt x="9" y="76"/>
                  </a:cubicBezTo>
                  <a:cubicBezTo>
                    <a:pt x="9" y="51"/>
                    <a:pt x="9" y="51"/>
                    <a:pt x="9" y="51"/>
                  </a:cubicBezTo>
                  <a:cubicBezTo>
                    <a:pt x="9" y="46"/>
                    <a:pt x="13" y="42"/>
                    <a:pt x="17" y="42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64" y="42"/>
                    <a:pt x="64" y="59"/>
                    <a:pt x="85" y="59"/>
                  </a:cubicBezTo>
                  <a:cubicBezTo>
                    <a:pt x="135" y="59"/>
                    <a:pt x="135" y="59"/>
                    <a:pt x="135" y="59"/>
                  </a:cubicBezTo>
                  <a:cubicBezTo>
                    <a:pt x="140" y="59"/>
                    <a:pt x="144" y="63"/>
                    <a:pt x="144" y="67"/>
                  </a:cubicBezTo>
                  <a:lnTo>
                    <a:pt x="144" y="76"/>
                  </a:lnTo>
                  <a:close/>
                  <a:moveTo>
                    <a:pt x="169" y="17"/>
                  </a:moveTo>
                  <a:cubicBezTo>
                    <a:pt x="119" y="17"/>
                    <a:pt x="119" y="17"/>
                    <a:pt x="119" y="17"/>
                  </a:cubicBezTo>
                  <a:cubicBezTo>
                    <a:pt x="102" y="17"/>
                    <a:pt x="102" y="0"/>
                    <a:pt x="85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42" y="0"/>
                    <a:pt x="34" y="7"/>
                    <a:pt x="34" y="17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4" y="23"/>
                    <a:pt x="36" y="25"/>
                    <a:pt x="38" y="25"/>
                  </a:cubicBezTo>
                  <a:cubicBezTo>
                    <a:pt x="41" y="25"/>
                    <a:pt x="43" y="23"/>
                    <a:pt x="43" y="21"/>
                  </a:cubicBezTo>
                  <a:cubicBezTo>
                    <a:pt x="43" y="17"/>
                    <a:pt x="43" y="17"/>
                    <a:pt x="43" y="17"/>
                  </a:cubicBezTo>
                  <a:cubicBezTo>
                    <a:pt x="43" y="12"/>
                    <a:pt x="46" y="8"/>
                    <a:pt x="51" y="8"/>
                  </a:cubicBezTo>
                  <a:cubicBezTo>
                    <a:pt x="85" y="8"/>
                    <a:pt x="85" y="8"/>
                    <a:pt x="85" y="8"/>
                  </a:cubicBezTo>
                  <a:cubicBezTo>
                    <a:pt x="97" y="8"/>
                    <a:pt x="97" y="25"/>
                    <a:pt x="119" y="25"/>
                  </a:cubicBezTo>
                  <a:cubicBezTo>
                    <a:pt x="169" y="25"/>
                    <a:pt x="169" y="25"/>
                    <a:pt x="169" y="25"/>
                  </a:cubicBezTo>
                  <a:cubicBezTo>
                    <a:pt x="174" y="25"/>
                    <a:pt x="178" y="29"/>
                    <a:pt x="178" y="34"/>
                  </a:cubicBezTo>
                  <a:cubicBezTo>
                    <a:pt x="178" y="118"/>
                    <a:pt x="178" y="118"/>
                    <a:pt x="178" y="118"/>
                  </a:cubicBezTo>
                  <a:cubicBezTo>
                    <a:pt x="178" y="123"/>
                    <a:pt x="174" y="126"/>
                    <a:pt x="169" y="126"/>
                  </a:cubicBezTo>
                  <a:cubicBezTo>
                    <a:pt x="165" y="126"/>
                    <a:pt x="165" y="126"/>
                    <a:pt x="165" y="126"/>
                  </a:cubicBezTo>
                  <a:cubicBezTo>
                    <a:pt x="163" y="126"/>
                    <a:pt x="161" y="128"/>
                    <a:pt x="161" y="131"/>
                  </a:cubicBezTo>
                  <a:cubicBezTo>
                    <a:pt x="161" y="133"/>
                    <a:pt x="163" y="135"/>
                    <a:pt x="165" y="135"/>
                  </a:cubicBezTo>
                  <a:cubicBezTo>
                    <a:pt x="169" y="135"/>
                    <a:pt x="169" y="135"/>
                    <a:pt x="169" y="135"/>
                  </a:cubicBezTo>
                  <a:cubicBezTo>
                    <a:pt x="178" y="135"/>
                    <a:pt x="186" y="127"/>
                    <a:pt x="186" y="118"/>
                  </a:cubicBezTo>
                  <a:cubicBezTo>
                    <a:pt x="186" y="34"/>
                    <a:pt x="186" y="34"/>
                    <a:pt x="186" y="34"/>
                  </a:cubicBezTo>
                  <a:cubicBezTo>
                    <a:pt x="186" y="24"/>
                    <a:pt x="178" y="17"/>
                    <a:pt x="169" y="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4257769" y="1657179"/>
              <a:ext cx="124264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333" b="1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Raleway" panose="020B0003030101060003" pitchFamily="34" charset="0"/>
                </a:rPr>
                <a:t>COLUMN ONE</a:t>
              </a: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165391" y="1657178"/>
              <a:ext cx="124264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333" b="1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Raleway" panose="020B0003030101060003" pitchFamily="34" charset="0"/>
                </a:rPr>
                <a:t>COLUMN ONE</a:t>
              </a: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8073012" y="1657176"/>
              <a:ext cx="124264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333" b="1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Raleway" panose="020B0003030101060003" pitchFamily="34" charset="0"/>
                </a:rPr>
                <a:t>COLUMN ONE</a:t>
              </a: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9980633" y="1657175"/>
              <a:ext cx="124264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333" b="1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Raleway" panose="020B0003030101060003" pitchFamily="34" charset="0"/>
                </a:rPr>
                <a:t>COLUMN ONE</a:t>
              </a:r>
            </a:p>
          </p:txBody>
        </p:sp>
        <p:sp>
          <p:nvSpPr>
            <p:cNvPr id="51" name="Freeform 409"/>
            <p:cNvSpPr>
              <a:spLocks noEditPoints="1"/>
            </p:cNvSpPr>
            <p:nvPr/>
          </p:nvSpPr>
          <p:spPr bwMode="auto">
            <a:xfrm>
              <a:off x="10412181" y="1234690"/>
              <a:ext cx="390335" cy="275927"/>
            </a:xfrm>
            <a:custGeom>
              <a:avLst/>
              <a:gdLst>
                <a:gd name="T0" fmla="*/ 187 w 191"/>
                <a:gd name="T1" fmla="*/ 39 h 135"/>
                <a:gd name="T2" fmla="*/ 153 w 191"/>
                <a:gd name="T3" fmla="*/ 18 h 135"/>
                <a:gd name="T4" fmla="*/ 160 w 191"/>
                <a:gd name="T5" fmla="*/ 29 h 135"/>
                <a:gd name="T6" fmla="*/ 179 w 191"/>
                <a:gd name="T7" fmla="*/ 42 h 135"/>
                <a:gd name="T8" fmla="*/ 177 w 191"/>
                <a:gd name="T9" fmla="*/ 53 h 135"/>
                <a:gd name="T10" fmla="*/ 162 w 191"/>
                <a:gd name="T11" fmla="*/ 68 h 135"/>
                <a:gd name="T12" fmla="*/ 162 w 191"/>
                <a:gd name="T13" fmla="*/ 67 h 135"/>
                <a:gd name="T14" fmla="*/ 95 w 191"/>
                <a:gd name="T15" fmla="*/ 0 h 135"/>
                <a:gd name="T16" fmla="*/ 27 w 191"/>
                <a:gd name="T17" fmla="*/ 67 h 135"/>
                <a:gd name="T18" fmla="*/ 35 w 191"/>
                <a:gd name="T19" fmla="*/ 99 h 135"/>
                <a:gd name="T20" fmla="*/ 11 w 191"/>
                <a:gd name="T21" fmla="*/ 84 h 135"/>
                <a:gd name="T22" fmla="*/ 13 w 191"/>
                <a:gd name="T23" fmla="*/ 73 h 135"/>
                <a:gd name="T24" fmla="*/ 19 w 191"/>
                <a:gd name="T25" fmla="*/ 65 h 135"/>
                <a:gd name="T26" fmla="*/ 20 w 191"/>
                <a:gd name="T27" fmla="*/ 53 h 135"/>
                <a:gd name="T28" fmla="*/ 3 w 191"/>
                <a:gd name="T29" fmla="*/ 87 h 135"/>
                <a:gd name="T30" fmla="*/ 41 w 191"/>
                <a:gd name="T31" fmla="*/ 108 h 135"/>
                <a:gd name="T32" fmla="*/ 95 w 191"/>
                <a:gd name="T33" fmla="*/ 135 h 135"/>
                <a:gd name="T34" fmla="*/ 161 w 191"/>
                <a:gd name="T35" fmla="*/ 79 h 135"/>
                <a:gd name="T36" fmla="*/ 187 w 191"/>
                <a:gd name="T37" fmla="*/ 39 h 135"/>
                <a:gd name="T38" fmla="*/ 95 w 191"/>
                <a:gd name="T39" fmla="*/ 126 h 135"/>
                <a:gd name="T40" fmla="*/ 53 w 191"/>
                <a:gd name="T41" fmla="*/ 109 h 135"/>
                <a:gd name="T42" fmla="*/ 58 w 191"/>
                <a:gd name="T43" fmla="*/ 109 h 135"/>
                <a:gd name="T44" fmla="*/ 106 w 191"/>
                <a:gd name="T45" fmla="*/ 103 h 135"/>
                <a:gd name="T46" fmla="*/ 151 w 191"/>
                <a:gd name="T47" fmla="*/ 86 h 135"/>
                <a:gd name="T48" fmla="*/ 95 w 191"/>
                <a:gd name="T49" fmla="*/ 126 h 135"/>
                <a:gd name="T50" fmla="*/ 153 w 191"/>
                <a:gd name="T51" fmla="*/ 74 h 135"/>
                <a:gd name="T52" fmla="*/ 104 w 191"/>
                <a:gd name="T53" fmla="*/ 95 h 135"/>
                <a:gd name="T54" fmla="*/ 58 w 191"/>
                <a:gd name="T55" fmla="*/ 101 h 135"/>
                <a:gd name="T56" fmla="*/ 46 w 191"/>
                <a:gd name="T57" fmla="*/ 100 h 135"/>
                <a:gd name="T58" fmla="*/ 36 w 191"/>
                <a:gd name="T59" fmla="*/ 67 h 135"/>
                <a:gd name="T60" fmla="*/ 95 w 191"/>
                <a:gd name="T61" fmla="*/ 8 h 135"/>
                <a:gd name="T62" fmla="*/ 154 w 191"/>
                <a:gd name="T63" fmla="*/ 67 h 135"/>
                <a:gd name="T64" fmla="*/ 153 w 191"/>
                <a:gd name="T65" fmla="*/ 74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1" h="135">
                  <a:moveTo>
                    <a:pt x="187" y="39"/>
                  </a:moveTo>
                  <a:cubicBezTo>
                    <a:pt x="184" y="29"/>
                    <a:pt x="171" y="21"/>
                    <a:pt x="153" y="18"/>
                  </a:cubicBezTo>
                  <a:cubicBezTo>
                    <a:pt x="156" y="22"/>
                    <a:pt x="158" y="25"/>
                    <a:pt x="160" y="29"/>
                  </a:cubicBezTo>
                  <a:cubicBezTo>
                    <a:pt x="170" y="32"/>
                    <a:pt x="177" y="36"/>
                    <a:pt x="179" y="42"/>
                  </a:cubicBezTo>
                  <a:cubicBezTo>
                    <a:pt x="180" y="45"/>
                    <a:pt x="179" y="49"/>
                    <a:pt x="177" y="53"/>
                  </a:cubicBezTo>
                  <a:cubicBezTo>
                    <a:pt x="174" y="58"/>
                    <a:pt x="169" y="63"/>
                    <a:pt x="162" y="68"/>
                  </a:cubicBezTo>
                  <a:cubicBezTo>
                    <a:pt x="162" y="68"/>
                    <a:pt x="162" y="68"/>
                    <a:pt x="162" y="67"/>
                  </a:cubicBezTo>
                  <a:cubicBezTo>
                    <a:pt x="162" y="30"/>
                    <a:pt x="132" y="0"/>
                    <a:pt x="95" y="0"/>
                  </a:cubicBezTo>
                  <a:cubicBezTo>
                    <a:pt x="58" y="0"/>
                    <a:pt x="27" y="30"/>
                    <a:pt x="27" y="67"/>
                  </a:cubicBezTo>
                  <a:cubicBezTo>
                    <a:pt x="27" y="79"/>
                    <a:pt x="30" y="89"/>
                    <a:pt x="35" y="99"/>
                  </a:cubicBezTo>
                  <a:cubicBezTo>
                    <a:pt x="22" y="96"/>
                    <a:pt x="13" y="91"/>
                    <a:pt x="11" y="84"/>
                  </a:cubicBezTo>
                  <a:cubicBezTo>
                    <a:pt x="10" y="81"/>
                    <a:pt x="11" y="77"/>
                    <a:pt x="13" y="73"/>
                  </a:cubicBezTo>
                  <a:cubicBezTo>
                    <a:pt x="15" y="71"/>
                    <a:pt x="17" y="68"/>
                    <a:pt x="19" y="65"/>
                  </a:cubicBezTo>
                  <a:cubicBezTo>
                    <a:pt x="19" y="61"/>
                    <a:pt x="20" y="57"/>
                    <a:pt x="20" y="53"/>
                  </a:cubicBezTo>
                  <a:cubicBezTo>
                    <a:pt x="7" y="64"/>
                    <a:pt x="0" y="76"/>
                    <a:pt x="3" y="87"/>
                  </a:cubicBezTo>
                  <a:cubicBezTo>
                    <a:pt x="6" y="98"/>
                    <a:pt x="21" y="106"/>
                    <a:pt x="41" y="108"/>
                  </a:cubicBezTo>
                  <a:cubicBezTo>
                    <a:pt x="54" y="124"/>
                    <a:pt x="73" y="135"/>
                    <a:pt x="95" y="135"/>
                  </a:cubicBezTo>
                  <a:cubicBezTo>
                    <a:pt x="128" y="135"/>
                    <a:pt x="155" y="111"/>
                    <a:pt x="161" y="79"/>
                  </a:cubicBezTo>
                  <a:cubicBezTo>
                    <a:pt x="180" y="67"/>
                    <a:pt x="191" y="52"/>
                    <a:pt x="187" y="39"/>
                  </a:cubicBezTo>
                  <a:close/>
                  <a:moveTo>
                    <a:pt x="95" y="126"/>
                  </a:moveTo>
                  <a:cubicBezTo>
                    <a:pt x="79" y="126"/>
                    <a:pt x="64" y="120"/>
                    <a:pt x="53" y="109"/>
                  </a:cubicBezTo>
                  <a:cubicBezTo>
                    <a:pt x="55" y="109"/>
                    <a:pt x="56" y="109"/>
                    <a:pt x="58" y="109"/>
                  </a:cubicBezTo>
                  <a:cubicBezTo>
                    <a:pt x="72" y="109"/>
                    <a:pt x="89" y="107"/>
                    <a:pt x="106" y="103"/>
                  </a:cubicBezTo>
                  <a:cubicBezTo>
                    <a:pt x="123" y="99"/>
                    <a:pt x="138" y="93"/>
                    <a:pt x="151" y="86"/>
                  </a:cubicBezTo>
                  <a:cubicBezTo>
                    <a:pt x="143" y="109"/>
                    <a:pt x="121" y="126"/>
                    <a:pt x="95" y="126"/>
                  </a:cubicBezTo>
                  <a:close/>
                  <a:moveTo>
                    <a:pt x="153" y="74"/>
                  </a:moveTo>
                  <a:cubicBezTo>
                    <a:pt x="141" y="82"/>
                    <a:pt x="124" y="90"/>
                    <a:pt x="104" y="95"/>
                  </a:cubicBezTo>
                  <a:cubicBezTo>
                    <a:pt x="88" y="99"/>
                    <a:pt x="72" y="101"/>
                    <a:pt x="58" y="101"/>
                  </a:cubicBezTo>
                  <a:cubicBezTo>
                    <a:pt x="54" y="101"/>
                    <a:pt x="50" y="101"/>
                    <a:pt x="46" y="100"/>
                  </a:cubicBezTo>
                  <a:cubicBezTo>
                    <a:pt x="40" y="91"/>
                    <a:pt x="36" y="80"/>
                    <a:pt x="36" y="67"/>
                  </a:cubicBezTo>
                  <a:cubicBezTo>
                    <a:pt x="36" y="35"/>
                    <a:pt x="62" y="8"/>
                    <a:pt x="95" y="8"/>
                  </a:cubicBezTo>
                  <a:cubicBezTo>
                    <a:pt x="127" y="8"/>
                    <a:pt x="154" y="35"/>
                    <a:pt x="154" y="67"/>
                  </a:cubicBezTo>
                  <a:cubicBezTo>
                    <a:pt x="154" y="70"/>
                    <a:pt x="154" y="72"/>
                    <a:pt x="153" y="7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97056" y="2184064"/>
              <a:ext cx="3072613" cy="52482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 sz="1800" spc="0"/>
              </a:pPr>
              <a:r>
                <a:rPr lang="en-US" sz="1467" spc="-27" dirty="0">
                  <a:solidFill>
                    <a:schemeClr val="bg1"/>
                  </a:solidFill>
                  <a:latin typeface="Calibri Light" panose="020F0302020204030204" pitchFamily="34" charset="0"/>
                  <a:cs typeface="Raleway"/>
                </a:rPr>
                <a:t>Second Feature</a:t>
              </a: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1139444" y="1657179"/>
              <a:ext cx="1987852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333" b="1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Raleway" panose="020B0003030101060003" pitchFamily="34" charset="0"/>
                </a:rPr>
                <a:t>FEATURE DESCRIPTION</a:t>
              </a: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597056" y="2708886"/>
              <a:ext cx="3072613" cy="52482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 sz="1800" spc="0"/>
              </a:pPr>
              <a:r>
                <a:rPr lang="en-US" sz="1467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Rowmance</a:t>
              </a:r>
              <a:endParaRPr lang="en-US" sz="1467" spc="-27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Raleway"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597056" y="3233707"/>
              <a:ext cx="3072613" cy="52482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 sz="1800" spc="0"/>
              </a:pPr>
              <a:r>
                <a:rPr lang="en-US" sz="1467" spc="-27" dirty="0">
                  <a:solidFill>
                    <a:schemeClr val="bg1"/>
                  </a:solidFill>
                  <a:latin typeface="Calibri Light" panose="020F0302020204030204" pitchFamily="34" charset="0"/>
                  <a:cs typeface="Raleway"/>
                </a:rPr>
                <a:t>Second Feature</a:t>
              </a: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597056" y="3758528"/>
              <a:ext cx="3072613" cy="52482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 sz="1800" spc="0"/>
              </a:pPr>
              <a:r>
                <a:rPr lang="en-US" sz="1467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Rowmance</a:t>
              </a:r>
              <a:endParaRPr lang="en-US" sz="1467" spc="-27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Raleway"/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597056" y="4283350"/>
              <a:ext cx="3072613" cy="52482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 sz="1800" spc="0"/>
              </a:pPr>
              <a:r>
                <a:rPr lang="en-US" sz="1467" spc="-27" dirty="0">
                  <a:solidFill>
                    <a:schemeClr val="bg1"/>
                  </a:solidFill>
                  <a:latin typeface="Calibri Light" panose="020F0302020204030204" pitchFamily="34" charset="0"/>
                  <a:cs typeface="Raleway"/>
                </a:rPr>
                <a:t>Second Feature</a:t>
              </a: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597056" y="4808171"/>
              <a:ext cx="3072613" cy="52482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 sz="1800" spc="0"/>
              </a:pPr>
              <a:r>
                <a:rPr lang="en-US" sz="1467" spc="-27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Rowmance</a:t>
              </a:r>
              <a:endParaRPr lang="en-US" sz="1467" spc="-27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Raleway"/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597058" y="5332992"/>
              <a:ext cx="3072613" cy="52482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 sz="1800" spc="0"/>
              </a:pPr>
              <a:r>
                <a:rPr lang="en-US" sz="1467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Second Feature</a:t>
              </a:r>
            </a:p>
          </p:txBody>
        </p:sp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4818131" y="2385515"/>
              <a:ext cx="121920" cy="1219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7" name="Oval 66"/>
            <p:cNvSpPr>
              <a:spLocks noChangeAspect="1"/>
            </p:cNvSpPr>
            <p:nvPr/>
          </p:nvSpPr>
          <p:spPr>
            <a:xfrm>
              <a:off x="6725753" y="2385515"/>
              <a:ext cx="121920" cy="121920"/>
            </a:xfrm>
            <a:prstGeom prst="ellipse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8" name="Oval 77"/>
            <p:cNvSpPr>
              <a:spLocks noChangeAspect="1"/>
            </p:cNvSpPr>
            <p:nvPr/>
          </p:nvSpPr>
          <p:spPr>
            <a:xfrm>
              <a:off x="8633376" y="2385515"/>
              <a:ext cx="121920" cy="12192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9" name="Oval 78"/>
            <p:cNvSpPr>
              <a:spLocks noChangeAspect="1"/>
            </p:cNvSpPr>
            <p:nvPr/>
          </p:nvSpPr>
          <p:spPr>
            <a:xfrm>
              <a:off x="10540996" y="2385515"/>
              <a:ext cx="121920" cy="1219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0" name="Oval 79"/>
            <p:cNvSpPr>
              <a:spLocks noChangeAspect="1"/>
            </p:cNvSpPr>
            <p:nvPr/>
          </p:nvSpPr>
          <p:spPr>
            <a:xfrm>
              <a:off x="4818131" y="2907476"/>
              <a:ext cx="121920" cy="121920"/>
            </a:xfrm>
            <a:prstGeom prst="ellipse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1" name="Oval 80"/>
            <p:cNvSpPr>
              <a:spLocks noChangeAspect="1"/>
            </p:cNvSpPr>
            <p:nvPr/>
          </p:nvSpPr>
          <p:spPr>
            <a:xfrm>
              <a:off x="6725753" y="2907476"/>
              <a:ext cx="121920" cy="12192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2" name="Oval 81"/>
            <p:cNvSpPr>
              <a:spLocks noChangeAspect="1"/>
            </p:cNvSpPr>
            <p:nvPr/>
          </p:nvSpPr>
          <p:spPr>
            <a:xfrm>
              <a:off x="8633376" y="2907476"/>
              <a:ext cx="121920" cy="121920"/>
            </a:xfrm>
            <a:prstGeom prst="ellipse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3" name="Oval 82"/>
            <p:cNvSpPr>
              <a:spLocks noChangeAspect="1"/>
            </p:cNvSpPr>
            <p:nvPr/>
          </p:nvSpPr>
          <p:spPr>
            <a:xfrm>
              <a:off x="10540996" y="2907476"/>
              <a:ext cx="121920" cy="1219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4" name="Oval 83"/>
            <p:cNvSpPr>
              <a:spLocks noChangeAspect="1"/>
            </p:cNvSpPr>
            <p:nvPr/>
          </p:nvSpPr>
          <p:spPr>
            <a:xfrm>
              <a:off x="4818131" y="3437080"/>
              <a:ext cx="121920" cy="1219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5" name="Oval 84"/>
            <p:cNvSpPr>
              <a:spLocks noChangeAspect="1"/>
            </p:cNvSpPr>
            <p:nvPr/>
          </p:nvSpPr>
          <p:spPr>
            <a:xfrm>
              <a:off x="6725753" y="3437080"/>
              <a:ext cx="121920" cy="121920"/>
            </a:xfrm>
            <a:prstGeom prst="ellipse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6" name="Oval 85"/>
            <p:cNvSpPr>
              <a:spLocks noChangeAspect="1"/>
            </p:cNvSpPr>
            <p:nvPr/>
          </p:nvSpPr>
          <p:spPr>
            <a:xfrm>
              <a:off x="8633376" y="3437080"/>
              <a:ext cx="121920" cy="12192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7" name="Oval 86"/>
            <p:cNvSpPr>
              <a:spLocks noChangeAspect="1"/>
            </p:cNvSpPr>
            <p:nvPr/>
          </p:nvSpPr>
          <p:spPr>
            <a:xfrm>
              <a:off x="10540996" y="3437080"/>
              <a:ext cx="121920" cy="121920"/>
            </a:xfrm>
            <a:prstGeom prst="ellipse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8" name="Oval 87"/>
            <p:cNvSpPr>
              <a:spLocks noChangeAspect="1"/>
            </p:cNvSpPr>
            <p:nvPr/>
          </p:nvSpPr>
          <p:spPr>
            <a:xfrm>
              <a:off x="4818131" y="3959979"/>
              <a:ext cx="121920" cy="1219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9" name="Oval 88"/>
            <p:cNvSpPr>
              <a:spLocks noChangeAspect="1"/>
            </p:cNvSpPr>
            <p:nvPr/>
          </p:nvSpPr>
          <p:spPr>
            <a:xfrm>
              <a:off x="6725753" y="3959979"/>
              <a:ext cx="121920" cy="12192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0" name="Oval 89"/>
            <p:cNvSpPr>
              <a:spLocks noChangeAspect="1"/>
            </p:cNvSpPr>
            <p:nvPr/>
          </p:nvSpPr>
          <p:spPr>
            <a:xfrm>
              <a:off x="8633376" y="3959979"/>
              <a:ext cx="121920" cy="12192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1" name="Oval 90"/>
            <p:cNvSpPr>
              <a:spLocks noChangeAspect="1"/>
            </p:cNvSpPr>
            <p:nvPr/>
          </p:nvSpPr>
          <p:spPr>
            <a:xfrm>
              <a:off x="10540996" y="3959979"/>
              <a:ext cx="121920" cy="1219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2" name="Oval 91"/>
            <p:cNvSpPr>
              <a:spLocks noChangeAspect="1"/>
            </p:cNvSpPr>
            <p:nvPr/>
          </p:nvSpPr>
          <p:spPr>
            <a:xfrm>
              <a:off x="4818131" y="4481940"/>
              <a:ext cx="121920" cy="121920"/>
            </a:xfrm>
            <a:prstGeom prst="ellipse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3" name="Oval 92"/>
            <p:cNvSpPr>
              <a:spLocks noChangeAspect="1"/>
            </p:cNvSpPr>
            <p:nvPr/>
          </p:nvSpPr>
          <p:spPr>
            <a:xfrm>
              <a:off x="6725753" y="4481940"/>
              <a:ext cx="121920" cy="121920"/>
            </a:xfrm>
            <a:prstGeom prst="ellipse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4" name="Oval 93"/>
            <p:cNvSpPr>
              <a:spLocks noChangeAspect="1"/>
            </p:cNvSpPr>
            <p:nvPr/>
          </p:nvSpPr>
          <p:spPr>
            <a:xfrm>
              <a:off x="8633376" y="4481940"/>
              <a:ext cx="121920" cy="12192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5" name="Oval 94"/>
            <p:cNvSpPr>
              <a:spLocks noChangeAspect="1"/>
            </p:cNvSpPr>
            <p:nvPr/>
          </p:nvSpPr>
          <p:spPr>
            <a:xfrm>
              <a:off x="10540996" y="4481940"/>
              <a:ext cx="121920" cy="1219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6" name="Oval 95"/>
            <p:cNvSpPr>
              <a:spLocks noChangeAspect="1"/>
            </p:cNvSpPr>
            <p:nvPr/>
          </p:nvSpPr>
          <p:spPr>
            <a:xfrm>
              <a:off x="4815941" y="4998780"/>
              <a:ext cx="121920" cy="12192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7" name="Oval 96"/>
            <p:cNvSpPr>
              <a:spLocks noChangeAspect="1"/>
            </p:cNvSpPr>
            <p:nvPr/>
          </p:nvSpPr>
          <p:spPr>
            <a:xfrm>
              <a:off x="6723564" y="4998780"/>
              <a:ext cx="121920" cy="12192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8" name="Oval 97"/>
            <p:cNvSpPr>
              <a:spLocks noChangeAspect="1"/>
            </p:cNvSpPr>
            <p:nvPr/>
          </p:nvSpPr>
          <p:spPr>
            <a:xfrm>
              <a:off x="8631187" y="4998780"/>
              <a:ext cx="121920" cy="12192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9" name="Oval 98"/>
            <p:cNvSpPr>
              <a:spLocks noChangeAspect="1"/>
            </p:cNvSpPr>
            <p:nvPr/>
          </p:nvSpPr>
          <p:spPr>
            <a:xfrm>
              <a:off x="10538807" y="4998780"/>
              <a:ext cx="121920" cy="1219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0" name="Oval 99"/>
            <p:cNvSpPr>
              <a:spLocks noChangeAspect="1"/>
            </p:cNvSpPr>
            <p:nvPr/>
          </p:nvSpPr>
          <p:spPr>
            <a:xfrm>
              <a:off x="4818131" y="5534443"/>
              <a:ext cx="121920" cy="121920"/>
            </a:xfrm>
            <a:prstGeom prst="ellipse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1" name="Oval 100"/>
            <p:cNvSpPr>
              <a:spLocks noChangeAspect="1"/>
            </p:cNvSpPr>
            <p:nvPr/>
          </p:nvSpPr>
          <p:spPr>
            <a:xfrm>
              <a:off x="6725753" y="5534443"/>
              <a:ext cx="121920" cy="12192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2" name="Oval 101"/>
            <p:cNvSpPr>
              <a:spLocks noChangeAspect="1"/>
            </p:cNvSpPr>
            <p:nvPr/>
          </p:nvSpPr>
          <p:spPr>
            <a:xfrm>
              <a:off x="8633376" y="5534443"/>
              <a:ext cx="121920" cy="12192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3" name="Oval 102"/>
            <p:cNvSpPr>
              <a:spLocks noChangeAspect="1"/>
            </p:cNvSpPr>
            <p:nvPr/>
          </p:nvSpPr>
          <p:spPr>
            <a:xfrm>
              <a:off x="10540996" y="5534443"/>
              <a:ext cx="121920" cy="121920"/>
            </a:xfrm>
            <a:prstGeom prst="ellipse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3909242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11338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PRICING</a:t>
            </a:r>
            <a:r>
              <a:rPr lang="en-US" sz="40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TABLE 01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9</a:t>
            </a:fld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C6A6691-18D6-4DBE-8488-C1899DE99368}"/>
              </a:ext>
            </a:extLst>
          </p:cNvPr>
          <p:cNvGrpSpPr/>
          <p:nvPr/>
        </p:nvGrpSpPr>
        <p:grpSpPr>
          <a:xfrm>
            <a:off x="840837" y="1510066"/>
            <a:ext cx="2380505" cy="4439261"/>
            <a:chOff x="840837" y="1510066"/>
            <a:chExt cx="2380505" cy="4439261"/>
          </a:xfrm>
        </p:grpSpPr>
        <p:sp>
          <p:nvSpPr>
            <p:cNvPr id="5" name="Shape 1021"/>
            <p:cNvSpPr/>
            <p:nvPr/>
          </p:nvSpPr>
          <p:spPr>
            <a:xfrm>
              <a:off x="840837" y="1510066"/>
              <a:ext cx="2380505" cy="1334820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r>
                <a:rPr lang="en-US" sz="1600" b="1" spc="-32" dirty="0">
                  <a:solidFill>
                    <a:srgbClr val="FFFFFF"/>
                  </a:solidFill>
                  <a:latin typeface="Raleway"/>
                  <a:ea typeface="Rajdhani Medium"/>
                  <a:cs typeface="Raleway"/>
                  <a:sym typeface="Rajdhani Medium"/>
                </a:rPr>
                <a:t>MINIMUM</a:t>
              </a:r>
            </a:p>
            <a:p>
              <a:pPr lvl="0" algn="ctr">
                <a:lnSpc>
                  <a:spcPct val="90000"/>
                </a:lnSpc>
                <a:defRPr sz="1800"/>
              </a:pPr>
              <a:r>
                <a:rPr sz="2800" b="1" spc="-55" dirty="0">
                  <a:solidFill>
                    <a:srgbClr val="FFFFFF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$100</a:t>
              </a:r>
            </a:p>
          </p:txBody>
        </p:sp>
        <p:sp>
          <p:nvSpPr>
            <p:cNvPr id="6" name="Shape 1022"/>
            <p:cNvSpPr/>
            <p:nvPr/>
          </p:nvSpPr>
          <p:spPr>
            <a:xfrm>
              <a:off x="840837" y="2844321"/>
              <a:ext cx="2380505" cy="42568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Feature 1</a:t>
              </a:r>
            </a:p>
          </p:txBody>
        </p:sp>
        <p:sp>
          <p:nvSpPr>
            <p:cNvPr id="7" name="Shape 1023"/>
            <p:cNvSpPr/>
            <p:nvPr/>
          </p:nvSpPr>
          <p:spPr>
            <a:xfrm>
              <a:off x="840837" y="3270420"/>
              <a:ext cx="2380505" cy="42568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Second Feature</a:t>
              </a:r>
            </a:p>
          </p:txBody>
        </p:sp>
        <p:sp>
          <p:nvSpPr>
            <p:cNvPr id="8" name="Shape 1024"/>
            <p:cNvSpPr/>
            <p:nvPr/>
          </p:nvSpPr>
          <p:spPr>
            <a:xfrm>
              <a:off x="840837" y="3695225"/>
              <a:ext cx="2380505" cy="42568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Option Nr Three</a:t>
              </a:r>
            </a:p>
          </p:txBody>
        </p:sp>
        <p:sp>
          <p:nvSpPr>
            <p:cNvPr id="9" name="Shape 1025"/>
            <p:cNvSpPr/>
            <p:nvPr/>
          </p:nvSpPr>
          <p:spPr>
            <a:xfrm>
              <a:off x="840837" y="4114909"/>
              <a:ext cx="2380505" cy="42568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4th Element</a:t>
              </a:r>
            </a:p>
          </p:txBody>
        </p:sp>
        <p:sp>
          <p:nvSpPr>
            <p:cNvPr id="10" name="Shape 1026"/>
            <p:cNvSpPr/>
            <p:nvPr/>
          </p:nvSpPr>
          <p:spPr>
            <a:xfrm>
              <a:off x="840837" y="4537762"/>
              <a:ext cx="2380505" cy="42568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Last Feature</a:t>
              </a:r>
            </a:p>
          </p:txBody>
        </p:sp>
        <p:sp>
          <p:nvSpPr>
            <p:cNvPr id="11" name="Shape 1027"/>
            <p:cNvSpPr/>
            <p:nvPr/>
          </p:nvSpPr>
          <p:spPr>
            <a:xfrm>
              <a:off x="840837" y="4959400"/>
              <a:ext cx="2380505" cy="98992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3200" spc="-64">
                  <a:solidFill>
                    <a:srgbClr val="FFFFFF"/>
                  </a:solidFill>
                  <a:latin typeface="Rajdhani Medium"/>
                  <a:ea typeface="Rajdhani Medium"/>
                  <a:cs typeface="Rajdhani Medium"/>
                  <a:sym typeface="Rajdhani Medium"/>
                </a:defRPr>
              </a:pPr>
              <a:endParaRPr sz="4267">
                <a:latin typeface="Calibri Light" panose="020F0302020204030204" pitchFamily="34" charset="0"/>
                <a:cs typeface="Raleway"/>
              </a:endParaRPr>
            </a:p>
          </p:txBody>
        </p:sp>
        <p:sp>
          <p:nvSpPr>
            <p:cNvPr id="12" name="Shape 1028"/>
            <p:cNvSpPr/>
            <p:nvPr/>
          </p:nvSpPr>
          <p:spPr>
            <a:xfrm>
              <a:off x="1108696" y="5172918"/>
              <a:ext cx="1844784" cy="513449"/>
            </a:xfrm>
            <a:prstGeom prst="rect">
              <a:avLst/>
            </a:prstGeom>
            <a:noFill/>
            <a:ln w="38100" cap="flat" cmpd="sng">
              <a:solidFill>
                <a:schemeClr val="accent2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3200" b="1" spc="-64"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pPr lvl="0" algn="ctr">
                <a:defRPr sz="1800" b="0" spc="0"/>
              </a:pPr>
              <a:r>
                <a:rPr sz="1600" spc="-32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Request Offer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0CA0F3E-058C-4703-B7FE-7429C892A92E}"/>
              </a:ext>
            </a:extLst>
          </p:cNvPr>
          <p:cNvGrpSpPr/>
          <p:nvPr/>
        </p:nvGrpSpPr>
        <p:grpSpPr>
          <a:xfrm>
            <a:off x="3526901" y="1510066"/>
            <a:ext cx="2380505" cy="4439261"/>
            <a:chOff x="3526901" y="1510066"/>
            <a:chExt cx="2380505" cy="4439261"/>
          </a:xfrm>
        </p:grpSpPr>
        <p:sp>
          <p:nvSpPr>
            <p:cNvPr id="14" name="Shape 1030"/>
            <p:cNvSpPr/>
            <p:nvPr/>
          </p:nvSpPr>
          <p:spPr>
            <a:xfrm>
              <a:off x="3526901" y="1510066"/>
              <a:ext cx="2380505" cy="1334820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r>
                <a:rPr lang="en-US" sz="1600" b="1" spc="-32" dirty="0">
                  <a:solidFill>
                    <a:srgbClr val="FFFFFF"/>
                  </a:solidFill>
                  <a:latin typeface="Raleway"/>
                  <a:ea typeface="Rajdhani Medium"/>
                  <a:cs typeface="Raleway"/>
                  <a:sym typeface="Rajdhani Medium"/>
                </a:rPr>
                <a:t>REGULAR</a:t>
              </a:r>
            </a:p>
            <a:p>
              <a:pPr lvl="0" algn="ctr">
                <a:lnSpc>
                  <a:spcPct val="90000"/>
                </a:lnSpc>
                <a:defRPr sz="1800"/>
              </a:pPr>
              <a:r>
                <a:rPr sz="2800" b="1" spc="-55" dirty="0">
                  <a:solidFill>
                    <a:srgbClr val="FFFFFF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$150</a:t>
              </a:r>
            </a:p>
          </p:txBody>
        </p:sp>
        <p:sp>
          <p:nvSpPr>
            <p:cNvPr id="15" name="Shape 1031"/>
            <p:cNvSpPr/>
            <p:nvPr/>
          </p:nvSpPr>
          <p:spPr>
            <a:xfrm>
              <a:off x="3526901" y="2844321"/>
              <a:ext cx="2380505" cy="42568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Feature 1</a:t>
              </a:r>
            </a:p>
          </p:txBody>
        </p:sp>
        <p:sp>
          <p:nvSpPr>
            <p:cNvPr id="16" name="Shape 1032"/>
            <p:cNvSpPr/>
            <p:nvPr/>
          </p:nvSpPr>
          <p:spPr>
            <a:xfrm>
              <a:off x="3526901" y="3270420"/>
              <a:ext cx="2380505" cy="42568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Second Feature</a:t>
              </a:r>
            </a:p>
          </p:txBody>
        </p:sp>
        <p:sp>
          <p:nvSpPr>
            <p:cNvPr id="17" name="Shape 1033"/>
            <p:cNvSpPr/>
            <p:nvPr/>
          </p:nvSpPr>
          <p:spPr>
            <a:xfrm>
              <a:off x="3526901" y="3695225"/>
              <a:ext cx="2380505" cy="42568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Option Nr Three</a:t>
              </a:r>
            </a:p>
          </p:txBody>
        </p:sp>
        <p:sp>
          <p:nvSpPr>
            <p:cNvPr id="18" name="Shape 1034"/>
            <p:cNvSpPr/>
            <p:nvPr/>
          </p:nvSpPr>
          <p:spPr>
            <a:xfrm>
              <a:off x="3526901" y="4114909"/>
              <a:ext cx="2380505" cy="42568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4th Element</a:t>
              </a:r>
            </a:p>
          </p:txBody>
        </p:sp>
        <p:sp>
          <p:nvSpPr>
            <p:cNvPr id="19" name="Shape 1035"/>
            <p:cNvSpPr/>
            <p:nvPr/>
          </p:nvSpPr>
          <p:spPr>
            <a:xfrm>
              <a:off x="3526901" y="4537762"/>
              <a:ext cx="2380505" cy="42568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Last Feature</a:t>
              </a:r>
            </a:p>
          </p:txBody>
        </p:sp>
        <p:sp>
          <p:nvSpPr>
            <p:cNvPr id="20" name="Shape 1036"/>
            <p:cNvSpPr/>
            <p:nvPr/>
          </p:nvSpPr>
          <p:spPr>
            <a:xfrm>
              <a:off x="3526901" y="4959400"/>
              <a:ext cx="2380505" cy="98992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3200" spc="-64">
                  <a:solidFill>
                    <a:srgbClr val="FFFFFF"/>
                  </a:solidFill>
                  <a:latin typeface="Rajdhani Medium"/>
                  <a:ea typeface="Rajdhani Medium"/>
                  <a:cs typeface="Rajdhani Medium"/>
                  <a:sym typeface="Rajdhani Medium"/>
                </a:defRPr>
              </a:pPr>
              <a:endParaRPr sz="4267">
                <a:latin typeface="Calibri Light" panose="020F0302020204030204" pitchFamily="34" charset="0"/>
                <a:cs typeface="Raleway"/>
              </a:endParaRPr>
            </a:p>
          </p:txBody>
        </p:sp>
        <p:sp>
          <p:nvSpPr>
            <p:cNvPr id="21" name="Shape 1037"/>
            <p:cNvSpPr/>
            <p:nvPr/>
          </p:nvSpPr>
          <p:spPr>
            <a:xfrm>
              <a:off x="3794761" y="5172918"/>
              <a:ext cx="1844784" cy="513449"/>
            </a:xfrm>
            <a:prstGeom prst="rect">
              <a:avLst/>
            </a:prstGeom>
            <a:noFill/>
            <a:ln w="28575" cap="flat" cmpd="sng">
              <a:solidFill>
                <a:schemeClr val="accent3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3200" b="1" spc="-64"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pPr lvl="0" algn="ctr">
                <a:defRPr sz="1800" b="0" spc="0"/>
              </a:pPr>
              <a:r>
                <a:rPr sz="1600" spc="-32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Request Offer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E016AAB-B0DA-4D16-B53D-D85B376B214A}"/>
              </a:ext>
            </a:extLst>
          </p:cNvPr>
          <p:cNvGrpSpPr/>
          <p:nvPr/>
        </p:nvGrpSpPr>
        <p:grpSpPr>
          <a:xfrm>
            <a:off x="8970660" y="1510066"/>
            <a:ext cx="2380505" cy="4439261"/>
            <a:chOff x="8970660" y="1510066"/>
            <a:chExt cx="2380505" cy="4439261"/>
          </a:xfrm>
        </p:grpSpPr>
        <p:sp>
          <p:nvSpPr>
            <p:cNvPr id="23" name="Shape 1039"/>
            <p:cNvSpPr/>
            <p:nvPr/>
          </p:nvSpPr>
          <p:spPr>
            <a:xfrm>
              <a:off x="8970660" y="1510066"/>
              <a:ext cx="2380505" cy="1334820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r>
                <a:rPr lang="en-US" sz="1600" b="1" spc="-32" dirty="0">
                  <a:solidFill>
                    <a:srgbClr val="FFFFFF"/>
                  </a:solidFill>
                  <a:latin typeface="Raleway"/>
                  <a:ea typeface="Rajdhani Medium"/>
                  <a:cs typeface="Raleway"/>
                  <a:sym typeface="Rajdhani Medium"/>
                </a:rPr>
                <a:t>ENTERPRISE</a:t>
              </a:r>
            </a:p>
            <a:p>
              <a:pPr lvl="0" algn="ctr">
                <a:lnSpc>
                  <a:spcPct val="90000"/>
                </a:lnSpc>
                <a:defRPr sz="1800"/>
              </a:pPr>
              <a:r>
                <a:rPr sz="2800" b="1" spc="-55" dirty="0">
                  <a:solidFill>
                    <a:srgbClr val="FFFFFF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$2000</a:t>
              </a:r>
            </a:p>
          </p:txBody>
        </p:sp>
        <p:sp>
          <p:nvSpPr>
            <p:cNvPr id="24" name="Shape 1040"/>
            <p:cNvSpPr/>
            <p:nvPr/>
          </p:nvSpPr>
          <p:spPr>
            <a:xfrm>
              <a:off x="8970660" y="2844322"/>
              <a:ext cx="2380505" cy="42568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Feature 1</a:t>
              </a:r>
            </a:p>
          </p:txBody>
        </p:sp>
        <p:sp>
          <p:nvSpPr>
            <p:cNvPr id="25" name="Shape 1041"/>
            <p:cNvSpPr/>
            <p:nvPr/>
          </p:nvSpPr>
          <p:spPr>
            <a:xfrm>
              <a:off x="8970660" y="3270420"/>
              <a:ext cx="2380505" cy="42568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Second Feature</a:t>
              </a:r>
            </a:p>
          </p:txBody>
        </p:sp>
        <p:sp>
          <p:nvSpPr>
            <p:cNvPr id="26" name="Shape 1042"/>
            <p:cNvSpPr/>
            <p:nvPr/>
          </p:nvSpPr>
          <p:spPr>
            <a:xfrm>
              <a:off x="8970660" y="3695225"/>
              <a:ext cx="2380505" cy="42568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Option Nr Three</a:t>
              </a:r>
            </a:p>
          </p:txBody>
        </p:sp>
        <p:sp>
          <p:nvSpPr>
            <p:cNvPr id="27" name="Shape 1043"/>
            <p:cNvSpPr/>
            <p:nvPr/>
          </p:nvSpPr>
          <p:spPr>
            <a:xfrm>
              <a:off x="8970660" y="4114909"/>
              <a:ext cx="2380505" cy="42568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4th Element</a:t>
              </a:r>
            </a:p>
          </p:txBody>
        </p:sp>
        <p:sp>
          <p:nvSpPr>
            <p:cNvPr id="28" name="Shape 1044"/>
            <p:cNvSpPr/>
            <p:nvPr/>
          </p:nvSpPr>
          <p:spPr>
            <a:xfrm>
              <a:off x="8970660" y="4537764"/>
              <a:ext cx="2380505" cy="42568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Last Feature</a:t>
              </a:r>
            </a:p>
          </p:txBody>
        </p:sp>
        <p:sp>
          <p:nvSpPr>
            <p:cNvPr id="29" name="Shape 1045"/>
            <p:cNvSpPr/>
            <p:nvPr/>
          </p:nvSpPr>
          <p:spPr>
            <a:xfrm>
              <a:off x="8970660" y="4959400"/>
              <a:ext cx="2380505" cy="98992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3200" spc="-64">
                  <a:solidFill>
                    <a:srgbClr val="FFFFFF"/>
                  </a:solidFill>
                  <a:latin typeface="Rajdhani Medium"/>
                  <a:ea typeface="Rajdhani Medium"/>
                  <a:cs typeface="Rajdhani Medium"/>
                  <a:sym typeface="Rajdhani Medium"/>
                </a:defRPr>
              </a:pPr>
              <a:endParaRPr sz="4267">
                <a:latin typeface="Calibri Light" panose="020F0302020204030204" pitchFamily="34" charset="0"/>
                <a:cs typeface="Raleway"/>
              </a:endParaRPr>
            </a:p>
          </p:txBody>
        </p:sp>
        <p:sp>
          <p:nvSpPr>
            <p:cNvPr id="30" name="Shape 1046"/>
            <p:cNvSpPr/>
            <p:nvPr/>
          </p:nvSpPr>
          <p:spPr>
            <a:xfrm>
              <a:off x="9238520" y="5172918"/>
              <a:ext cx="1844784" cy="513449"/>
            </a:xfrm>
            <a:prstGeom prst="rect">
              <a:avLst/>
            </a:prstGeom>
            <a:noFill/>
            <a:ln w="28575" cap="flat" cmpd="sng">
              <a:solidFill>
                <a:schemeClr val="accent5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3200" b="1" spc="-64"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pPr lvl="0" algn="ctr">
                <a:defRPr sz="1800" b="0" spc="0"/>
              </a:pPr>
              <a:r>
                <a:rPr sz="1600" spc="-32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Request Offer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0DAA2B1-1DA3-46B6-99A1-99CA377EDB4D}"/>
              </a:ext>
            </a:extLst>
          </p:cNvPr>
          <p:cNvGrpSpPr/>
          <p:nvPr/>
        </p:nvGrpSpPr>
        <p:grpSpPr>
          <a:xfrm>
            <a:off x="6260717" y="1510064"/>
            <a:ext cx="2380507" cy="4439264"/>
            <a:chOff x="6260717" y="1510064"/>
            <a:chExt cx="2380507" cy="4439264"/>
          </a:xfrm>
        </p:grpSpPr>
        <p:sp>
          <p:nvSpPr>
            <p:cNvPr id="32" name="Shape 1048"/>
            <p:cNvSpPr/>
            <p:nvPr/>
          </p:nvSpPr>
          <p:spPr>
            <a:xfrm>
              <a:off x="6260717" y="1510064"/>
              <a:ext cx="2380507" cy="1334820"/>
            </a:xfrm>
            <a:prstGeom prst="rect">
              <a:avLst/>
            </a:prstGeom>
            <a:solidFill>
              <a:schemeClr val="accent4"/>
            </a:solidFill>
            <a:ln w="12700" cap="flat">
              <a:solidFill>
                <a:schemeClr val="accent5"/>
              </a:solidFill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1800"/>
              </a:pPr>
              <a:r>
                <a:rPr lang="en-US" sz="1600" b="1" spc="-32" dirty="0">
                  <a:solidFill>
                    <a:srgbClr val="FFFFFF"/>
                  </a:solidFill>
                  <a:latin typeface="Raleway"/>
                  <a:ea typeface="Rajdhani Medium"/>
                  <a:cs typeface="Raleway"/>
                  <a:sym typeface="Rajdhani Medium"/>
                </a:rPr>
                <a:t>SUGGESTED</a:t>
              </a:r>
            </a:p>
            <a:p>
              <a:pPr lvl="0" algn="ctr">
                <a:lnSpc>
                  <a:spcPct val="90000"/>
                </a:lnSpc>
                <a:defRPr sz="1800"/>
              </a:pPr>
              <a:r>
                <a:rPr sz="2800" b="1" spc="-55" dirty="0">
                  <a:solidFill>
                    <a:srgbClr val="FFFFFF"/>
                  </a:solidFill>
                  <a:latin typeface="Raleway"/>
                  <a:ea typeface="Rajdhani Semibold"/>
                  <a:cs typeface="Raleway"/>
                  <a:sym typeface="Rajdhani Semibold"/>
                </a:rPr>
                <a:t>$200</a:t>
              </a:r>
            </a:p>
          </p:txBody>
        </p:sp>
        <p:sp>
          <p:nvSpPr>
            <p:cNvPr id="33" name="Shape 1049"/>
            <p:cNvSpPr/>
            <p:nvPr/>
          </p:nvSpPr>
          <p:spPr>
            <a:xfrm>
              <a:off x="6260717" y="2844321"/>
              <a:ext cx="2380507" cy="42568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Feature 1</a:t>
              </a:r>
            </a:p>
          </p:txBody>
        </p:sp>
        <p:sp>
          <p:nvSpPr>
            <p:cNvPr id="34" name="Shape 1050"/>
            <p:cNvSpPr/>
            <p:nvPr/>
          </p:nvSpPr>
          <p:spPr>
            <a:xfrm>
              <a:off x="6260717" y="3270418"/>
              <a:ext cx="2380507" cy="42568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Second Feature</a:t>
              </a:r>
            </a:p>
          </p:txBody>
        </p:sp>
        <p:sp>
          <p:nvSpPr>
            <p:cNvPr id="35" name="Shape 1051"/>
            <p:cNvSpPr/>
            <p:nvPr/>
          </p:nvSpPr>
          <p:spPr>
            <a:xfrm>
              <a:off x="6260717" y="3695225"/>
              <a:ext cx="2380507" cy="42568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Option Nr Three</a:t>
              </a:r>
            </a:p>
          </p:txBody>
        </p:sp>
        <p:sp>
          <p:nvSpPr>
            <p:cNvPr id="36" name="Shape 1052"/>
            <p:cNvSpPr/>
            <p:nvPr/>
          </p:nvSpPr>
          <p:spPr>
            <a:xfrm>
              <a:off x="6260717" y="4114909"/>
              <a:ext cx="2380507" cy="42568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4th Element</a:t>
              </a:r>
            </a:p>
          </p:txBody>
        </p:sp>
        <p:sp>
          <p:nvSpPr>
            <p:cNvPr id="37" name="Shape 1053"/>
            <p:cNvSpPr/>
            <p:nvPr/>
          </p:nvSpPr>
          <p:spPr>
            <a:xfrm>
              <a:off x="6260717" y="4537762"/>
              <a:ext cx="2380507" cy="42568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2700" spc="-53">
                  <a:latin typeface="Rajdhani Medium"/>
                  <a:ea typeface="Rajdhani Medium"/>
                  <a:cs typeface="Rajdhani Medium"/>
                  <a:sym typeface="Rajdhani Medium"/>
                </a:defRPr>
              </a:lvl1pPr>
            </a:lstStyle>
            <a:p>
              <a:pPr lvl="0" algn="ctr">
                <a:defRPr sz="1800" spc="0"/>
              </a:pPr>
              <a:r>
                <a:rPr sz="1333" spc="-27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Last Feature</a:t>
              </a:r>
            </a:p>
          </p:txBody>
        </p:sp>
        <p:sp>
          <p:nvSpPr>
            <p:cNvPr id="38" name="Shape 1054"/>
            <p:cNvSpPr/>
            <p:nvPr/>
          </p:nvSpPr>
          <p:spPr>
            <a:xfrm>
              <a:off x="6260717" y="4959399"/>
              <a:ext cx="2380507" cy="98992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3200" spc="-64">
                  <a:solidFill>
                    <a:srgbClr val="FFFFFF"/>
                  </a:solidFill>
                  <a:latin typeface="Rajdhani Medium"/>
                  <a:ea typeface="Rajdhani Medium"/>
                  <a:cs typeface="Rajdhani Medium"/>
                  <a:sym typeface="Rajdhani Medium"/>
                </a:defRPr>
              </a:pPr>
              <a:endParaRPr sz="4267">
                <a:latin typeface="Calibri Light" panose="020F0302020204030204" pitchFamily="34" charset="0"/>
                <a:cs typeface="Raleway"/>
              </a:endParaRPr>
            </a:p>
          </p:txBody>
        </p:sp>
        <p:sp>
          <p:nvSpPr>
            <p:cNvPr id="39" name="Shape 1055"/>
            <p:cNvSpPr/>
            <p:nvPr/>
          </p:nvSpPr>
          <p:spPr>
            <a:xfrm>
              <a:off x="6528580" y="5172918"/>
              <a:ext cx="1844785" cy="513449"/>
            </a:xfrm>
            <a:prstGeom prst="rect">
              <a:avLst/>
            </a:prstGeom>
            <a:noFill/>
            <a:ln w="28575" cap="flat" cmpd="sng">
              <a:solidFill>
                <a:schemeClr val="accent4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3200" b="1" spc="-64">
                  <a:latin typeface="Rajdhani Semibold"/>
                  <a:ea typeface="Rajdhani Semibold"/>
                  <a:cs typeface="Rajdhani Semibold"/>
                  <a:sym typeface="Rajdhani Semibold"/>
                </a:defRPr>
              </a:lvl1pPr>
            </a:lstStyle>
            <a:p>
              <a:pPr lvl="0" algn="ctr">
                <a:defRPr sz="1800" b="0" spc="0"/>
              </a:pPr>
              <a:r>
                <a:rPr sz="1600" spc="-32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Request Offer</a:t>
              </a:r>
            </a:p>
          </p:txBody>
        </p:sp>
        <p:sp>
          <p:nvSpPr>
            <p:cNvPr id="40" name="Shape 1056"/>
            <p:cNvSpPr/>
            <p:nvPr/>
          </p:nvSpPr>
          <p:spPr>
            <a:xfrm>
              <a:off x="6260717" y="1510064"/>
              <a:ext cx="2380507" cy="4439264"/>
            </a:xfrm>
            <a:prstGeom prst="rect">
              <a:avLst/>
            </a:prstGeom>
            <a:noFill/>
            <a:ln w="76200" cap="flat">
              <a:solidFill>
                <a:schemeClr val="accent4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90000"/>
                </a:lnSpc>
                <a:defRPr sz="3200" spc="-64">
                  <a:solidFill>
                    <a:srgbClr val="FFFFFF"/>
                  </a:solidFill>
                  <a:latin typeface="Rajdhani Medium"/>
                  <a:ea typeface="Rajdhani Medium"/>
                  <a:cs typeface="Rajdhani Medium"/>
                  <a:sym typeface="Rajdhani Medium"/>
                </a:defRPr>
              </a:pPr>
              <a:endParaRPr sz="4267" dirty="0">
                <a:latin typeface="Raleway"/>
                <a:cs typeface="Raleway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56047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252C52"/>
      </a:lt2>
      <a:accent1>
        <a:srgbClr val="FFC96A"/>
      </a:accent1>
      <a:accent2>
        <a:srgbClr val="ED5E92"/>
      </a:accent2>
      <a:accent3>
        <a:srgbClr val="8D6FFF"/>
      </a:accent3>
      <a:accent4>
        <a:srgbClr val="71CCFF"/>
      </a:accent4>
      <a:accent5>
        <a:srgbClr val="1D73FF"/>
      </a:accent5>
      <a:accent6>
        <a:srgbClr val="A3FC66"/>
      </a:accent6>
      <a:hlink>
        <a:srgbClr val="27266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ACED9D8-B92C-E84E-B0E8-B49CCB879A3C}" vid="{C9529DAB-E793-D041-B589-A1EC3B8A78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5440</TotalTime>
  <Words>2425</Words>
  <Application>Microsoft Office PowerPoint</Application>
  <PresentationFormat>Widescreen</PresentationFormat>
  <Paragraphs>1642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Rajdhani</vt:lpstr>
      <vt:lpstr>Rajdhani Semibold</vt:lpstr>
      <vt:lpstr>Raleway</vt:lpstr>
      <vt:lpstr>Office Theme</vt:lpstr>
      <vt:lpstr>Calender / Event</vt:lpstr>
      <vt:lpstr>TABLE 01</vt:lpstr>
      <vt:lpstr>TABLE 02</vt:lpstr>
      <vt:lpstr>TABLE 03</vt:lpstr>
      <vt:lpstr>TABLE 04</vt:lpstr>
      <vt:lpstr>TABLE 05</vt:lpstr>
      <vt:lpstr>TABLE 06</vt:lpstr>
      <vt:lpstr>TABLE 07</vt:lpstr>
      <vt:lpstr>PRICING TABLE 01</vt:lpstr>
      <vt:lpstr>PRICING TABLE 02</vt:lpstr>
      <vt:lpstr>PRICING TABLE 03</vt:lpstr>
      <vt:lpstr>PRICING TABLE 04</vt:lpstr>
      <vt:lpstr>PRICING TABLE 05</vt:lpstr>
      <vt:lpstr>Calendar 2021</vt:lpstr>
      <vt:lpstr>Calendar 2021</vt:lpstr>
      <vt:lpstr>Calendar 2021</vt:lpstr>
      <vt:lpstr>Calendar 2021</vt:lpstr>
      <vt:lpstr>Big Event</vt:lpstr>
      <vt:lpstr>Calendar 2022</vt:lpstr>
      <vt:lpstr>Calendar 2022</vt:lpstr>
      <vt:lpstr>Calendar 2022</vt:lpstr>
      <vt:lpstr>Calendar 2022</vt:lpstr>
      <vt:lpstr>Calendar Event</vt:lpstr>
      <vt:lpstr>Calendar Project</vt:lpstr>
      <vt:lpstr>January Event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DESIGN</dc:title>
  <dc:creator>Microsoft Office User</dc:creator>
  <cp:lastModifiedBy>dhani uchiha</cp:lastModifiedBy>
  <cp:revision>121</cp:revision>
  <dcterms:created xsi:type="dcterms:W3CDTF">2021-01-20T17:19:36Z</dcterms:created>
  <dcterms:modified xsi:type="dcterms:W3CDTF">2021-02-19T06:07:26Z</dcterms:modified>
</cp:coreProperties>
</file>