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colors3.xml" ContentType="application/vnd.ms-office.chartcolorstyle+xml"/>
  <Override PartName="/ppt/charts/colors4.xml" ContentType="application/vnd.ms-office.chartcolorstyle+xml"/>
  <Override PartName="/ppt/charts/colors5.xml" ContentType="application/vnd.ms-office.chartcolorstyle+xml"/>
  <Override PartName="/ppt/charts/colors6.xml" ContentType="application/vnd.ms-office.chartcolorstyle+xml"/>
  <Override PartName="/ppt/charts/colors7.xml" ContentType="application/vnd.ms-office.chartcolorstyle+xml"/>
  <Override PartName="/ppt/charts/colors8.xml" ContentType="application/vnd.ms-office.chartcolorstyle+xml"/>
  <Override PartName="/ppt/charts/colors9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harts/style3.xml" ContentType="application/vnd.ms-office.chartstyle+xml"/>
  <Override PartName="/ppt/charts/style4.xml" ContentType="application/vnd.ms-office.chartstyle+xml"/>
  <Override PartName="/ppt/charts/style5.xml" ContentType="application/vnd.ms-office.chartstyle+xml"/>
  <Override PartName="/ppt/charts/style6.xml" ContentType="application/vnd.ms-office.chartstyle+xml"/>
  <Override PartName="/ppt/charts/style7.xml" ContentType="application/vnd.ms-office.chartstyle+xml"/>
  <Override PartName="/ppt/charts/style8.xml" ContentType="application/vnd.ms-office.chartstyle+xml"/>
  <Override PartName="/ppt/charts/style9.xml" ContentType="application/vnd.ms-office.chartstyle+xml"/>
  <Override PartName="/ppt/media/image26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80" r:id="rId3"/>
    <p:sldId id="273" r:id="rId5"/>
    <p:sldId id="274" r:id="rId6"/>
    <p:sldId id="298" r:id="rId7"/>
    <p:sldId id="289" r:id="rId8"/>
    <p:sldId id="297" r:id="rId9"/>
    <p:sldId id="296" r:id="rId10"/>
    <p:sldId id="300" r:id="rId11"/>
    <p:sldId id="295" r:id="rId12"/>
    <p:sldId id="294" r:id="rId13"/>
    <p:sldId id="293" r:id="rId14"/>
    <p:sldId id="285" r:id="rId15"/>
    <p:sldId id="301" r:id="rId16"/>
    <p:sldId id="286" r:id="rId17"/>
    <p:sldId id="299" r:id="rId18"/>
    <p:sldId id="305" r:id="rId19"/>
    <p:sldId id="287" r:id="rId20"/>
    <p:sldId id="290" r:id="rId21"/>
    <p:sldId id="302" r:id="rId22"/>
    <p:sldId id="292" r:id="rId23"/>
    <p:sldId id="304" r:id="rId24"/>
    <p:sldId id="303" r:id="rId25"/>
    <p:sldId id="284" r:id="rId26"/>
    <p:sldId id="276" r:id="rId27"/>
  </p:sldIdLst>
  <p:sldSz cx="12192000" cy="6858000"/>
  <p:notesSz cx="6858000" cy="9144000"/>
  <p:custDataLst>
    <p:tags r:id="rId3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C4EBA"/>
    <a:srgbClr val="FD4839"/>
    <a:srgbClr val="E8E8E8"/>
    <a:srgbClr val="F3F3F3"/>
    <a:srgbClr val="002060"/>
    <a:srgbClr val="0F6FC6"/>
    <a:srgbClr val="10CF9B"/>
    <a:srgbClr val="009DD9"/>
    <a:srgbClr val="00C2F0"/>
    <a:srgbClr val="034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84" autoAdjust="0"/>
    <p:restoredTop sz="94687" autoAdjust="0"/>
  </p:normalViewPr>
  <p:slideViewPr>
    <p:cSldViewPr showGuides="1">
      <p:cViewPr varScale="1">
        <p:scale>
          <a:sx n="71" d="100"/>
          <a:sy n="71" d="100"/>
        </p:scale>
        <p:origin x="730" y="43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1" Type="http://schemas.openxmlformats.org/officeDocument/2006/relationships/tags" Target="tags/tag678.xml"/><Relationship Id="rId30" Type="http://schemas.openxmlformats.org/officeDocument/2006/relationships/tableStyles" Target="tableStyles.xml"/><Relationship Id="rId3" Type="http://schemas.openxmlformats.org/officeDocument/2006/relationships/slide" Target="slides/slide1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Workbook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package" Target="../embeddings/Workbook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package" Target="../embeddings/Workbook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microsoft.com/office/2011/relationships/chartStyle" Target="style4.xml"/><Relationship Id="rId1" Type="http://schemas.openxmlformats.org/officeDocument/2006/relationships/package" Target="../embeddings/Workbook4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ColorStyle" Target="colors5.xml"/><Relationship Id="rId2" Type="http://schemas.microsoft.com/office/2011/relationships/chartStyle" Target="style5.xml"/><Relationship Id="rId1" Type="http://schemas.openxmlformats.org/officeDocument/2006/relationships/package" Target="../embeddings/Workbook5.xlsx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ColorStyle" Target="colors6.xml"/><Relationship Id="rId2" Type="http://schemas.microsoft.com/office/2011/relationships/chartStyle" Target="style6.xml"/><Relationship Id="rId1" Type="http://schemas.openxmlformats.org/officeDocument/2006/relationships/package" Target="../embeddings/Workbook6.xlsx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ColorStyle" Target="colors7.xml"/><Relationship Id="rId2" Type="http://schemas.microsoft.com/office/2011/relationships/chartStyle" Target="style7.xml"/><Relationship Id="rId1" Type="http://schemas.openxmlformats.org/officeDocument/2006/relationships/package" Target="../embeddings/Workbook7.xlsx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ColorStyle" Target="colors8.xml"/><Relationship Id="rId2" Type="http://schemas.microsoft.com/office/2011/relationships/chartStyle" Target="style8.xml"/><Relationship Id="rId1" Type="http://schemas.openxmlformats.org/officeDocument/2006/relationships/package" Target="../embeddings/Workbook8.xlsx"/></Relationships>
</file>

<file path=ppt/charts/_rels/chart9.xml.rels><?xml version="1.0" encoding="UTF-8" standalone="yes"?>
<Relationships xmlns="http://schemas.openxmlformats.org/package/2006/relationships"><Relationship Id="rId3" Type="http://schemas.microsoft.com/office/2011/relationships/chartColorStyle" Target="colors9.xml"/><Relationship Id="rId2" Type="http://schemas.microsoft.com/office/2011/relationships/chartStyle" Target="style9.xml"/><Relationship Id="rId1" Type="http://schemas.openxmlformats.org/officeDocument/2006/relationships/package" Target="../embeddings/Workbook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Sheet1!$A$2:$A$5</c:f>
              <c:strCache>
                <c:ptCount val="4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  <c:pt idx="3">
                  <c:v>类别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系列 2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FD4839"/>
              </a:solidFill>
              <a:ln>
                <a:noFill/>
              </a:ln>
              <a:effectLst/>
            </c:spPr>
          </c:dPt>
          <c:dLbls>
            <c:dLbl>
              <c:idx val="0"/>
              <c:delete val="1"/>
            </c:dLbl>
            <c:dLbl>
              <c:idx val="1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</c:dLbl>
            <c:dLbl>
              <c:idx val="3"/>
              <c:delete val="1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195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  <c:pt idx="3">
                  <c:v>类别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系列 3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Sheet1!$A$2:$A$5</c:f>
              <c:strCache>
                <c:ptCount val="4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  <c:pt idx="3">
                  <c:v>类别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83217816"/>
        <c:axId val="1583218472"/>
      </c:barChart>
      <c:catAx>
        <c:axId val="158321781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1583218472"/>
        <c:crosses val="autoZero"/>
        <c:auto val="1"/>
        <c:lblAlgn val="ctr"/>
        <c:lblOffset val="100"/>
        <c:noMultiLvlLbl val="0"/>
      </c:catAx>
      <c:valAx>
        <c:axId val="15832184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</a:p>
        </c:txPr>
        <c:crossAx val="158321781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销售额</c:v>
                </c:pt>
              </c:strCache>
            </c:strRef>
          </c:tx>
          <c:spPr>
            <a:ln w="19050" cap="rnd">
              <a:solidFill>
                <a:schemeClr val="lt1"/>
              </a:solidFill>
            </a:ln>
          </c:spPr>
          <c:explosion val="0"/>
          <c:dPt>
            <c:idx val="0"/>
            <c:bubble3D val="0"/>
            <c:spPr>
              <a:solidFill>
                <a:srgbClr val="3C4EBA"/>
              </a:solidFill>
              <a:ln w="19050" cap="rnd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3C4EBA">
                  <a:alpha val="20000"/>
                </a:srgbClr>
              </a:solidFill>
              <a:ln w="19050" cap="rnd">
                <a:solidFill>
                  <a:schemeClr val="lt1"/>
                </a:solidFill>
              </a:ln>
              <a:effectLst/>
            </c:spPr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第一季度</c:v>
                </c:pt>
                <c:pt idx="1">
                  <c:v>第二季度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8.2</c:v>
                </c:pt>
                <c:pt idx="1">
                  <c:v>3.2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销售额</c:v>
                </c:pt>
              </c:strCache>
            </c:strRef>
          </c:tx>
          <c:spPr>
            <a:ln w="19050" cap="rnd">
              <a:solidFill>
                <a:schemeClr val="lt1"/>
              </a:solidFill>
            </a:ln>
          </c:spPr>
          <c:explosion val="0"/>
          <c:dPt>
            <c:idx val="0"/>
            <c:bubble3D val="0"/>
            <c:spPr>
              <a:solidFill>
                <a:srgbClr val="FD4839"/>
              </a:solidFill>
              <a:ln w="19050" cap="rnd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3C4EBA">
                  <a:alpha val="20000"/>
                </a:srgbClr>
              </a:solidFill>
              <a:ln w="19050" cap="rnd">
                <a:solidFill>
                  <a:schemeClr val="lt1"/>
                </a:solidFill>
              </a:ln>
              <a:effectLst/>
            </c:spPr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第一季度</c:v>
                </c:pt>
                <c:pt idx="1">
                  <c:v>第二季度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6.2</c:v>
                </c:pt>
                <c:pt idx="1">
                  <c:v>4.2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销售额</c:v>
                </c:pt>
              </c:strCache>
            </c:strRef>
          </c:tx>
          <c:spPr>
            <a:ln w="19050" cap="rnd">
              <a:noFill/>
            </a:ln>
          </c:spPr>
          <c:explosion val="0"/>
          <c:dPt>
            <c:idx val="0"/>
            <c:bubble3D val="0"/>
            <c:spPr>
              <a:solidFill>
                <a:srgbClr val="3C4EBA"/>
              </a:solidFill>
              <a:ln w="19050" cap="rnd">
                <a:noFill/>
              </a:ln>
              <a:effectLst/>
            </c:spPr>
          </c:dPt>
          <c:dPt>
            <c:idx val="1"/>
            <c:bubble3D val="0"/>
            <c:spPr>
              <a:solidFill>
                <a:srgbClr val="3C4EBA">
                  <a:alpha val="20000"/>
                </a:srgbClr>
              </a:solidFill>
              <a:ln w="19050" cap="rnd">
                <a:noFill/>
              </a:ln>
              <a:effectLst/>
            </c:spPr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第一季度</c:v>
                </c:pt>
                <c:pt idx="1">
                  <c:v>第二季度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8.2</c:v>
                </c:pt>
                <c:pt idx="1">
                  <c:v>3.2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销售额</c:v>
                </c:pt>
              </c:strCache>
            </c:strRef>
          </c:tx>
          <c:spPr>
            <a:ln w="19050" cap="rnd">
              <a:noFill/>
            </a:ln>
          </c:spPr>
          <c:explosion val="0"/>
          <c:dPt>
            <c:idx val="0"/>
            <c:bubble3D val="0"/>
            <c:spPr>
              <a:solidFill>
                <a:srgbClr val="3C4EBA">
                  <a:alpha val="80000"/>
                </a:srgbClr>
              </a:solidFill>
              <a:ln w="19050" cap="rnd">
                <a:noFill/>
              </a:ln>
              <a:effectLst/>
            </c:spPr>
          </c:dPt>
          <c:dPt>
            <c:idx val="1"/>
            <c:bubble3D val="0"/>
            <c:spPr>
              <a:solidFill>
                <a:srgbClr val="3C4EBA">
                  <a:alpha val="20000"/>
                </a:srgbClr>
              </a:solidFill>
              <a:ln w="19050" cap="rnd">
                <a:noFill/>
              </a:ln>
              <a:effectLst/>
            </c:spPr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第一季度</c:v>
                </c:pt>
                <c:pt idx="1">
                  <c:v>第二季度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6.2</c:v>
                </c:pt>
                <c:pt idx="1">
                  <c:v>3.2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销售额</c:v>
                </c:pt>
              </c:strCache>
            </c:strRef>
          </c:tx>
          <c:spPr>
            <a:ln w="19050" cap="rnd">
              <a:noFill/>
            </a:ln>
          </c:spPr>
          <c:explosion val="0"/>
          <c:dPt>
            <c:idx val="0"/>
            <c:bubble3D val="0"/>
            <c:spPr>
              <a:solidFill>
                <a:srgbClr val="FD4839">
                  <a:alpha val="80000"/>
                </a:srgbClr>
              </a:solidFill>
              <a:ln w="19050" cap="rnd">
                <a:noFill/>
              </a:ln>
              <a:effectLst/>
            </c:spPr>
          </c:dPt>
          <c:dPt>
            <c:idx val="1"/>
            <c:bubble3D val="0"/>
            <c:spPr>
              <a:solidFill>
                <a:srgbClr val="3C4EBA">
                  <a:alpha val="20000"/>
                </a:srgbClr>
              </a:solidFill>
              <a:ln w="19050" cap="rnd">
                <a:noFill/>
              </a:ln>
              <a:effectLst/>
            </c:spPr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第一季度</c:v>
                </c:pt>
                <c:pt idx="1">
                  <c:v>第二季度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4.2</c:v>
                </c:pt>
                <c:pt idx="1">
                  <c:v>3.2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销售额</c:v>
                </c:pt>
              </c:strCache>
            </c:strRef>
          </c:tx>
          <c:spPr>
            <a:ln w="19050" cap="rnd">
              <a:noFill/>
            </a:ln>
          </c:spPr>
          <c:explosion val="0"/>
          <c:dPt>
            <c:idx val="0"/>
            <c:bubble3D val="0"/>
            <c:spPr>
              <a:solidFill>
                <a:srgbClr val="FD4839"/>
              </a:solidFill>
              <a:ln w="19050" cap="rnd">
                <a:noFill/>
              </a:ln>
              <a:effectLst/>
            </c:spPr>
          </c:dPt>
          <c:dPt>
            <c:idx val="1"/>
            <c:bubble3D val="0"/>
            <c:spPr>
              <a:solidFill>
                <a:srgbClr val="3C4EBA">
                  <a:alpha val="20000"/>
                </a:srgbClr>
              </a:solidFill>
              <a:ln w="19050" cap="rnd">
                <a:noFill/>
              </a:ln>
              <a:effectLst/>
            </c:spPr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第一季度</c:v>
                </c:pt>
                <c:pt idx="1">
                  <c:v>第二季度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1.2</c:v>
                </c:pt>
                <c:pt idx="1">
                  <c:v>3.2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ln w="28575" cap="rnd">
              <a:solidFill>
                <a:srgbClr val="3C4EBA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strRef>
              <c:f>Sheet1!$A$2:$A$5</c:f>
              <c:strCache>
                <c:ptCount val="4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  <c:pt idx="3">
                  <c:v>类别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系列 2</c:v>
                </c:pt>
              </c:strCache>
            </c:strRef>
          </c:tx>
          <c:spPr>
            <a:ln w="28575" cap="rnd">
              <a:solidFill>
                <a:srgbClr val="FD4839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195" b="0" i="0" u="none" strike="noStrike" kern="1200" baseline="0">
                    <a:solidFill>
                      <a:srgbClr val="3C4EBA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  <c:pt idx="3">
                  <c:v>类别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0"/>
        <c:smooth val="0"/>
        <c:axId val="1037414544"/>
        <c:axId val="1037412248"/>
      </c:lineChart>
      <c:catAx>
        <c:axId val="1037414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rgbClr val="3C4EBA"/>
                </a:solidFill>
                <a:latin typeface="+mn-lt"/>
                <a:ea typeface="+mn-ea"/>
                <a:cs typeface="+mn-cs"/>
              </a:defRPr>
            </a:pPr>
          </a:p>
        </c:txPr>
        <c:crossAx val="1037412248"/>
        <c:crosses val="autoZero"/>
        <c:auto val="1"/>
        <c:lblAlgn val="ctr"/>
        <c:lblOffset val="100"/>
        <c:noMultiLvlLbl val="0"/>
      </c:catAx>
      <c:valAx>
        <c:axId val="10374122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rgbClr val="3C4EBA"/>
                </a:solidFill>
                <a:latin typeface="+mn-lt"/>
                <a:ea typeface="+mn-ea"/>
                <a:cs typeface="+mn-cs"/>
              </a:defRPr>
            </a:pPr>
          </a:p>
        </c:txPr>
        <c:crossAx val="10374145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1195" b="0" i="0" u="none" strike="noStrike" kern="1200" baseline="0">
              <a:solidFill>
                <a:srgbClr val="3C4EBA"/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rgbClr val="3C4EBA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Sheet1!$A$2:$A$5</c:f>
              <c:strCache>
                <c:ptCount val="4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  <c:pt idx="3">
                  <c:v>类别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系列 2</c:v>
                </c:pt>
              </c:strCache>
            </c:strRef>
          </c:tx>
          <c:spPr>
            <a:solidFill>
              <a:srgbClr val="FD483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195" b="0" i="0" u="none" strike="noStrike" kern="1200" baseline="0">
                    <a:solidFill>
                      <a:srgbClr val="3C4EBA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  <c:pt idx="3">
                  <c:v>类别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系列 3</c:v>
                </c:pt>
              </c:strCache>
            </c:strRef>
          </c:tx>
          <c:spPr>
            <a:solidFill>
              <a:srgbClr val="3C4EBA">
                <a:alpha val="40000"/>
              </a:srgb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Sheet1!$A$2:$A$5</c:f>
              <c:strCache>
                <c:ptCount val="4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  <c:pt idx="3">
                  <c:v>类别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47985528"/>
        <c:axId val="947975360"/>
      </c:barChart>
      <c:catAx>
        <c:axId val="947985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rgbClr val="3C4EBA"/>
                </a:solidFill>
                <a:latin typeface="+mn-lt"/>
                <a:ea typeface="+mn-ea"/>
                <a:cs typeface="+mn-cs"/>
              </a:defRPr>
            </a:pPr>
          </a:p>
        </c:txPr>
        <c:crossAx val="947975360"/>
        <c:crosses val="autoZero"/>
        <c:auto val="1"/>
        <c:lblAlgn val="ctr"/>
        <c:lblOffset val="100"/>
        <c:noMultiLvlLbl val="0"/>
      </c:catAx>
      <c:valAx>
        <c:axId val="9479753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rgbClr val="3C4EBA"/>
                </a:solidFill>
                <a:latin typeface="+mn-lt"/>
                <a:ea typeface="+mn-ea"/>
                <a:cs typeface="+mn-cs"/>
              </a:defRPr>
            </a:pPr>
          </a:p>
        </c:txPr>
        <c:crossAx val="9479855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63737722241967"/>
          <c:y val="0.779649013108572"/>
          <c:w val="0.467198820790075"/>
          <c:h val="0.14607226676109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1195" b="0" i="0" u="none" strike="noStrike" kern="1200" baseline="0">
              <a:solidFill>
                <a:srgbClr val="3C4EBA"/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7569BF-CF12-4776-AADE-A974B1113E8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1E9CE7-B19B-40C9-9B5B-DAF13F9C4B5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1E9CE7-B19B-40C9-9B5B-DAF13F9C4B5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1E9CE7-B19B-40C9-9B5B-DAF13F9C4B5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1E9CE7-B19B-40C9-9B5B-DAF13F9C4B5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1E9CE7-B19B-40C9-9B5B-DAF13F9C4B5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315F0-CD72-4BA5-AA87-B36B88CEA08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4EF2D-459B-43FA-8576-14CB50122AF9}" type="slidenum">
              <a:rPr lang="zh-CN" altLang="en-US" smtClean="0"/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3581400" y="36768704"/>
            <a:ext cx="4572000" cy="1368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47500600" y="3252747"/>
            <a:ext cx="4572000" cy="1368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315F0-CD72-4BA5-AA87-B36B88CEA08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4EF2D-459B-43FA-8576-14CB50122AF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315F0-CD72-4BA5-AA87-B36B88CEA08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4EF2D-459B-43FA-8576-14CB50122AF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315F0-CD72-4BA5-AA87-B36B88CEA08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4EF2D-459B-43FA-8576-14CB50122AF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315F0-CD72-4BA5-AA87-B36B88CEA08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4EF2D-459B-43FA-8576-14CB50122AF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315F0-CD72-4BA5-AA87-B36B88CEA08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4EF2D-459B-43FA-8576-14CB50122AF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315F0-CD72-4BA5-AA87-B36B88CEA08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4EF2D-459B-43FA-8576-14CB50122AF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315F0-CD72-4BA5-AA87-B36B88CEA08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4EF2D-459B-43FA-8576-14CB50122AF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315F0-CD72-4BA5-AA87-B36B88CEA08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4EF2D-459B-43FA-8576-14CB50122AF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315F0-CD72-4BA5-AA87-B36B88CEA08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4EF2D-459B-43FA-8576-14CB50122AF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315F0-CD72-4BA5-AA87-B36B88CEA08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4EF2D-459B-43FA-8576-14CB50122AF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315F0-CD72-4BA5-AA87-B36B88CEA08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24EF2D-459B-43FA-8576-14CB50122AF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3.png"/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1" Type="http://schemas.openxmlformats.org/officeDocument/2006/relationships/notesSlide" Target="../notesSlides/notesSlide1.xml"/><Relationship Id="rId30" Type="http://schemas.openxmlformats.org/officeDocument/2006/relationships/slideLayout" Target="../slideLayouts/slideLayout2.xml"/><Relationship Id="rId3" Type="http://schemas.microsoft.com/office/2007/relationships/hdphoto" Target="../media/image2.wdp"/><Relationship Id="rId29" Type="http://schemas.openxmlformats.org/officeDocument/2006/relationships/tags" Target="../tags/tag24.xml"/><Relationship Id="rId28" Type="http://schemas.openxmlformats.org/officeDocument/2006/relationships/tags" Target="../tags/tag23.xml"/><Relationship Id="rId27" Type="http://schemas.openxmlformats.org/officeDocument/2006/relationships/tags" Target="../tags/tag22.xml"/><Relationship Id="rId26" Type="http://schemas.openxmlformats.org/officeDocument/2006/relationships/tags" Target="../tags/tag21.xml"/><Relationship Id="rId25" Type="http://schemas.openxmlformats.org/officeDocument/2006/relationships/tags" Target="../tags/tag20.xml"/><Relationship Id="rId24" Type="http://schemas.openxmlformats.org/officeDocument/2006/relationships/tags" Target="../tags/tag19.xml"/><Relationship Id="rId23" Type="http://schemas.openxmlformats.org/officeDocument/2006/relationships/tags" Target="../tags/tag18.xml"/><Relationship Id="rId22" Type="http://schemas.openxmlformats.org/officeDocument/2006/relationships/tags" Target="../tags/tag17.xml"/><Relationship Id="rId21" Type="http://schemas.openxmlformats.org/officeDocument/2006/relationships/tags" Target="../tags/tag16.xml"/><Relationship Id="rId20" Type="http://schemas.openxmlformats.org/officeDocument/2006/relationships/tags" Target="../tags/tag15.xml"/><Relationship Id="rId2" Type="http://schemas.openxmlformats.org/officeDocument/2006/relationships/image" Target="../media/image1.png"/><Relationship Id="rId19" Type="http://schemas.openxmlformats.org/officeDocument/2006/relationships/tags" Target="../tags/tag14.xml"/><Relationship Id="rId18" Type="http://schemas.openxmlformats.org/officeDocument/2006/relationships/tags" Target="../tags/tag13.xml"/><Relationship Id="rId17" Type="http://schemas.openxmlformats.org/officeDocument/2006/relationships/tags" Target="../tags/tag12.xml"/><Relationship Id="rId16" Type="http://schemas.microsoft.com/office/2007/relationships/hdphoto" Target="../media/image5.wdp"/><Relationship Id="rId15" Type="http://schemas.openxmlformats.org/officeDocument/2006/relationships/image" Target="../media/image4.png"/><Relationship Id="rId14" Type="http://schemas.openxmlformats.org/officeDocument/2006/relationships/tags" Target="../tags/tag11.xml"/><Relationship Id="rId13" Type="http://schemas.openxmlformats.org/officeDocument/2006/relationships/tags" Target="../tags/tag10.xml"/><Relationship Id="rId12" Type="http://schemas.openxmlformats.org/officeDocument/2006/relationships/tags" Target="../tags/tag9.xml"/><Relationship Id="rId11" Type="http://schemas.openxmlformats.org/officeDocument/2006/relationships/tags" Target="../tags/tag8.xml"/><Relationship Id="rId10" Type="http://schemas.openxmlformats.org/officeDocument/2006/relationships/tags" Target="../tags/tag7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8" Type="http://schemas.openxmlformats.org/officeDocument/2006/relationships/tags" Target="../tags/tag297.xml"/><Relationship Id="rId7" Type="http://schemas.openxmlformats.org/officeDocument/2006/relationships/tags" Target="../tags/tag296.xml"/><Relationship Id="rId6" Type="http://schemas.openxmlformats.org/officeDocument/2006/relationships/tags" Target="../tags/tag295.xml"/><Relationship Id="rId5" Type="http://schemas.openxmlformats.org/officeDocument/2006/relationships/tags" Target="../tags/tag294.xml"/><Relationship Id="rId4" Type="http://schemas.openxmlformats.org/officeDocument/2006/relationships/tags" Target="../tags/tag293.xml"/><Relationship Id="rId3" Type="http://schemas.openxmlformats.org/officeDocument/2006/relationships/tags" Target="../tags/tag292.xml"/><Relationship Id="rId2" Type="http://schemas.openxmlformats.org/officeDocument/2006/relationships/tags" Target="../tags/tag291.xml"/><Relationship Id="rId14" Type="http://schemas.openxmlformats.org/officeDocument/2006/relationships/slideLayout" Target="../slideLayouts/slideLayout2.xml"/><Relationship Id="rId13" Type="http://schemas.openxmlformats.org/officeDocument/2006/relationships/tags" Target="../tags/tag301.xml"/><Relationship Id="rId12" Type="http://schemas.openxmlformats.org/officeDocument/2006/relationships/tags" Target="../tags/tag300.xml"/><Relationship Id="rId11" Type="http://schemas.openxmlformats.org/officeDocument/2006/relationships/tags" Target="../tags/tag299.xml"/><Relationship Id="rId10" Type="http://schemas.openxmlformats.org/officeDocument/2006/relationships/tags" Target="../tags/tag298.xml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307.xml"/><Relationship Id="rId8" Type="http://schemas.openxmlformats.org/officeDocument/2006/relationships/tags" Target="../tags/tag306.xml"/><Relationship Id="rId7" Type="http://schemas.openxmlformats.org/officeDocument/2006/relationships/tags" Target="../tags/tag305.xml"/><Relationship Id="rId6" Type="http://schemas.openxmlformats.org/officeDocument/2006/relationships/tags" Target="../tags/tag304.xml"/><Relationship Id="rId5" Type="http://schemas.openxmlformats.org/officeDocument/2006/relationships/tags" Target="../tags/tag303.xml"/><Relationship Id="rId4" Type="http://schemas.openxmlformats.org/officeDocument/2006/relationships/tags" Target="../tags/tag302.xml"/><Relationship Id="rId3" Type="http://schemas.openxmlformats.org/officeDocument/2006/relationships/image" Target="../media/image6.png"/><Relationship Id="rId24" Type="http://schemas.openxmlformats.org/officeDocument/2006/relationships/slideLayout" Target="../slideLayouts/slideLayout2.xml"/><Relationship Id="rId23" Type="http://schemas.openxmlformats.org/officeDocument/2006/relationships/tags" Target="../tags/tag321.xml"/><Relationship Id="rId22" Type="http://schemas.openxmlformats.org/officeDocument/2006/relationships/tags" Target="../tags/tag320.xml"/><Relationship Id="rId21" Type="http://schemas.openxmlformats.org/officeDocument/2006/relationships/tags" Target="../tags/tag319.xml"/><Relationship Id="rId20" Type="http://schemas.openxmlformats.org/officeDocument/2006/relationships/tags" Target="../tags/tag318.xml"/><Relationship Id="rId2" Type="http://schemas.openxmlformats.org/officeDocument/2006/relationships/chart" Target="../charts/chart3.xml"/><Relationship Id="rId19" Type="http://schemas.openxmlformats.org/officeDocument/2006/relationships/tags" Target="../tags/tag317.xml"/><Relationship Id="rId18" Type="http://schemas.openxmlformats.org/officeDocument/2006/relationships/tags" Target="../tags/tag316.xml"/><Relationship Id="rId17" Type="http://schemas.openxmlformats.org/officeDocument/2006/relationships/tags" Target="../tags/tag315.xml"/><Relationship Id="rId16" Type="http://schemas.openxmlformats.org/officeDocument/2006/relationships/tags" Target="../tags/tag314.xml"/><Relationship Id="rId15" Type="http://schemas.openxmlformats.org/officeDocument/2006/relationships/tags" Target="../tags/tag313.xml"/><Relationship Id="rId14" Type="http://schemas.openxmlformats.org/officeDocument/2006/relationships/tags" Target="../tags/tag312.xml"/><Relationship Id="rId13" Type="http://schemas.openxmlformats.org/officeDocument/2006/relationships/tags" Target="../tags/tag311.xml"/><Relationship Id="rId12" Type="http://schemas.openxmlformats.org/officeDocument/2006/relationships/tags" Target="../tags/tag310.xml"/><Relationship Id="rId11" Type="http://schemas.openxmlformats.org/officeDocument/2006/relationships/tags" Target="../tags/tag309.xml"/><Relationship Id="rId10" Type="http://schemas.openxmlformats.org/officeDocument/2006/relationships/tags" Target="../tags/tag308.xml"/><Relationship Id="rId1" Type="http://schemas.openxmlformats.org/officeDocument/2006/relationships/chart" Target="../charts/chart2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329.xml"/><Relationship Id="rId8" Type="http://schemas.openxmlformats.org/officeDocument/2006/relationships/tags" Target="../tags/tag328.xml"/><Relationship Id="rId7" Type="http://schemas.openxmlformats.org/officeDocument/2006/relationships/tags" Target="../tags/tag327.xml"/><Relationship Id="rId6" Type="http://schemas.openxmlformats.org/officeDocument/2006/relationships/tags" Target="../tags/tag326.xml"/><Relationship Id="rId5" Type="http://schemas.openxmlformats.org/officeDocument/2006/relationships/tags" Target="../tags/tag325.xml"/><Relationship Id="rId4" Type="http://schemas.openxmlformats.org/officeDocument/2006/relationships/tags" Target="../tags/tag324.xml"/><Relationship Id="rId36" Type="http://schemas.openxmlformats.org/officeDocument/2006/relationships/slideLayout" Target="../slideLayouts/slideLayout2.xml"/><Relationship Id="rId35" Type="http://schemas.openxmlformats.org/officeDocument/2006/relationships/tags" Target="../tags/tag349.xml"/><Relationship Id="rId34" Type="http://schemas.openxmlformats.org/officeDocument/2006/relationships/image" Target="../media/image17.png"/><Relationship Id="rId33" Type="http://schemas.openxmlformats.org/officeDocument/2006/relationships/tags" Target="../tags/tag348.xml"/><Relationship Id="rId32" Type="http://schemas.microsoft.com/office/2007/relationships/hdphoto" Target="../media/image16.wdp"/><Relationship Id="rId31" Type="http://schemas.openxmlformats.org/officeDocument/2006/relationships/image" Target="../media/image15.png"/><Relationship Id="rId30" Type="http://schemas.openxmlformats.org/officeDocument/2006/relationships/tags" Target="../tags/tag347.xml"/><Relationship Id="rId3" Type="http://schemas.openxmlformats.org/officeDocument/2006/relationships/tags" Target="../tags/tag323.xml"/><Relationship Id="rId29" Type="http://schemas.openxmlformats.org/officeDocument/2006/relationships/tags" Target="../tags/tag346.xml"/><Relationship Id="rId28" Type="http://schemas.openxmlformats.org/officeDocument/2006/relationships/tags" Target="../tags/tag345.xml"/><Relationship Id="rId27" Type="http://schemas.openxmlformats.org/officeDocument/2006/relationships/tags" Target="../tags/tag344.xml"/><Relationship Id="rId26" Type="http://schemas.openxmlformats.org/officeDocument/2006/relationships/tags" Target="../tags/tag343.xml"/><Relationship Id="rId25" Type="http://schemas.openxmlformats.org/officeDocument/2006/relationships/tags" Target="../tags/tag342.xml"/><Relationship Id="rId24" Type="http://schemas.openxmlformats.org/officeDocument/2006/relationships/tags" Target="../tags/tag341.xml"/><Relationship Id="rId23" Type="http://schemas.openxmlformats.org/officeDocument/2006/relationships/tags" Target="../tags/tag340.xml"/><Relationship Id="rId22" Type="http://schemas.openxmlformats.org/officeDocument/2006/relationships/tags" Target="../tags/tag339.xml"/><Relationship Id="rId21" Type="http://schemas.openxmlformats.org/officeDocument/2006/relationships/tags" Target="../tags/tag338.xml"/><Relationship Id="rId20" Type="http://schemas.openxmlformats.org/officeDocument/2006/relationships/tags" Target="../tags/tag337.xml"/><Relationship Id="rId2" Type="http://schemas.openxmlformats.org/officeDocument/2006/relationships/image" Target="../media/image6.png"/><Relationship Id="rId19" Type="http://schemas.openxmlformats.org/officeDocument/2006/relationships/tags" Target="../tags/tag336.xml"/><Relationship Id="rId18" Type="http://schemas.openxmlformats.org/officeDocument/2006/relationships/tags" Target="../tags/tag335.xml"/><Relationship Id="rId17" Type="http://schemas.openxmlformats.org/officeDocument/2006/relationships/image" Target="../media/image14.jpeg"/><Relationship Id="rId16" Type="http://schemas.openxmlformats.org/officeDocument/2006/relationships/tags" Target="../tags/tag334.xml"/><Relationship Id="rId15" Type="http://schemas.openxmlformats.org/officeDocument/2006/relationships/tags" Target="../tags/tag333.xml"/><Relationship Id="rId14" Type="http://schemas.openxmlformats.org/officeDocument/2006/relationships/tags" Target="../tags/tag332.xml"/><Relationship Id="rId13" Type="http://schemas.openxmlformats.org/officeDocument/2006/relationships/tags" Target="../tags/tag331.xml"/><Relationship Id="rId12" Type="http://schemas.openxmlformats.org/officeDocument/2006/relationships/tags" Target="../tags/tag330.xml"/><Relationship Id="rId11" Type="http://schemas.microsoft.com/office/2007/relationships/hdphoto" Target="../media/image13.wdp"/><Relationship Id="rId10" Type="http://schemas.openxmlformats.org/officeDocument/2006/relationships/image" Target="../media/image12.png"/><Relationship Id="rId1" Type="http://schemas.openxmlformats.org/officeDocument/2006/relationships/tags" Target="../tags/tag322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357.xml"/><Relationship Id="rId8" Type="http://schemas.openxmlformats.org/officeDocument/2006/relationships/tags" Target="../tags/tag356.xml"/><Relationship Id="rId7" Type="http://schemas.openxmlformats.org/officeDocument/2006/relationships/tags" Target="../tags/tag355.xml"/><Relationship Id="rId6" Type="http://schemas.openxmlformats.org/officeDocument/2006/relationships/tags" Target="../tags/tag354.xml"/><Relationship Id="rId5" Type="http://schemas.openxmlformats.org/officeDocument/2006/relationships/tags" Target="../tags/tag353.xml"/><Relationship Id="rId4" Type="http://schemas.openxmlformats.org/officeDocument/2006/relationships/tags" Target="../tags/tag352.xml"/><Relationship Id="rId3" Type="http://schemas.openxmlformats.org/officeDocument/2006/relationships/tags" Target="../tags/tag351.xml"/><Relationship Id="rId23" Type="http://schemas.openxmlformats.org/officeDocument/2006/relationships/slideLayout" Target="../slideLayouts/slideLayout2.xml"/><Relationship Id="rId22" Type="http://schemas.openxmlformats.org/officeDocument/2006/relationships/tags" Target="../tags/tag369.xml"/><Relationship Id="rId21" Type="http://schemas.openxmlformats.org/officeDocument/2006/relationships/image" Target="../media/image9.png"/><Relationship Id="rId20" Type="http://schemas.openxmlformats.org/officeDocument/2006/relationships/tags" Target="../tags/tag368.xml"/><Relationship Id="rId2" Type="http://schemas.openxmlformats.org/officeDocument/2006/relationships/image" Target="../media/image6.png"/><Relationship Id="rId19" Type="http://schemas.openxmlformats.org/officeDocument/2006/relationships/tags" Target="../tags/tag367.xml"/><Relationship Id="rId18" Type="http://schemas.openxmlformats.org/officeDocument/2006/relationships/tags" Target="../tags/tag366.xml"/><Relationship Id="rId17" Type="http://schemas.openxmlformats.org/officeDocument/2006/relationships/tags" Target="../tags/tag365.xml"/><Relationship Id="rId16" Type="http://schemas.openxmlformats.org/officeDocument/2006/relationships/tags" Target="../tags/tag364.xml"/><Relationship Id="rId15" Type="http://schemas.openxmlformats.org/officeDocument/2006/relationships/tags" Target="../tags/tag363.xml"/><Relationship Id="rId14" Type="http://schemas.openxmlformats.org/officeDocument/2006/relationships/tags" Target="../tags/tag362.xml"/><Relationship Id="rId13" Type="http://schemas.openxmlformats.org/officeDocument/2006/relationships/tags" Target="../tags/tag361.xml"/><Relationship Id="rId12" Type="http://schemas.openxmlformats.org/officeDocument/2006/relationships/tags" Target="../tags/tag360.xml"/><Relationship Id="rId11" Type="http://schemas.openxmlformats.org/officeDocument/2006/relationships/tags" Target="../tags/tag359.xml"/><Relationship Id="rId10" Type="http://schemas.openxmlformats.org/officeDocument/2006/relationships/tags" Target="../tags/tag358.xml"/><Relationship Id="rId1" Type="http://schemas.openxmlformats.org/officeDocument/2006/relationships/tags" Target="../tags/tag350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377.xml"/><Relationship Id="rId8" Type="http://schemas.openxmlformats.org/officeDocument/2006/relationships/tags" Target="../tags/tag376.xml"/><Relationship Id="rId7" Type="http://schemas.openxmlformats.org/officeDocument/2006/relationships/tags" Target="../tags/tag375.xml"/><Relationship Id="rId6" Type="http://schemas.openxmlformats.org/officeDocument/2006/relationships/tags" Target="../tags/tag374.xml"/><Relationship Id="rId5" Type="http://schemas.openxmlformats.org/officeDocument/2006/relationships/tags" Target="../tags/tag373.xml"/><Relationship Id="rId4" Type="http://schemas.openxmlformats.org/officeDocument/2006/relationships/tags" Target="../tags/tag372.xml"/><Relationship Id="rId36" Type="http://schemas.openxmlformats.org/officeDocument/2006/relationships/slideLayout" Target="../slideLayouts/slideLayout2.xml"/><Relationship Id="rId35" Type="http://schemas.openxmlformats.org/officeDocument/2006/relationships/tags" Target="../tags/tag400.xml"/><Relationship Id="rId34" Type="http://schemas.openxmlformats.org/officeDocument/2006/relationships/tags" Target="../tags/tag399.xml"/><Relationship Id="rId33" Type="http://schemas.openxmlformats.org/officeDocument/2006/relationships/tags" Target="../tags/tag398.xml"/><Relationship Id="rId32" Type="http://schemas.openxmlformats.org/officeDocument/2006/relationships/tags" Target="../tags/tag397.xml"/><Relationship Id="rId31" Type="http://schemas.openxmlformats.org/officeDocument/2006/relationships/tags" Target="../tags/tag396.xml"/><Relationship Id="rId30" Type="http://schemas.openxmlformats.org/officeDocument/2006/relationships/tags" Target="../tags/tag395.xml"/><Relationship Id="rId3" Type="http://schemas.openxmlformats.org/officeDocument/2006/relationships/tags" Target="../tags/tag371.xml"/><Relationship Id="rId29" Type="http://schemas.openxmlformats.org/officeDocument/2006/relationships/tags" Target="../tags/tag394.xml"/><Relationship Id="rId28" Type="http://schemas.openxmlformats.org/officeDocument/2006/relationships/tags" Target="../tags/tag393.xml"/><Relationship Id="rId27" Type="http://schemas.openxmlformats.org/officeDocument/2006/relationships/image" Target="../media/image20.jpeg"/><Relationship Id="rId26" Type="http://schemas.openxmlformats.org/officeDocument/2006/relationships/tags" Target="../tags/tag392.xml"/><Relationship Id="rId25" Type="http://schemas.openxmlformats.org/officeDocument/2006/relationships/image" Target="../media/image19.jpeg"/><Relationship Id="rId24" Type="http://schemas.openxmlformats.org/officeDocument/2006/relationships/tags" Target="../tags/tag391.xml"/><Relationship Id="rId23" Type="http://schemas.openxmlformats.org/officeDocument/2006/relationships/image" Target="../media/image18.jpeg"/><Relationship Id="rId22" Type="http://schemas.openxmlformats.org/officeDocument/2006/relationships/tags" Target="../tags/tag390.xml"/><Relationship Id="rId21" Type="http://schemas.openxmlformats.org/officeDocument/2006/relationships/tags" Target="../tags/tag389.xml"/><Relationship Id="rId20" Type="http://schemas.openxmlformats.org/officeDocument/2006/relationships/tags" Target="../tags/tag388.xml"/><Relationship Id="rId2" Type="http://schemas.openxmlformats.org/officeDocument/2006/relationships/image" Target="../media/image6.png"/><Relationship Id="rId19" Type="http://schemas.openxmlformats.org/officeDocument/2006/relationships/tags" Target="../tags/tag387.xml"/><Relationship Id="rId18" Type="http://schemas.openxmlformats.org/officeDocument/2006/relationships/tags" Target="../tags/tag386.xml"/><Relationship Id="rId17" Type="http://schemas.openxmlformats.org/officeDocument/2006/relationships/tags" Target="../tags/tag385.xml"/><Relationship Id="rId16" Type="http://schemas.openxmlformats.org/officeDocument/2006/relationships/tags" Target="../tags/tag384.xml"/><Relationship Id="rId15" Type="http://schemas.openxmlformats.org/officeDocument/2006/relationships/tags" Target="../tags/tag383.xml"/><Relationship Id="rId14" Type="http://schemas.openxmlformats.org/officeDocument/2006/relationships/tags" Target="../tags/tag382.xml"/><Relationship Id="rId13" Type="http://schemas.openxmlformats.org/officeDocument/2006/relationships/tags" Target="../tags/tag381.xml"/><Relationship Id="rId12" Type="http://schemas.openxmlformats.org/officeDocument/2006/relationships/tags" Target="../tags/tag380.xml"/><Relationship Id="rId11" Type="http://schemas.openxmlformats.org/officeDocument/2006/relationships/tags" Target="../tags/tag379.xml"/><Relationship Id="rId10" Type="http://schemas.openxmlformats.org/officeDocument/2006/relationships/tags" Target="../tags/tag378.xml"/><Relationship Id="rId1" Type="http://schemas.openxmlformats.org/officeDocument/2006/relationships/tags" Target="../tags/tag370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404.xml"/><Relationship Id="rId8" Type="http://schemas.openxmlformats.org/officeDocument/2006/relationships/tags" Target="../tags/tag403.xml"/><Relationship Id="rId7" Type="http://schemas.openxmlformats.org/officeDocument/2006/relationships/tags" Target="../tags/tag402.xml"/><Relationship Id="rId6" Type="http://schemas.openxmlformats.org/officeDocument/2006/relationships/tags" Target="../tags/tag401.xml"/><Relationship Id="rId5" Type="http://schemas.openxmlformats.org/officeDocument/2006/relationships/image" Target="../media/image6.png"/><Relationship Id="rId4" Type="http://schemas.openxmlformats.org/officeDocument/2006/relationships/chart" Target="../charts/chart7.xml"/><Relationship Id="rId33" Type="http://schemas.openxmlformats.org/officeDocument/2006/relationships/slideLayout" Target="../slideLayouts/slideLayout2.xml"/><Relationship Id="rId32" Type="http://schemas.openxmlformats.org/officeDocument/2006/relationships/tags" Target="../tags/tag427.xml"/><Relationship Id="rId31" Type="http://schemas.openxmlformats.org/officeDocument/2006/relationships/tags" Target="../tags/tag426.xml"/><Relationship Id="rId30" Type="http://schemas.openxmlformats.org/officeDocument/2006/relationships/tags" Target="../tags/tag425.xml"/><Relationship Id="rId3" Type="http://schemas.openxmlformats.org/officeDocument/2006/relationships/chart" Target="../charts/chart6.xml"/><Relationship Id="rId29" Type="http://schemas.openxmlformats.org/officeDocument/2006/relationships/tags" Target="../tags/tag424.xml"/><Relationship Id="rId28" Type="http://schemas.openxmlformats.org/officeDocument/2006/relationships/tags" Target="../tags/tag423.xml"/><Relationship Id="rId27" Type="http://schemas.openxmlformats.org/officeDocument/2006/relationships/tags" Target="../tags/tag422.xml"/><Relationship Id="rId26" Type="http://schemas.openxmlformats.org/officeDocument/2006/relationships/tags" Target="../tags/tag421.xml"/><Relationship Id="rId25" Type="http://schemas.openxmlformats.org/officeDocument/2006/relationships/tags" Target="../tags/tag420.xml"/><Relationship Id="rId24" Type="http://schemas.openxmlformats.org/officeDocument/2006/relationships/tags" Target="../tags/tag419.xml"/><Relationship Id="rId23" Type="http://schemas.openxmlformats.org/officeDocument/2006/relationships/tags" Target="../tags/tag418.xml"/><Relationship Id="rId22" Type="http://schemas.openxmlformats.org/officeDocument/2006/relationships/tags" Target="../tags/tag417.xml"/><Relationship Id="rId21" Type="http://schemas.openxmlformats.org/officeDocument/2006/relationships/tags" Target="../tags/tag416.xml"/><Relationship Id="rId20" Type="http://schemas.openxmlformats.org/officeDocument/2006/relationships/tags" Target="../tags/tag415.xml"/><Relationship Id="rId2" Type="http://schemas.openxmlformats.org/officeDocument/2006/relationships/chart" Target="../charts/chart5.xml"/><Relationship Id="rId19" Type="http://schemas.openxmlformats.org/officeDocument/2006/relationships/tags" Target="../tags/tag414.xml"/><Relationship Id="rId18" Type="http://schemas.openxmlformats.org/officeDocument/2006/relationships/tags" Target="../tags/tag413.xml"/><Relationship Id="rId17" Type="http://schemas.openxmlformats.org/officeDocument/2006/relationships/tags" Target="../tags/tag412.xml"/><Relationship Id="rId16" Type="http://schemas.openxmlformats.org/officeDocument/2006/relationships/tags" Target="../tags/tag411.xml"/><Relationship Id="rId15" Type="http://schemas.openxmlformats.org/officeDocument/2006/relationships/tags" Target="../tags/tag410.xml"/><Relationship Id="rId14" Type="http://schemas.openxmlformats.org/officeDocument/2006/relationships/tags" Target="../tags/tag409.xml"/><Relationship Id="rId13" Type="http://schemas.openxmlformats.org/officeDocument/2006/relationships/tags" Target="../tags/tag408.xml"/><Relationship Id="rId12" Type="http://schemas.openxmlformats.org/officeDocument/2006/relationships/tags" Target="../tags/tag407.xml"/><Relationship Id="rId11" Type="http://schemas.openxmlformats.org/officeDocument/2006/relationships/tags" Target="../tags/tag406.xml"/><Relationship Id="rId10" Type="http://schemas.openxmlformats.org/officeDocument/2006/relationships/tags" Target="../tags/tag405.xml"/><Relationship Id="rId1" Type="http://schemas.openxmlformats.org/officeDocument/2006/relationships/chart" Target="../charts/chart4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image" Target="../media/image22.png"/><Relationship Id="rId8" Type="http://schemas.openxmlformats.org/officeDocument/2006/relationships/image" Target="../media/image21.png"/><Relationship Id="rId7" Type="http://schemas.openxmlformats.org/officeDocument/2006/relationships/tags" Target="../tags/tag433.xml"/><Relationship Id="rId6" Type="http://schemas.openxmlformats.org/officeDocument/2006/relationships/tags" Target="../tags/tag432.xml"/><Relationship Id="rId5" Type="http://schemas.openxmlformats.org/officeDocument/2006/relationships/tags" Target="../tags/tag431.xml"/><Relationship Id="rId4" Type="http://schemas.openxmlformats.org/officeDocument/2006/relationships/tags" Target="../tags/tag430.xml"/><Relationship Id="rId3" Type="http://schemas.openxmlformats.org/officeDocument/2006/relationships/tags" Target="../tags/tag429.xml"/><Relationship Id="rId29" Type="http://schemas.openxmlformats.org/officeDocument/2006/relationships/slideLayout" Target="../slideLayouts/slideLayout2.xml"/><Relationship Id="rId28" Type="http://schemas.openxmlformats.org/officeDocument/2006/relationships/tags" Target="../tags/tag452.xml"/><Relationship Id="rId27" Type="http://schemas.openxmlformats.org/officeDocument/2006/relationships/tags" Target="../tags/tag451.xml"/><Relationship Id="rId26" Type="http://schemas.openxmlformats.org/officeDocument/2006/relationships/tags" Target="../tags/tag450.xml"/><Relationship Id="rId25" Type="http://schemas.openxmlformats.org/officeDocument/2006/relationships/tags" Target="../tags/tag449.xml"/><Relationship Id="rId24" Type="http://schemas.openxmlformats.org/officeDocument/2006/relationships/tags" Target="../tags/tag448.xml"/><Relationship Id="rId23" Type="http://schemas.openxmlformats.org/officeDocument/2006/relationships/tags" Target="../tags/tag447.xml"/><Relationship Id="rId22" Type="http://schemas.openxmlformats.org/officeDocument/2006/relationships/tags" Target="../tags/tag446.xml"/><Relationship Id="rId21" Type="http://schemas.openxmlformats.org/officeDocument/2006/relationships/tags" Target="../tags/tag445.xml"/><Relationship Id="rId20" Type="http://schemas.openxmlformats.org/officeDocument/2006/relationships/tags" Target="../tags/tag444.xml"/><Relationship Id="rId2" Type="http://schemas.openxmlformats.org/officeDocument/2006/relationships/tags" Target="../tags/tag428.xml"/><Relationship Id="rId19" Type="http://schemas.openxmlformats.org/officeDocument/2006/relationships/tags" Target="../tags/tag443.xml"/><Relationship Id="rId18" Type="http://schemas.openxmlformats.org/officeDocument/2006/relationships/tags" Target="../tags/tag442.xml"/><Relationship Id="rId17" Type="http://schemas.openxmlformats.org/officeDocument/2006/relationships/tags" Target="../tags/tag441.xml"/><Relationship Id="rId16" Type="http://schemas.openxmlformats.org/officeDocument/2006/relationships/tags" Target="../tags/tag440.xml"/><Relationship Id="rId15" Type="http://schemas.openxmlformats.org/officeDocument/2006/relationships/tags" Target="../tags/tag439.xml"/><Relationship Id="rId14" Type="http://schemas.openxmlformats.org/officeDocument/2006/relationships/tags" Target="../tags/tag438.xml"/><Relationship Id="rId13" Type="http://schemas.openxmlformats.org/officeDocument/2006/relationships/tags" Target="../tags/tag437.xml"/><Relationship Id="rId12" Type="http://schemas.openxmlformats.org/officeDocument/2006/relationships/tags" Target="../tags/tag436.xml"/><Relationship Id="rId11" Type="http://schemas.openxmlformats.org/officeDocument/2006/relationships/tags" Target="../tags/tag435.xml"/><Relationship Id="rId10" Type="http://schemas.openxmlformats.org/officeDocument/2006/relationships/tags" Target="../tags/tag434.xml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460.xml"/><Relationship Id="rId8" Type="http://schemas.openxmlformats.org/officeDocument/2006/relationships/tags" Target="../tags/tag459.xml"/><Relationship Id="rId7" Type="http://schemas.openxmlformats.org/officeDocument/2006/relationships/tags" Target="../tags/tag458.xml"/><Relationship Id="rId6" Type="http://schemas.openxmlformats.org/officeDocument/2006/relationships/tags" Target="../tags/tag457.xml"/><Relationship Id="rId5" Type="http://schemas.openxmlformats.org/officeDocument/2006/relationships/tags" Target="../tags/tag456.xml"/><Relationship Id="rId4" Type="http://schemas.openxmlformats.org/officeDocument/2006/relationships/tags" Target="../tags/tag455.xml"/><Relationship Id="rId36" Type="http://schemas.openxmlformats.org/officeDocument/2006/relationships/notesSlide" Target="../notesSlides/notesSlide2.xml"/><Relationship Id="rId35" Type="http://schemas.openxmlformats.org/officeDocument/2006/relationships/slideLayout" Target="../slideLayouts/slideLayout2.xml"/><Relationship Id="rId34" Type="http://schemas.openxmlformats.org/officeDocument/2006/relationships/tags" Target="../tags/tag483.xml"/><Relationship Id="rId33" Type="http://schemas.openxmlformats.org/officeDocument/2006/relationships/tags" Target="../tags/tag482.xml"/><Relationship Id="rId32" Type="http://schemas.openxmlformats.org/officeDocument/2006/relationships/tags" Target="../tags/tag481.xml"/><Relationship Id="rId31" Type="http://schemas.openxmlformats.org/officeDocument/2006/relationships/tags" Target="../tags/tag480.xml"/><Relationship Id="rId30" Type="http://schemas.openxmlformats.org/officeDocument/2006/relationships/tags" Target="../tags/tag479.xml"/><Relationship Id="rId3" Type="http://schemas.openxmlformats.org/officeDocument/2006/relationships/tags" Target="../tags/tag454.xml"/><Relationship Id="rId29" Type="http://schemas.openxmlformats.org/officeDocument/2006/relationships/tags" Target="../tags/tag478.xml"/><Relationship Id="rId28" Type="http://schemas.openxmlformats.org/officeDocument/2006/relationships/tags" Target="../tags/tag477.xml"/><Relationship Id="rId27" Type="http://schemas.openxmlformats.org/officeDocument/2006/relationships/tags" Target="../tags/tag476.xml"/><Relationship Id="rId26" Type="http://schemas.openxmlformats.org/officeDocument/2006/relationships/tags" Target="../tags/tag475.xml"/><Relationship Id="rId25" Type="http://schemas.openxmlformats.org/officeDocument/2006/relationships/tags" Target="../tags/tag474.xml"/><Relationship Id="rId24" Type="http://schemas.openxmlformats.org/officeDocument/2006/relationships/tags" Target="../tags/tag473.xml"/><Relationship Id="rId23" Type="http://schemas.openxmlformats.org/officeDocument/2006/relationships/tags" Target="../tags/tag472.xml"/><Relationship Id="rId22" Type="http://schemas.openxmlformats.org/officeDocument/2006/relationships/tags" Target="../tags/tag471.xml"/><Relationship Id="rId21" Type="http://schemas.openxmlformats.org/officeDocument/2006/relationships/tags" Target="../tags/tag470.xml"/><Relationship Id="rId20" Type="http://schemas.openxmlformats.org/officeDocument/2006/relationships/tags" Target="../tags/tag469.xml"/><Relationship Id="rId2" Type="http://schemas.openxmlformats.org/officeDocument/2006/relationships/image" Target="../media/image6.png"/><Relationship Id="rId19" Type="http://schemas.openxmlformats.org/officeDocument/2006/relationships/tags" Target="../tags/tag468.xml"/><Relationship Id="rId18" Type="http://schemas.openxmlformats.org/officeDocument/2006/relationships/tags" Target="../tags/tag467.xml"/><Relationship Id="rId17" Type="http://schemas.openxmlformats.org/officeDocument/2006/relationships/tags" Target="../tags/tag466.xml"/><Relationship Id="rId16" Type="http://schemas.openxmlformats.org/officeDocument/2006/relationships/tags" Target="../tags/tag465.xml"/><Relationship Id="rId15" Type="http://schemas.microsoft.com/office/2007/relationships/hdphoto" Target="../media/image13.wdp"/><Relationship Id="rId14" Type="http://schemas.openxmlformats.org/officeDocument/2006/relationships/image" Target="../media/image23.png"/><Relationship Id="rId13" Type="http://schemas.openxmlformats.org/officeDocument/2006/relationships/tags" Target="../tags/tag464.xml"/><Relationship Id="rId12" Type="http://schemas.openxmlformats.org/officeDocument/2006/relationships/tags" Target="../tags/tag463.xml"/><Relationship Id="rId11" Type="http://schemas.openxmlformats.org/officeDocument/2006/relationships/tags" Target="../tags/tag462.xml"/><Relationship Id="rId10" Type="http://schemas.openxmlformats.org/officeDocument/2006/relationships/tags" Target="../tags/tag461.xml"/><Relationship Id="rId1" Type="http://schemas.openxmlformats.org/officeDocument/2006/relationships/tags" Target="../tags/tag453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491.xml"/><Relationship Id="rId8" Type="http://schemas.openxmlformats.org/officeDocument/2006/relationships/tags" Target="../tags/tag490.xml"/><Relationship Id="rId7" Type="http://schemas.openxmlformats.org/officeDocument/2006/relationships/tags" Target="../tags/tag489.xml"/><Relationship Id="rId6" Type="http://schemas.openxmlformats.org/officeDocument/2006/relationships/tags" Target="../tags/tag488.xml"/><Relationship Id="rId58" Type="http://schemas.openxmlformats.org/officeDocument/2006/relationships/notesSlide" Target="../notesSlides/notesSlide3.xml"/><Relationship Id="rId57" Type="http://schemas.openxmlformats.org/officeDocument/2006/relationships/slideLayout" Target="../slideLayouts/slideLayout2.xml"/><Relationship Id="rId56" Type="http://schemas.openxmlformats.org/officeDocument/2006/relationships/tags" Target="../tags/tag537.xml"/><Relationship Id="rId55" Type="http://schemas.openxmlformats.org/officeDocument/2006/relationships/tags" Target="../tags/tag536.xml"/><Relationship Id="rId54" Type="http://schemas.openxmlformats.org/officeDocument/2006/relationships/tags" Target="../tags/tag535.xml"/><Relationship Id="rId53" Type="http://schemas.openxmlformats.org/officeDocument/2006/relationships/tags" Target="../tags/tag534.xml"/><Relationship Id="rId52" Type="http://schemas.openxmlformats.org/officeDocument/2006/relationships/image" Target="../media/image24.png"/><Relationship Id="rId51" Type="http://schemas.openxmlformats.org/officeDocument/2006/relationships/tags" Target="../tags/tag533.xml"/><Relationship Id="rId50" Type="http://schemas.openxmlformats.org/officeDocument/2006/relationships/tags" Target="../tags/tag532.xml"/><Relationship Id="rId5" Type="http://schemas.openxmlformats.org/officeDocument/2006/relationships/tags" Target="../tags/tag487.xml"/><Relationship Id="rId49" Type="http://schemas.openxmlformats.org/officeDocument/2006/relationships/tags" Target="../tags/tag531.xml"/><Relationship Id="rId48" Type="http://schemas.openxmlformats.org/officeDocument/2006/relationships/tags" Target="../tags/tag530.xml"/><Relationship Id="rId47" Type="http://schemas.openxmlformats.org/officeDocument/2006/relationships/tags" Target="../tags/tag529.xml"/><Relationship Id="rId46" Type="http://schemas.openxmlformats.org/officeDocument/2006/relationships/tags" Target="../tags/tag528.xml"/><Relationship Id="rId45" Type="http://schemas.openxmlformats.org/officeDocument/2006/relationships/tags" Target="../tags/tag527.xml"/><Relationship Id="rId44" Type="http://schemas.openxmlformats.org/officeDocument/2006/relationships/tags" Target="../tags/tag526.xml"/><Relationship Id="rId43" Type="http://schemas.openxmlformats.org/officeDocument/2006/relationships/tags" Target="../tags/tag525.xml"/><Relationship Id="rId42" Type="http://schemas.openxmlformats.org/officeDocument/2006/relationships/tags" Target="../tags/tag524.xml"/><Relationship Id="rId41" Type="http://schemas.openxmlformats.org/officeDocument/2006/relationships/tags" Target="../tags/tag523.xml"/><Relationship Id="rId40" Type="http://schemas.openxmlformats.org/officeDocument/2006/relationships/tags" Target="../tags/tag522.xml"/><Relationship Id="rId4" Type="http://schemas.openxmlformats.org/officeDocument/2006/relationships/tags" Target="../tags/tag486.xml"/><Relationship Id="rId39" Type="http://schemas.openxmlformats.org/officeDocument/2006/relationships/tags" Target="../tags/tag521.xml"/><Relationship Id="rId38" Type="http://schemas.openxmlformats.org/officeDocument/2006/relationships/tags" Target="../tags/tag520.xml"/><Relationship Id="rId37" Type="http://schemas.openxmlformats.org/officeDocument/2006/relationships/tags" Target="../tags/tag519.xml"/><Relationship Id="rId36" Type="http://schemas.openxmlformats.org/officeDocument/2006/relationships/tags" Target="../tags/tag518.xml"/><Relationship Id="rId35" Type="http://schemas.openxmlformats.org/officeDocument/2006/relationships/tags" Target="../tags/tag517.xml"/><Relationship Id="rId34" Type="http://schemas.openxmlformats.org/officeDocument/2006/relationships/tags" Target="../tags/tag516.xml"/><Relationship Id="rId33" Type="http://schemas.openxmlformats.org/officeDocument/2006/relationships/tags" Target="../tags/tag515.xml"/><Relationship Id="rId32" Type="http://schemas.openxmlformats.org/officeDocument/2006/relationships/tags" Target="../tags/tag514.xml"/><Relationship Id="rId31" Type="http://schemas.openxmlformats.org/officeDocument/2006/relationships/tags" Target="../tags/tag513.xml"/><Relationship Id="rId30" Type="http://schemas.openxmlformats.org/officeDocument/2006/relationships/tags" Target="../tags/tag512.xml"/><Relationship Id="rId3" Type="http://schemas.openxmlformats.org/officeDocument/2006/relationships/tags" Target="../tags/tag485.xml"/><Relationship Id="rId29" Type="http://schemas.openxmlformats.org/officeDocument/2006/relationships/tags" Target="../tags/tag511.xml"/><Relationship Id="rId28" Type="http://schemas.openxmlformats.org/officeDocument/2006/relationships/tags" Target="../tags/tag510.xml"/><Relationship Id="rId27" Type="http://schemas.openxmlformats.org/officeDocument/2006/relationships/tags" Target="../tags/tag509.xml"/><Relationship Id="rId26" Type="http://schemas.openxmlformats.org/officeDocument/2006/relationships/tags" Target="../tags/tag508.xml"/><Relationship Id="rId25" Type="http://schemas.openxmlformats.org/officeDocument/2006/relationships/tags" Target="../tags/tag507.xml"/><Relationship Id="rId24" Type="http://schemas.openxmlformats.org/officeDocument/2006/relationships/tags" Target="../tags/tag506.xml"/><Relationship Id="rId23" Type="http://schemas.openxmlformats.org/officeDocument/2006/relationships/tags" Target="../tags/tag505.xml"/><Relationship Id="rId22" Type="http://schemas.openxmlformats.org/officeDocument/2006/relationships/tags" Target="../tags/tag504.xml"/><Relationship Id="rId21" Type="http://schemas.openxmlformats.org/officeDocument/2006/relationships/tags" Target="../tags/tag503.xml"/><Relationship Id="rId20" Type="http://schemas.openxmlformats.org/officeDocument/2006/relationships/tags" Target="../tags/tag502.xml"/><Relationship Id="rId2" Type="http://schemas.openxmlformats.org/officeDocument/2006/relationships/image" Target="../media/image6.png"/><Relationship Id="rId19" Type="http://schemas.openxmlformats.org/officeDocument/2006/relationships/tags" Target="../tags/tag501.xml"/><Relationship Id="rId18" Type="http://schemas.openxmlformats.org/officeDocument/2006/relationships/tags" Target="../tags/tag500.xml"/><Relationship Id="rId17" Type="http://schemas.openxmlformats.org/officeDocument/2006/relationships/tags" Target="../tags/tag499.xml"/><Relationship Id="rId16" Type="http://schemas.openxmlformats.org/officeDocument/2006/relationships/tags" Target="../tags/tag498.xml"/><Relationship Id="rId15" Type="http://schemas.openxmlformats.org/officeDocument/2006/relationships/tags" Target="../tags/tag497.xml"/><Relationship Id="rId14" Type="http://schemas.openxmlformats.org/officeDocument/2006/relationships/tags" Target="../tags/tag496.xml"/><Relationship Id="rId13" Type="http://schemas.openxmlformats.org/officeDocument/2006/relationships/tags" Target="../tags/tag495.xml"/><Relationship Id="rId12" Type="http://schemas.openxmlformats.org/officeDocument/2006/relationships/tags" Target="../tags/tag494.xml"/><Relationship Id="rId11" Type="http://schemas.openxmlformats.org/officeDocument/2006/relationships/tags" Target="../tags/tag493.xml"/><Relationship Id="rId10" Type="http://schemas.openxmlformats.org/officeDocument/2006/relationships/tags" Target="../tags/tag492.xml"/><Relationship Id="rId1" Type="http://schemas.openxmlformats.org/officeDocument/2006/relationships/tags" Target="../tags/tag484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545.xml"/><Relationship Id="rId8" Type="http://schemas.openxmlformats.org/officeDocument/2006/relationships/tags" Target="../tags/tag544.xml"/><Relationship Id="rId7" Type="http://schemas.openxmlformats.org/officeDocument/2006/relationships/tags" Target="../tags/tag543.xml"/><Relationship Id="rId6" Type="http://schemas.openxmlformats.org/officeDocument/2006/relationships/tags" Target="../tags/tag542.xml"/><Relationship Id="rId5" Type="http://schemas.openxmlformats.org/officeDocument/2006/relationships/tags" Target="../tags/tag541.xml"/><Relationship Id="rId4" Type="http://schemas.openxmlformats.org/officeDocument/2006/relationships/tags" Target="../tags/tag540.xml"/><Relationship Id="rId3" Type="http://schemas.openxmlformats.org/officeDocument/2006/relationships/tags" Target="../tags/tag539.xml"/><Relationship Id="rId23" Type="http://schemas.openxmlformats.org/officeDocument/2006/relationships/slideLayout" Target="../slideLayouts/slideLayout2.xml"/><Relationship Id="rId22" Type="http://schemas.openxmlformats.org/officeDocument/2006/relationships/tags" Target="../tags/tag557.xml"/><Relationship Id="rId21" Type="http://schemas.openxmlformats.org/officeDocument/2006/relationships/image" Target="../media/image9.png"/><Relationship Id="rId20" Type="http://schemas.openxmlformats.org/officeDocument/2006/relationships/tags" Target="../tags/tag556.xml"/><Relationship Id="rId2" Type="http://schemas.openxmlformats.org/officeDocument/2006/relationships/image" Target="../media/image6.png"/><Relationship Id="rId19" Type="http://schemas.openxmlformats.org/officeDocument/2006/relationships/tags" Target="../tags/tag555.xml"/><Relationship Id="rId18" Type="http://schemas.openxmlformats.org/officeDocument/2006/relationships/tags" Target="../tags/tag554.xml"/><Relationship Id="rId17" Type="http://schemas.openxmlformats.org/officeDocument/2006/relationships/tags" Target="../tags/tag553.xml"/><Relationship Id="rId16" Type="http://schemas.openxmlformats.org/officeDocument/2006/relationships/tags" Target="../tags/tag552.xml"/><Relationship Id="rId15" Type="http://schemas.openxmlformats.org/officeDocument/2006/relationships/tags" Target="../tags/tag551.xml"/><Relationship Id="rId14" Type="http://schemas.openxmlformats.org/officeDocument/2006/relationships/tags" Target="../tags/tag550.xml"/><Relationship Id="rId13" Type="http://schemas.openxmlformats.org/officeDocument/2006/relationships/tags" Target="../tags/tag549.xml"/><Relationship Id="rId12" Type="http://schemas.openxmlformats.org/officeDocument/2006/relationships/tags" Target="../tags/tag548.xml"/><Relationship Id="rId11" Type="http://schemas.openxmlformats.org/officeDocument/2006/relationships/tags" Target="../tags/tag547.xml"/><Relationship Id="rId10" Type="http://schemas.openxmlformats.org/officeDocument/2006/relationships/tags" Target="../tags/tag546.xml"/><Relationship Id="rId1" Type="http://schemas.openxmlformats.org/officeDocument/2006/relationships/tags" Target="../tags/tag538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32.xml"/><Relationship Id="rId8" Type="http://schemas.openxmlformats.org/officeDocument/2006/relationships/tags" Target="../tags/tag31.xml"/><Relationship Id="rId7" Type="http://schemas.openxmlformats.org/officeDocument/2006/relationships/tags" Target="../tags/tag30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0" Type="http://schemas.openxmlformats.org/officeDocument/2006/relationships/slideLayout" Target="../slideLayouts/slideLayout2.xml"/><Relationship Id="rId4" Type="http://schemas.openxmlformats.org/officeDocument/2006/relationships/tags" Target="../tags/tag27.xml"/><Relationship Id="rId39" Type="http://schemas.openxmlformats.org/officeDocument/2006/relationships/tags" Target="../tags/tag60.xml"/><Relationship Id="rId38" Type="http://schemas.openxmlformats.org/officeDocument/2006/relationships/tags" Target="../tags/tag59.xml"/><Relationship Id="rId37" Type="http://schemas.openxmlformats.org/officeDocument/2006/relationships/tags" Target="../tags/tag58.xml"/><Relationship Id="rId36" Type="http://schemas.openxmlformats.org/officeDocument/2006/relationships/tags" Target="../tags/tag57.xml"/><Relationship Id="rId35" Type="http://schemas.openxmlformats.org/officeDocument/2006/relationships/tags" Target="../tags/tag56.xml"/><Relationship Id="rId34" Type="http://schemas.openxmlformats.org/officeDocument/2006/relationships/tags" Target="../tags/tag55.xml"/><Relationship Id="rId33" Type="http://schemas.openxmlformats.org/officeDocument/2006/relationships/tags" Target="../tags/tag54.xml"/><Relationship Id="rId32" Type="http://schemas.microsoft.com/office/2007/relationships/hdphoto" Target="../media/image8.wdp"/><Relationship Id="rId31" Type="http://schemas.openxmlformats.org/officeDocument/2006/relationships/image" Target="../media/image7.png"/><Relationship Id="rId30" Type="http://schemas.openxmlformats.org/officeDocument/2006/relationships/tags" Target="../tags/tag53.xml"/><Relationship Id="rId3" Type="http://schemas.openxmlformats.org/officeDocument/2006/relationships/tags" Target="../tags/tag26.xml"/><Relationship Id="rId29" Type="http://schemas.openxmlformats.org/officeDocument/2006/relationships/tags" Target="../tags/tag52.xml"/><Relationship Id="rId28" Type="http://schemas.openxmlformats.org/officeDocument/2006/relationships/tags" Target="../tags/tag51.xml"/><Relationship Id="rId27" Type="http://schemas.openxmlformats.org/officeDocument/2006/relationships/tags" Target="../tags/tag50.xml"/><Relationship Id="rId26" Type="http://schemas.openxmlformats.org/officeDocument/2006/relationships/tags" Target="../tags/tag49.xml"/><Relationship Id="rId25" Type="http://schemas.openxmlformats.org/officeDocument/2006/relationships/tags" Target="../tags/tag48.xml"/><Relationship Id="rId24" Type="http://schemas.openxmlformats.org/officeDocument/2006/relationships/tags" Target="../tags/tag47.xml"/><Relationship Id="rId23" Type="http://schemas.openxmlformats.org/officeDocument/2006/relationships/tags" Target="../tags/tag46.xml"/><Relationship Id="rId22" Type="http://schemas.openxmlformats.org/officeDocument/2006/relationships/tags" Target="../tags/tag45.xml"/><Relationship Id="rId21" Type="http://schemas.openxmlformats.org/officeDocument/2006/relationships/tags" Target="../tags/tag44.xml"/><Relationship Id="rId20" Type="http://schemas.openxmlformats.org/officeDocument/2006/relationships/tags" Target="../tags/tag43.xml"/><Relationship Id="rId2" Type="http://schemas.openxmlformats.org/officeDocument/2006/relationships/image" Target="../media/image6.png"/><Relationship Id="rId19" Type="http://schemas.openxmlformats.org/officeDocument/2006/relationships/tags" Target="../tags/tag42.xml"/><Relationship Id="rId18" Type="http://schemas.openxmlformats.org/officeDocument/2006/relationships/tags" Target="../tags/tag41.xml"/><Relationship Id="rId17" Type="http://schemas.openxmlformats.org/officeDocument/2006/relationships/tags" Target="../tags/tag40.xml"/><Relationship Id="rId16" Type="http://schemas.openxmlformats.org/officeDocument/2006/relationships/tags" Target="../tags/tag39.xml"/><Relationship Id="rId15" Type="http://schemas.openxmlformats.org/officeDocument/2006/relationships/tags" Target="../tags/tag38.xml"/><Relationship Id="rId14" Type="http://schemas.openxmlformats.org/officeDocument/2006/relationships/tags" Target="../tags/tag37.xml"/><Relationship Id="rId13" Type="http://schemas.openxmlformats.org/officeDocument/2006/relationships/tags" Target="../tags/tag36.xml"/><Relationship Id="rId12" Type="http://schemas.openxmlformats.org/officeDocument/2006/relationships/tags" Target="../tags/tag35.xml"/><Relationship Id="rId11" Type="http://schemas.openxmlformats.org/officeDocument/2006/relationships/tags" Target="../tags/tag34.xml"/><Relationship Id="rId10" Type="http://schemas.openxmlformats.org/officeDocument/2006/relationships/tags" Target="../tags/tag33.xml"/><Relationship Id="rId1" Type="http://schemas.openxmlformats.org/officeDocument/2006/relationships/tags" Target="../tags/tag25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565.xml"/><Relationship Id="rId8" Type="http://schemas.openxmlformats.org/officeDocument/2006/relationships/tags" Target="../tags/tag564.xml"/><Relationship Id="rId7" Type="http://schemas.openxmlformats.org/officeDocument/2006/relationships/tags" Target="../tags/tag563.xml"/><Relationship Id="rId6" Type="http://schemas.openxmlformats.org/officeDocument/2006/relationships/tags" Target="../tags/tag562.xml"/><Relationship Id="rId5" Type="http://schemas.openxmlformats.org/officeDocument/2006/relationships/tags" Target="../tags/tag561.xml"/><Relationship Id="rId4" Type="http://schemas.openxmlformats.org/officeDocument/2006/relationships/tags" Target="../tags/tag560.xml"/><Relationship Id="rId32" Type="http://schemas.openxmlformats.org/officeDocument/2006/relationships/slideLayout" Target="../slideLayouts/slideLayout2.xml"/><Relationship Id="rId31" Type="http://schemas.openxmlformats.org/officeDocument/2006/relationships/tags" Target="../tags/tag586.xml"/><Relationship Id="rId30" Type="http://schemas.openxmlformats.org/officeDocument/2006/relationships/tags" Target="../tags/tag585.xml"/><Relationship Id="rId3" Type="http://schemas.openxmlformats.org/officeDocument/2006/relationships/tags" Target="../tags/tag559.xml"/><Relationship Id="rId29" Type="http://schemas.openxmlformats.org/officeDocument/2006/relationships/tags" Target="../tags/tag584.xml"/><Relationship Id="rId28" Type="http://schemas.openxmlformats.org/officeDocument/2006/relationships/tags" Target="../tags/tag583.xml"/><Relationship Id="rId27" Type="http://schemas.openxmlformats.org/officeDocument/2006/relationships/tags" Target="../tags/tag582.xml"/><Relationship Id="rId26" Type="http://schemas.openxmlformats.org/officeDocument/2006/relationships/tags" Target="../tags/tag581.xml"/><Relationship Id="rId25" Type="http://schemas.openxmlformats.org/officeDocument/2006/relationships/image" Target="../media/image24.png"/><Relationship Id="rId24" Type="http://schemas.openxmlformats.org/officeDocument/2006/relationships/tags" Target="../tags/tag580.xml"/><Relationship Id="rId23" Type="http://schemas.openxmlformats.org/officeDocument/2006/relationships/tags" Target="../tags/tag579.xml"/><Relationship Id="rId22" Type="http://schemas.openxmlformats.org/officeDocument/2006/relationships/tags" Target="../tags/tag578.xml"/><Relationship Id="rId21" Type="http://schemas.openxmlformats.org/officeDocument/2006/relationships/tags" Target="../tags/tag577.xml"/><Relationship Id="rId20" Type="http://schemas.openxmlformats.org/officeDocument/2006/relationships/tags" Target="../tags/tag576.xml"/><Relationship Id="rId2" Type="http://schemas.openxmlformats.org/officeDocument/2006/relationships/tags" Target="../tags/tag558.xml"/><Relationship Id="rId19" Type="http://schemas.openxmlformats.org/officeDocument/2006/relationships/tags" Target="../tags/tag575.xml"/><Relationship Id="rId18" Type="http://schemas.openxmlformats.org/officeDocument/2006/relationships/tags" Target="../tags/tag574.xml"/><Relationship Id="rId17" Type="http://schemas.openxmlformats.org/officeDocument/2006/relationships/tags" Target="../tags/tag573.xml"/><Relationship Id="rId16" Type="http://schemas.openxmlformats.org/officeDocument/2006/relationships/tags" Target="../tags/tag572.xml"/><Relationship Id="rId15" Type="http://schemas.openxmlformats.org/officeDocument/2006/relationships/tags" Target="../tags/tag571.xml"/><Relationship Id="rId14" Type="http://schemas.openxmlformats.org/officeDocument/2006/relationships/tags" Target="../tags/tag570.xml"/><Relationship Id="rId13" Type="http://schemas.openxmlformats.org/officeDocument/2006/relationships/tags" Target="../tags/tag569.xml"/><Relationship Id="rId12" Type="http://schemas.openxmlformats.org/officeDocument/2006/relationships/tags" Target="../tags/tag568.xml"/><Relationship Id="rId11" Type="http://schemas.openxmlformats.org/officeDocument/2006/relationships/tags" Target="../tags/tag567.xml"/><Relationship Id="rId10" Type="http://schemas.openxmlformats.org/officeDocument/2006/relationships/tags" Target="../tags/tag566.xml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tags" Target="../tags/tag594.xml"/><Relationship Id="rId8" Type="http://schemas.openxmlformats.org/officeDocument/2006/relationships/tags" Target="../tags/tag593.xml"/><Relationship Id="rId7" Type="http://schemas.openxmlformats.org/officeDocument/2006/relationships/tags" Target="../tags/tag592.xml"/><Relationship Id="rId6" Type="http://schemas.openxmlformats.org/officeDocument/2006/relationships/tags" Target="../tags/tag591.xml"/><Relationship Id="rId5" Type="http://schemas.openxmlformats.org/officeDocument/2006/relationships/tags" Target="../tags/tag590.xml"/><Relationship Id="rId4" Type="http://schemas.openxmlformats.org/officeDocument/2006/relationships/tags" Target="../tags/tag589.xml"/><Relationship Id="rId30" Type="http://schemas.openxmlformats.org/officeDocument/2006/relationships/slideLayout" Target="../slideLayouts/slideLayout2.xml"/><Relationship Id="rId3" Type="http://schemas.openxmlformats.org/officeDocument/2006/relationships/tags" Target="../tags/tag588.xml"/><Relationship Id="rId29" Type="http://schemas.openxmlformats.org/officeDocument/2006/relationships/tags" Target="../tags/tag614.xml"/><Relationship Id="rId28" Type="http://schemas.openxmlformats.org/officeDocument/2006/relationships/tags" Target="../tags/tag613.xml"/><Relationship Id="rId27" Type="http://schemas.openxmlformats.org/officeDocument/2006/relationships/tags" Target="../tags/tag612.xml"/><Relationship Id="rId26" Type="http://schemas.openxmlformats.org/officeDocument/2006/relationships/tags" Target="../tags/tag611.xml"/><Relationship Id="rId25" Type="http://schemas.openxmlformats.org/officeDocument/2006/relationships/tags" Target="../tags/tag610.xml"/><Relationship Id="rId24" Type="http://schemas.openxmlformats.org/officeDocument/2006/relationships/tags" Target="../tags/tag609.xml"/><Relationship Id="rId23" Type="http://schemas.openxmlformats.org/officeDocument/2006/relationships/tags" Target="../tags/tag608.xml"/><Relationship Id="rId22" Type="http://schemas.openxmlformats.org/officeDocument/2006/relationships/tags" Target="../tags/tag607.xml"/><Relationship Id="rId21" Type="http://schemas.openxmlformats.org/officeDocument/2006/relationships/tags" Target="../tags/tag606.xml"/><Relationship Id="rId20" Type="http://schemas.openxmlformats.org/officeDocument/2006/relationships/tags" Target="../tags/tag605.xml"/><Relationship Id="rId2" Type="http://schemas.openxmlformats.org/officeDocument/2006/relationships/tags" Target="../tags/tag587.xml"/><Relationship Id="rId19" Type="http://schemas.openxmlformats.org/officeDocument/2006/relationships/tags" Target="../tags/tag604.xml"/><Relationship Id="rId18" Type="http://schemas.openxmlformats.org/officeDocument/2006/relationships/tags" Target="../tags/tag603.xml"/><Relationship Id="rId17" Type="http://schemas.openxmlformats.org/officeDocument/2006/relationships/tags" Target="../tags/tag602.xml"/><Relationship Id="rId16" Type="http://schemas.openxmlformats.org/officeDocument/2006/relationships/tags" Target="../tags/tag601.xml"/><Relationship Id="rId15" Type="http://schemas.openxmlformats.org/officeDocument/2006/relationships/tags" Target="../tags/tag600.xml"/><Relationship Id="rId14" Type="http://schemas.openxmlformats.org/officeDocument/2006/relationships/tags" Target="../tags/tag599.xml"/><Relationship Id="rId13" Type="http://schemas.openxmlformats.org/officeDocument/2006/relationships/tags" Target="../tags/tag598.xml"/><Relationship Id="rId12" Type="http://schemas.openxmlformats.org/officeDocument/2006/relationships/tags" Target="../tags/tag597.xml"/><Relationship Id="rId11" Type="http://schemas.openxmlformats.org/officeDocument/2006/relationships/tags" Target="../tags/tag596.xml"/><Relationship Id="rId10" Type="http://schemas.openxmlformats.org/officeDocument/2006/relationships/tags" Target="../tags/tag595.xml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tags" Target="../tags/tag620.xml"/><Relationship Id="rId8" Type="http://schemas.openxmlformats.org/officeDocument/2006/relationships/tags" Target="../tags/tag619.xml"/><Relationship Id="rId7" Type="http://schemas.openxmlformats.org/officeDocument/2006/relationships/tags" Target="../tags/tag618.xml"/><Relationship Id="rId6" Type="http://schemas.openxmlformats.org/officeDocument/2006/relationships/tags" Target="../tags/tag617.xml"/><Relationship Id="rId5" Type="http://schemas.openxmlformats.org/officeDocument/2006/relationships/tags" Target="../tags/tag616.xml"/><Relationship Id="rId49" Type="http://schemas.openxmlformats.org/officeDocument/2006/relationships/notesSlide" Target="../notesSlides/notesSlide4.xml"/><Relationship Id="rId48" Type="http://schemas.openxmlformats.org/officeDocument/2006/relationships/slideLayout" Target="../slideLayouts/slideLayout2.xml"/><Relationship Id="rId47" Type="http://schemas.openxmlformats.org/officeDocument/2006/relationships/tags" Target="../tags/tag655.xml"/><Relationship Id="rId46" Type="http://schemas.openxmlformats.org/officeDocument/2006/relationships/tags" Target="../tags/tag654.xml"/><Relationship Id="rId45" Type="http://schemas.openxmlformats.org/officeDocument/2006/relationships/tags" Target="../tags/tag653.xml"/><Relationship Id="rId44" Type="http://schemas.openxmlformats.org/officeDocument/2006/relationships/tags" Target="../tags/tag652.xml"/><Relationship Id="rId43" Type="http://schemas.openxmlformats.org/officeDocument/2006/relationships/tags" Target="../tags/tag651.xml"/><Relationship Id="rId42" Type="http://schemas.openxmlformats.org/officeDocument/2006/relationships/tags" Target="../tags/tag650.xml"/><Relationship Id="rId41" Type="http://schemas.openxmlformats.org/officeDocument/2006/relationships/tags" Target="../tags/tag649.xml"/><Relationship Id="rId40" Type="http://schemas.openxmlformats.org/officeDocument/2006/relationships/tags" Target="../tags/tag648.xml"/><Relationship Id="rId4" Type="http://schemas.openxmlformats.org/officeDocument/2006/relationships/image" Target="../media/image6.png"/><Relationship Id="rId39" Type="http://schemas.openxmlformats.org/officeDocument/2006/relationships/tags" Target="../tags/tag647.xml"/><Relationship Id="rId38" Type="http://schemas.openxmlformats.org/officeDocument/2006/relationships/tags" Target="../tags/tag646.xml"/><Relationship Id="rId37" Type="http://schemas.openxmlformats.org/officeDocument/2006/relationships/tags" Target="../tags/tag645.xml"/><Relationship Id="rId36" Type="http://schemas.openxmlformats.org/officeDocument/2006/relationships/tags" Target="../tags/tag644.xml"/><Relationship Id="rId35" Type="http://schemas.openxmlformats.org/officeDocument/2006/relationships/tags" Target="../tags/tag643.xml"/><Relationship Id="rId34" Type="http://schemas.openxmlformats.org/officeDocument/2006/relationships/tags" Target="../tags/tag642.xml"/><Relationship Id="rId33" Type="http://schemas.openxmlformats.org/officeDocument/2006/relationships/tags" Target="../tags/tag641.xml"/><Relationship Id="rId32" Type="http://schemas.openxmlformats.org/officeDocument/2006/relationships/tags" Target="../tags/tag640.xml"/><Relationship Id="rId31" Type="http://schemas.openxmlformats.org/officeDocument/2006/relationships/tags" Target="../tags/tag639.xml"/><Relationship Id="rId30" Type="http://schemas.openxmlformats.org/officeDocument/2006/relationships/tags" Target="../tags/tag638.xml"/><Relationship Id="rId3" Type="http://schemas.openxmlformats.org/officeDocument/2006/relationships/tags" Target="../tags/tag615.xml"/><Relationship Id="rId29" Type="http://schemas.openxmlformats.org/officeDocument/2006/relationships/tags" Target="../tags/tag637.xml"/><Relationship Id="rId28" Type="http://schemas.openxmlformats.org/officeDocument/2006/relationships/tags" Target="../tags/tag636.xml"/><Relationship Id="rId27" Type="http://schemas.openxmlformats.org/officeDocument/2006/relationships/tags" Target="../tags/tag635.xml"/><Relationship Id="rId26" Type="http://schemas.openxmlformats.org/officeDocument/2006/relationships/tags" Target="../tags/tag634.xml"/><Relationship Id="rId25" Type="http://schemas.openxmlformats.org/officeDocument/2006/relationships/tags" Target="../tags/tag633.xml"/><Relationship Id="rId24" Type="http://schemas.openxmlformats.org/officeDocument/2006/relationships/tags" Target="../tags/tag632.xml"/><Relationship Id="rId23" Type="http://schemas.openxmlformats.org/officeDocument/2006/relationships/image" Target="../media/image24.png"/><Relationship Id="rId22" Type="http://schemas.openxmlformats.org/officeDocument/2006/relationships/tags" Target="../tags/tag631.xml"/><Relationship Id="rId21" Type="http://schemas.openxmlformats.org/officeDocument/2006/relationships/tags" Target="../tags/tag630.xml"/><Relationship Id="rId20" Type="http://schemas.openxmlformats.org/officeDocument/2006/relationships/image" Target="../media/image26.svg"/><Relationship Id="rId2" Type="http://schemas.openxmlformats.org/officeDocument/2006/relationships/chart" Target="../charts/chart9.xml"/><Relationship Id="rId19" Type="http://schemas.openxmlformats.org/officeDocument/2006/relationships/image" Target="../media/image25.png"/><Relationship Id="rId18" Type="http://schemas.openxmlformats.org/officeDocument/2006/relationships/tags" Target="../tags/tag629.xml"/><Relationship Id="rId17" Type="http://schemas.openxmlformats.org/officeDocument/2006/relationships/tags" Target="../tags/tag628.xml"/><Relationship Id="rId16" Type="http://schemas.openxmlformats.org/officeDocument/2006/relationships/tags" Target="../tags/tag627.xml"/><Relationship Id="rId15" Type="http://schemas.openxmlformats.org/officeDocument/2006/relationships/tags" Target="../tags/tag626.xml"/><Relationship Id="rId14" Type="http://schemas.openxmlformats.org/officeDocument/2006/relationships/tags" Target="../tags/tag625.xml"/><Relationship Id="rId13" Type="http://schemas.openxmlformats.org/officeDocument/2006/relationships/tags" Target="../tags/tag624.xml"/><Relationship Id="rId12" Type="http://schemas.openxmlformats.org/officeDocument/2006/relationships/tags" Target="../tags/tag623.xml"/><Relationship Id="rId11" Type="http://schemas.openxmlformats.org/officeDocument/2006/relationships/tags" Target="../tags/tag622.xml"/><Relationship Id="rId10" Type="http://schemas.openxmlformats.org/officeDocument/2006/relationships/tags" Target="../tags/tag621.xml"/><Relationship Id="rId1" Type="http://schemas.openxmlformats.org/officeDocument/2006/relationships/chart" Target="../charts/chart8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image" Target="../media/image27.png"/><Relationship Id="rId8" Type="http://schemas.openxmlformats.org/officeDocument/2006/relationships/tags" Target="../tags/tag662.xml"/><Relationship Id="rId7" Type="http://schemas.openxmlformats.org/officeDocument/2006/relationships/tags" Target="../tags/tag661.xml"/><Relationship Id="rId6" Type="http://schemas.openxmlformats.org/officeDocument/2006/relationships/tags" Target="../tags/tag660.xml"/><Relationship Id="rId5" Type="http://schemas.openxmlformats.org/officeDocument/2006/relationships/tags" Target="../tags/tag659.xml"/><Relationship Id="rId4" Type="http://schemas.openxmlformats.org/officeDocument/2006/relationships/tags" Target="../tags/tag658.xml"/><Relationship Id="rId3" Type="http://schemas.openxmlformats.org/officeDocument/2006/relationships/tags" Target="../tags/tag657.xml"/><Relationship Id="rId2" Type="http://schemas.openxmlformats.org/officeDocument/2006/relationships/image" Target="../media/image6.png"/><Relationship Id="rId15" Type="http://schemas.openxmlformats.org/officeDocument/2006/relationships/slideLayout" Target="../slideLayouts/slideLayout2.xml"/><Relationship Id="rId14" Type="http://schemas.openxmlformats.org/officeDocument/2006/relationships/tags" Target="../tags/tag667.xml"/><Relationship Id="rId13" Type="http://schemas.openxmlformats.org/officeDocument/2006/relationships/tags" Target="../tags/tag666.xml"/><Relationship Id="rId12" Type="http://schemas.openxmlformats.org/officeDocument/2006/relationships/tags" Target="../tags/tag665.xml"/><Relationship Id="rId11" Type="http://schemas.openxmlformats.org/officeDocument/2006/relationships/tags" Target="../tags/tag664.xml"/><Relationship Id="rId10" Type="http://schemas.openxmlformats.org/officeDocument/2006/relationships/tags" Target="../tags/tag663.xml"/><Relationship Id="rId1" Type="http://schemas.openxmlformats.org/officeDocument/2006/relationships/tags" Target="../tags/tag656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tags" Target="../tags/tag672.xml"/><Relationship Id="rId8" Type="http://schemas.openxmlformats.org/officeDocument/2006/relationships/tags" Target="../tags/tag671.xml"/><Relationship Id="rId7" Type="http://schemas.microsoft.com/office/2007/relationships/hdphoto" Target="../media/image30.wdp"/><Relationship Id="rId6" Type="http://schemas.openxmlformats.org/officeDocument/2006/relationships/image" Target="../media/image29.png"/><Relationship Id="rId5" Type="http://schemas.openxmlformats.org/officeDocument/2006/relationships/tags" Target="../tags/tag670.xml"/><Relationship Id="rId4" Type="http://schemas.openxmlformats.org/officeDocument/2006/relationships/tags" Target="../tags/tag669.xml"/><Relationship Id="rId3" Type="http://schemas.openxmlformats.org/officeDocument/2006/relationships/image" Target="../media/image28.png"/><Relationship Id="rId2" Type="http://schemas.openxmlformats.org/officeDocument/2006/relationships/image" Target="../media/image6.png"/><Relationship Id="rId15" Type="http://schemas.openxmlformats.org/officeDocument/2006/relationships/slideLayout" Target="../slideLayouts/slideLayout2.xml"/><Relationship Id="rId14" Type="http://schemas.openxmlformats.org/officeDocument/2006/relationships/tags" Target="../tags/tag677.xml"/><Relationship Id="rId13" Type="http://schemas.openxmlformats.org/officeDocument/2006/relationships/tags" Target="../tags/tag676.xml"/><Relationship Id="rId12" Type="http://schemas.openxmlformats.org/officeDocument/2006/relationships/tags" Target="../tags/tag675.xml"/><Relationship Id="rId11" Type="http://schemas.openxmlformats.org/officeDocument/2006/relationships/tags" Target="../tags/tag674.xml"/><Relationship Id="rId10" Type="http://schemas.openxmlformats.org/officeDocument/2006/relationships/tags" Target="../tags/tag673.xml"/><Relationship Id="rId1" Type="http://schemas.openxmlformats.org/officeDocument/2006/relationships/tags" Target="../tags/tag668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68.xml"/><Relationship Id="rId8" Type="http://schemas.openxmlformats.org/officeDocument/2006/relationships/tags" Target="../tags/tag67.xml"/><Relationship Id="rId7" Type="http://schemas.openxmlformats.org/officeDocument/2006/relationships/tags" Target="../tags/tag66.xml"/><Relationship Id="rId6" Type="http://schemas.openxmlformats.org/officeDocument/2006/relationships/tags" Target="../tags/tag65.xml"/><Relationship Id="rId5" Type="http://schemas.openxmlformats.org/officeDocument/2006/relationships/tags" Target="../tags/tag64.xml"/><Relationship Id="rId4" Type="http://schemas.openxmlformats.org/officeDocument/2006/relationships/tags" Target="../tags/tag63.xml"/><Relationship Id="rId3" Type="http://schemas.openxmlformats.org/officeDocument/2006/relationships/tags" Target="../tags/tag62.xml"/><Relationship Id="rId23" Type="http://schemas.openxmlformats.org/officeDocument/2006/relationships/slideLayout" Target="../slideLayouts/slideLayout2.xml"/><Relationship Id="rId22" Type="http://schemas.openxmlformats.org/officeDocument/2006/relationships/tags" Target="../tags/tag80.xml"/><Relationship Id="rId21" Type="http://schemas.openxmlformats.org/officeDocument/2006/relationships/image" Target="../media/image9.png"/><Relationship Id="rId20" Type="http://schemas.openxmlformats.org/officeDocument/2006/relationships/tags" Target="../tags/tag79.xml"/><Relationship Id="rId2" Type="http://schemas.openxmlformats.org/officeDocument/2006/relationships/image" Target="../media/image6.png"/><Relationship Id="rId19" Type="http://schemas.openxmlformats.org/officeDocument/2006/relationships/tags" Target="../tags/tag78.xml"/><Relationship Id="rId18" Type="http://schemas.openxmlformats.org/officeDocument/2006/relationships/tags" Target="../tags/tag77.xml"/><Relationship Id="rId17" Type="http://schemas.openxmlformats.org/officeDocument/2006/relationships/tags" Target="../tags/tag76.xml"/><Relationship Id="rId16" Type="http://schemas.openxmlformats.org/officeDocument/2006/relationships/tags" Target="../tags/tag75.xml"/><Relationship Id="rId15" Type="http://schemas.openxmlformats.org/officeDocument/2006/relationships/tags" Target="../tags/tag74.xml"/><Relationship Id="rId14" Type="http://schemas.openxmlformats.org/officeDocument/2006/relationships/tags" Target="../tags/tag73.xml"/><Relationship Id="rId13" Type="http://schemas.openxmlformats.org/officeDocument/2006/relationships/tags" Target="../tags/tag72.xml"/><Relationship Id="rId12" Type="http://schemas.openxmlformats.org/officeDocument/2006/relationships/tags" Target="../tags/tag71.xml"/><Relationship Id="rId11" Type="http://schemas.openxmlformats.org/officeDocument/2006/relationships/tags" Target="../tags/tag70.xml"/><Relationship Id="rId10" Type="http://schemas.openxmlformats.org/officeDocument/2006/relationships/tags" Target="../tags/tag69.xml"/><Relationship Id="rId1" Type="http://schemas.openxmlformats.org/officeDocument/2006/relationships/tags" Target="../tags/tag61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88.xml"/><Relationship Id="rId8" Type="http://schemas.openxmlformats.org/officeDocument/2006/relationships/tags" Target="../tags/tag87.xml"/><Relationship Id="rId7" Type="http://schemas.openxmlformats.org/officeDocument/2006/relationships/tags" Target="../tags/tag86.xml"/><Relationship Id="rId6" Type="http://schemas.openxmlformats.org/officeDocument/2006/relationships/tags" Target="../tags/tag85.xml"/><Relationship Id="rId5" Type="http://schemas.openxmlformats.org/officeDocument/2006/relationships/tags" Target="../tags/tag84.xml"/><Relationship Id="rId4" Type="http://schemas.openxmlformats.org/officeDocument/2006/relationships/tags" Target="../tags/tag83.xml"/><Relationship Id="rId3" Type="http://schemas.openxmlformats.org/officeDocument/2006/relationships/tags" Target="../tags/tag82.xml"/><Relationship Id="rId29" Type="http://schemas.openxmlformats.org/officeDocument/2006/relationships/slideLayout" Target="../slideLayouts/slideLayout2.xml"/><Relationship Id="rId28" Type="http://schemas.openxmlformats.org/officeDocument/2006/relationships/image" Target="../media/image10.png"/><Relationship Id="rId27" Type="http://schemas.openxmlformats.org/officeDocument/2006/relationships/tags" Target="../tags/tag106.xml"/><Relationship Id="rId26" Type="http://schemas.openxmlformats.org/officeDocument/2006/relationships/tags" Target="../tags/tag105.xml"/><Relationship Id="rId25" Type="http://schemas.openxmlformats.org/officeDocument/2006/relationships/tags" Target="../tags/tag104.xml"/><Relationship Id="rId24" Type="http://schemas.openxmlformats.org/officeDocument/2006/relationships/tags" Target="../tags/tag103.xml"/><Relationship Id="rId23" Type="http://schemas.openxmlformats.org/officeDocument/2006/relationships/tags" Target="../tags/tag102.xml"/><Relationship Id="rId22" Type="http://schemas.openxmlformats.org/officeDocument/2006/relationships/tags" Target="../tags/tag101.xml"/><Relationship Id="rId21" Type="http://schemas.openxmlformats.org/officeDocument/2006/relationships/tags" Target="../tags/tag100.xml"/><Relationship Id="rId20" Type="http://schemas.openxmlformats.org/officeDocument/2006/relationships/tags" Target="../tags/tag99.xml"/><Relationship Id="rId2" Type="http://schemas.openxmlformats.org/officeDocument/2006/relationships/tags" Target="../tags/tag81.xml"/><Relationship Id="rId19" Type="http://schemas.openxmlformats.org/officeDocument/2006/relationships/tags" Target="../tags/tag98.xml"/><Relationship Id="rId18" Type="http://schemas.openxmlformats.org/officeDocument/2006/relationships/tags" Target="../tags/tag97.xml"/><Relationship Id="rId17" Type="http://schemas.openxmlformats.org/officeDocument/2006/relationships/tags" Target="../tags/tag96.xml"/><Relationship Id="rId16" Type="http://schemas.openxmlformats.org/officeDocument/2006/relationships/tags" Target="../tags/tag95.xml"/><Relationship Id="rId15" Type="http://schemas.openxmlformats.org/officeDocument/2006/relationships/tags" Target="../tags/tag94.xml"/><Relationship Id="rId14" Type="http://schemas.openxmlformats.org/officeDocument/2006/relationships/tags" Target="../tags/tag93.xml"/><Relationship Id="rId13" Type="http://schemas.openxmlformats.org/officeDocument/2006/relationships/tags" Target="../tags/tag92.xml"/><Relationship Id="rId12" Type="http://schemas.openxmlformats.org/officeDocument/2006/relationships/tags" Target="../tags/tag91.xml"/><Relationship Id="rId11" Type="http://schemas.openxmlformats.org/officeDocument/2006/relationships/tags" Target="../tags/tag90.xml"/><Relationship Id="rId10" Type="http://schemas.openxmlformats.org/officeDocument/2006/relationships/tags" Target="../tags/tag89.xml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113.xml"/><Relationship Id="rId81" Type="http://schemas.openxmlformats.org/officeDocument/2006/relationships/slideLayout" Target="../slideLayouts/slideLayout2.xml"/><Relationship Id="rId80" Type="http://schemas.openxmlformats.org/officeDocument/2006/relationships/image" Target="../media/image10.png"/><Relationship Id="rId8" Type="http://schemas.openxmlformats.org/officeDocument/2006/relationships/tags" Target="../tags/tag112.xml"/><Relationship Id="rId79" Type="http://schemas.openxmlformats.org/officeDocument/2006/relationships/tags" Target="../tags/tag182.xml"/><Relationship Id="rId78" Type="http://schemas.openxmlformats.org/officeDocument/2006/relationships/tags" Target="../tags/tag181.xml"/><Relationship Id="rId77" Type="http://schemas.openxmlformats.org/officeDocument/2006/relationships/tags" Target="../tags/tag180.xml"/><Relationship Id="rId76" Type="http://schemas.openxmlformats.org/officeDocument/2006/relationships/tags" Target="../tags/tag179.xml"/><Relationship Id="rId75" Type="http://schemas.openxmlformats.org/officeDocument/2006/relationships/tags" Target="../tags/tag178.xml"/><Relationship Id="rId74" Type="http://schemas.openxmlformats.org/officeDocument/2006/relationships/tags" Target="../tags/tag177.xml"/><Relationship Id="rId73" Type="http://schemas.openxmlformats.org/officeDocument/2006/relationships/tags" Target="../tags/tag176.xml"/><Relationship Id="rId72" Type="http://schemas.openxmlformats.org/officeDocument/2006/relationships/tags" Target="../tags/tag175.xml"/><Relationship Id="rId71" Type="http://schemas.openxmlformats.org/officeDocument/2006/relationships/tags" Target="../tags/tag174.xml"/><Relationship Id="rId70" Type="http://schemas.openxmlformats.org/officeDocument/2006/relationships/tags" Target="../tags/tag173.xml"/><Relationship Id="rId7" Type="http://schemas.openxmlformats.org/officeDocument/2006/relationships/tags" Target="../tags/tag111.xml"/><Relationship Id="rId69" Type="http://schemas.openxmlformats.org/officeDocument/2006/relationships/tags" Target="../tags/tag172.xml"/><Relationship Id="rId68" Type="http://schemas.openxmlformats.org/officeDocument/2006/relationships/tags" Target="../tags/tag171.xml"/><Relationship Id="rId67" Type="http://schemas.openxmlformats.org/officeDocument/2006/relationships/tags" Target="../tags/tag170.xml"/><Relationship Id="rId66" Type="http://schemas.openxmlformats.org/officeDocument/2006/relationships/tags" Target="../tags/tag169.xml"/><Relationship Id="rId65" Type="http://schemas.openxmlformats.org/officeDocument/2006/relationships/tags" Target="../tags/tag168.xml"/><Relationship Id="rId64" Type="http://schemas.openxmlformats.org/officeDocument/2006/relationships/tags" Target="../tags/tag167.xml"/><Relationship Id="rId63" Type="http://schemas.openxmlformats.org/officeDocument/2006/relationships/tags" Target="../tags/tag166.xml"/><Relationship Id="rId62" Type="http://schemas.openxmlformats.org/officeDocument/2006/relationships/tags" Target="../tags/tag165.xml"/><Relationship Id="rId61" Type="http://schemas.openxmlformats.org/officeDocument/2006/relationships/tags" Target="../tags/tag164.xml"/><Relationship Id="rId60" Type="http://schemas.openxmlformats.org/officeDocument/2006/relationships/tags" Target="../tags/tag163.xml"/><Relationship Id="rId6" Type="http://schemas.openxmlformats.org/officeDocument/2006/relationships/tags" Target="../tags/tag110.xml"/><Relationship Id="rId59" Type="http://schemas.openxmlformats.org/officeDocument/2006/relationships/tags" Target="../tags/tag162.xml"/><Relationship Id="rId58" Type="http://schemas.openxmlformats.org/officeDocument/2006/relationships/tags" Target="../tags/tag161.xml"/><Relationship Id="rId57" Type="http://schemas.openxmlformats.org/officeDocument/2006/relationships/tags" Target="../tags/tag160.xml"/><Relationship Id="rId56" Type="http://schemas.openxmlformats.org/officeDocument/2006/relationships/tags" Target="../tags/tag159.xml"/><Relationship Id="rId55" Type="http://schemas.openxmlformats.org/officeDocument/2006/relationships/tags" Target="../tags/tag158.xml"/><Relationship Id="rId54" Type="http://schemas.openxmlformats.org/officeDocument/2006/relationships/tags" Target="../tags/tag157.xml"/><Relationship Id="rId53" Type="http://schemas.openxmlformats.org/officeDocument/2006/relationships/tags" Target="../tags/tag156.xml"/><Relationship Id="rId52" Type="http://schemas.openxmlformats.org/officeDocument/2006/relationships/tags" Target="../tags/tag155.xml"/><Relationship Id="rId51" Type="http://schemas.openxmlformats.org/officeDocument/2006/relationships/tags" Target="../tags/tag154.xml"/><Relationship Id="rId50" Type="http://schemas.openxmlformats.org/officeDocument/2006/relationships/tags" Target="../tags/tag153.xml"/><Relationship Id="rId5" Type="http://schemas.openxmlformats.org/officeDocument/2006/relationships/tags" Target="../tags/tag109.xml"/><Relationship Id="rId49" Type="http://schemas.openxmlformats.org/officeDocument/2006/relationships/tags" Target="../tags/tag152.xml"/><Relationship Id="rId48" Type="http://schemas.openxmlformats.org/officeDocument/2006/relationships/tags" Target="../tags/tag151.xml"/><Relationship Id="rId47" Type="http://schemas.openxmlformats.org/officeDocument/2006/relationships/tags" Target="../tags/tag150.xml"/><Relationship Id="rId46" Type="http://schemas.openxmlformats.org/officeDocument/2006/relationships/tags" Target="../tags/tag149.xml"/><Relationship Id="rId45" Type="http://schemas.openxmlformats.org/officeDocument/2006/relationships/tags" Target="../tags/tag148.xml"/><Relationship Id="rId44" Type="http://schemas.openxmlformats.org/officeDocument/2006/relationships/tags" Target="../tags/tag147.xml"/><Relationship Id="rId43" Type="http://schemas.openxmlformats.org/officeDocument/2006/relationships/tags" Target="../tags/tag146.xml"/><Relationship Id="rId42" Type="http://schemas.openxmlformats.org/officeDocument/2006/relationships/tags" Target="../tags/tag145.xml"/><Relationship Id="rId41" Type="http://schemas.openxmlformats.org/officeDocument/2006/relationships/tags" Target="../tags/tag144.xml"/><Relationship Id="rId40" Type="http://schemas.openxmlformats.org/officeDocument/2006/relationships/tags" Target="../tags/tag143.xml"/><Relationship Id="rId4" Type="http://schemas.openxmlformats.org/officeDocument/2006/relationships/tags" Target="../tags/tag108.xml"/><Relationship Id="rId39" Type="http://schemas.openxmlformats.org/officeDocument/2006/relationships/tags" Target="../tags/tag142.xml"/><Relationship Id="rId38" Type="http://schemas.openxmlformats.org/officeDocument/2006/relationships/tags" Target="../tags/tag141.xml"/><Relationship Id="rId37" Type="http://schemas.openxmlformats.org/officeDocument/2006/relationships/tags" Target="../tags/tag140.xml"/><Relationship Id="rId36" Type="http://schemas.openxmlformats.org/officeDocument/2006/relationships/tags" Target="../tags/tag139.xml"/><Relationship Id="rId35" Type="http://schemas.openxmlformats.org/officeDocument/2006/relationships/tags" Target="../tags/tag138.xml"/><Relationship Id="rId34" Type="http://schemas.openxmlformats.org/officeDocument/2006/relationships/tags" Target="../tags/tag137.xml"/><Relationship Id="rId33" Type="http://schemas.openxmlformats.org/officeDocument/2006/relationships/tags" Target="../tags/tag136.xml"/><Relationship Id="rId32" Type="http://schemas.openxmlformats.org/officeDocument/2006/relationships/tags" Target="../tags/tag135.xml"/><Relationship Id="rId31" Type="http://schemas.openxmlformats.org/officeDocument/2006/relationships/tags" Target="../tags/tag134.xml"/><Relationship Id="rId30" Type="http://schemas.openxmlformats.org/officeDocument/2006/relationships/tags" Target="../tags/tag133.xml"/><Relationship Id="rId3" Type="http://schemas.openxmlformats.org/officeDocument/2006/relationships/image" Target="../media/image6.png"/><Relationship Id="rId29" Type="http://schemas.openxmlformats.org/officeDocument/2006/relationships/tags" Target="../tags/tag132.xml"/><Relationship Id="rId28" Type="http://schemas.openxmlformats.org/officeDocument/2006/relationships/tags" Target="../tags/tag131.xml"/><Relationship Id="rId27" Type="http://schemas.openxmlformats.org/officeDocument/2006/relationships/tags" Target="../tags/tag130.xml"/><Relationship Id="rId26" Type="http://schemas.openxmlformats.org/officeDocument/2006/relationships/tags" Target="../tags/tag129.xml"/><Relationship Id="rId25" Type="http://schemas.openxmlformats.org/officeDocument/2006/relationships/tags" Target="../tags/tag128.xml"/><Relationship Id="rId24" Type="http://schemas.openxmlformats.org/officeDocument/2006/relationships/tags" Target="../tags/tag127.xml"/><Relationship Id="rId23" Type="http://schemas.openxmlformats.org/officeDocument/2006/relationships/image" Target="../media/image11.png"/><Relationship Id="rId22" Type="http://schemas.openxmlformats.org/officeDocument/2006/relationships/tags" Target="../tags/tag126.xml"/><Relationship Id="rId21" Type="http://schemas.openxmlformats.org/officeDocument/2006/relationships/tags" Target="../tags/tag125.xml"/><Relationship Id="rId20" Type="http://schemas.openxmlformats.org/officeDocument/2006/relationships/tags" Target="../tags/tag124.xml"/><Relationship Id="rId2" Type="http://schemas.openxmlformats.org/officeDocument/2006/relationships/tags" Target="../tags/tag107.xml"/><Relationship Id="rId19" Type="http://schemas.openxmlformats.org/officeDocument/2006/relationships/tags" Target="../tags/tag123.xml"/><Relationship Id="rId18" Type="http://schemas.openxmlformats.org/officeDocument/2006/relationships/tags" Target="../tags/tag122.xml"/><Relationship Id="rId17" Type="http://schemas.openxmlformats.org/officeDocument/2006/relationships/tags" Target="../tags/tag121.xml"/><Relationship Id="rId16" Type="http://schemas.openxmlformats.org/officeDocument/2006/relationships/tags" Target="../tags/tag120.xml"/><Relationship Id="rId15" Type="http://schemas.openxmlformats.org/officeDocument/2006/relationships/tags" Target="../tags/tag119.xml"/><Relationship Id="rId14" Type="http://schemas.openxmlformats.org/officeDocument/2006/relationships/tags" Target="../tags/tag118.xml"/><Relationship Id="rId13" Type="http://schemas.openxmlformats.org/officeDocument/2006/relationships/tags" Target="../tags/tag117.xml"/><Relationship Id="rId12" Type="http://schemas.openxmlformats.org/officeDocument/2006/relationships/tags" Target="../tags/tag116.xml"/><Relationship Id="rId11" Type="http://schemas.openxmlformats.org/officeDocument/2006/relationships/tags" Target="../tags/tag115.xml"/><Relationship Id="rId10" Type="http://schemas.openxmlformats.org/officeDocument/2006/relationships/tags" Target="../tags/tag114.xml"/><Relationship Id="rId1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190.xml"/><Relationship Id="rId8" Type="http://schemas.openxmlformats.org/officeDocument/2006/relationships/tags" Target="../tags/tag189.xml"/><Relationship Id="rId7" Type="http://schemas.openxmlformats.org/officeDocument/2006/relationships/tags" Target="../tags/tag188.xml"/><Relationship Id="rId6" Type="http://schemas.openxmlformats.org/officeDocument/2006/relationships/tags" Target="../tags/tag187.xml"/><Relationship Id="rId5" Type="http://schemas.openxmlformats.org/officeDocument/2006/relationships/tags" Target="../tags/tag186.xml"/><Relationship Id="rId4" Type="http://schemas.openxmlformats.org/officeDocument/2006/relationships/tags" Target="../tags/tag185.xml"/><Relationship Id="rId34" Type="http://schemas.openxmlformats.org/officeDocument/2006/relationships/slideLayout" Target="../slideLayouts/slideLayout2.xml"/><Relationship Id="rId33" Type="http://schemas.openxmlformats.org/officeDocument/2006/relationships/tags" Target="../tags/tag213.xml"/><Relationship Id="rId32" Type="http://schemas.openxmlformats.org/officeDocument/2006/relationships/image" Target="../media/image11.png"/><Relationship Id="rId31" Type="http://schemas.openxmlformats.org/officeDocument/2006/relationships/tags" Target="../tags/tag212.xml"/><Relationship Id="rId30" Type="http://schemas.openxmlformats.org/officeDocument/2006/relationships/tags" Target="../tags/tag211.xml"/><Relationship Id="rId3" Type="http://schemas.openxmlformats.org/officeDocument/2006/relationships/tags" Target="../tags/tag184.xml"/><Relationship Id="rId29" Type="http://schemas.openxmlformats.org/officeDocument/2006/relationships/tags" Target="../tags/tag210.xml"/><Relationship Id="rId28" Type="http://schemas.openxmlformats.org/officeDocument/2006/relationships/tags" Target="../tags/tag209.xml"/><Relationship Id="rId27" Type="http://schemas.openxmlformats.org/officeDocument/2006/relationships/tags" Target="../tags/tag208.xml"/><Relationship Id="rId26" Type="http://schemas.openxmlformats.org/officeDocument/2006/relationships/tags" Target="../tags/tag207.xml"/><Relationship Id="rId25" Type="http://schemas.openxmlformats.org/officeDocument/2006/relationships/tags" Target="../tags/tag206.xml"/><Relationship Id="rId24" Type="http://schemas.openxmlformats.org/officeDocument/2006/relationships/tags" Target="../tags/tag205.xml"/><Relationship Id="rId23" Type="http://schemas.openxmlformats.org/officeDocument/2006/relationships/tags" Target="../tags/tag204.xml"/><Relationship Id="rId22" Type="http://schemas.openxmlformats.org/officeDocument/2006/relationships/tags" Target="../tags/tag203.xml"/><Relationship Id="rId21" Type="http://schemas.openxmlformats.org/officeDocument/2006/relationships/tags" Target="../tags/tag202.xml"/><Relationship Id="rId20" Type="http://schemas.openxmlformats.org/officeDocument/2006/relationships/tags" Target="../tags/tag201.xml"/><Relationship Id="rId2" Type="http://schemas.openxmlformats.org/officeDocument/2006/relationships/tags" Target="../tags/tag183.xml"/><Relationship Id="rId19" Type="http://schemas.openxmlformats.org/officeDocument/2006/relationships/tags" Target="../tags/tag200.xml"/><Relationship Id="rId18" Type="http://schemas.openxmlformats.org/officeDocument/2006/relationships/tags" Target="../tags/tag199.xml"/><Relationship Id="rId17" Type="http://schemas.openxmlformats.org/officeDocument/2006/relationships/tags" Target="../tags/tag198.xml"/><Relationship Id="rId16" Type="http://schemas.openxmlformats.org/officeDocument/2006/relationships/tags" Target="../tags/tag197.xml"/><Relationship Id="rId15" Type="http://schemas.openxmlformats.org/officeDocument/2006/relationships/tags" Target="../tags/tag196.xml"/><Relationship Id="rId14" Type="http://schemas.openxmlformats.org/officeDocument/2006/relationships/tags" Target="../tags/tag195.xml"/><Relationship Id="rId13" Type="http://schemas.openxmlformats.org/officeDocument/2006/relationships/tags" Target="../tags/tag194.xml"/><Relationship Id="rId12" Type="http://schemas.openxmlformats.org/officeDocument/2006/relationships/tags" Target="../tags/tag193.xml"/><Relationship Id="rId11" Type="http://schemas.openxmlformats.org/officeDocument/2006/relationships/tags" Target="../tags/tag192.xml"/><Relationship Id="rId10" Type="http://schemas.openxmlformats.org/officeDocument/2006/relationships/tags" Target="../tags/tag191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221.xml"/><Relationship Id="rId8" Type="http://schemas.openxmlformats.org/officeDocument/2006/relationships/tags" Target="../tags/tag220.xml"/><Relationship Id="rId7" Type="http://schemas.openxmlformats.org/officeDocument/2006/relationships/tags" Target="../tags/tag219.xml"/><Relationship Id="rId6" Type="http://schemas.openxmlformats.org/officeDocument/2006/relationships/tags" Target="../tags/tag218.xml"/><Relationship Id="rId5" Type="http://schemas.openxmlformats.org/officeDocument/2006/relationships/tags" Target="../tags/tag217.xml"/><Relationship Id="rId4" Type="http://schemas.openxmlformats.org/officeDocument/2006/relationships/tags" Target="../tags/tag216.xml"/><Relationship Id="rId32" Type="http://schemas.openxmlformats.org/officeDocument/2006/relationships/slideLayout" Target="../slideLayouts/slideLayout2.xml"/><Relationship Id="rId31" Type="http://schemas.openxmlformats.org/officeDocument/2006/relationships/tags" Target="../tags/tag242.xml"/><Relationship Id="rId30" Type="http://schemas.openxmlformats.org/officeDocument/2006/relationships/image" Target="../media/image10.png"/><Relationship Id="rId3" Type="http://schemas.openxmlformats.org/officeDocument/2006/relationships/tags" Target="../tags/tag215.xml"/><Relationship Id="rId29" Type="http://schemas.openxmlformats.org/officeDocument/2006/relationships/tags" Target="../tags/tag241.xml"/><Relationship Id="rId28" Type="http://schemas.openxmlformats.org/officeDocument/2006/relationships/tags" Target="../tags/tag240.xml"/><Relationship Id="rId27" Type="http://schemas.openxmlformats.org/officeDocument/2006/relationships/tags" Target="../tags/tag239.xml"/><Relationship Id="rId26" Type="http://schemas.openxmlformats.org/officeDocument/2006/relationships/tags" Target="../tags/tag238.xml"/><Relationship Id="rId25" Type="http://schemas.openxmlformats.org/officeDocument/2006/relationships/tags" Target="../tags/tag237.xml"/><Relationship Id="rId24" Type="http://schemas.openxmlformats.org/officeDocument/2006/relationships/tags" Target="../tags/tag236.xml"/><Relationship Id="rId23" Type="http://schemas.openxmlformats.org/officeDocument/2006/relationships/tags" Target="../tags/tag235.xml"/><Relationship Id="rId22" Type="http://schemas.openxmlformats.org/officeDocument/2006/relationships/tags" Target="../tags/tag234.xml"/><Relationship Id="rId21" Type="http://schemas.openxmlformats.org/officeDocument/2006/relationships/tags" Target="../tags/tag233.xml"/><Relationship Id="rId20" Type="http://schemas.openxmlformats.org/officeDocument/2006/relationships/tags" Target="../tags/tag232.xml"/><Relationship Id="rId2" Type="http://schemas.openxmlformats.org/officeDocument/2006/relationships/tags" Target="../tags/tag214.xml"/><Relationship Id="rId19" Type="http://schemas.openxmlformats.org/officeDocument/2006/relationships/tags" Target="../tags/tag231.xml"/><Relationship Id="rId18" Type="http://schemas.openxmlformats.org/officeDocument/2006/relationships/tags" Target="../tags/tag230.xml"/><Relationship Id="rId17" Type="http://schemas.openxmlformats.org/officeDocument/2006/relationships/tags" Target="../tags/tag229.xml"/><Relationship Id="rId16" Type="http://schemas.openxmlformats.org/officeDocument/2006/relationships/tags" Target="../tags/tag228.xml"/><Relationship Id="rId15" Type="http://schemas.openxmlformats.org/officeDocument/2006/relationships/tags" Target="../tags/tag227.xml"/><Relationship Id="rId14" Type="http://schemas.openxmlformats.org/officeDocument/2006/relationships/tags" Target="../tags/tag226.xml"/><Relationship Id="rId13" Type="http://schemas.openxmlformats.org/officeDocument/2006/relationships/tags" Target="../tags/tag225.xml"/><Relationship Id="rId12" Type="http://schemas.openxmlformats.org/officeDocument/2006/relationships/tags" Target="../tags/tag224.xml"/><Relationship Id="rId11" Type="http://schemas.openxmlformats.org/officeDocument/2006/relationships/tags" Target="../tags/tag223.xml"/><Relationship Id="rId10" Type="http://schemas.openxmlformats.org/officeDocument/2006/relationships/tags" Target="../tags/tag222.xml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250.xml"/><Relationship Id="rId8" Type="http://schemas.openxmlformats.org/officeDocument/2006/relationships/tags" Target="../tags/tag249.xml"/><Relationship Id="rId7" Type="http://schemas.openxmlformats.org/officeDocument/2006/relationships/tags" Target="../tags/tag248.xml"/><Relationship Id="rId6" Type="http://schemas.openxmlformats.org/officeDocument/2006/relationships/tags" Target="../tags/tag247.xml"/><Relationship Id="rId5" Type="http://schemas.openxmlformats.org/officeDocument/2006/relationships/tags" Target="../tags/tag246.xml"/><Relationship Id="rId4" Type="http://schemas.openxmlformats.org/officeDocument/2006/relationships/tags" Target="../tags/tag245.xml"/><Relationship Id="rId3" Type="http://schemas.openxmlformats.org/officeDocument/2006/relationships/tags" Target="../tags/tag244.xml"/><Relationship Id="rId23" Type="http://schemas.openxmlformats.org/officeDocument/2006/relationships/slideLayout" Target="../slideLayouts/slideLayout2.xml"/><Relationship Id="rId22" Type="http://schemas.openxmlformats.org/officeDocument/2006/relationships/tags" Target="../tags/tag262.xml"/><Relationship Id="rId21" Type="http://schemas.openxmlformats.org/officeDocument/2006/relationships/image" Target="../media/image9.png"/><Relationship Id="rId20" Type="http://schemas.openxmlformats.org/officeDocument/2006/relationships/tags" Target="../tags/tag261.xml"/><Relationship Id="rId2" Type="http://schemas.openxmlformats.org/officeDocument/2006/relationships/image" Target="../media/image6.png"/><Relationship Id="rId19" Type="http://schemas.openxmlformats.org/officeDocument/2006/relationships/tags" Target="../tags/tag260.xml"/><Relationship Id="rId18" Type="http://schemas.openxmlformats.org/officeDocument/2006/relationships/tags" Target="../tags/tag259.xml"/><Relationship Id="rId17" Type="http://schemas.openxmlformats.org/officeDocument/2006/relationships/tags" Target="../tags/tag258.xml"/><Relationship Id="rId16" Type="http://schemas.openxmlformats.org/officeDocument/2006/relationships/tags" Target="../tags/tag257.xml"/><Relationship Id="rId15" Type="http://schemas.openxmlformats.org/officeDocument/2006/relationships/tags" Target="../tags/tag256.xml"/><Relationship Id="rId14" Type="http://schemas.openxmlformats.org/officeDocument/2006/relationships/tags" Target="../tags/tag255.xml"/><Relationship Id="rId13" Type="http://schemas.openxmlformats.org/officeDocument/2006/relationships/tags" Target="../tags/tag254.xml"/><Relationship Id="rId12" Type="http://schemas.openxmlformats.org/officeDocument/2006/relationships/tags" Target="../tags/tag253.xml"/><Relationship Id="rId11" Type="http://schemas.openxmlformats.org/officeDocument/2006/relationships/tags" Target="../tags/tag252.xml"/><Relationship Id="rId10" Type="http://schemas.openxmlformats.org/officeDocument/2006/relationships/tags" Target="../tags/tag251.xml"/><Relationship Id="rId1" Type="http://schemas.openxmlformats.org/officeDocument/2006/relationships/tags" Target="../tags/tag243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270.xml"/><Relationship Id="rId8" Type="http://schemas.openxmlformats.org/officeDocument/2006/relationships/tags" Target="../tags/tag269.xml"/><Relationship Id="rId7" Type="http://schemas.openxmlformats.org/officeDocument/2006/relationships/tags" Target="../tags/tag268.xml"/><Relationship Id="rId6" Type="http://schemas.openxmlformats.org/officeDocument/2006/relationships/tags" Target="../tags/tag267.xml"/><Relationship Id="rId5" Type="http://schemas.openxmlformats.org/officeDocument/2006/relationships/tags" Target="../tags/tag266.xml"/><Relationship Id="rId4" Type="http://schemas.openxmlformats.org/officeDocument/2006/relationships/tags" Target="../tags/tag265.xml"/><Relationship Id="rId33" Type="http://schemas.openxmlformats.org/officeDocument/2006/relationships/slideLayout" Target="../slideLayouts/slideLayout2.xml"/><Relationship Id="rId32" Type="http://schemas.microsoft.com/office/2007/relationships/hdphoto" Target="../media/image5.wdp"/><Relationship Id="rId31" Type="http://schemas.openxmlformats.org/officeDocument/2006/relationships/image" Target="../media/image4.png"/><Relationship Id="rId30" Type="http://schemas.openxmlformats.org/officeDocument/2006/relationships/tags" Target="../tags/tag290.xml"/><Relationship Id="rId3" Type="http://schemas.openxmlformats.org/officeDocument/2006/relationships/tags" Target="../tags/tag264.xml"/><Relationship Id="rId29" Type="http://schemas.openxmlformats.org/officeDocument/2006/relationships/tags" Target="../tags/tag289.xml"/><Relationship Id="rId28" Type="http://schemas.openxmlformats.org/officeDocument/2006/relationships/tags" Target="../tags/tag288.xml"/><Relationship Id="rId27" Type="http://schemas.openxmlformats.org/officeDocument/2006/relationships/tags" Target="../tags/tag287.xml"/><Relationship Id="rId26" Type="http://schemas.openxmlformats.org/officeDocument/2006/relationships/image" Target="../media/image3.png"/><Relationship Id="rId25" Type="http://schemas.openxmlformats.org/officeDocument/2006/relationships/tags" Target="../tags/tag286.xml"/><Relationship Id="rId24" Type="http://schemas.openxmlformats.org/officeDocument/2006/relationships/tags" Target="../tags/tag285.xml"/><Relationship Id="rId23" Type="http://schemas.openxmlformats.org/officeDocument/2006/relationships/tags" Target="../tags/tag284.xml"/><Relationship Id="rId22" Type="http://schemas.openxmlformats.org/officeDocument/2006/relationships/tags" Target="../tags/tag283.xml"/><Relationship Id="rId21" Type="http://schemas.openxmlformats.org/officeDocument/2006/relationships/tags" Target="../tags/tag282.xml"/><Relationship Id="rId20" Type="http://schemas.openxmlformats.org/officeDocument/2006/relationships/tags" Target="../tags/tag281.xml"/><Relationship Id="rId2" Type="http://schemas.openxmlformats.org/officeDocument/2006/relationships/image" Target="../media/image6.png"/><Relationship Id="rId19" Type="http://schemas.openxmlformats.org/officeDocument/2006/relationships/tags" Target="../tags/tag280.xml"/><Relationship Id="rId18" Type="http://schemas.openxmlformats.org/officeDocument/2006/relationships/tags" Target="../tags/tag279.xml"/><Relationship Id="rId17" Type="http://schemas.openxmlformats.org/officeDocument/2006/relationships/tags" Target="../tags/tag278.xml"/><Relationship Id="rId16" Type="http://schemas.openxmlformats.org/officeDocument/2006/relationships/tags" Target="../tags/tag277.xml"/><Relationship Id="rId15" Type="http://schemas.openxmlformats.org/officeDocument/2006/relationships/tags" Target="../tags/tag276.xml"/><Relationship Id="rId14" Type="http://schemas.openxmlformats.org/officeDocument/2006/relationships/tags" Target="../tags/tag275.xml"/><Relationship Id="rId13" Type="http://schemas.openxmlformats.org/officeDocument/2006/relationships/tags" Target="../tags/tag274.xml"/><Relationship Id="rId12" Type="http://schemas.openxmlformats.org/officeDocument/2006/relationships/tags" Target="../tags/tag273.xml"/><Relationship Id="rId11" Type="http://schemas.openxmlformats.org/officeDocument/2006/relationships/tags" Target="../tags/tag272.xml"/><Relationship Id="rId10" Type="http://schemas.openxmlformats.org/officeDocument/2006/relationships/tags" Target="../tags/tag271.xml"/><Relationship Id="rId1" Type="http://schemas.openxmlformats.org/officeDocument/2006/relationships/tags" Target="../tags/tag26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A- 1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4393"/>
            <a:ext cx="12191999" cy="6829215"/>
          </a:xfrm>
          <a:prstGeom prst="rect">
            <a:avLst/>
          </a:prstGeom>
        </p:spPr>
      </p:pic>
      <p:sp>
        <p:nvSpPr>
          <p:cNvPr id="13" name="PA- 12"/>
          <p:cNvSpPr/>
          <p:nvPr>
            <p:custDataLst>
              <p:tags r:id="rId4"/>
            </p:custDataLst>
          </p:nvPr>
        </p:nvSpPr>
        <p:spPr>
          <a:xfrm>
            <a:off x="10990969" y="241820"/>
            <a:ext cx="602503" cy="192808"/>
          </a:xfrm>
          <a:prstGeom prst="roundRect">
            <a:avLst>
              <a:gd name="adj" fmla="val 31322"/>
            </a:avLst>
          </a:prstGeom>
          <a:solidFill>
            <a:srgbClr val="FD48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6" name="PA- 3"/>
          <p:cNvSpPr/>
          <p:nvPr>
            <p:custDataLst>
              <p:tags r:id="rId5"/>
            </p:custDataLst>
          </p:nvPr>
        </p:nvSpPr>
        <p:spPr>
          <a:xfrm>
            <a:off x="1008408" y="610598"/>
            <a:ext cx="10412449" cy="5552022"/>
          </a:xfrm>
          <a:prstGeom prst="roundRect">
            <a:avLst>
              <a:gd name="adj" fmla="val 4232"/>
            </a:avLst>
          </a:prstGeom>
          <a:solidFill>
            <a:schemeClr val="bg1">
              <a:alpha val="33000"/>
            </a:schemeClr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" name="PA- 3"/>
          <p:cNvSpPr/>
          <p:nvPr>
            <p:custDataLst>
              <p:tags r:id="rId6"/>
            </p:custDataLst>
          </p:nvPr>
        </p:nvSpPr>
        <p:spPr>
          <a:xfrm>
            <a:off x="1095785" y="663311"/>
            <a:ext cx="10237695" cy="5446597"/>
          </a:xfrm>
          <a:prstGeom prst="roundRect">
            <a:avLst>
              <a:gd name="adj" fmla="val 4232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203200" dist="50800" dir="10800000" sx="89000" sy="89000" algn="r" rotWithShape="0">
              <a:srgbClr val="8D94C1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2" name="PA- 21"/>
          <p:cNvSpPr txBox="1"/>
          <p:nvPr>
            <p:custDataLst>
              <p:tags r:id="rId7"/>
            </p:custDataLst>
          </p:nvPr>
        </p:nvSpPr>
        <p:spPr>
          <a:xfrm>
            <a:off x="1008409" y="923236"/>
            <a:ext cx="1023769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9600" b="1" dirty="0">
                <a:ln>
                  <a:solidFill>
                    <a:srgbClr val="181F48">
                      <a:alpha val="5000"/>
                    </a:srgbClr>
                  </a:solidFill>
                </a:ln>
                <a:noFill/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POWERPOINT</a:t>
            </a:r>
            <a:endParaRPr lang="zh-CN" altLang="en-US" sz="9600" b="1" dirty="0">
              <a:ln>
                <a:solidFill>
                  <a:srgbClr val="181F48">
                    <a:alpha val="5000"/>
                  </a:srgbClr>
                </a:solidFill>
              </a:ln>
              <a:noFill/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pic>
        <p:nvPicPr>
          <p:cNvPr id="9" name="PA- 8" descr="图片包含 人, 穿着, 女人, 西装&#10;&#10;描述已自动生成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67373" y="1262335"/>
            <a:ext cx="3505888" cy="4932391"/>
          </a:xfrm>
          <a:prstGeom prst="rect">
            <a:avLst/>
          </a:prstGeom>
          <a:effectLst>
            <a:outerShdw blurRad="342900" dist="12700" dir="13500000" algn="br" rotWithShape="0">
              <a:srgbClr val="3C4EBA">
                <a:alpha val="10000"/>
              </a:srgbClr>
            </a:outerShdw>
          </a:effectLst>
        </p:spPr>
      </p:pic>
      <p:cxnSp>
        <p:nvCxnSpPr>
          <p:cNvPr id="21" name="PA- 20"/>
          <p:cNvCxnSpPr/>
          <p:nvPr>
            <p:custDataLst>
              <p:tags r:id="rId10"/>
            </p:custDataLst>
          </p:nvPr>
        </p:nvCxnSpPr>
        <p:spPr>
          <a:xfrm>
            <a:off x="1219200" y="5775767"/>
            <a:ext cx="6674734" cy="0"/>
          </a:xfrm>
          <a:prstGeom prst="line">
            <a:avLst/>
          </a:prstGeom>
          <a:ln>
            <a:solidFill>
              <a:srgbClr val="8D94C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PA- 44"/>
          <p:cNvSpPr/>
          <p:nvPr>
            <p:custDataLst>
              <p:tags r:id="rId11"/>
            </p:custDataLst>
          </p:nvPr>
        </p:nvSpPr>
        <p:spPr>
          <a:xfrm>
            <a:off x="6854415" y="5204908"/>
            <a:ext cx="5337585" cy="1653092"/>
          </a:xfrm>
          <a:custGeom>
            <a:avLst/>
            <a:gdLst>
              <a:gd name="connsiteX0" fmla="*/ 507451 w 5337585"/>
              <a:gd name="connsiteY0" fmla="*/ 0 h 1653092"/>
              <a:gd name="connsiteX1" fmla="*/ 5337585 w 5337585"/>
              <a:gd name="connsiteY1" fmla="*/ 0 h 1653092"/>
              <a:gd name="connsiteX2" fmla="*/ 5337585 w 5337585"/>
              <a:gd name="connsiteY2" fmla="*/ 1653092 h 1653092"/>
              <a:gd name="connsiteX3" fmla="*/ 0 w 5337585"/>
              <a:gd name="connsiteY3" fmla="*/ 1653092 h 1653092"/>
              <a:gd name="connsiteX4" fmla="*/ 0 w 5337585"/>
              <a:gd name="connsiteY4" fmla="*/ 507452 h 1653092"/>
              <a:gd name="connsiteX5" fmla="*/ 507451 w 5337585"/>
              <a:gd name="connsiteY5" fmla="*/ 0 h 1653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37585" h="1653092">
                <a:moveTo>
                  <a:pt x="507451" y="0"/>
                </a:moveTo>
                <a:lnTo>
                  <a:pt x="5337585" y="0"/>
                </a:lnTo>
                <a:lnTo>
                  <a:pt x="5337585" y="1653092"/>
                </a:lnTo>
                <a:lnTo>
                  <a:pt x="0" y="1653092"/>
                </a:lnTo>
                <a:lnTo>
                  <a:pt x="0" y="507452"/>
                </a:lnTo>
                <a:cubicBezTo>
                  <a:pt x="0" y="227194"/>
                  <a:pt x="227193" y="0"/>
                  <a:pt x="50745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  <a:effectLst>
            <a:outerShdw blurRad="304800" dist="50800" dir="10800000" algn="r" rotWithShape="0">
              <a:srgbClr val="3C4EBA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43" name="PA- 42"/>
          <p:cNvSpPr/>
          <p:nvPr>
            <p:custDataLst>
              <p:tags r:id="rId12"/>
            </p:custDataLst>
          </p:nvPr>
        </p:nvSpPr>
        <p:spPr>
          <a:xfrm>
            <a:off x="7162363" y="5461758"/>
            <a:ext cx="5029637" cy="1396243"/>
          </a:xfrm>
          <a:custGeom>
            <a:avLst/>
            <a:gdLst>
              <a:gd name="connsiteX0" fmla="*/ 462822 w 5029637"/>
              <a:gd name="connsiteY0" fmla="*/ 0 h 1396243"/>
              <a:gd name="connsiteX1" fmla="*/ 5029637 w 5029637"/>
              <a:gd name="connsiteY1" fmla="*/ 0 h 1396243"/>
              <a:gd name="connsiteX2" fmla="*/ 5029637 w 5029637"/>
              <a:gd name="connsiteY2" fmla="*/ 1396243 h 1396243"/>
              <a:gd name="connsiteX3" fmla="*/ 0 w 5029637"/>
              <a:gd name="connsiteY3" fmla="*/ 1396243 h 1396243"/>
              <a:gd name="connsiteX4" fmla="*/ 0 w 5029637"/>
              <a:gd name="connsiteY4" fmla="*/ 462823 h 1396243"/>
              <a:gd name="connsiteX5" fmla="*/ 462822 w 5029637"/>
              <a:gd name="connsiteY5" fmla="*/ 0 h 1396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29637" h="1396243">
                <a:moveTo>
                  <a:pt x="462822" y="0"/>
                </a:moveTo>
                <a:lnTo>
                  <a:pt x="5029637" y="0"/>
                </a:lnTo>
                <a:lnTo>
                  <a:pt x="5029637" y="1396243"/>
                </a:lnTo>
                <a:lnTo>
                  <a:pt x="0" y="1396243"/>
                </a:lnTo>
                <a:lnTo>
                  <a:pt x="0" y="462823"/>
                </a:lnTo>
                <a:cubicBezTo>
                  <a:pt x="0" y="207213"/>
                  <a:pt x="207213" y="0"/>
                  <a:pt x="462822" y="0"/>
                </a:cubicBezTo>
                <a:close/>
              </a:path>
            </a:pathLst>
          </a:custGeom>
          <a:solidFill>
            <a:srgbClr val="3C4EBA"/>
          </a:solidFill>
          <a:ln>
            <a:noFill/>
          </a:ln>
          <a:effectLst>
            <a:outerShdw blurRad="203200" dist="50800" dir="10800000" sx="89000" sy="89000" algn="r" rotWithShape="0">
              <a:srgbClr val="596AC9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54" name="PA- 53"/>
          <p:cNvSpPr txBox="1"/>
          <p:nvPr>
            <p:custDataLst>
              <p:tags r:id="rId13"/>
            </p:custDataLst>
          </p:nvPr>
        </p:nvSpPr>
        <p:spPr>
          <a:xfrm>
            <a:off x="7295133" y="5541723"/>
            <a:ext cx="4873718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8800" dirty="0">
                <a:ln>
                  <a:solidFill>
                    <a:srgbClr val="CFD2E5">
                      <a:alpha val="12000"/>
                    </a:srgbClr>
                  </a:solidFill>
                </a:ln>
                <a:noFill/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DESIGN</a:t>
            </a:r>
            <a:endParaRPr lang="zh-CN" altLang="en-US" sz="8800" dirty="0">
              <a:ln>
                <a:solidFill>
                  <a:srgbClr val="CFD2E5">
                    <a:alpha val="12000"/>
                  </a:srgbClr>
                </a:solidFill>
              </a:ln>
              <a:noFill/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pic>
        <p:nvPicPr>
          <p:cNvPr id="20" name="PA- 8" descr="图片包含 人, 穿着, 女人, 西装&#10;&#10;描述已自动生成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904" b="96011" l="2296" r="95281">
                        <a14:foregroundMark x1="69515" y1="67543" x2="59056" y2="88939"/>
                        <a14:foregroundMark x1="59056" y1="88939" x2="70281" y2="81596"/>
                        <a14:foregroundMark x1="70281" y1="81596" x2="62500" y2="77425"/>
                        <a14:foregroundMark x1="44005" y1="70535" x2="44005" y2="70535"/>
                        <a14:foregroundMark x1="44133" y1="70172" x2="44133" y2="70172"/>
                        <a14:foregroundMark x1="54847" y1="92384" x2="58418" y2="96011"/>
                        <a14:foregroundMark x1="88648" y1="66818" x2="74107" y2="83953"/>
                        <a14:foregroundMark x1="92730" y1="67271" x2="76531" y2="85585"/>
                        <a14:foregroundMark x1="76531" y1="85585" x2="73852" y2="86582"/>
                        <a14:foregroundMark x1="48469" y1="70535" x2="48214" y2="73708"/>
                        <a14:foregroundMark x1="72704" y1="78785" x2="81888" y2="70716"/>
                        <a14:foregroundMark x1="81888" y1="70716" x2="86990" y2="82049"/>
                        <a14:foregroundMark x1="86990" y1="82049" x2="80867" y2="86491"/>
                        <a14:foregroundMark x1="95408" y1="72711" x2="92347" y2="61741"/>
                        <a14:foregroundMark x1="92347" y1="61741" x2="88138" y2="55757"/>
                        <a14:foregroundMark x1="22066" y1="43246" x2="46046" y2="46782"/>
                        <a14:foregroundMark x1="46429" y1="35449" x2="46046" y2="54216"/>
                        <a14:foregroundMark x1="44005" y1="44334" x2="53954" y2="54760"/>
                        <a14:foregroundMark x1="53954" y1="54760" x2="55867" y2="59383"/>
                        <a14:foregroundMark x1="29847" y1="55848" x2="43367" y2="58930"/>
                        <a14:foregroundMark x1="43367" y1="58930" x2="47577" y2="57298"/>
                        <a14:foregroundMark x1="51276" y1="57480" x2="33291" y2="59837"/>
                        <a14:foregroundMark x1="33291" y1="59837" x2="33036" y2="59746"/>
                        <a14:foregroundMark x1="12500" y1="52312" x2="8163" y2="67362"/>
                        <a14:foregroundMark x1="8163" y1="67362" x2="24617" y2="61922"/>
                        <a14:foregroundMark x1="24617" y1="61922" x2="24617" y2="61378"/>
                        <a14:foregroundMark x1="2296" y1="62013" x2="8291" y2="71079"/>
                        <a14:foregroundMark x1="8291" y1="71079" x2="9821" y2="71714"/>
                        <a14:foregroundMark x1="49872" y1="54850" x2="52806" y2="66818"/>
                        <a14:foregroundMark x1="52806" y1="66818" x2="51531" y2="63282"/>
                        <a14:foregroundMark x1="47577" y1="30462" x2="47577" y2="35449"/>
                        <a14:foregroundMark x1="45536" y1="14415" x2="46301" y2="34995"/>
                        <a14:foregroundMark x1="46301" y1="34995" x2="46429" y2="35267"/>
                        <a14:foregroundMark x1="46429" y1="9701" x2="59821" y2="5802"/>
                        <a14:foregroundMark x1="59821" y1="5802" x2="60587" y2="5168"/>
                        <a14:foregroundMark x1="57653" y1="1904" x2="57653" y2="1904"/>
                        <a14:foregroundMark x1="69388" y1="13418" x2="69515" y2="13781"/>
                        <a14:foregroundMark x1="70281" y1="13237" x2="70281" y2="13237"/>
                        <a14:backgroundMark x1="49854" y1="53891" x2="49976" y2="54838"/>
                        <a14:backgroundMark x1="47417" y1="34975" x2="47480" y2="354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67373" y="1237425"/>
            <a:ext cx="3505888" cy="4932391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23" name="PA- 22"/>
          <p:cNvSpPr txBox="1"/>
          <p:nvPr>
            <p:custDataLst>
              <p:tags r:id="rId17"/>
            </p:custDataLst>
          </p:nvPr>
        </p:nvSpPr>
        <p:spPr>
          <a:xfrm>
            <a:off x="1545308" y="2192998"/>
            <a:ext cx="5861332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淺色簡約商務</a:t>
            </a:r>
            <a:endParaRPr lang="en-US" altLang="zh-CN" sz="5400" dirty="0">
              <a:solidFill>
                <a:srgbClr val="3C4EBA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  <a:p>
            <a:r>
              <a:rPr lang="zh-CN" altLang="en-US" sz="54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工作彙報演示範本</a:t>
            </a:r>
            <a:endParaRPr lang="zh-CN" altLang="en-US" sz="5400" dirty="0">
              <a:solidFill>
                <a:srgbClr val="3C4EBA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27" name="PA- 3"/>
          <p:cNvSpPr/>
          <p:nvPr>
            <p:custDataLst>
              <p:tags r:id="rId18"/>
            </p:custDataLst>
          </p:nvPr>
        </p:nvSpPr>
        <p:spPr>
          <a:xfrm>
            <a:off x="719498" y="4524446"/>
            <a:ext cx="2629027" cy="646331"/>
          </a:xfrm>
          <a:prstGeom prst="roundRect">
            <a:avLst>
              <a:gd name="adj" fmla="val 16426"/>
            </a:avLst>
          </a:prstGeom>
          <a:solidFill>
            <a:srgbClr val="3C4EBA"/>
          </a:solidFill>
          <a:ln>
            <a:noFill/>
          </a:ln>
          <a:effectLst>
            <a:outerShdw blurRad="266700" dist="342900" dir="5400000" sx="61000" sy="61000" algn="t" rotWithShape="0">
              <a:srgbClr val="596AC9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35" name="PA- 34"/>
          <p:cNvGrpSpPr/>
          <p:nvPr>
            <p:custDataLst>
              <p:tags r:id="rId19"/>
            </p:custDataLst>
          </p:nvPr>
        </p:nvGrpSpPr>
        <p:grpSpPr>
          <a:xfrm>
            <a:off x="250106" y="6407715"/>
            <a:ext cx="443806" cy="189806"/>
            <a:chOff x="11073161" y="401444"/>
            <a:chExt cx="443806" cy="189806"/>
          </a:xfrm>
        </p:grpSpPr>
        <p:sp>
          <p:nvSpPr>
            <p:cNvPr id="33" name="PA- 32"/>
            <p:cNvSpPr/>
            <p:nvPr>
              <p:custDataLst>
                <p:tags r:id="rId20"/>
              </p:custDataLst>
            </p:nvPr>
          </p:nvSpPr>
          <p:spPr>
            <a:xfrm>
              <a:off x="11073161" y="401444"/>
              <a:ext cx="189806" cy="189806"/>
            </a:xfrm>
            <a:prstGeom prst="ellipse">
              <a:avLst/>
            </a:prstGeom>
            <a:solidFill>
              <a:srgbClr val="3C4E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4" name="PA- 33"/>
            <p:cNvSpPr/>
            <p:nvPr>
              <p:custDataLst>
                <p:tags r:id="rId21"/>
              </p:custDataLst>
            </p:nvPr>
          </p:nvSpPr>
          <p:spPr>
            <a:xfrm>
              <a:off x="11327161" y="401444"/>
              <a:ext cx="189806" cy="189806"/>
            </a:xfrm>
            <a:prstGeom prst="ellipse">
              <a:avLst/>
            </a:prstGeom>
            <a:solidFill>
              <a:srgbClr val="FD48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1" name="PA- 3"/>
          <p:cNvSpPr/>
          <p:nvPr>
            <p:custDataLst>
              <p:tags r:id="rId22"/>
            </p:custDataLst>
          </p:nvPr>
        </p:nvSpPr>
        <p:spPr>
          <a:xfrm>
            <a:off x="671224" y="411026"/>
            <a:ext cx="1009566" cy="583384"/>
          </a:xfrm>
          <a:prstGeom prst="roundRect">
            <a:avLst>
              <a:gd name="adj" fmla="val 16426"/>
            </a:avLst>
          </a:prstGeom>
          <a:solidFill>
            <a:srgbClr val="3C4EBA"/>
          </a:solidFill>
          <a:ln>
            <a:noFill/>
          </a:ln>
          <a:effectLst>
            <a:outerShdw blurRad="190500" dist="101600" dir="2700000" algn="t" rotWithShape="0">
              <a:srgbClr val="3C4EBA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32" name="PA- 31"/>
          <p:cNvGrpSpPr/>
          <p:nvPr>
            <p:custDataLst>
              <p:tags r:id="rId23"/>
            </p:custDataLst>
          </p:nvPr>
        </p:nvGrpSpPr>
        <p:grpSpPr>
          <a:xfrm rot="10488158">
            <a:off x="8911196" y="4399207"/>
            <a:ext cx="6185647" cy="5773014"/>
            <a:chOff x="-2874086" y="-2850934"/>
            <a:chExt cx="6185647" cy="5773014"/>
          </a:xfrm>
        </p:grpSpPr>
        <p:sp>
          <p:nvSpPr>
            <p:cNvPr id="36" name="PA- 35"/>
            <p:cNvSpPr/>
            <p:nvPr>
              <p:custDataLst>
                <p:tags r:id="rId24"/>
              </p:custDataLst>
            </p:nvPr>
          </p:nvSpPr>
          <p:spPr>
            <a:xfrm rot="8272422">
              <a:off x="-2874086" y="-2850934"/>
              <a:ext cx="6185647" cy="5773014"/>
            </a:xfrm>
            <a:prstGeom prst="triangl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>
                    <a:lumMod val="45000"/>
                    <a:lumOff val="55000"/>
                    <a:alpha val="36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PA- 37"/>
            <p:cNvSpPr/>
            <p:nvPr>
              <p:custDataLst>
                <p:tags r:id="rId25"/>
              </p:custDataLst>
            </p:nvPr>
          </p:nvSpPr>
          <p:spPr>
            <a:xfrm rot="2548344">
              <a:off x="-2585936" y="-154167"/>
              <a:ext cx="4827535" cy="378326"/>
            </a:xfrm>
            <a:prstGeom prst="rect">
              <a:avLst/>
            </a:prstGeom>
            <a:gradFill>
              <a:gsLst>
                <a:gs pos="100000">
                  <a:schemeClr val="accent1">
                    <a:lumMod val="5000"/>
                    <a:lumOff val="95000"/>
                    <a:alpha val="0"/>
                  </a:schemeClr>
                </a:gs>
                <a:gs pos="0">
                  <a:schemeClr val="accent1">
                    <a:lumMod val="45000"/>
                    <a:lumOff val="55000"/>
                    <a:alpha val="28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8" name="PA- 27"/>
          <p:cNvSpPr txBox="1"/>
          <p:nvPr>
            <p:custDataLst>
              <p:tags r:id="rId26"/>
            </p:custDataLst>
          </p:nvPr>
        </p:nvSpPr>
        <p:spPr>
          <a:xfrm>
            <a:off x="824715" y="471886"/>
            <a:ext cx="7025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chemeClr val="bg1"/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YOUR LOGO</a:t>
            </a:r>
            <a:endParaRPr lang="zh-CN" altLang="en-US" sz="1200" dirty="0">
              <a:solidFill>
                <a:schemeClr val="bg1"/>
              </a:solidFill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sp>
        <p:nvSpPr>
          <p:cNvPr id="59" name="PA- 22"/>
          <p:cNvSpPr txBox="1"/>
          <p:nvPr>
            <p:custDataLst>
              <p:tags r:id="rId27"/>
            </p:custDataLst>
          </p:nvPr>
        </p:nvSpPr>
        <p:spPr>
          <a:xfrm>
            <a:off x="1108204" y="4660518"/>
            <a:ext cx="1893493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彙報人：</a:t>
            </a:r>
            <a:r>
              <a:rPr lang="en-US" altLang="zh-CN" sz="20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xxx</a:t>
            </a:r>
            <a:endParaRPr lang="zh-CN" altLang="en-US" sz="2000" dirty="0">
              <a:solidFill>
                <a:schemeClr val="bg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60" name="PA- 59"/>
          <p:cNvSpPr txBox="1"/>
          <p:nvPr>
            <p:custDataLst>
              <p:tags r:id="rId28"/>
            </p:custDataLst>
          </p:nvPr>
        </p:nvSpPr>
        <p:spPr>
          <a:xfrm>
            <a:off x="1523815" y="3771686"/>
            <a:ext cx="5789857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dirty="0">
                <a:solidFill>
                  <a:srgbClr val="3C4EBA">
                    <a:alpha val="45000"/>
                  </a:srgbClr>
                </a:solidFill>
                <a:effectLst/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Work Debriefing Presentation Template</a:t>
            </a:r>
            <a:endParaRPr lang="en-US" altLang="zh-CN" dirty="0">
              <a:solidFill>
                <a:srgbClr val="3C4EBA">
                  <a:alpha val="45000"/>
                </a:srgbClr>
              </a:solidFill>
              <a:effectLst/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</p:spTree>
    <p:custDataLst>
      <p:tags r:id="rId29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2192"/>
            <a:ext cx="12192000" cy="6833615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-24680" y="2132856"/>
            <a:ext cx="11136560" cy="2539841"/>
            <a:chOff x="-7225480" y="2312670"/>
            <a:chExt cx="11136560" cy="2539841"/>
          </a:xfrm>
        </p:grpSpPr>
        <p:cxnSp>
          <p:nvCxnSpPr>
            <p:cNvPr id="56" name="直接连接符 55"/>
            <p:cNvCxnSpPr/>
            <p:nvPr/>
          </p:nvCxnSpPr>
          <p:spPr>
            <a:xfrm>
              <a:off x="-7225480" y="2312670"/>
              <a:ext cx="9416415" cy="0"/>
            </a:xfrm>
            <a:prstGeom prst="line">
              <a:avLst/>
            </a:prstGeom>
            <a:ln w="571500" cap="rnd">
              <a:solidFill>
                <a:schemeClr val="bg1"/>
              </a:solidFill>
            </a:ln>
            <a:effectLst>
              <a:outerShdw blurRad="304800" dist="38100" dir="8100000" algn="tr" rotWithShape="0">
                <a:srgbClr val="3C4EBA">
                  <a:alpha val="20000"/>
                </a:srgb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直接连接符 56"/>
            <p:cNvCxnSpPr/>
            <p:nvPr/>
          </p:nvCxnSpPr>
          <p:spPr>
            <a:xfrm>
              <a:off x="-4449895" y="3581400"/>
              <a:ext cx="6640830" cy="0"/>
            </a:xfrm>
            <a:prstGeom prst="line">
              <a:avLst/>
            </a:prstGeom>
            <a:ln w="571500">
              <a:solidFill>
                <a:schemeClr val="bg1"/>
              </a:solidFill>
            </a:ln>
            <a:effectLst>
              <a:outerShdw blurRad="304800" dist="38100" dir="8100000" algn="tr" rotWithShape="0">
                <a:srgbClr val="3C4EBA">
                  <a:alpha val="20000"/>
                </a:srgb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接连接符 57"/>
            <p:cNvCxnSpPr/>
            <p:nvPr/>
          </p:nvCxnSpPr>
          <p:spPr>
            <a:xfrm>
              <a:off x="-4453150" y="4852511"/>
              <a:ext cx="8364230" cy="0"/>
            </a:xfrm>
            <a:prstGeom prst="line">
              <a:avLst/>
            </a:prstGeom>
            <a:ln w="571500" cap="rnd">
              <a:solidFill>
                <a:schemeClr val="bg1"/>
              </a:solidFill>
            </a:ln>
            <a:effectLst>
              <a:outerShdw blurRad="304800" dist="38100" dir="8100000" algn="tr" rotWithShape="0">
                <a:srgbClr val="3C4EBA">
                  <a:alpha val="20000"/>
                </a:srgb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弧形 58"/>
            <p:cNvSpPr/>
            <p:nvPr/>
          </p:nvSpPr>
          <p:spPr>
            <a:xfrm>
              <a:off x="1551967" y="2313145"/>
              <a:ext cx="1271428" cy="1268255"/>
            </a:xfrm>
            <a:prstGeom prst="arc">
              <a:avLst>
                <a:gd name="adj1" fmla="val 16200000"/>
                <a:gd name="adj2" fmla="val 5395525"/>
              </a:avLst>
            </a:prstGeom>
            <a:noFill/>
            <a:ln w="5715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0" name="弧形 59"/>
            <p:cNvSpPr/>
            <p:nvPr/>
          </p:nvSpPr>
          <p:spPr>
            <a:xfrm>
              <a:off x="-5082354" y="3581082"/>
              <a:ext cx="1271429" cy="1271429"/>
            </a:xfrm>
            <a:prstGeom prst="arc">
              <a:avLst>
                <a:gd name="adj1" fmla="val 5437418"/>
                <a:gd name="adj2" fmla="val 16204037"/>
              </a:avLst>
            </a:prstGeom>
            <a:noFill/>
            <a:ln w="5715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PA- 3"/>
          <p:cNvSpPr/>
          <p:nvPr>
            <p:custDataLst>
              <p:tags r:id="rId2"/>
            </p:custDataLst>
          </p:nvPr>
        </p:nvSpPr>
        <p:spPr>
          <a:xfrm flipV="1">
            <a:off x="0" y="0"/>
            <a:ext cx="12192000" cy="887158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bg1">
              <a:alpha val="33000"/>
            </a:schemeClr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" name="PA- 3"/>
          <p:cNvSpPr/>
          <p:nvPr>
            <p:custDataLst>
              <p:tags r:id="rId3"/>
            </p:custDataLst>
          </p:nvPr>
        </p:nvSpPr>
        <p:spPr>
          <a:xfrm flipV="1">
            <a:off x="59668" y="0"/>
            <a:ext cx="12072664" cy="764704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bg1"/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504406" y="251937"/>
            <a:ext cx="328733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請在此輸入標題</a:t>
            </a:r>
            <a:endParaRPr lang="zh-CN" altLang="en-US" sz="3200" dirty="0">
              <a:solidFill>
                <a:srgbClr val="3C4EBA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8" name="PA- 3"/>
          <p:cNvSpPr/>
          <p:nvPr>
            <p:custDataLst>
              <p:tags r:id="rId4"/>
            </p:custDataLst>
          </p:nvPr>
        </p:nvSpPr>
        <p:spPr>
          <a:xfrm>
            <a:off x="10704698" y="181320"/>
            <a:ext cx="1009566" cy="583384"/>
          </a:xfrm>
          <a:prstGeom prst="roundRect">
            <a:avLst>
              <a:gd name="adj" fmla="val 16426"/>
            </a:avLst>
          </a:prstGeom>
          <a:solidFill>
            <a:srgbClr val="596AC9"/>
          </a:solidFill>
          <a:ln>
            <a:noFill/>
          </a:ln>
          <a:effectLst>
            <a:outerShdw blurRad="304800" dist="101600" dir="2700000" algn="t" rotWithShape="0">
              <a:srgbClr val="3C4EBA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" name="PA- 27"/>
          <p:cNvSpPr txBox="1"/>
          <p:nvPr>
            <p:custDataLst>
              <p:tags r:id="rId5"/>
            </p:custDataLst>
          </p:nvPr>
        </p:nvSpPr>
        <p:spPr>
          <a:xfrm>
            <a:off x="10858189" y="225872"/>
            <a:ext cx="7025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chemeClr val="bg1"/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YOUR LOGO</a:t>
            </a:r>
            <a:endParaRPr lang="zh-CN" altLang="en-US" sz="1200" dirty="0">
              <a:solidFill>
                <a:schemeClr val="bg1"/>
              </a:solidFill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grpSp>
        <p:nvGrpSpPr>
          <p:cNvPr id="53" name="PA- 52" hidden="1"/>
          <p:cNvGrpSpPr/>
          <p:nvPr>
            <p:custDataLst>
              <p:tags r:id="rId6"/>
            </p:custDataLst>
          </p:nvPr>
        </p:nvGrpSpPr>
        <p:grpSpPr>
          <a:xfrm>
            <a:off x="589595" y="1340768"/>
            <a:ext cx="11051021" cy="4767557"/>
            <a:chOff x="1055441" y="1340768"/>
            <a:chExt cx="10439052" cy="4767557"/>
          </a:xfrm>
        </p:grpSpPr>
        <p:sp>
          <p:nvSpPr>
            <p:cNvPr id="48" name="PA- 3" hidden="1"/>
            <p:cNvSpPr/>
            <p:nvPr>
              <p:custDataLst>
                <p:tags r:id="rId7"/>
              </p:custDataLst>
            </p:nvPr>
          </p:nvSpPr>
          <p:spPr>
            <a:xfrm>
              <a:off x="1055441" y="1340768"/>
              <a:ext cx="10439052" cy="4767557"/>
            </a:xfrm>
            <a:prstGeom prst="roundRect">
              <a:avLst>
                <a:gd name="adj" fmla="val 4232"/>
              </a:avLst>
            </a:prstGeom>
            <a:solidFill>
              <a:schemeClr val="bg1">
                <a:alpha val="33000"/>
              </a:schemeClr>
            </a:solidFill>
            <a:ln w="254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9" name="PA- 3" hidden="1"/>
            <p:cNvSpPr/>
            <p:nvPr>
              <p:custDataLst>
                <p:tags r:id="rId8"/>
              </p:custDataLst>
            </p:nvPr>
          </p:nvSpPr>
          <p:spPr>
            <a:xfrm>
              <a:off x="1123782" y="1410118"/>
              <a:ext cx="10302370" cy="4611170"/>
            </a:xfrm>
            <a:prstGeom prst="roundRect">
              <a:avLst>
                <a:gd name="adj" fmla="val 4232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cxnSp>
        <p:nvCxnSpPr>
          <p:cNvPr id="10" name="直接连接符 9"/>
          <p:cNvCxnSpPr/>
          <p:nvPr/>
        </p:nvCxnSpPr>
        <p:spPr>
          <a:xfrm>
            <a:off x="0" y="2160270"/>
            <a:ext cx="9416415" cy="0"/>
          </a:xfrm>
          <a:prstGeom prst="line">
            <a:avLst/>
          </a:prstGeom>
          <a:ln w="19050">
            <a:solidFill>
              <a:srgbClr val="3C4EBA"/>
            </a:solidFill>
          </a:ln>
          <a:effectLst>
            <a:outerShdw blurRad="304800" dist="38100" dir="8100000" algn="tr" rotWithShape="0">
              <a:srgbClr val="3C4EBA">
                <a:alpha val="2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2775585" y="3429000"/>
            <a:ext cx="6640830" cy="0"/>
          </a:xfrm>
          <a:prstGeom prst="line">
            <a:avLst/>
          </a:prstGeom>
          <a:ln w="19050">
            <a:solidFill>
              <a:srgbClr val="3C4EBA"/>
            </a:solidFill>
          </a:ln>
          <a:effectLst>
            <a:outerShdw blurRad="304800" dist="38100" dir="8100000" algn="tr" rotWithShape="0">
              <a:srgbClr val="3C4EBA">
                <a:alpha val="2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2772330" y="4700111"/>
            <a:ext cx="8364230" cy="0"/>
          </a:xfrm>
          <a:prstGeom prst="line">
            <a:avLst/>
          </a:prstGeom>
          <a:ln w="19050">
            <a:solidFill>
              <a:srgbClr val="FD4839"/>
            </a:solidFill>
          </a:ln>
          <a:effectLst>
            <a:outerShdw blurRad="304800" dist="38100" dir="8100000" algn="tr" rotWithShape="0">
              <a:srgbClr val="3C4EBA">
                <a:alpha val="2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弧形 12"/>
          <p:cNvSpPr/>
          <p:nvPr/>
        </p:nvSpPr>
        <p:spPr>
          <a:xfrm>
            <a:off x="8777447" y="2160745"/>
            <a:ext cx="1271428" cy="1268255"/>
          </a:xfrm>
          <a:prstGeom prst="arc">
            <a:avLst>
              <a:gd name="adj1" fmla="val 16200000"/>
              <a:gd name="adj2" fmla="val 5395525"/>
            </a:avLst>
          </a:prstGeom>
          <a:ln w="19050">
            <a:gradFill>
              <a:gsLst>
                <a:gs pos="0">
                  <a:srgbClr val="3C4EBA"/>
                </a:gs>
                <a:gs pos="47000">
                  <a:schemeClr val="accent1">
                    <a:lumMod val="45000"/>
                    <a:lumOff val="55000"/>
                  </a:schemeClr>
                </a:gs>
                <a:gs pos="100000">
                  <a:srgbClr val="3C4EBA"/>
                </a:gs>
              </a:gsLst>
              <a:lin ang="5400000" scaled="1"/>
            </a:gradFill>
          </a:ln>
          <a:effectLst>
            <a:outerShdw blurRad="304800" dist="38100" dir="8100000" algn="tr" rotWithShape="0">
              <a:srgbClr val="3C4EBA">
                <a:alpha val="2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弧形 13"/>
          <p:cNvSpPr/>
          <p:nvPr/>
        </p:nvSpPr>
        <p:spPr>
          <a:xfrm>
            <a:off x="2143126" y="3428682"/>
            <a:ext cx="1271429" cy="1271429"/>
          </a:xfrm>
          <a:prstGeom prst="arc">
            <a:avLst>
              <a:gd name="adj1" fmla="val 5437418"/>
              <a:gd name="adj2" fmla="val 16204037"/>
            </a:avLst>
          </a:prstGeom>
          <a:ln w="19050">
            <a:gradFill>
              <a:gsLst>
                <a:gs pos="0">
                  <a:srgbClr val="3C4EBA"/>
                </a:gs>
                <a:gs pos="52000">
                  <a:schemeClr val="accent1">
                    <a:lumMod val="45000"/>
                    <a:lumOff val="55000"/>
                  </a:schemeClr>
                </a:gs>
                <a:gs pos="100000">
                  <a:srgbClr val="FD4839"/>
                </a:gs>
              </a:gsLst>
              <a:lin ang="5400000" scaled="1"/>
            </a:gradFill>
          </a:ln>
          <a:effectLst>
            <a:outerShdw blurRad="304800" dist="38100" dir="8100000" algn="tr" rotWithShape="0">
              <a:srgbClr val="3C4EBA">
                <a:alpha val="2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2011357" y="2274116"/>
            <a:ext cx="84455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dist"/>
            <a:r>
              <a:rPr lang="en-US" altLang="zh-CN" dirty="0">
                <a:solidFill>
                  <a:srgbClr val="3C4EBA"/>
                </a:solidFill>
                <a:latin typeface="+mj-lt"/>
              </a:rPr>
              <a:t>20XX</a:t>
            </a:r>
            <a:endParaRPr lang="zh-CN" altLang="en-US" dirty="0">
              <a:solidFill>
                <a:srgbClr val="3C4EBA"/>
              </a:solidFill>
              <a:latin typeface="+mj-lt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467328" y="2574982"/>
            <a:ext cx="2023182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dirty="0">
                <a:solidFill>
                  <a:srgbClr val="3C4EBA"/>
                </a:solidFill>
              </a:rPr>
              <a:t>設計讓你的輸出觀點更加犀利</a:t>
            </a:r>
            <a:endParaRPr lang="zh-CN" altLang="en-US" sz="1400" dirty="0">
              <a:solidFill>
                <a:srgbClr val="3C4EBA"/>
              </a:solidFill>
            </a:endParaRPr>
          </a:p>
        </p:txBody>
      </p:sp>
      <p:sp>
        <p:nvSpPr>
          <p:cNvPr id="17" name="椭圆 16"/>
          <p:cNvSpPr/>
          <p:nvPr/>
        </p:nvSpPr>
        <p:spPr>
          <a:xfrm>
            <a:off x="2383621" y="2110258"/>
            <a:ext cx="100024" cy="100024"/>
          </a:xfrm>
          <a:prstGeom prst="ellipse">
            <a:avLst/>
          </a:prstGeom>
          <a:solidFill>
            <a:schemeClr val="bg1"/>
          </a:solidFill>
          <a:ln w="63500">
            <a:solidFill>
              <a:srgbClr val="3C4EB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/>
          <p:nvPr/>
        </p:nvSpPr>
        <p:spPr>
          <a:xfrm>
            <a:off x="4417583" y="2110258"/>
            <a:ext cx="100024" cy="100024"/>
          </a:xfrm>
          <a:prstGeom prst="ellipse">
            <a:avLst/>
          </a:prstGeom>
          <a:solidFill>
            <a:schemeClr val="bg1"/>
          </a:solidFill>
          <a:ln w="63500">
            <a:solidFill>
              <a:srgbClr val="3C4EB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椭圆 18"/>
          <p:cNvSpPr/>
          <p:nvPr/>
        </p:nvSpPr>
        <p:spPr>
          <a:xfrm>
            <a:off x="6451545" y="2110258"/>
            <a:ext cx="100024" cy="100024"/>
          </a:xfrm>
          <a:prstGeom prst="ellipse">
            <a:avLst/>
          </a:prstGeom>
          <a:solidFill>
            <a:schemeClr val="bg1"/>
          </a:solidFill>
          <a:ln w="63500">
            <a:solidFill>
              <a:srgbClr val="3C4EB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椭圆 19"/>
          <p:cNvSpPr/>
          <p:nvPr/>
        </p:nvSpPr>
        <p:spPr>
          <a:xfrm>
            <a:off x="8485507" y="2110258"/>
            <a:ext cx="100024" cy="100024"/>
          </a:xfrm>
          <a:prstGeom prst="ellipse">
            <a:avLst/>
          </a:prstGeom>
          <a:solidFill>
            <a:schemeClr val="bg1"/>
          </a:solidFill>
          <a:ln w="63500">
            <a:solidFill>
              <a:srgbClr val="3C4EB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椭圆 20"/>
          <p:cNvSpPr/>
          <p:nvPr/>
        </p:nvSpPr>
        <p:spPr>
          <a:xfrm>
            <a:off x="4417583" y="3378988"/>
            <a:ext cx="100024" cy="100024"/>
          </a:xfrm>
          <a:prstGeom prst="ellipse">
            <a:avLst/>
          </a:prstGeom>
          <a:solidFill>
            <a:schemeClr val="bg1"/>
          </a:solidFill>
          <a:ln w="63500">
            <a:solidFill>
              <a:srgbClr val="3C4EB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椭圆 21"/>
          <p:cNvSpPr/>
          <p:nvPr/>
        </p:nvSpPr>
        <p:spPr>
          <a:xfrm>
            <a:off x="6451545" y="3378988"/>
            <a:ext cx="100024" cy="100024"/>
          </a:xfrm>
          <a:prstGeom prst="ellipse">
            <a:avLst/>
          </a:prstGeom>
          <a:solidFill>
            <a:schemeClr val="bg1"/>
          </a:solidFill>
          <a:ln w="63500">
            <a:solidFill>
              <a:srgbClr val="3C4EB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椭圆 22"/>
          <p:cNvSpPr/>
          <p:nvPr/>
        </p:nvSpPr>
        <p:spPr>
          <a:xfrm>
            <a:off x="8485507" y="3378988"/>
            <a:ext cx="100024" cy="100024"/>
          </a:xfrm>
          <a:prstGeom prst="ellipse">
            <a:avLst/>
          </a:prstGeom>
          <a:solidFill>
            <a:schemeClr val="bg1"/>
          </a:solidFill>
          <a:ln w="63500">
            <a:solidFill>
              <a:srgbClr val="3C4EB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椭圆 23"/>
          <p:cNvSpPr/>
          <p:nvPr/>
        </p:nvSpPr>
        <p:spPr>
          <a:xfrm>
            <a:off x="4417583" y="4647718"/>
            <a:ext cx="100024" cy="100024"/>
          </a:xfrm>
          <a:prstGeom prst="ellipse">
            <a:avLst/>
          </a:prstGeom>
          <a:solidFill>
            <a:schemeClr val="bg1"/>
          </a:solidFill>
          <a:ln w="63500">
            <a:solidFill>
              <a:srgbClr val="FD48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椭圆 24"/>
          <p:cNvSpPr/>
          <p:nvPr/>
        </p:nvSpPr>
        <p:spPr>
          <a:xfrm>
            <a:off x="6451545" y="4647718"/>
            <a:ext cx="100024" cy="100024"/>
          </a:xfrm>
          <a:prstGeom prst="ellipse">
            <a:avLst/>
          </a:prstGeom>
          <a:solidFill>
            <a:schemeClr val="bg1"/>
          </a:solidFill>
          <a:ln w="63500">
            <a:solidFill>
              <a:srgbClr val="FD48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椭圆 25"/>
          <p:cNvSpPr/>
          <p:nvPr/>
        </p:nvSpPr>
        <p:spPr>
          <a:xfrm>
            <a:off x="8485507" y="4647718"/>
            <a:ext cx="100024" cy="100024"/>
          </a:xfrm>
          <a:prstGeom prst="ellipse">
            <a:avLst/>
          </a:prstGeom>
          <a:solidFill>
            <a:schemeClr val="bg1"/>
          </a:solidFill>
          <a:ln w="63500">
            <a:solidFill>
              <a:srgbClr val="FD48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文本框 26"/>
          <p:cNvSpPr txBox="1"/>
          <p:nvPr/>
        </p:nvSpPr>
        <p:spPr>
          <a:xfrm>
            <a:off x="4034540" y="2274116"/>
            <a:ext cx="84455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dist"/>
            <a:r>
              <a:rPr lang="en-US" altLang="zh-CN" dirty="0">
                <a:solidFill>
                  <a:srgbClr val="3C4EBA"/>
                </a:solidFill>
                <a:latin typeface="+mj-lt"/>
              </a:rPr>
              <a:t>20XX</a:t>
            </a:r>
            <a:endParaRPr lang="zh-CN" altLang="en-US" dirty="0">
              <a:solidFill>
                <a:srgbClr val="3C4EBA"/>
              </a:solidFill>
              <a:latin typeface="+mj-lt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3490509" y="2574982"/>
            <a:ext cx="2023181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dirty="0">
                <a:solidFill>
                  <a:srgbClr val="3C4EBA"/>
                </a:solidFill>
              </a:rPr>
              <a:t>設計讓你的輸出觀點更加犀利</a:t>
            </a:r>
            <a:endParaRPr lang="zh-CN" altLang="en-US" sz="1400" dirty="0">
              <a:solidFill>
                <a:srgbClr val="3C4EBA"/>
              </a:solidFill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6061121" y="2274116"/>
            <a:ext cx="84455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dist"/>
            <a:r>
              <a:rPr lang="en-US" altLang="zh-CN" dirty="0">
                <a:solidFill>
                  <a:srgbClr val="3C4EBA"/>
                </a:solidFill>
                <a:latin typeface="+mj-lt"/>
              </a:rPr>
              <a:t>20XX</a:t>
            </a:r>
            <a:endParaRPr lang="zh-CN" altLang="en-US" dirty="0">
              <a:solidFill>
                <a:srgbClr val="3C4EBA"/>
              </a:solidFill>
              <a:latin typeface="+mj-lt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5517091" y="2574982"/>
            <a:ext cx="2047684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dirty="0">
                <a:solidFill>
                  <a:srgbClr val="3C4EBA"/>
                </a:solidFill>
              </a:rPr>
              <a:t>設計讓你的輸出觀點更加犀利</a:t>
            </a:r>
            <a:endParaRPr lang="zh-CN" altLang="en-US" sz="1400" dirty="0">
              <a:solidFill>
                <a:srgbClr val="3C4EBA"/>
              </a:solidFill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8108807" y="2274116"/>
            <a:ext cx="84455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dist"/>
            <a:r>
              <a:rPr lang="en-US" altLang="zh-CN" dirty="0">
                <a:solidFill>
                  <a:srgbClr val="3C4EBA"/>
                </a:solidFill>
                <a:latin typeface="+mj-lt"/>
              </a:rPr>
              <a:t>20XX</a:t>
            </a:r>
            <a:endParaRPr lang="zh-CN" altLang="en-US" dirty="0">
              <a:solidFill>
                <a:srgbClr val="3C4EBA"/>
              </a:solidFill>
              <a:latin typeface="+mj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7564777" y="2574982"/>
            <a:ext cx="2059614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dirty="0">
                <a:solidFill>
                  <a:srgbClr val="3C4EBA"/>
                </a:solidFill>
              </a:rPr>
              <a:t>設計讓你的輸出觀點更加犀利</a:t>
            </a:r>
            <a:endParaRPr lang="zh-CN" altLang="en-US" sz="1400" dirty="0">
              <a:solidFill>
                <a:srgbClr val="3C4EBA"/>
              </a:solidFill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4034540" y="3542845"/>
            <a:ext cx="84455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dist"/>
            <a:r>
              <a:rPr lang="en-US" altLang="zh-CN" dirty="0">
                <a:solidFill>
                  <a:srgbClr val="3C4EBA"/>
                </a:solidFill>
                <a:latin typeface="+mj-lt"/>
              </a:rPr>
              <a:t>20XX</a:t>
            </a:r>
            <a:endParaRPr lang="zh-CN" altLang="en-US" dirty="0">
              <a:solidFill>
                <a:srgbClr val="3C4EBA"/>
              </a:solidFill>
              <a:latin typeface="+mj-lt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3490510" y="3881399"/>
            <a:ext cx="202657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dirty="0">
                <a:solidFill>
                  <a:srgbClr val="3C4EBA"/>
                </a:solidFill>
              </a:rPr>
              <a:t>設計讓你的輸出觀點更加犀利</a:t>
            </a:r>
            <a:endParaRPr lang="zh-CN" altLang="en-US" sz="1400" dirty="0">
              <a:solidFill>
                <a:srgbClr val="3C4EBA"/>
              </a:solidFill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6061121" y="3542845"/>
            <a:ext cx="84455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dist"/>
            <a:r>
              <a:rPr lang="en-US" altLang="zh-CN" dirty="0">
                <a:solidFill>
                  <a:srgbClr val="3C4EBA"/>
                </a:solidFill>
                <a:latin typeface="+mj-lt"/>
              </a:rPr>
              <a:t>20XX</a:t>
            </a:r>
            <a:endParaRPr lang="zh-CN" altLang="en-US" dirty="0">
              <a:solidFill>
                <a:srgbClr val="3C4EBA"/>
              </a:solidFill>
              <a:latin typeface="+mj-lt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5517091" y="3881399"/>
            <a:ext cx="2047684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400">
                <a:solidFill>
                  <a:srgbClr val="002060"/>
                </a:solidFill>
              </a:defRPr>
            </a:lvl1pPr>
          </a:lstStyle>
          <a:p>
            <a:r>
              <a:rPr lang="zh-CN" altLang="en-US" dirty="0">
                <a:solidFill>
                  <a:srgbClr val="3C4EBA"/>
                </a:solidFill>
              </a:rPr>
              <a:t>設計讓你的輸出觀點更加犀利</a:t>
            </a:r>
            <a:endParaRPr lang="zh-CN" altLang="en-US" dirty="0">
              <a:solidFill>
                <a:srgbClr val="3C4EBA"/>
              </a:solidFill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8108807" y="3542845"/>
            <a:ext cx="84455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dist"/>
            <a:r>
              <a:rPr lang="en-US" altLang="zh-CN" dirty="0">
                <a:solidFill>
                  <a:srgbClr val="3C4EBA"/>
                </a:solidFill>
                <a:latin typeface="+mj-lt"/>
              </a:rPr>
              <a:t>20XX</a:t>
            </a:r>
            <a:endParaRPr lang="zh-CN" altLang="en-US" dirty="0">
              <a:solidFill>
                <a:srgbClr val="3C4EBA"/>
              </a:solidFill>
              <a:latin typeface="+mj-lt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7564777" y="3881399"/>
            <a:ext cx="2059614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dirty="0">
                <a:solidFill>
                  <a:srgbClr val="3C4EBA"/>
                </a:solidFill>
              </a:rPr>
              <a:t>設計讓你的輸出觀點更加犀利</a:t>
            </a:r>
            <a:endParaRPr lang="zh-CN" altLang="en-US" sz="1400" dirty="0">
              <a:solidFill>
                <a:srgbClr val="3C4EBA"/>
              </a:solidFill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4034540" y="4809752"/>
            <a:ext cx="84455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dist"/>
            <a:r>
              <a:rPr lang="en-US" altLang="zh-CN" dirty="0">
                <a:solidFill>
                  <a:srgbClr val="FD4839"/>
                </a:solidFill>
                <a:latin typeface="+mj-lt"/>
              </a:rPr>
              <a:t>20XX</a:t>
            </a:r>
            <a:endParaRPr lang="en-US" altLang="zh-CN" dirty="0">
              <a:solidFill>
                <a:srgbClr val="FD4839"/>
              </a:solidFill>
              <a:latin typeface="+mj-lt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3490509" y="5148306"/>
            <a:ext cx="2026579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dirty="0">
                <a:solidFill>
                  <a:srgbClr val="FD4839"/>
                </a:solidFill>
              </a:rPr>
              <a:t>設計讓你的輸出觀點更加犀利</a:t>
            </a:r>
            <a:endParaRPr lang="zh-CN" altLang="en-US" sz="1400" dirty="0">
              <a:solidFill>
                <a:srgbClr val="FD4839"/>
              </a:solidFill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6061121" y="4809752"/>
            <a:ext cx="84455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dist"/>
            <a:r>
              <a:rPr lang="en-US" altLang="zh-CN" dirty="0">
                <a:solidFill>
                  <a:srgbClr val="FD4839"/>
                </a:solidFill>
                <a:latin typeface="+mj-lt"/>
              </a:rPr>
              <a:t>20XX</a:t>
            </a:r>
            <a:endParaRPr lang="en-US" altLang="zh-CN" dirty="0">
              <a:solidFill>
                <a:srgbClr val="FD4839"/>
              </a:solidFill>
              <a:latin typeface="+mj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5517090" y="5148306"/>
            <a:ext cx="20476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dirty="0">
                <a:solidFill>
                  <a:srgbClr val="FD4839"/>
                </a:solidFill>
              </a:rPr>
              <a:t>設計讓你的輸出觀點更加犀利</a:t>
            </a:r>
            <a:endParaRPr lang="zh-CN" altLang="en-US" sz="1400" dirty="0">
              <a:solidFill>
                <a:srgbClr val="FD4839"/>
              </a:solidFill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8108807" y="4809752"/>
            <a:ext cx="84455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dist"/>
            <a:r>
              <a:rPr lang="en-US" altLang="zh-CN" dirty="0">
                <a:solidFill>
                  <a:srgbClr val="FD4839"/>
                </a:solidFill>
                <a:latin typeface="+mj-lt"/>
              </a:rPr>
              <a:t>20XX</a:t>
            </a:r>
            <a:endParaRPr lang="en-US" altLang="zh-CN" dirty="0">
              <a:solidFill>
                <a:srgbClr val="FD4839"/>
              </a:solidFill>
              <a:latin typeface="+mj-lt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7564776" y="5148306"/>
            <a:ext cx="20596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dirty="0">
                <a:solidFill>
                  <a:srgbClr val="FD4839"/>
                </a:solidFill>
              </a:rPr>
              <a:t>設計讓你的輸出觀點更加犀利</a:t>
            </a:r>
            <a:endParaRPr lang="zh-CN" altLang="en-US" sz="1400" dirty="0">
              <a:solidFill>
                <a:srgbClr val="FD4839"/>
              </a:solidFill>
            </a:endParaRPr>
          </a:p>
        </p:txBody>
      </p:sp>
      <p:pic>
        <p:nvPicPr>
          <p:cNvPr id="47" name="图片 46" descr="手里拿着电子设备&#10;&#10;中度可信度描述已自动生成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0977" y="4541204"/>
            <a:ext cx="1271428" cy="3280284"/>
          </a:xfrm>
          <a:prstGeom prst="rect">
            <a:avLst/>
          </a:prstGeom>
          <a:effectLst>
            <a:outerShdw blurRad="304800" dist="38100" dir="8100000" algn="tr" rotWithShape="0">
              <a:srgbClr val="3C4EBA">
                <a:alpha val="20000"/>
              </a:srgbClr>
            </a:outerShdw>
          </a:effectLst>
        </p:spPr>
      </p:pic>
      <p:grpSp>
        <p:nvGrpSpPr>
          <p:cNvPr id="50" name="PA- 34"/>
          <p:cNvGrpSpPr/>
          <p:nvPr>
            <p:custDataLst>
              <p:tags r:id="rId10"/>
            </p:custDataLst>
          </p:nvPr>
        </p:nvGrpSpPr>
        <p:grpSpPr>
          <a:xfrm>
            <a:off x="712426" y="6404882"/>
            <a:ext cx="443806" cy="189806"/>
            <a:chOff x="11073161" y="401444"/>
            <a:chExt cx="443806" cy="189806"/>
          </a:xfrm>
        </p:grpSpPr>
        <p:sp>
          <p:nvSpPr>
            <p:cNvPr id="51" name="PA- 32"/>
            <p:cNvSpPr/>
            <p:nvPr>
              <p:custDataLst>
                <p:tags r:id="rId11"/>
              </p:custDataLst>
            </p:nvPr>
          </p:nvSpPr>
          <p:spPr>
            <a:xfrm>
              <a:off x="11073161" y="401444"/>
              <a:ext cx="189806" cy="189806"/>
            </a:xfrm>
            <a:prstGeom prst="ellipse">
              <a:avLst/>
            </a:prstGeom>
            <a:solidFill>
              <a:srgbClr val="3C4E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2" name="PA- 33"/>
            <p:cNvSpPr/>
            <p:nvPr>
              <p:custDataLst>
                <p:tags r:id="rId12"/>
              </p:custDataLst>
            </p:nvPr>
          </p:nvSpPr>
          <p:spPr>
            <a:xfrm>
              <a:off x="11327161" y="401444"/>
              <a:ext cx="189806" cy="189806"/>
            </a:xfrm>
            <a:prstGeom prst="ellipse">
              <a:avLst/>
            </a:prstGeom>
            <a:solidFill>
              <a:srgbClr val="FD48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4" name="PA- 25"/>
          <p:cNvSpPr/>
          <p:nvPr>
            <p:custDataLst>
              <p:tags r:id="rId13"/>
            </p:custDataLst>
          </p:nvPr>
        </p:nvSpPr>
        <p:spPr>
          <a:xfrm>
            <a:off x="10858189" y="1669255"/>
            <a:ext cx="161731" cy="289392"/>
          </a:xfrm>
          <a:custGeom>
            <a:avLst/>
            <a:gdLst>
              <a:gd name="connsiteX0" fmla="*/ 0 w 358140"/>
              <a:gd name="connsiteY0" fmla="*/ 0 h 640835"/>
              <a:gd name="connsiteX1" fmla="*/ 358140 w 358140"/>
              <a:gd name="connsiteY1" fmla="*/ 0 h 640835"/>
              <a:gd name="connsiteX2" fmla="*/ 358140 w 358140"/>
              <a:gd name="connsiteY2" fmla="*/ 637803 h 640835"/>
              <a:gd name="connsiteX3" fmla="*/ 186692 w 358140"/>
              <a:gd name="connsiteY3" fmla="*/ 510662 h 640835"/>
              <a:gd name="connsiteX4" fmla="*/ 0 w 358140"/>
              <a:gd name="connsiteY4" fmla="*/ 640835 h 640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8140" h="640835">
                <a:moveTo>
                  <a:pt x="0" y="0"/>
                </a:moveTo>
                <a:lnTo>
                  <a:pt x="358140" y="0"/>
                </a:lnTo>
                <a:lnTo>
                  <a:pt x="358140" y="637803"/>
                </a:lnTo>
                <a:lnTo>
                  <a:pt x="186692" y="510662"/>
                </a:lnTo>
                <a:lnTo>
                  <a:pt x="0" y="640835"/>
                </a:lnTo>
                <a:close/>
              </a:path>
            </a:pathLst>
          </a:custGeom>
          <a:solidFill>
            <a:srgbClr val="FD48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2192"/>
            <a:ext cx="12192000" cy="6833615"/>
          </a:xfrm>
          <a:prstGeom prst="rect">
            <a:avLst/>
          </a:prstGeom>
        </p:spPr>
      </p:pic>
      <p:sp>
        <p:nvSpPr>
          <p:cNvPr id="2" name="PA- 3"/>
          <p:cNvSpPr/>
          <p:nvPr>
            <p:custDataLst>
              <p:tags r:id="rId4"/>
            </p:custDataLst>
          </p:nvPr>
        </p:nvSpPr>
        <p:spPr>
          <a:xfrm flipV="1">
            <a:off x="0" y="0"/>
            <a:ext cx="12192000" cy="887158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bg1">
              <a:alpha val="33000"/>
            </a:schemeClr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" name="PA- 3"/>
          <p:cNvSpPr/>
          <p:nvPr>
            <p:custDataLst>
              <p:tags r:id="rId5"/>
            </p:custDataLst>
          </p:nvPr>
        </p:nvSpPr>
        <p:spPr>
          <a:xfrm flipV="1">
            <a:off x="59668" y="0"/>
            <a:ext cx="12072664" cy="764704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bg1"/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504406" y="251937"/>
            <a:ext cx="328733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請在此輸入標題</a:t>
            </a:r>
            <a:endParaRPr lang="zh-CN" altLang="en-US" sz="3200" dirty="0">
              <a:solidFill>
                <a:srgbClr val="3C4EBA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8" name="PA- 3"/>
          <p:cNvSpPr/>
          <p:nvPr>
            <p:custDataLst>
              <p:tags r:id="rId6"/>
            </p:custDataLst>
          </p:nvPr>
        </p:nvSpPr>
        <p:spPr>
          <a:xfrm>
            <a:off x="10704698" y="181320"/>
            <a:ext cx="1009566" cy="583384"/>
          </a:xfrm>
          <a:prstGeom prst="roundRect">
            <a:avLst>
              <a:gd name="adj" fmla="val 16426"/>
            </a:avLst>
          </a:prstGeom>
          <a:solidFill>
            <a:srgbClr val="596AC9"/>
          </a:solidFill>
          <a:ln>
            <a:noFill/>
          </a:ln>
          <a:effectLst>
            <a:outerShdw blurRad="304800" dist="101600" dir="2700000" algn="t" rotWithShape="0">
              <a:srgbClr val="3C4EBA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" name="PA- 27"/>
          <p:cNvSpPr txBox="1"/>
          <p:nvPr>
            <p:custDataLst>
              <p:tags r:id="rId7"/>
            </p:custDataLst>
          </p:nvPr>
        </p:nvSpPr>
        <p:spPr>
          <a:xfrm>
            <a:off x="10858189" y="225872"/>
            <a:ext cx="7025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chemeClr val="bg1"/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YOUR LOGO</a:t>
            </a:r>
            <a:endParaRPr lang="zh-CN" altLang="en-US" sz="1200" dirty="0">
              <a:solidFill>
                <a:schemeClr val="bg1"/>
              </a:solidFill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sp>
        <p:nvSpPr>
          <p:cNvPr id="10" name="PA- 3"/>
          <p:cNvSpPr/>
          <p:nvPr>
            <p:custDataLst>
              <p:tags r:id="rId8"/>
            </p:custDataLst>
          </p:nvPr>
        </p:nvSpPr>
        <p:spPr>
          <a:xfrm>
            <a:off x="703864" y="1353688"/>
            <a:ext cx="11730857" cy="5119113"/>
          </a:xfrm>
          <a:prstGeom prst="roundRect">
            <a:avLst>
              <a:gd name="adj" fmla="val 4232"/>
            </a:avLst>
          </a:prstGeom>
          <a:solidFill>
            <a:schemeClr val="bg1">
              <a:alpha val="33000"/>
            </a:schemeClr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1" name="PA- 3"/>
          <p:cNvSpPr/>
          <p:nvPr>
            <p:custDataLst>
              <p:tags r:id="rId9"/>
            </p:custDataLst>
          </p:nvPr>
        </p:nvSpPr>
        <p:spPr>
          <a:xfrm>
            <a:off x="782667" y="1412776"/>
            <a:ext cx="11573250" cy="4996180"/>
          </a:xfrm>
          <a:prstGeom prst="roundRect">
            <a:avLst>
              <a:gd name="adj" fmla="val 4232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aphicFrame>
        <p:nvGraphicFramePr>
          <p:cNvPr id="12" name="图表 11"/>
          <p:cNvGraphicFramePr/>
          <p:nvPr/>
        </p:nvGraphicFramePr>
        <p:xfrm>
          <a:off x="5311790" y="2994485"/>
          <a:ext cx="4024570" cy="26830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13" name="椭圆 12"/>
          <p:cNvSpPr/>
          <p:nvPr/>
        </p:nvSpPr>
        <p:spPr>
          <a:xfrm>
            <a:off x="6472398" y="3484331"/>
            <a:ext cx="1703354" cy="170335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04800" dist="38100" dir="8100000" algn="tr" rotWithShape="0">
              <a:srgbClr val="3C4EBA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/>
          <p:cNvSpPr/>
          <p:nvPr/>
        </p:nvSpPr>
        <p:spPr>
          <a:xfrm>
            <a:off x="6064275" y="5939074"/>
            <a:ext cx="2487875" cy="154221"/>
          </a:xfrm>
          <a:prstGeom prst="ellipse">
            <a:avLst/>
          </a:prstGeom>
          <a:gradFill flip="none" rotWithShape="1">
            <a:gsLst>
              <a:gs pos="0">
                <a:srgbClr val="3C4EBA"/>
              </a:gs>
              <a:gs pos="93000">
                <a:schemeClr val="accent1">
                  <a:lumMod val="20000"/>
                  <a:lumOff val="80000"/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 panose="02000000000000000000"/>
              <a:ea typeface="思源黑体 CN Regular" panose="020B0500000000000000" charset="-122"/>
              <a:cs typeface="+mn-cs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6790343" y="3934797"/>
            <a:ext cx="1318806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solidFill>
                  <a:srgbClr val="FD4839"/>
                </a:solidFill>
              </a:rPr>
              <a:t>73%</a:t>
            </a:r>
            <a:endParaRPr lang="zh-CN" altLang="en-US" sz="3200" dirty="0">
              <a:solidFill>
                <a:srgbClr val="FD4839"/>
              </a:solidFill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6802421" y="4388781"/>
            <a:ext cx="13188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3C4EBA"/>
                </a:solidFill>
              </a:rPr>
              <a:t>通過率</a:t>
            </a:r>
            <a:endParaRPr lang="zh-CN" altLang="en-US" sz="2400" dirty="0">
              <a:solidFill>
                <a:srgbClr val="3C4EBA"/>
              </a:solidFill>
            </a:endParaRPr>
          </a:p>
        </p:txBody>
      </p:sp>
      <p:graphicFrame>
        <p:nvGraphicFramePr>
          <p:cNvPr id="18" name="图表 17"/>
          <p:cNvGraphicFramePr/>
          <p:nvPr/>
        </p:nvGraphicFramePr>
        <p:xfrm>
          <a:off x="8408134" y="2994485"/>
          <a:ext cx="4024570" cy="26830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椭圆 18"/>
          <p:cNvSpPr/>
          <p:nvPr/>
        </p:nvSpPr>
        <p:spPr>
          <a:xfrm>
            <a:off x="9568742" y="3484331"/>
            <a:ext cx="1703354" cy="170335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04800" dist="38100" dir="8100000" algn="tr" rotWithShape="0">
              <a:srgbClr val="3C4EBA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椭圆 19"/>
          <p:cNvSpPr/>
          <p:nvPr/>
        </p:nvSpPr>
        <p:spPr>
          <a:xfrm>
            <a:off x="9192344" y="5939074"/>
            <a:ext cx="2615549" cy="154222"/>
          </a:xfrm>
          <a:prstGeom prst="ellipse">
            <a:avLst/>
          </a:prstGeom>
          <a:gradFill flip="none" rotWithShape="1">
            <a:gsLst>
              <a:gs pos="0">
                <a:srgbClr val="FD4839"/>
              </a:gs>
              <a:gs pos="93000">
                <a:schemeClr val="accent1">
                  <a:lumMod val="20000"/>
                  <a:lumOff val="80000"/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 panose="02000000000000000000"/>
              <a:ea typeface="思源黑体 CN Regular" panose="020B0500000000000000" charset="-122"/>
              <a:cs typeface="+mn-cs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9880361" y="3925873"/>
            <a:ext cx="1318806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solidFill>
                  <a:srgbClr val="FD4839"/>
                </a:solidFill>
              </a:rPr>
              <a:t>62%</a:t>
            </a:r>
            <a:endParaRPr lang="zh-CN" altLang="en-US" sz="3200" dirty="0">
              <a:solidFill>
                <a:srgbClr val="FD4839"/>
              </a:solidFill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9892439" y="4379857"/>
            <a:ext cx="13188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3C4EBA"/>
                </a:solidFill>
              </a:rPr>
              <a:t>完成率</a:t>
            </a:r>
            <a:endParaRPr lang="zh-CN" altLang="en-US" sz="2400" dirty="0">
              <a:solidFill>
                <a:srgbClr val="3C4EBA"/>
              </a:solidFill>
            </a:endParaRPr>
          </a:p>
        </p:txBody>
      </p:sp>
      <p:sp>
        <p:nvSpPr>
          <p:cNvPr id="25" name="PA- 14"/>
          <p:cNvSpPr txBox="1"/>
          <p:nvPr>
            <p:custDataLst>
              <p:tags r:id="rId10"/>
            </p:custDataLst>
          </p:nvPr>
        </p:nvSpPr>
        <p:spPr>
          <a:xfrm>
            <a:off x="6096000" y="2264128"/>
            <a:ext cx="2004091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工作驗收情況</a:t>
            </a:r>
            <a:endParaRPr lang="zh-CN" altLang="en-US" sz="2400" dirty="0">
              <a:solidFill>
                <a:srgbClr val="3C4EBA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27" name="PA- 15"/>
          <p:cNvSpPr txBox="1"/>
          <p:nvPr>
            <p:custDataLst>
              <p:tags r:id="rId11"/>
            </p:custDataLst>
          </p:nvPr>
        </p:nvSpPr>
        <p:spPr>
          <a:xfrm>
            <a:off x="1775520" y="3534290"/>
            <a:ext cx="3456384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FD4839"/>
                </a:solidFill>
              </a:rPr>
              <a:t>設計讓你的輸出觀點更加犀利</a:t>
            </a:r>
            <a:endParaRPr lang="zh-CN" altLang="en-US" dirty="0">
              <a:solidFill>
                <a:srgbClr val="FD4839"/>
              </a:solidFill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1136731" y="3460842"/>
            <a:ext cx="504056" cy="516034"/>
            <a:chOff x="1487489" y="4814791"/>
            <a:chExt cx="504056" cy="516034"/>
          </a:xfrm>
        </p:grpSpPr>
        <p:sp>
          <p:nvSpPr>
            <p:cNvPr id="29" name="PA- 3"/>
            <p:cNvSpPr/>
            <p:nvPr>
              <p:custDataLst>
                <p:tags r:id="rId12"/>
              </p:custDataLst>
            </p:nvPr>
          </p:nvSpPr>
          <p:spPr>
            <a:xfrm>
              <a:off x="1487489" y="4814791"/>
              <a:ext cx="504056" cy="516034"/>
            </a:xfrm>
            <a:prstGeom prst="roundRect">
              <a:avLst>
                <a:gd name="adj" fmla="val 12487"/>
              </a:avLst>
            </a:prstGeom>
            <a:solidFill>
              <a:srgbClr val="FD4839"/>
            </a:solidFill>
            <a:ln>
              <a:noFill/>
            </a:ln>
            <a:effectLst>
              <a:outerShdw blurRad="304800" dist="38100" dir="8100000" algn="tr" rotWithShape="0">
                <a:srgbClr val="FD4839">
                  <a:alpha val="3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0" name="PA-iconfont-1188-763160"/>
            <p:cNvSpPr/>
            <p:nvPr>
              <p:custDataLst>
                <p:tags r:id="rId13"/>
              </p:custDataLst>
            </p:nvPr>
          </p:nvSpPr>
          <p:spPr>
            <a:xfrm>
              <a:off x="1622222" y="4935163"/>
              <a:ext cx="234591" cy="275290"/>
            </a:xfrm>
            <a:custGeom>
              <a:avLst/>
              <a:gdLst>
                <a:gd name="T0" fmla="*/ 2156 w 10891"/>
                <a:gd name="T1" fmla="*/ 7531 h 12781"/>
                <a:gd name="T2" fmla="*/ 3125 w 10891"/>
                <a:gd name="T3" fmla="*/ 7531 h 12781"/>
                <a:gd name="T4" fmla="*/ 2641 w 10891"/>
                <a:gd name="T5" fmla="*/ 9078 h 12781"/>
                <a:gd name="T6" fmla="*/ 2156 w 10891"/>
                <a:gd name="T7" fmla="*/ 9562 h 12781"/>
                <a:gd name="T8" fmla="*/ 3125 w 10891"/>
                <a:gd name="T9" fmla="*/ 9562 h 12781"/>
                <a:gd name="T10" fmla="*/ 2641 w 10891"/>
                <a:gd name="T11" fmla="*/ 5031 h 12781"/>
                <a:gd name="T12" fmla="*/ 2156 w 10891"/>
                <a:gd name="T13" fmla="*/ 5515 h 12781"/>
                <a:gd name="T14" fmla="*/ 3125 w 10891"/>
                <a:gd name="T15" fmla="*/ 5515 h 12781"/>
                <a:gd name="T16" fmla="*/ 10422 w 10891"/>
                <a:gd name="T17" fmla="*/ 2000 h 12781"/>
                <a:gd name="T18" fmla="*/ 9110 w 10891"/>
                <a:gd name="T19" fmla="*/ 2000 h 12781"/>
                <a:gd name="T20" fmla="*/ 8828 w 10891"/>
                <a:gd name="T21" fmla="*/ 1453 h 12781"/>
                <a:gd name="T22" fmla="*/ 6781 w 10891"/>
                <a:gd name="T23" fmla="*/ 562 h 12781"/>
                <a:gd name="T24" fmla="*/ 4110 w 10891"/>
                <a:gd name="T25" fmla="*/ 562 h 12781"/>
                <a:gd name="T26" fmla="*/ 2078 w 10891"/>
                <a:gd name="T27" fmla="*/ 1453 h 12781"/>
                <a:gd name="T28" fmla="*/ 1781 w 10891"/>
                <a:gd name="T29" fmla="*/ 2000 h 12781"/>
                <a:gd name="T30" fmla="*/ 0 w 10891"/>
                <a:gd name="T31" fmla="*/ 2484 h 12781"/>
                <a:gd name="T32" fmla="*/ 485 w 10891"/>
                <a:gd name="T33" fmla="*/ 12781 h 12781"/>
                <a:gd name="T34" fmla="*/ 10891 w 10891"/>
                <a:gd name="T35" fmla="*/ 12297 h 12781"/>
                <a:gd name="T36" fmla="*/ 10422 w 10891"/>
                <a:gd name="T37" fmla="*/ 2000 h 12781"/>
                <a:gd name="T38" fmla="*/ 5453 w 10891"/>
                <a:gd name="T39" fmla="*/ 718 h 12781"/>
                <a:gd name="T40" fmla="*/ 6391 w 10891"/>
                <a:gd name="T41" fmla="*/ 1453 h 12781"/>
                <a:gd name="T42" fmla="*/ 4672 w 10891"/>
                <a:gd name="T43" fmla="*/ 1109 h 12781"/>
                <a:gd name="T44" fmla="*/ 2516 w 10891"/>
                <a:gd name="T45" fmla="*/ 2172 h 12781"/>
                <a:gd name="T46" fmla="*/ 8391 w 10891"/>
                <a:gd name="T47" fmla="*/ 2797 h 12781"/>
                <a:gd name="T48" fmla="*/ 9938 w 10891"/>
                <a:gd name="T49" fmla="*/ 11797 h 12781"/>
                <a:gd name="T50" fmla="*/ 953 w 10891"/>
                <a:gd name="T51" fmla="*/ 11797 h 12781"/>
                <a:gd name="T52" fmla="*/ 1781 w 10891"/>
                <a:gd name="T53" fmla="*/ 2953 h 12781"/>
                <a:gd name="T54" fmla="*/ 2078 w 10891"/>
                <a:gd name="T55" fmla="*/ 3500 h 12781"/>
                <a:gd name="T56" fmla="*/ 9110 w 10891"/>
                <a:gd name="T57" fmla="*/ 3218 h 12781"/>
                <a:gd name="T58" fmla="*/ 9953 w 10891"/>
                <a:gd name="T59" fmla="*/ 2953 h 12781"/>
                <a:gd name="T60" fmla="*/ 9938 w 10891"/>
                <a:gd name="T61" fmla="*/ 11797 h 12781"/>
                <a:gd name="T62" fmla="*/ 8235 w 10891"/>
                <a:gd name="T63" fmla="*/ 5062 h 12781"/>
                <a:gd name="T64" fmla="*/ 3797 w 10891"/>
                <a:gd name="T65" fmla="*/ 5500 h 12781"/>
                <a:gd name="T66" fmla="*/ 8235 w 10891"/>
                <a:gd name="T67" fmla="*/ 5937 h 12781"/>
                <a:gd name="T68" fmla="*/ 8235 w 10891"/>
                <a:gd name="T69" fmla="*/ 5062 h 12781"/>
                <a:gd name="T70" fmla="*/ 8235 w 10891"/>
                <a:gd name="T71" fmla="*/ 9125 h 12781"/>
                <a:gd name="T72" fmla="*/ 3797 w 10891"/>
                <a:gd name="T73" fmla="*/ 9562 h 12781"/>
                <a:gd name="T74" fmla="*/ 8235 w 10891"/>
                <a:gd name="T75" fmla="*/ 9984 h 12781"/>
                <a:gd name="T76" fmla="*/ 8235 w 10891"/>
                <a:gd name="T77" fmla="*/ 9125 h 12781"/>
                <a:gd name="T78" fmla="*/ 8235 w 10891"/>
                <a:gd name="T79" fmla="*/ 7093 h 12781"/>
                <a:gd name="T80" fmla="*/ 3797 w 10891"/>
                <a:gd name="T81" fmla="*/ 7531 h 12781"/>
                <a:gd name="T82" fmla="*/ 8235 w 10891"/>
                <a:gd name="T83" fmla="*/ 7968 h 12781"/>
                <a:gd name="T84" fmla="*/ 8235 w 10891"/>
                <a:gd name="T85" fmla="*/ 7093 h 127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891" h="12781">
                  <a:moveTo>
                    <a:pt x="2641" y="7047"/>
                  </a:moveTo>
                  <a:cubicBezTo>
                    <a:pt x="2375" y="7047"/>
                    <a:pt x="2156" y="7265"/>
                    <a:pt x="2156" y="7531"/>
                  </a:cubicBezTo>
                  <a:cubicBezTo>
                    <a:pt x="2156" y="7797"/>
                    <a:pt x="2375" y="8015"/>
                    <a:pt x="2641" y="8015"/>
                  </a:cubicBezTo>
                  <a:cubicBezTo>
                    <a:pt x="2906" y="8015"/>
                    <a:pt x="3125" y="7797"/>
                    <a:pt x="3125" y="7531"/>
                  </a:cubicBezTo>
                  <a:cubicBezTo>
                    <a:pt x="3125" y="7265"/>
                    <a:pt x="2906" y="7047"/>
                    <a:pt x="2641" y="7047"/>
                  </a:cubicBezTo>
                  <a:close/>
                  <a:moveTo>
                    <a:pt x="2641" y="9078"/>
                  </a:moveTo>
                  <a:lnTo>
                    <a:pt x="2641" y="9078"/>
                  </a:lnTo>
                  <a:cubicBezTo>
                    <a:pt x="2375" y="9078"/>
                    <a:pt x="2156" y="9297"/>
                    <a:pt x="2156" y="9562"/>
                  </a:cubicBezTo>
                  <a:cubicBezTo>
                    <a:pt x="2156" y="9828"/>
                    <a:pt x="2375" y="10047"/>
                    <a:pt x="2641" y="10047"/>
                  </a:cubicBezTo>
                  <a:cubicBezTo>
                    <a:pt x="2906" y="10047"/>
                    <a:pt x="3125" y="9828"/>
                    <a:pt x="3125" y="9562"/>
                  </a:cubicBezTo>
                  <a:cubicBezTo>
                    <a:pt x="3125" y="9297"/>
                    <a:pt x="2906" y="9078"/>
                    <a:pt x="2641" y="9078"/>
                  </a:cubicBezTo>
                  <a:close/>
                  <a:moveTo>
                    <a:pt x="2641" y="5031"/>
                  </a:moveTo>
                  <a:lnTo>
                    <a:pt x="2641" y="5031"/>
                  </a:lnTo>
                  <a:cubicBezTo>
                    <a:pt x="2375" y="5031"/>
                    <a:pt x="2156" y="5250"/>
                    <a:pt x="2156" y="5515"/>
                  </a:cubicBezTo>
                  <a:cubicBezTo>
                    <a:pt x="2156" y="5781"/>
                    <a:pt x="2375" y="6000"/>
                    <a:pt x="2641" y="6000"/>
                  </a:cubicBezTo>
                  <a:cubicBezTo>
                    <a:pt x="2906" y="6000"/>
                    <a:pt x="3125" y="5781"/>
                    <a:pt x="3125" y="5515"/>
                  </a:cubicBezTo>
                  <a:cubicBezTo>
                    <a:pt x="3125" y="5234"/>
                    <a:pt x="2906" y="5031"/>
                    <a:pt x="2641" y="5031"/>
                  </a:cubicBezTo>
                  <a:close/>
                  <a:moveTo>
                    <a:pt x="10422" y="2000"/>
                  </a:moveTo>
                  <a:lnTo>
                    <a:pt x="10422" y="2000"/>
                  </a:lnTo>
                  <a:lnTo>
                    <a:pt x="9110" y="2000"/>
                  </a:lnTo>
                  <a:lnTo>
                    <a:pt x="9110" y="1734"/>
                  </a:lnTo>
                  <a:cubicBezTo>
                    <a:pt x="9110" y="1578"/>
                    <a:pt x="8985" y="1453"/>
                    <a:pt x="8828" y="1453"/>
                  </a:cubicBezTo>
                  <a:lnTo>
                    <a:pt x="7281" y="1453"/>
                  </a:lnTo>
                  <a:cubicBezTo>
                    <a:pt x="7203" y="1109"/>
                    <a:pt x="7031" y="812"/>
                    <a:pt x="6781" y="562"/>
                  </a:cubicBezTo>
                  <a:cubicBezTo>
                    <a:pt x="6438" y="218"/>
                    <a:pt x="5969" y="0"/>
                    <a:pt x="5438" y="0"/>
                  </a:cubicBezTo>
                  <a:cubicBezTo>
                    <a:pt x="4922" y="0"/>
                    <a:pt x="4453" y="218"/>
                    <a:pt x="4110" y="562"/>
                  </a:cubicBezTo>
                  <a:cubicBezTo>
                    <a:pt x="3875" y="797"/>
                    <a:pt x="3688" y="1093"/>
                    <a:pt x="3610" y="1453"/>
                  </a:cubicBezTo>
                  <a:lnTo>
                    <a:pt x="2078" y="1453"/>
                  </a:lnTo>
                  <a:cubicBezTo>
                    <a:pt x="1922" y="1453"/>
                    <a:pt x="1781" y="1578"/>
                    <a:pt x="1781" y="1734"/>
                  </a:cubicBezTo>
                  <a:lnTo>
                    <a:pt x="1781" y="2000"/>
                  </a:lnTo>
                  <a:lnTo>
                    <a:pt x="485" y="2000"/>
                  </a:lnTo>
                  <a:cubicBezTo>
                    <a:pt x="219" y="2000"/>
                    <a:pt x="0" y="2218"/>
                    <a:pt x="0" y="2484"/>
                  </a:cubicBezTo>
                  <a:lnTo>
                    <a:pt x="0" y="12297"/>
                  </a:lnTo>
                  <a:cubicBezTo>
                    <a:pt x="0" y="12562"/>
                    <a:pt x="219" y="12781"/>
                    <a:pt x="485" y="12781"/>
                  </a:cubicBezTo>
                  <a:lnTo>
                    <a:pt x="10422" y="12781"/>
                  </a:lnTo>
                  <a:cubicBezTo>
                    <a:pt x="10688" y="12781"/>
                    <a:pt x="10891" y="12562"/>
                    <a:pt x="10891" y="12297"/>
                  </a:cubicBezTo>
                  <a:lnTo>
                    <a:pt x="10891" y="2484"/>
                  </a:lnTo>
                  <a:cubicBezTo>
                    <a:pt x="10891" y="2203"/>
                    <a:pt x="10688" y="2000"/>
                    <a:pt x="10422" y="2000"/>
                  </a:cubicBezTo>
                  <a:close/>
                  <a:moveTo>
                    <a:pt x="4672" y="1109"/>
                  </a:moveTo>
                  <a:cubicBezTo>
                    <a:pt x="4906" y="875"/>
                    <a:pt x="5094" y="718"/>
                    <a:pt x="5453" y="718"/>
                  </a:cubicBezTo>
                  <a:cubicBezTo>
                    <a:pt x="5813" y="718"/>
                    <a:pt x="6000" y="859"/>
                    <a:pt x="6235" y="1109"/>
                  </a:cubicBezTo>
                  <a:cubicBezTo>
                    <a:pt x="6360" y="1234"/>
                    <a:pt x="6328" y="1265"/>
                    <a:pt x="6391" y="1453"/>
                  </a:cubicBezTo>
                  <a:lnTo>
                    <a:pt x="4500" y="1453"/>
                  </a:lnTo>
                  <a:cubicBezTo>
                    <a:pt x="4578" y="1265"/>
                    <a:pt x="4531" y="1250"/>
                    <a:pt x="4672" y="1109"/>
                  </a:cubicBezTo>
                  <a:close/>
                  <a:moveTo>
                    <a:pt x="2516" y="2172"/>
                  </a:moveTo>
                  <a:lnTo>
                    <a:pt x="2516" y="2172"/>
                  </a:lnTo>
                  <a:lnTo>
                    <a:pt x="8391" y="2172"/>
                  </a:lnTo>
                  <a:lnTo>
                    <a:pt x="8391" y="2797"/>
                  </a:lnTo>
                  <a:lnTo>
                    <a:pt x="2516" y="2797"/>
                  </a:lnTo>
                  <a:moveTo>
                    <a:pt x="9938" y="11797"/>
                  </a:moveTo>
                  <a:lnTo>
                    <a:pt x="9938" y="11797"/>
                  </a:lnTo>
                  <a:lnTo>
                    <a:pt x="953" y="11797"/>
                  </a:lnTo>
                  <a:lnTo>
                    <a:pt x="953" y="2953"/>
                  </a:lnTo>
                  <a:lnTo>
                    <a:pt x="1781" y="2953"/>
                  </a:lnTo>
                  <a:lnTo>
                    <a:pt x="1781" y="3218"/>
                  </a:lnTo>
                  <a:cubicBezTo>
                    <a:pt x="1781" y="3375"/>
                    <a:pt x="1906" y="3500"/>
                    <a:pt x="2078" y="3500"/>
                  </a:cubicBezTo>
                  <a:lnTo>
                    <a:pt x="8828" y="3500"/>
                  </a:lnTo>
                  <a:cubicBezTo>
                    <a:pt x="8985" y="3500"/>
                    <a:pt x="9110" y="3375"/>
                    <a:pt x="9110" y="3218"/>
                  </a:cubicBezTo>
                  <a:lnTo>
                    <a:pt x="9110" y="2953"/>
                  </a:lnTo>
                  <a:lnTo>
                    <a:pt x="9953" y="2953"/>
                  </a:lnTo>
                  <a:lnTo>
                    <a:pt x="9953" y="11797"/>
                  </a:lnTo>
                  <a:lnTo>
                    <a:pt x="9938" y="11797"/>
                  </a:lnTo>
                  <a:close/>
                  <a:moveTo>
                    <a:pt x="8235" y="5062"/>
                  </a:moveTo>
                  <a:lnTo>
                    <a:pt x="8235" y="5062"/>
                  </a:lnTo>
                  <a:lnTo>
                    <a:pt x="4078" y="5062"/>
                  </a:lnTo>
                  <a:cubicBezTo>
                    <a:pt x="3922" y="5062"/>
                    <a:pt x="3797" y="5343"/>
                    <a:pt x="3797" y="5500"/>
                  </a:cubicBezTo>
                  <a:cubicBezTo>
                    <a:pt x="3797" y="5656"/>
                    <a:pt x="3922" y="5937"/>
                    <a:pt x="4078" y="5937"/>
                  </a:cubicBezTo>
                  <a:lnTo>
                    <a:pt x="8235" y="5937"/>
                  </a:lnTo>
                  <a:cubicBezTo>
                    <a:pt x="8391" y="5937"/>
                    <a:pt x="8531" y="5656"/>
                    <a:pt x="8531" y="5500"/>
                  </a:cubicBezTo>
                  <a:cubicBezTo>
                    <a:pt x="8516" y="5343"/>
                    <a:pt x="8391" y="5062"/>
                    <a:pt x="8235" y="5062"/>
                  </a:cubicBezTo>
                  <a:close/>
                  <a:moveTo>
                    <a:pt x="8235" y="9125"/>
                  </a:moveTo>
                  <a:lnTo>
                    <a:pt x="8235" y="9125"/>
                  </a:lnTo>
                  <a:lnTo>
                    <a:pt x="4078" y="9125"/>
                  </a:lnTo>
                  <a:cubicBezTo>
                    <a:pt x="3922" y="9125"/>
                    <a:pt x="3797" y="9406"/>
                    <a:pt x="3797" y="9562"/>
                  </a:cubicBezTo>
                  <a:cubicBezTo>
                    <a:pt x="3797" y="9718"/>
                    <a:pt x="3922" y="9984"/>
                    <a:pt x="4078" y="9984"/>
                  </a:cubicBezTo>
                  <a:lnTo>
                    <a:pt x="8235" y="9984"/>
                  </a:lnTo>
                  <a:cubicBezTo>
                    <a:pt x="8391" y="9984"/>
                    <a:pt x="8531" y="9718"/>
                    <a:pt x="8531" y="9562"/>
                  </a:cubicBezTo>
                  <a:cubicBezTo>
                    <a:pt x="8516" y="9390"/>
                    <a:pt x="8391" y="9125"/>
                    <a:pt x="8235" y="9125"/>
                  </a:cubicBezTo>
                  <a:close/>
                  <a:moveTo>
                    <a:pt x="8235" y="7093"/>
                  </a:moveTo>
                  <a:lnTo>
                    <a:pt x="8235" y="7093"/>
                  </a:lnTo>
                  <a:lnTo>
                    <a:pt x="4078" y="7093"/>
                  </a:lnTo>
                  <a:cubicBezTo>
                    <a:pt x="3922" y="7093"/>
                    <a:pt x="3797" y="7359"/>
                    <a:pt x="3797" y="7531"/>
                  </a:cubicBezTo>
                  <a:cubicBezTo>
                    <a:pt x="3797" y="7687"/>
                    <a:pt x="3922" y="7968"/>
                    <a:pt x="4078" y="7968"/>
                  </a:cubicBezTo>
                  <a:lnTo>
                    <a:pt x="8235" y="7968"/>
                  </a:lnTo>
                  <a:cubicBezTo>
                    <a:pt x="8391" y="7968"/>
                    <a:pt x="8531" y="7703"/>
                    <a:pt x="8531" y="7531"/>
                  </a:cubicBezTo>
                  <a:cubicBezTo>
                    <a:pt x="8516" y="7375"/>
                    <a:pt x="8391" y="7093"/>
                    <a:pt x="8235" y="709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PA- 15"/>
          <p:cNvSpPr txBox="1"/>
          <p:nvPr>
            <p:custDataLst>
              <p:tags r:id="rId14"/>
            </p:custDataLst>
          </p:nvPr>
        </p:nvSpPr>
        <p:spPr>
          <a:xfrm>
            <a:off x="1775520" y="4489713"/>
            <a:ext cx="3456384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2060"/>
                </a:solidFill>
              </a:rPr>
              <a:t>設計讓你的輸出觀點更加犀利</a:t>
            </a:r>
            <a:endParaRPr lang="zh-CN" altLang="en-US" dirty="0">
              <a:solidFill>
                <a:srgbClr val="002060"/>
              </a:solidFill>
            </a:endParaRPr>
          </a:p>
        </p:txBody>
      </p:sp>
      <p:sp>
        <p:nvSpPr>
          <p:cNvPr id="32" name="PA- 3"/>
          <p:cNvSpPr/>
          <p:nvPr>
            <p:custDataLst>
              <p:tags r:id="rId15"/>
            </p:custDataLst>
          </p:nvPr>
        </p:nvSpPr>
        <p:spPr>
          <a:xfrm>
            <a:off x="1136731" y="4416265"/>
            <a:ext cx="504056" cy="516034"/>
          </a:xfrm>
          <a:prstGeom prst="roundRect">
            <a:avLst>
              <a:gd name="adj" fmla="val 12487"/>
            </a:avLst>
          </a:prstGeom>
          <a:solidFill>
            <a:srgbClr val="3C4EBA"/>
          </a:solidFill>
          <a:ln>
            <a:noFill/>
          </a:ln>
          <a:effectLst>
            <a:outerShdw blurRad="304800" dist="38100" dir="8100000" algn="tr" rotWithShape="0">
              <a:srgbClr val="3C4EBA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3" name="PA-iconfont-1188-763160"/>
          <p:cNvSpPr/>
          <p:nvPr/>
        </p:nvSpPr>
        <p:spPr>
          <a:xfrm>
            <a:off x="1267134" y="4536637"/>
            <a:ext cx="243252" cy="275290"/>
          </a:xfrm>
          <a:custGeom>
            <a:avLst/>
            <a:gdLst>
              <a:gd name="T0" fmla="*/ 7418 w 9048"/>
              <a:gd name="T1" fmla="*/ 0 h 10240"/>
              <a:gd name="T2" fmla="*/ 1629 w 9048"/>
              <a:gd name="T3" fmla="*/ 0 h 10240"/>
              <a:gd name="T4" fmla="*/ 0 w 9048"/>
              <a:gd name="T5" fmla="*/ 1475 h 10240"/>
              <a:gd name="T6" fmla="*/ 0 w 9048"/>
              <a:gd name="T7" fmla="*/ 8765 h 10240"/>
              <a:gd name="T8" fmla="*/ 1629 w 9048"/>
              <a:gd name="T9" fmla="*/ 10240 h 10240"/>
              <a:gd name="T10" fmla="*/ 7418 w 9048"/>
              <a:gd name="T11" fmla="*/ 10240 h 10240"/>
              <a:gd name="T12" fmla="*/ 9048 w 9048"/>
              <a:gd name="T13" fmla="*/ 8765 h 10240"/>
              <a:gd name="T14" fmla="*/ 9048 w 9048"/>
              <a:gd name="T15" fmla="*/ 1475 h 10240"/>
              <a:gd name="T16" fmla="*/ 7418 w 9048"/>
              <a:gd name="T17" fmla="*/ 0 h 10240"/>
              <a:gd name="T18" fmla="*/ 8437 w 9048"/>
              <a:gd name="T19" fmla="*/ 1475 h 10240"/>
              <a:gd name="T20" fmla="*/ 8437 w 9048"/>
              <a:gd name="T21" fmla="*/ 8765 h 10240"/>
              <a:gd name="T22" fmla="*/ 7418 w 9048"/>
              <a:gd name="T23" fmla="*/ 9666 h 10240"/>
              <a:gd name="T24" fmla="*/ 1629 w 9048"/>
              <a:gd name="T25" fmla="*/ 9666 h 10240"/>
              <a:gd name="T26" fmla="*/ 611 w 9048"/>
              <a:gd name="T27" fmla="*/ 8765 h 10240"/>
              <a:gd name="T28" fmla="*/ 611 w 9048"/>
              <a:gd name="T29" fmla="*/ 1475 h 10240"/>
              <a:gd name="T30" fmla="*/ 1629 w 9048"/>
              <a:gd name="T31" fmla="*/ 574 h 10240"/>
              <a:gd name="T32" fmla="*/ 7418 w 9048"/>
              <a:gd name="T33" fmla="*/ 574 h 10240"/>
              <a:gd name="T34" fmla="*/ 8437 w 9048"/>
              <a:gd name="T35" fmla="*/ 1475 h 10240"/>
              <a:gd name="T36" fmla="*/ 6940 w 9048"/>
              <a:gd name="T37" fmla="*/ 1785 h 10240"/>
              <a:gd name="T38" fmla="*/ 4527 w 9048"/>
              <a:gd name="T39" fmla="*/ 4199 h 10240"/>
              <a:gd name="T40" fmla="*/ 2107 w 9048"/>
              <a:gd name="T41" fmla="*/ 1779 h 10240"/>
              <a:gd name="T42" fmla="*/ 1626 w 9048"/>
              <a:gd name="T43" fmla="*/ 1779 h 10240"/>
              <a:gd name="T44" fmla="*/ 1526 w 9048"/>
              <a:gd name="T45" fmla="*/ 2020 h 10240"/>
              <a:gd name="T46" fmla="*/ 1625 w 9048"/>
              <a:gd name="T47" fmla="*/ 2261 h 10240"/>
              <a:gd name="T48" fmla="*/ 3704 w 9048"/>
              <a:gd name="T49" fmla="*/ 4340 h 10240"/>
              <a:gd name="T50" fmla="*/ 2044 w 9048"/>
              <a:gd name="T51" fmla="*/ 4340 h 10240"/>
              <a:gd name="T52" fmla="*/ 1703 w 9048"/>
              <a:gd name="T53" fmla="*/ 4680 h 10240"/>
              <a:gd name="T54" fmla="*/ 2044 w 9048"/>
              <a:gd name="T55" fmla="*/ 5021 h 10240"/>
              <a:gd name="T56" fmla="*/ 4186 w 9048"/>
              <a:gd name="T57" fmla="*/ 5021 h 10240"/>
              <a:gd name="T58" fmla="*/ 4186 w 9048"/>
              <a:gd name="T59" fmla="*/ 5810 h 10240"/>
              <a:gd name="T60" fmla="*/ 2044 w 9048"/>
              <a:gd name="T61" fmla="*/ 5810 h 10240"/>
              <a:gd name="T62" fmla="*/ 1703 w 9048"/>
              <a:gd name="T63" fmla="*/ 6152 h 10240"/>
              <a:gd name="T64" fmla="*/ 2044 w 9048"/>
              <a:gd name="T65" fmla="*/ 6493 h 10240"/>
              <a:gd name="T66" fmla="*/ 4186 w 9048"/>
              <a:gd name="T67" fmla="*/ 6493 h 10240"/>
              <a:gd name="T68" fmla="*/ 4186 w 9048"/>
              <a:gd name="T69" fmla="*/ 8221 h 10240"/>
              <a:gd name="T70" fmla="*/ 4527 w 9048"/>
              <a:gd name="T71" fmla="*/ 8561 h 10240"/>
              <a:gd name="T72" fmla="*/ 4868 w 9048"/>
              <a:gd name="T73" fmla="*/ 8221 h 10240"/>
              <a:gd name="T74" fmla="*/ 4868 w 9048"/>
              <a:gd name="T75" fmla="*/ 6493 h 10240"/>
              <a:gd name="T76" fmla="*/ 7010 w 9048"/>
              <a:gd name="T77" fmla="*/ 6493 h 10240"/>
              <a:gd name="T78" fmla="*/ 7351 w 9048"/>
              <a:gd name="T79" fmla="*/ 6151 h 10240"/>
              <a:gd name="T80" fmla="*/ 7010 w 9048"/>
              <a:gd name="T81" fmla="*/ 5810 h 10240"/>
              <a:gd name="T82" fmla="*/ 4868 w 9048"/>
              <a:gd name="T83" fmla="*/ 5810 h 10240"/>
              <a:gd name="T84" fmla="*/ 4868 w 9048"/>
              <a:gd name="T85" fmla="*/ 5021 h 10240"/>
              <a:gd name="T86" fmla="*/ 7010 w 9048"/>
              <a:gd name="T87" fmla="*/ 5021 h 10240"/>
              <a:gd name="T88" fmla="*/ 7351 w 9048"/>
              <a:gd name="T89" fmla="*/ 4680 h 10240"/>
              <a:gd name="T90" fmla="*/ 7010 w 9048"/>
              <a:gd name="T91" fmla="*/ 4340 h 10240"/>
              <a:gd name="T92" fmla="*/ 5350 w 9048"/>
              <a:gd name="T93" fmla="*/ 4340 h 10240"/>
              <a:gd name="T94" fmla="*/ 7423 w 9048"/>
              <a:gd name="T95" fmla="*/ 2267 h 10240"/>
              <a:gd name="T96" fmla="*/ 7423 w 9048"/>
              <a:gd name="T97" fmla="*/ 1785 h 10240"/>
              <a:gd name="T98" fmla="*/ 6940 w 9048"/>
              <a:gd name="T99" fmla="*/ 1785 h 10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9048" h="10240">
                <a:moveTo>
                  <a:pt x="7418" y="0"/>
                </a:moveTo>
                <a:lnTo>
                  <a:pt x="1629" y="0"/>
                </a:lnTo>
                <a:cubicBezTo>
                  <a:pt x="731" y="0"/>
                  <a:pt x="0" y="662"/>
                  <a:pt x="0" y="1475"/>
                </a:cubicBezTo>
                <a:lnTo>
                  <a:pt x="0" y="8765"/>
                </a:lnTo>
                <a:cubicBezTo>
                  <a:pt x="0" y="9578"/>
                  <a:pt x="731" y="10240"/>
                  <a:pt x="1629" y="10240"/>
                </a:cubicBezTo>
                <a:lnTo>
                  <a:pt x="7418" y="10240"/>
                </a:lnTo>
                <a:cubicBezTo>
                  <a:pt x="8317" y="10240"/>
                  <a:pt x="9048" y="9578"/>
                  <a:pt x="9048" y="8765"/>
                </a:cubicBezTo>
                <a:lnTo>
                  <a:pt x="9048" y="1475"/>
                </a:lnTo>
                <a:cubicBezTo>
                  <a:pt x="9048" y="662"/>
                  <a:pt x="8317" y="0"/>
                  <a:pt x="7418" y="0"/>
                </a:cubicBezTo>
                <a:close/>
                <a:moveTo>
                  <a:pt x="8437" y="1475"/>
                </a:moveTo>
                <a:lnTo>
                  <a:pt x="8437" y="8765"/>
                </a:lnTo>
                <a:cubicBezTo>
                  <a:pt x="8437" y="9262"/>
                  <a:pt x="7980" y="9666"/>
                  <a:pt x="7418" y="9666"/>
                </a:cubicBezTo>
                <a:lnTo>
                  <a:pt x="1629" y="9666"/>
                </a:lnTo>
                <a:cubicBezTo>
                  <a:pt x="1068" y="9666"/>
                  <a:pt x="611" y="9262"/>
                  <a:pt x="611" y="8765"/>
                </a:cubicBezTo>
                <a:lnTo>
                  <a:pt x="611" y="1475"/>
                </a:lnTo>
                <a:cubicBezTo>
                  <a:pt x="611" y="978"/>
                  <a:pt x="1068" y="574"/>
                  <a:pt x="1629" y="574"/>
                </a:cubicBezTo>
                <a:lnTo>
                  <a:pt x="7418" y="574"/>
                </a:lnTo>
                <a:cubicBezTo>
                  <a:pt x="7980" y="574"/>
                  <a:pt x="8437" y="978"/>
                  <a:pt x="8437" y="1475"/>
                </a:cubicBezTo>
                <a:close/>
                <a:moveTo>
                  <a:pt x="6940" y="1785"/>
                </a:moveTo>
                <a:lnTo>
                  <a:pt x="4527" y="4199"/>
                </a:lnTo>
                <a:lnTo>
                  <a:pt x="2107" y="1779"/>
                </a:lnTo>
                <a:cubicBezTo>
                  <a:pt x="1979" y="1649"/>
                  <a:pt x="1753" y="1650"/>
                  <a:pt x="1626" y="1779"/>
                </a:cubicBezTo>
                <a:cubicBezTo>
                  <a:pt x="1561" y="1843"/>
                  <a:pt x="1526" y="1929"/>
                  <a:pt x="1526" y="2020"/>
                </a:cubicBezTo>
                <a:cubicBezTo>
                  <a:pt x="1526" y="2111"/>
                  <a:pt x="1561" y="2196"/>
                  <a:pt x="1625" y="2261"/>
                </a:cubicBezTo>
                <a:lnTo>
                  <a:pt x="3704" y="4340"/>
                </a:lnTo>
                <a:lnTo>
                  <a:pt x="2044" y="4340"/>
                </a:lnTo>
                <a:cubicBezTo>
                  <a:pt x="1856" y="4340"/>
                  <a:pt x="1703" y="4493"/>
                  <a:pt x="1703" y="4680"/>
                </a:cubicBezTo>
                <a:cubicBezTo>
                  <a:pt x="1703" y="4868"/>
                  <a:pt x="1856" y="5021"/>
                  <a:pt x="2044" y="5021"/>
                </a:cubicBezTo>
                <a:lnTo>
                  <a:pt x="4186" y="5021"/>
                </a:lnTo>
                <a:lnTo>
                  <a:pt x="4186" y="5810"/>
                </a:lnTo>
                <a:lnTo>
                  <a:pt x="2044" y="5810"/>
                </a:lnTo>
                <a:cubicBezTo>
                  <a:pt x="1856" y="5810"/>
                  <a:pt x="1703" y="5963"/>
                  <a:pt x="1703" y="6152"/>
                </a:cubicBezTo>
                <a:cubicBezTo>
                  <a:pt x="1703" y="6340"/>
                  <a:pt x="1856" y="6493"/>
                  <a:pt x="2044" y="6493"/>
                </a:cubicBezTo>
                <a:lnTo>
                  <a:pt x="4186" y="6493"/>
                </a:lnTo>
                <a:lnTo>
                  <a:pt x="4186" y="8221"/>
                </a:lnTo>
                <a:cubicBezTo>
                  <a:pt x="4186" y="8408"/>
                  <a:pt x="4339" y="8561"/>
                  <a:pt x="4527" y="8561"/>
                </a:cubicBezTo>
                <a:cubicBezTo>
                  <a:pt x="4715" y="8561"/>
                  <a:pt x="4868" y="8408"/>
                  <a:pt x="4868" y="8221"/>
                </a:cubicBezTo>
                <a:lnTo>
                  <a:pt x="4868" y="6493"/>
                </a:lnTo>
                <a:lnTo>
                  <a:pt x="7010" y="6493"/>
                </a:lnTo>
                <a:cubicBezTo>
                  <a:pt x="7198" y="6493"/>
                  <a:pt x="7351" y="6339"/>
                  <a:pt x="7351" y="6151"/>
                </a:cubicBezTo>
                <a:cubicBezTo>
                  <a:pt x="7351" y="5963"/>
                  <a:pt x="7198" y="5810"/>
                  <a:pt x="7010" y="5810"/>
                </a:cubicBezTo>
                <a:lnTo>
                  <a:pt x="4868" y="5810"/>
                </a:lnTo>
                <a:lnTo>
                  <a:pt x="4868" y="5021"/>
                </a:lnTo>
                <a:lnTo>
                  <a:pt x="7010" y="5021"/>
                </a:lnTo>
                <a:cubicBezTo>
                  <a:pt x="7198" y="5021"/>
                  <a:pt x="7351" y="4868"/>
                  <a:pt x="7351" y="4680"/>
                </a:cubicBezTo>
                <a:cubicBezTo>
                  <a:pt x="7351" y="4493"/>
                  <a:pt x="7198" y="4340"/>
                  <a:pt x="7010" y="4340"/>
                </a:cubicBezTo>
                <a:lnTo>
                  <a:pt x="5350" y="4340"/>
                </a:lnTo>
                <a:lnTo>
                  <a:pt x="7423" y="2267"/>
                </a:lnTo>
                <a:cubicBezTo>
                  <a:pt x="7556" y="2134"/>
                  <a:pt x="7556" y="1918"/>
                  <a:pt x="7423" y="1785"/>
                </a:cubicBezTo>
                <a:cubicBezTo>
                  <a:pt x="7294" y="1655"/>
                  <a:pt x="7067" y="1656"/>
                  <a:pt x="6940" y="178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cxnSp>
        <p:nvCxnSpPr>
          <p:cNvPr id="34" name="PA- 6"/>
          <p:cNvCxnSpPr/>
          <p:nvPr>
            <p:custDataLst>
              <p:tags r:id="rId16"/>
            </p:custDataLst>
          </p:nvPr>
        </p:nvCxnSpPr>
        <p:spPr>
          <a:xfrm>
            <a:off x="1145836" y="4201681"/>
            <a:ext cx="1402516" cy="0"/>
          </a:xfrm>
          <a:prstGeom prst="line">
            <a:avLst/>
          </a:prstGeom>
          <a:ln w="25400" cap="rnd">
            <a:solidFill>
              <a:srgbClr val="FD48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A- 15"/>
          <p:cNvSpPr txBox="1"/>
          <p:nvPr>
            <p:custDataLst>
              <p:tags r:id="rId17"/>
            </p:custDataLst>
          </p:nvPr>
        </p:nvSpPr>
        <p:spPr>
          <a:xfrm>
            <a:off x="1775520" y="5445137"/>
            <a:ext cx="3456384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2060"/>
                </a:solidFill>
              </a:rPr>
              <a:t>設計讓你的輸出觀點更加犀利</a:t>
            </a:r>
            <a:endParaRPr lang="zh-CN" altLang="en-US" dirty="0">
              <a:solidFill>
                <a:srgbClr val="002060"/>
              </a:solidFill>
            </a:endParaRPr>
          </a:p>
        </p:txBody>
      </p:sp>
      <p:sp>
        <p:nvSpPr>
          <p:cNvPr id="36" name="PA- 3"/>
          <p:cNvSpPr/>
          <p:nvPr>
            <p:custDataLst>
              <p:tags r:id="rId18"/>
            </p:custDataLst>
          </p:nvPr>
        </p:nvSpPr>
        <p:spPr>
          <a:xfrm>
            <a:off x="1136731" y="5371689"/>
            <a:ext cx="504056" cy="516034"/>
          </a:xfrm>
          <a:prstGeom prst="roundRect">
            <a:avLst>
              <a:gd name="adj" fmla="val 12487"/>
            </a:avLst>
          </a:prstGeom>
          <a:solidFill>
            <a:srgbClr val="3C4EBA"/>
          </a:solidFill>
          <a:ln>
            <a:noFill/>
          </a:ln>
          <a:effectLst>
            <a:outerShdw blurRad="304800" dist="38100" dir="8100000" algn="tr" rotWithShape="0">
              <a:srgbClr val="3C4EBA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7" name="PA-iconfont-1188-763160"/>
          <p:cNvSpPr/>
          <p:nvPr/>
        </p:nvSpPr>
        <p:spPr>
          <a:xfrm>
            <a:off x="1266241" y="5492061"/>
            <a:ext cx="245038" cy="275290"/>
          </a:xfrm>
          <a:custGeom>
            <a:avLst/>
            <a:gdLst>
              <a:gd name="connsiteX0" fmla="*/ 209477 w 380929"/>
              <a:gd name="connsiteY0" fmla="*/ 99510 h 427957"/>
              <a:gd name="connsiteX1" fmla="*/ 214192 w 380929"/>
              <a:gd name="connsiteY1" fmla="*/ 116797 h 427957"/>
              <a:gd name="connsiteX2" fmla="*/ 170520 w 380929"/>
              <a:gd name="connsiteY2" fmla="*/ 192378 h 427957"/>
              <a:gd name="connsiteX3" fmla="*/ 228861 w 380929"/>
              <a:gd name="connsiteY3" fmla="*/ 219572 h 427957"/>
              <a:gd name="connsiteX4" fmla="*/ 235767 w 380929"/>
              <a:gd name="connsiteY4" fmla="*/ 237955 h 427957"/>
              <a:gd name="connsiteX5" fmla="*/ 184950 w 380929"/>
              <a:gd name="connsiteY5" fmla="*/ 325918 h 427957"/>
              <a:gd name="connsiteX6" fmla="*/ 167662 w 380929"/>
              <a:gd name="connsiteY6" fmla="*/ 330537 h 427957"/>
              <a:gd name="connsiteX7" fmla="*/ 162947 w 380929"/>
              <a:gd name="connsiteY7" fmla="*/ 313250 h 427957"/>
              <a:gd name="connsiteX8" fmla="*/ 206788 w 380929"/>
              <a:gd name="connsiteY8" fmla="*/ 237326 h 427957"/>
              <a:gd name="connsiteX9" fmla="*/ 206810 w 380929"/>
              <a:gd name="connsiteY9" fmla="*/ 237336 h 427957"/>
              <a:gd name="connsiteX10" fmla="*/ 206810 w 380929"/>
              <a:gd name="connsiteY10" fmla="*/ 237288 h 427957"/>
              <a:gd name="connsiteX11" fmla="*/ 206788 w 380929"/>
              <a:gd name="connsiteY11" fmla="*/ 237326 h 427957"/>
              <a:gd name="connsiteX12" fmla="*/ 150326 w 380929"/>
              <a:gd name="connsiteY12" fmla="*/ 210999 h 427957"/>
              <a:gd name="connsiteX13" fmla="*/ 141373 w 380929"/>
              <a:gd name="connsiteY13" fmla="*/ 192092 h 427957"/>
              <a:gd name="connsiteX14" fmla="*/ 192189 w 380929"/>
              <a:gd name="connsiteY14" fmla="*/ 104082 h 427957"/>
              <a:gd name="connsiteX15" fmla="*/ 209477 w 380929"/>
              <a:gd name="connsiteY15" fmla="*/ 99510 h 427957"/>
              <a:gd name="connsiteX16" fmla="*/ 184179 w 380929"/>
              <a:gd name="connsiteY16" fmla="*/ 27087 h 427957"/>
              <a:gd name="connsiteX17" fmla="*/ 31808 w 380929"/>
              <a:gd name="connsiteY17" fmla="*/ 114196 h 427957"/>
              <a:gd name="connsiteX18" fmla="*/ 25379 w 380929"/>
              <a:gd name="connsiteY18" fmla="*/ 125197 h 427957"/>
              <a:gd name="connsiteX19" fmla="*/ 25379 w 380929"/>
              <a:gd name="connsiteY19" fmla="*/ 212067 h 427957"/>
              <a:gd name="connsiteX20" fmla="*/ 190465 w 380929"/>
              <a:gd name="connsiteY20" fmla="*/ 402572 h 427957"/>
              <a:gd name="connsiteX21" fmla="*/ 355550 w 380929"/>
              <a:gd name="connsiteY21" fmla="*/ 212067 h 427957"/>
              <a:gd name="connsiteX22" fmla="*/ 355550 w 380929"/>
              <a:gd name="connsiteY22" fmla="*/ 125197 h 427957"/>
              <a:gd name="connsiteX23" fmla="*/ 349122 w 380929"/>
              <a:gd name="connsiteY23" fmla="*/ 114196 h 427957"/>
              <a:gd name="connsiteX24" fmla="*/ 196750 w 380929"/>
              <a:gd name="connsiteY24" fmla="*/ 27087 h 427957"/>
              <a:gd name="connsiteX25" fmla="*/ 184179 w 380929"/>
              <a:gd name="connsiteY25" fmla="*/ 27087 h 427957"/>
              <a:gd name="connsiteX26" fmla="*/ 190465 w 380929"/>
              <a:gd name="connsiteY26" fmla="*/ 0 h 427957"/>
              <a:gd name="connsiteX27" fmla="*/ 209368 w 380929"/>
              <a:gd name="connsiteY27" fmla="*/ 5036 h 427957"/>
              <a:gd name="connsiteX28" fmla="*/ 361740 w 380929"/>
              <a:gd name="connsiteY28" fmla="*/ 92145 h 427957"/>
              <a:gd name="connsiteX29" fmla="*/ 380929 w 380929"/>
              <a:gd name="connsiteY29" fmla="*/ 125197 h 427957"/>
              <a:gd name="connsiteX30" fmla="*/ 380929 w 380929"/>
              <a:gd name="connsiteY30" fmla="*/ 212067 h 427957"/>
              <a:gd name="connsiteX31" fmla="*/ 190465 w 380929"/>
              <a:gd name="connsiteY31" fmla="*/ 427957 h 427957"/>
              <a:gd name="connsiteX32" fmla="*/ 0 w 380929"/>
              <a:gd name="connsiteY32" fmla="*/ 212067 h 427957"/>
              <a:gd name="connsiteX33" fmla="*/ 0 w 380929"/>
              <a:gd name="connsiteY33" fmla="*/ 125197 h 427957"/>
              <a:gd name="connsiteX34" fmla="*/ 19189 w 380929"/>
              <a:gd name="connsiteY34" fmla="*/ 92145 h 427957"/>
              <a:gd name="connsiteX35" fmla="*/ 171561 w 380929"/>
              <a:gd name="connsiteY35" fmla="*/ 5036 h 427957"/>
              <a:gd name="connsiteX36" fmla="*/ 190465 w 380929"/>
              <a:gd name="connsiteY36" fmla="*/ 0 h 427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80929" h="427957">
                <a:moveTo>
                  <a:pt x="209477" y="99510"/>
                </a:moveTo>
                <a:cubicBezTo>
                  <a:pt x="215526" y="103034"/>
                  <a:pt x="217621" y="110749"/>
                  <a:pt x="214192" y="116797"/>
                </a:cubicBezTo>
                <a:lnTo>
                  <a:pt x="170520" y="192378"/>
                </a:lnTo>
                <a:lnTo>
                  <a:pt x="228861" y="219572"/>
                </a:lnTo>
                <a:cubicBezTo>
                  <a:pt x="236481" y="222143"/>
                  <a:pt x="239767" y="231049"/>
                  <a:pt x="235767" y="237955"/>
                </a:cubicBezTo>
                <a:lnTo>
                  <a:pt x="184950" y="325918"/>
                </a:lnTo>
                <a:cubicBezTo>
                  <a:pt x="181426" y="331966"/>
                  <a:pt x="173711" y="334014"/>
                  <a:pt x="167662" y="330537"/>
                </a:cubicBezTo>
                <a:cubicBezTo>
                  <a:pt x="161614" y="327013"/>
                  <a:pt x="159518" y="319298"/>
                  <a:pt x="162947" y="313250"/>
                </a:cubicBezTo>
                <a:lnTo>
                  <a:pt x="206788" y="237326"/>
                </a:lnTo>
                <a:lnTo>
                  <a:pt x="206810" y="237336"/>
                </a:lnTo>
                <a:lnTo>
                  <a:pt x="206810" y="237288"/>
                </a:lnTo>
                <a:lnTo>
                  <a:pt x="206788" y="237326"/>
                </a:lnTo>
                <a:lnTo>
                  <a:pt x="150326" y="210999"/>
                </a:lnTo>
                <a:cubicBezTo>
                  <a:pt x="141563" y="209570"/>
                  <a:pt x="136896" y="199760"/>
                  <a:pt x="141373" y="192092"/>
                </a:cubicBezTo>
                <a:lnTo>
                  <a:pt x="192189" y="104082"/>
                </a:lnTo>
                <a:cubicBezTo>
                  <a:pt x="195714" y="98081"/>
                  <a:pt x="203429" y="96033"/>
                  <a:pt x="209477" y="99510"/>
                </a:cubicBezTo>
                <a:close/>
                <a:moveTo>
                  <a:pt x="184179" y="27087"/>
                </a:moveTo>
                <a:lnTo>
                  <a:pt x="31808" y="114196"/>
                </a:lnTo>
                <a:cubicBezTo>
                  <a:pt x="27855" y="116434"/>
                  <a:pt x="25379" y="120625"/>
                  <a:pt x="25379" y="125197"/>
                </a:cubicBezTo>
                <a:lnTo>
                  <a:pt x="25379" y="212067"/>
                </a:lnTo>
                <a:cubicBezTo>
                  <a:pt x="25379" y="312178"/>
                  <a:pt x="100708" y="402572"/>
                  <a:pt x="190465" y="402572"/>
                </a:cubicBezTo>
                <a:cubicBezTo>
                  <a:pt x="280221" y="402572"/>
                  <a:pt x="355550" y="312178"/>
                  <a:pt x="355550" y="212067"/>
                </a:cubicBezTo>
                <a:lnTo>
                  <a:pt x="355550" y="125197"/>
                </a:lnTo>
                <a:cubicBezTo>
                  <a:pt x="355550" y="120625"/>
                  <a:pt x="353074" y="116434"/>
                  <a:pt x="349122" y="114196"/>
                </a:cubicBezTo>
                <a:lnTo>
                  <a:pt x="196750" y="27087"/>
                </a:lnTo>
                <a:cubicBezTo>
                  <a:pt x="192845" y="24849"/>
                  <a:pt x="188084" y="24849"/>
                  <a:pt x="184179" y="27087"/>
                </a:cubicBezTo>
                <a:close/>
                <a:moveTo>
                  <a:pt x="190465" y="0"/>
                </a:moveTo>
                <a:cubicBezTo>
                  <a:pt x="196988" y="0"/>
                  <a:pt x="203511" y="1679"/>
                  <a:pt x="209368" y="5036"/>
                </a:cubicBezTo>
                <a:lnTo>
                  <a:pt x="361740" y="92145"/>
                </a:lnTo>
                <a:cubicBezTo>
                  <a:pt x="373596" y="98908"/>
                  <a:pt x="380929" y="111528"/>
                  <a:pt x="380929" y="125197"/>
                </a:cubicBezTo>
                <a:lnTo>
                  <a:pt x="380929" y="212067"/>
                </a:lnTo>
                <a:cubicBezTo>
                  <a:pt x="380929" y="325323"/>
                  <a:pt x="295411" y="427957"/>
                  <a:pt x="190465" y="427957"/>
                </a:cubicBezTo>
                <a:cubicBezTo>
                  <a:pt x="85518" y="427957"/>
                  <a:pt x="0" y="325323"/>
                  <a:pt x="0" y="212067"/>
                </a:cubicBezTo>
                <a:lnTo>
                  <a:pt x="0" y="125197"/>
                </a:lnTo>
                <a:cubicBezTo>
                  <a:pt x="0" y="111528"/>
                  <a:pt x="7333" y="98908"/>
                  <a:pt x="19189" y="92145"/>
                </a:cubicBezTo>
                <a:lnTo>
                  <a:pt x="171561" y="5036"/>
                </a:lnTo>
                <a:cubicBezTo>
                  <a:pt x="177418" y="1679"/>
                  <a:pt x="183941" y="0"/>
                  <a:pt x="1904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cxnSp>
        <p:nvCxnSpPr>
          <p:cNvPr id="38" name="PA- 6"/>
          <p:cNvCxnSpPr/>
          <p:nvPr>
            <p:custDataLst>
              <p:tags r:id="rId19"/>
            </p:custDataLst>
          </p:nvPr>
        </p:nvCxnSpPr>
        <p:spPr>
          <a:xfrm>
            <a:off x="1145836" y="5157105"/>
            <a:ext cx="1402516" cy="0"/>
          </a:xfrm>
          <a:prstGeom prst="line">
            <a:avLst/>
          </a:prstGeom>
          <a:ln w="25400" cap="rnd">
            <a:solidFill>
              <a:srgbClr val="596A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PA- 6"/>
          <p:cNvCxnSpPr/>
          <p:nvPr>
            <p:custDataLst>
              <p:tags r:id="rId20"/>
            </p:custDataLst>
          </p:nvPr>
        </p:nvCxnSpPr>
        <p:spPr>
          <a:xfrm>
            <a:off x="6216364" y="2732856"/>
            <a:ext cx="5344410" cy="0"/>
          </a:xfrm>
          <a:prstGeom prst="line">
            <a:avLst/>
          </a:prstGeom>
          <a:ln w="25400" cap="rnd">
            <a:solidFill>
              <a:srgbClr val="596A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PA- 6"/>
          <p:cNvCxnSpPr/>
          <p:nvPr>
            <p:custDataLst>
              <p:tags r:id="rId21"/>
            </p:custDataLst>
          </p:nvPr>
        </p:nvCxnSpPr>
        <p:spPr>
          <a:xfrm>
            <a:off x="1164155" y="2732856"/>
            <a:ext cx="3614651" cy="0"/>
          </a:xfrm>
          <a:prstGeom prst="line">
            <a:avLst/>
          </a:prstGeom>
          <a:ln w="25400" cap="rnd">
            <a:solidFill>
              <a:srgbClr val="596A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PA- 14"/>
          <p:cNvSpPr txBox="1"/>
          <p:nvPr>
            <p:custDataLst>
              <p:tags r:id="rId22"/>
            </p:custDataLst>
          </p:nvPr>
        </p:nvSpPr>
        <p:spPr>
          <a:xfrm>
            <a:off x="1055440" y="2264128"/>
            <a:ext cx="2004091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工作驗收情況</a:t>
            </a:r>
            <a:endParaRPr lang="zh-CN" altLang="en-US" sz="2400" dirty="0">
              <a:solidFill>
                <a:srgbClr val="3C4EBA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49" name="PA- 25"/>
          <p:cNvSpPr/>
          <p:nvPr>
            <p:custDataLst>
              <p:tags r:id="rId23"/>
            </p:custDataLst>
          </p:nvPr>
        </p:nvSpPr>
        <p:spPr>
          <a:xfrm>
            <a:off x="11429759" y="1648611"/>
            <a:ext cx="161731" cy="289392"/>
          </a:xfrm>
          <a:custGeom>
            <a:avLst/>
            <a:gdLst>
              <a:gd name="connsiteX0" fmla="*/ 0 w 358140"/>
              <a:gd name="connsiteY0" fmla="*/ 0 h 640835"/>
              <a:gd name="connsiteX1" fmla="*/ 358140 w 358140"/>
              <a:gd name="connsiteY1" fmla="*/ 0 h 640835"/>
              <a:gd name="connsiteX2" fmla="*/ 358140 w 358140"/>
              <a:gd name="connsiteY2" fmla="*/ 637803 h 640835"/>
              <a:gd name="connsiteX3" fmla="*/ 186692 w 358140"/>
              <a:gd name="connsiteY3" fmla="*/ 510662 h 640835"/>
              <a:gd name="connsiteX4" fmla="*/ 0 w 358140"/>
              <a:gd name="connsiteY4" fmla="*/ 640835 h 640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8140" h="640835">
                <a:moveTo>
                  <a:pt x="0" y="0"/>
                </a:moveTo>
                <a:lnTo>
                  <a:pt x="358140" y="0"/>
                </a:lnTo>
                <a:lnTo>
                  <a:pt x="358140" y="637803"/>
                </a:lnTo>
                <a:lnTo>
                  <a:pt x="186692" y="510662"/>
                </a:lnTo>
                <a:lnTo>
                  <a:pt x="0" y="640835"/>
                </a:lnTo>
                <a:close/>
              </a:path>
            </a:pathLst>
          </a:custGeom>
          <a:solidFill>
            <a:srgbClr val="FD48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A-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2192"/>
            <a:ext cx="12192000" cy="6833615"/>
          </a:xfrm>
          <a:prstGeom prst="rect">
            <a:avLst/>
          </a:prstGeom>
        </p:spPr>
      </p:pic>
      <p:sp>
        <p:nvSpPr>
          <p:cNvPr id="38" name="PA- 3"/>
          <p:cNvSpPr/>
          <p:nvPr>
            <p:custDataLst>
              <p:tags r:id="rId3"/>
            </p:custDataLst>
          </p:nvPr>
        </p:nvSpPr>
        <p:spPr>
          <a:xfrm>
            <a:off x="623393" y="1288883"/>
            <a:ext cx="10937381" cy="2408940"/>
          </a:xfrm>
          <a:prstGeom prst="roundRect">
            <a:avLst>
              <a:gd name="adj" fmla="val 14354"/>
            </a:avLst>
          </a:prstGeom>
          <a:solidFill>
            <a:schemeClr val="bg1">
              <a:alpha val="33000"/>
            </a:schemeClr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" name="PA- 3"/>
          <p:cNvSpPr/>
          <p:nvPr>
            <p:custDataLst>
              <p:tags r:id="rId4"/>
            </p:custDataLst>
          </p:nvPr>
        </p:nvSpPr>
        <p:spPr>
          <a:xfrm flipV="1">
            <a:off x="0" y="0"/>
            <a:ext cx="12192000" cy="887158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bg1">
              <a:alpha val="33000"/>
            </a:schemeClr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" name="PA- 3"/>
          <p:cNvSpPr/>
          <p:nvPr>
            <p:custDataLst>
              <p:tags r:id="rId5"/>
            </p:custDataLst>
          </p:nvPr>
        </p:nvSpPr>
        <p:spPr>
          <a:xfrm flipV="1">
            <a:off x="59668" y="0"/>
            <a:ext cx="12072664" cy="764704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bg1"/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PA- 6"/>
          <p:cNvSpPr txBox="1"/>
          <p:nvPr>
            <p:custDataLst>
              <p:tags r:id="rId6"/>
            </p:custDataLst>
          </p:nvPr>
        </p:nvSpPr>
        <p:spPr>
          <a:xfrm>
            <a:off x="504406" y="251937"/>
            <a:ext cx="328733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請在此輸入標題</a:t>
            </a:r>
            <a:endParaRPr lang="zh-CN" altLang="en-US" sz="3200" dirty="0">
              <a:solidFill>
                <a:srgbClr val="3C4EBA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8" name="PA- 3"/>
          <p:cNvSpPr/>
          <p:nvPr>
            <p:custDataLst>
              <p:tags r:id="rId7"/>
            </p:custDataLst>
          </p:nvPr>
        </p:nvSpPr>
        <p:spPr>
          <a:xfrm>
            <a:off x="10704698" y="181320"/>
            <a:ext cx="1009566" cy="583384"/>
          </a:xfrm>
          <a:prstGeom prst="roundRect">
            <a:avLst>
              <a:gd name="adj" fmla="val 16426"/>
            </a:avLst>
          </a:prstGeom>
          <a:solidFill>
            <a:srgbClr val="596AC9"/>
          </a:solidFill>
          <a:ln>
            <a:noFill/>
          </a:ln>
          <a:effectLst>
            <a:outerShdw blurRad="304800" dist="101600" dir="2700000" algn="t" rotWithShape="0">
              <a:srgbClr val="3C4EBA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" name="PA- 27"/>
          <p:cNvSpPr txBox="1"/>
          <p:nvPr>
            <p:custDataLst>
              <p:tags r:id="rId8"/>
            </p:custDataLst>
          </p:nvPr>
        </p:nvSpPr>
        <p:spPr>
          <a:xfrm>
            <a:off x="10858189" y="225872"/>
            <a:ext cx="7025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chemeClr val="bg1"/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YOUR LOGO</a:t>
            </a:r>
            <a:endParaRPr lang="zh-CN" altLang="en-US" sz="1200" dirty="0">
              <a:solidFill>
                <a:schemeClr val="bg1"/>
              </a:solidFill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sp>
        <p:nvSpPr>
          <p:cNvPr id="17" name="PA- 16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679690" y="1354537"/>
            <a:ext cx="10824787" cy="2277632"/>
          </a:xfrm>
          <a:prstGeom prst="roundRect">
            <a:avLst>
              <a:gd name="adj" fmla="val 12333"/>
            </a:avLst>
          </a:prstGeom>
          <a:blipFill dpi="0"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colorTemperature colorTemp="47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/>
            <a:stretch>
              <a:fillRect t="-81978" b="-134372"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dk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PA- 39"/>
          <p:cNvSpPr/>
          <p:nvPr>
            <p:custDataLst>
              <p:tags r:id="rId12"/>
            </p:custDataLst>
          </p:nvPr>
        </p:nvSpPr>
        <p:spPr>
          <a:xfrm>
            <a:off x="10980183" y="1628800"/>
            <a:ext cx="161731" cy="289392"/>
          </a:xfrm>
          <a:custGeom>
            <a:avLst/>
            <a:gdLst>
              <a:gd name="connsiteX0" fmla="*/ 0 w 358140"/>
              <a:gd name="connsiteY0" fmla="*/ 0 h 640835"/>
              <a:gd name="connsiteX1" fmla="*/ 358140 w 358140"/>
              <a:gd name="connsiteY1" fmla="*/ 0 h 640835"/>
              <a:gd name="connsiteX2" fmla="*/ 358140 w 358140"/>
              <a:gd name="connsiteY2" fmla="*/ 637803 h 640835"/>
              <a:gd name="connsiteX3" fmla="*/ 186692 w 358140"/>
              <a:gd name="connsiteY3" fmla="*/ 510662 h 640835"/>
              <a:gd name="connsiteX4" fmla="*/ 0 w 358140"/>
              <a:gd name="connsiteY4" fmla="*/ 640835 h 640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8140" h="640835">
                <a:moveTo>
                  <a:pt x="0" y="0"/>
                </a:moveTo>
                <a:lnTo>
                  <a:pt x="358140" y="0"/>
                </a:lnTo>
                <a:lnTo>
                  <a:pt x="358140" y="637803"/>
                </a:lnTo>
                <a:lnTo>
                  <a:pt x="186692" y="510662"/>
                </a:lnTo>
                <a:lnTo>
                  <a:pt x="0" y="640835"/>
                </a:lnTo>
                <a:close/>
              </a:path>
            </a:pathLst>
          </a:custGeom>
          <a:solidFill>
            <a:srgbClr val="FD48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8" name="PA- 10"/>
          <p:cNvSpPr/>
          <p:nvPr>
            <p:custDataLst>
              <p:tags r:id="rId13"/>
            </p:custDataLst>
          </p:nvPr>
        </p:nvSpPr>
        <p:spPr>
          <a:xfrm>
            <a:off x="1199455" y="3588315"/>
            <a:ext cx="2376264" cy="3081045"/>
          </a:xfrm>
          <a:prstGeom prst="roundRect">
            <a:avLst>
              <a:gd name="adj" fmla="val 1224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PA- 10"/>
          <p:cNvSpPr/>
          <p:nvPr>
            <p:custDataLst>
              <p:tags r:id="rId14"/>
            </p:custDataLst>
          </p:nvPr>
        </p:nvSpPr>
        <p:spPr>
          <a:xfrm>
            <a:off x="4094200" y="3588315"/>
            <a:ext cx="7084261" cy="3081045"/>
          </a:xfrm>
          <a:prstGeom prst="roundRect">
            <a:avLst>
              <a:gd name="adj" fmla="val 1224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PA- 28"/>
          <p:cNvSpPr/>
          <p:nvPr>
            <p:custDataLst>
              <p:tags r:id="rId15"/>
            </p:custDataLst>
          </p:nvPr>
        </p:nvSpPr>
        <p:spPr>
          <a:xfrm>
            <a:off x="1013539" y="5961473"/>
            <a:ext cx="2748096" cy="491863"/>
          </a:xfrm>
          <a:prstGeom prst="roundRect">
            <a:avLst>
              <a:gd name="adj" fmla="val 17193"/>
            </a:avLst>
          </a:prstGeom>
          <a:solidFill>
            <a:srgbClr val="3C4EBA"/>
          </a:solidFill>
          <a:ln>
            <a:noFill/>
          </a:ln>
          <a:effectLst>
            <a:outerShdw blurRad="304800" dist="50800" dir="5400000" algn="ctr" rotWithShape="0">
              <a:srgbClr val="3C4EBA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PA- 29"/>
          <p:cNvSpPr>
            <a:spLocks noChangeAspect="1"/>
          </p:cNvSpPr>
          <p:nvPr>
            <p:custDataLst>
              <p:tags r:id="rId16"/>
            </p:custDataLst>
          </p:nvPr>
        </p:nvSpPr>
        <p:spPr>
          <a:xfrm>
            <a:off x="1487487" y="3854332"/>
            <a:ext cx="1800200" cy="1200133"/>
          </a:xfrm>
          <a:prstGeom prst="roundRect">
            <a:avLst/>
          </a:prstGeom>
          <a:blipFill dpi="0" rotWithShape="1">
            <a:blip r:embed="rId17"/>
            <a:srcRect/>
            <a:stretch>
              <a:fillRect t="-63161" b="-61839"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dk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6" name="PA- 35"/>
          <p:cNvGrpSpPr/>
          <p:nvPr>
            <p:custDataLst>
              <p:tags r:id="rId18"/>
            </p:custDataLst>
          </p:nvPr>
        </p:nvGrpSpPr>
        <p:grpSpPr>
          <a:xfrm>
            <a:off x="3386129" y="3789040"/>
            <a:ext cx="45719" cy="210407"/>
            <a:chOff x="3333466" y="3673798"/>
            <a:chExt cx="45719" cy="210407"/>
          </a:xfrm>
        </p:grpSpPr>
        <p:sp>
          <p:nvSpPr>
            <p:cNvPr id="33" name="PA- 32"/>
            <p:cNvSpPr/>
            <p:nvPr>
              <p:custDataLst>
                <p:tags r:id="rId19"/>
              </p:custDataLst>
            </p:nvPr>
          </p:nvSpPr>
          <p:spPr>
            <a:xfrm flipV="1">
              <a:off x="3333466" y="3673798"/>
              <a:ext cx="45719" cy="45719"/>
            </a:xfrm>
            <a:prstGeom prst="ellipse">
              <a:avLst/>
            </a:prstGeom>
            <a:solidFill>
              <a:srgbClr val="FD48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PA- 33"/>
            <p:cNvSpPr/>
            <p:nvPr>
              <p:custDataLst>
                <p:tags r:id="rId20"/>
              </p:custDataLst>
            </p:nvPr>
          </p:nvSpPr>
          <p:spPr>
            <a:xfrm flipV="1">
              <a:off x="3333466" y="3756142"/>
              <a:ext cx="45719" cy="45719"/>
            </a:xfrm>
            <a:prstGeom prst="ellipse">
              <a:avLst/>
            </a:prstGeom>
            <a:solidFill>
              <a:srgbClr val="FD48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PA- 34"/>
            <p:cNvSpPr/>
            <p:nvPr>
              <p:custDataLst>
                <p:tags r:id="rId21"/>
              </p:custDataLst>
            </p:nvPr>
          </p:nvSpPr>
          <p:spPr>
            <a:xfrm flipV="1">
              <a:off x="3333466" y="3838486"/>
              <a:ext cx="45719" cy="45719"/>
            </a:xfrm>
            <a:prstGeom prst="ellipse">
              <a:avLst/>
            </a:prstGeom>
            <a:solidFill>
              <a:srgbClr val="FD48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7" name="PA- 14"/>
          <p:cNvSpPr txBox="1"/>
          <p:nvPr>
            <p:custDataLst>
              <p:tags r:id="rId22"/>
            </p:custDataLst>
          </p:nvPr>
        </p:nvSpPr>
        <p:spPr>
          <a:xfrm>
            <a:off x="1385542" y="5259097"/>
            <a:ext cx="2004091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工作專案名稱</a:t>
            </a:r>
            <a:endParaRPr lang="zh-CN" altLang="en-US" sz="2400" dirty="0">
              <a:solidFill>
                <a:srgbClr val="3C4EBA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22" name="PA- 15"/>
          <p:cNvSpPr txBox="1"/>
          <p:nvPr>
            <p:custDataLst>
              <p:tags r:id="rId23"/>
            </p:custDataLst>
          </p:nvPr>
        </p:nvSpPr>
        <p:spPr>
          <a:xfrm>
            <a:off x="1922168" y="6022738"/>
            <a:ext cx="933472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20XX</a:t>
            </a:r>
            <a:endParaRPr lang="en-US" altLang="zh-CN" dirty="0">
              <a:solidFill>
                <a:schemeClr val="bg1"/>
              </a:solidFill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sp>
        <p:nvSpPr>
          <p:cNvPr id="39" name="PA-notification_238895"/>
          <p:cNvSpPr/>
          <p:nvPr>
            <p:custDataLst>
              <p:tags r:id="rId24"/>
            </p:custDataLst>
          </p:nvPr>
        </p:nvSpPr>
        <p:spPr>
          <a:xfrm>
            <a:off x="10203085" y="3906414"/>
            <a:ext cx="230395" cy="333349"/>
          </a:xfrm>
          <a:custGeom>
            <a:avLst/>
            <a:gdLst>
              <a:gd name="connsiteX0" fmla="*/ 209617 w 419337"/>
              <a:gd name="connsiteY0" fmla="*/ 525873 h 606722"/>
              <a:gd name="connsiteX1" fmla="*/ 191373 w 419337"/>
              <a:gd name="connsiteY1" fmla="*/ 544086 h 606722"/>
              <a:gd name="connsiteX2" fmla="*/ 209617 w 419337"/>
              <a:gd name="connsiteY2" fmla="*/ 562299 h 606722"/>
              <a:gd name="connsiteX3" fmla="*/ 227861 w 419337"/>
              <a:gd name="connsiteY3" fmla="*/ 544086 h 606722"/>
              <a:gd name="connsiteX4" fmla="*/ 209617 w 419337"/>
              <a:gd name="connsiteY4" fmla="*/ 525873 h 606722"/>
              <a:gd name="connsiteX5" fmla="*/ 209617 w 419337"/>
              <a:gd name="connsiteY5" fmla="*/ 481539 h 606722"/>
              <a:gd name="connsiteX6" fmla="*/ 272359 w 419337"/>
              <a:gd name="connsiteY6" fmla="*/ 544086 h 606722"/>
              <a:gd name="connsiteX7" fmla="*/ 209617 w 419337"/>
              <a:gd name="connsiteY7" fmla="*/ 606722 h 606722"/>
              <a:gd name="connsiteX8" fmla="*/ 146964 w 419337"/>
              <a:gd name="connsiteY8" fmla="*/ 544086 h 606722"/>
              <a:gd name="connsiteX9" fmla="*/ 209617 w 419337"/>
              <a:gd name="connsiteY9" fmla="*/ 481539 h 606722"/>
              <a:gd name="connsiteX10" fmla="*/ 209617 w 419337"/>
              <a:gd name="connsiteY10" fmla="*/ 98557 h 606722"/>
              <a:gd name="connsiteX11" fmla="*/ 102457 w 419337"/>
              <a:gd name="connsiteY11" fmla="*/ 205646 h 606722"/>
              <a:gd name="connsiteX12" fmla="*/ 102457 w 419337"/>
              <a:gd name="connsiteY12" fmla="*/ 361435 h 606722"/>
              <a:gd name="connsiteX13" fmla="*/ 98363 w 419337"/>
              <a:gd name="connsiteY13" fmla="*/ 374321 h 606722"/>
              <a:gd name="connsiteX14" fmla="*/ 65165 w 419337"/>
              <a:gd name="connsiteY14" fmla="*/ 421245 h 606722"/>
              <a:gd name="connsiteX15" fmla="*/ 354158 w 419337"/>
              <a:gd name="connsiteY15" fmla="*/ 421245 h 606722"/>
              <a:gd name="connsiteX16" fmla="*/ 320960 w 419337"/>
              <a:gd name="connsiteY16" fmla="*/ 374321 h 606722"/>
              <a:gd name="connsiteX17" fmla="*/ 316866 w 419337"/>
              <a:gd name="connsiteY17" fmla="*/ 361435 h 606722"/>
              <a:gd name="connsiteX18" fmla="*/ 316866 w 419337"/>
              <a:gd name="connsiteY18" fmla="*/ 205646 h 606722"/>
              <a:gd name="connsiteX19" fmla="*/ 209617 w 419337"/>
              <a:gd name="connsiteY19" fmla="*/ 98557 h 606722"/>
              <a:gd name="connsiteX20" fmla="*/ 209617 w 419337"/>
              <a:gd name="connsiteY20" fmla="*/ 0 h 606722"/>
              <a:gd name="connsiteX21" fmla="*/ 231868 w 419337"/>
              <a:gd name="connsiteY21" fmla="*/ 22218 h 606722"/>
              <a:gd name="connsiteX22" fmla="*/ 231868 w 419337"/>
              <a:gd name="connsiteY22" fmla="*/ 55810 h 606722"/>
              <a:gd name="connsiteX23" fmla="*/ 361278 w 419337"/>
              <a:gd name="connsiteY23" fmla="*/ 205646 h 606722"/>
              <a:gd name="connsiteX24" fmla="*/ 361278 w 419337"/>
              <a:gd name="connsiteY24" fmla="*/ 354414 h 606722"/>
              <a:gd name="connsiteX25" fmla="*/ 415214 w 419337"/>
              <a:gd name="connsiteY25" fmla="*/ 430576 h 606722"/>
              <a:gd name="connsiteX26" fmla="*/ 397057 w 419337"/>
              <a:gd name="connsiteY26" fmla="*/ 465591 h 606722"/>
              <a:gd name="connsiteX27" fmla="*/ 22266 w 419337"/>
              <a:gd name="connsiteY27" fmla="*/ 465591 h 606722"/>
              <a:gd name="connsiteX28" fmla="*/ 4109 w 419337"/>
              <a:gd name="connsiteY28" fmla="*/ 430576 h 606722"/>
              <a:gd name="connsiteX29" fmla="*/ 57956 w 419337"/>
              <a:gd name="connsiteY29" fmla="*/ 354414 h 606722"/>
              <a:gd name="connsiteX30" fmla="*/ 57956 w 419337"/>
              <a:gd name="connsiteY30" fmla="*/ 205646 h 606722"/>
              <a:gd name="connsiteX31" fmla="*/ 187455 w 419337"/>
              <a:gd name="connsiteY31" fmla="*/ 55810 h 606722"/>
              <a:gd name="connsiteX32" fmla="*/ 187455 w 419337"/>
              <a:gd name="connsiteY32" fmla="*/ 22218 h 606722"/>
              <a:gd name="connsiteX33" fmla="*/ 209617 w 419337"/>
              <a:gd name="connsiteY33" fmla="*/ 0 h 606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19337" h="606722">
                <a:moveTo>
                  <a:pt x="209617" y="525873"/>
                </a:moveTo>
                <a:cubicBezTo>
                  <a:pt x="199561" y="525873"/>
                  <a:pt x="191373" y="534047"/>
                  <a:pt x="191373" y="544086"/>
                </a:cubicBezTo>
                <a:cubicBezTo>
                  <a:pt x="191373" y="554126"/>
                  <a:pt x="199561" y="562299"/>
                  <a:pt x="209617" y="562299"/>
                </a:cubicBezTo>
                <a:cubicBezTo>
                  <a:pt x="219674" y="562299"/>
                  <a:pt x="227861" y="554126"/>
                  <a:pt x="227861" y="544086"/>
                </a:cubicBezTo>
                <a:cubicBezTo>
                  <a:pt x="227861" y="534047"/>
                  <a:pt x="219674" y="525873"/>
                  <a:pt x="209617" y="525873"/>
                </a:cubicBezTo>
                <a:close/>
                <a:moveTo>
                  <a:pt x="209617" y="481539"/>
                </a:moveTo>
                <a:cubicBezTo>
                  <a:pt x="244236" y="481539"/>
                  <a:pt x="272359" y="509614"/>
                  <a:pt x="272359" y="544086"/>
                </a:cubicBezTo>
                <a:cubicBezTo>
                  <a:pt x="272359" y="578647"/>
                  <a:pt x="244236" y="606722"/>
                  <a:pt x="209617" y="606722"/>
                </a:cubicBezTo>
                <a:cubicBezTo>
                  <a:pt x="175087" y="606722"/>
                  <a:pt x="146964" y="578647"/>
                  <a:pt x="146964" y="544086"/>
                </a:cubicBezTo>
                <a:cubicBezTo>
                  <a:pt x="146964" y="509614"/>
                  <a:pt x="175087" y="481539"/>
                  <a:pt x="209617" y="481539"/>
                </a:cubicBezTo>
                <a:close/>
                <a:moveTo>
                  <a:pt x="209617" y="98557"/>
                </a:moveTo>
                <a:cubicBezTo>
                  <a:pt x="150519" y="98557"/>
                  <a:pt x="102457" y="146547"/>
                  <a:pt x="102457" y="205646"/>
                </a:cubicBezTo>
                <a:lnTo>
                  <a:pt x="102457" y="361435"/>
                </a:lnTo>
                <a:cubicBezTo>
                  <a:pt x="102457" y="366056"/>
                  <a:pt x="101033" y="370500"/>
                  <a:pt x="98363" y="374321"/>
                </a:cubicBezTo>
                <a:lnTo>
                  <a:pt x="65165" y="421245"/>
                </a:lnTo>
                <a:lnTo>
                  <a:pt x="354158" y="421245"/>
                </a:lnTo>
                <a:lnTo>
                  <a:pt x="320960" y="374321"/>
                </a:lnTo>
                <a:cubicBezTo>
                  <a:pt x="318290" y="370500"/>
                  <a:pt x="316866" y="366056"/>
                  <a:pt x="316866" y="361435"/>
                </a:cubicBezTo>
                <a:lnTo>
                  <a:pt x="316866" y="205646"/>
                </a:lnTo>
                <a:cubicBezTo>
                  <a:pt x="316866" y="146547"/>
                  <a:pt x="268715" y="98557"/>
                  <a:pt x="209617" y="98557"/>
                </a:cubicBezTo>
                <a:close/>
                <a:moveTo>
                  <a:pt x="209617" y="0"/>
                </a:moveTo>
                <a:cubicBezTo>
                  <a:pt x="221899" y="0"/>
                  <a:pt x="231868" y="9953"/>
                  <a:pt x="231868" y="22218"/>
                </a:cubicBezTo>
                <a:lnTo>
                  <a:pt x="231868" y="55810"/>
                </a:lnTo>
                <a:cubicBezTo>
                  <a:pt x="305028" y="66564"/>
                  <a:pt x="361278" y="129662"/>
                  <a:pt x="361278" y="205646"/>
                </a:cubicBezTo>
                <a:lnTo>
                  <a:pt x="361278" y="354414"/>
                </a:lnTo>
                <a:lnTo>
                  <a:pt x="415214" y="430576"/>
                </a:lnTo>
                <a:cubicBezTo>
                  <a:pt x="425627" y="445240"/>
                  <a:pt x="415125" y="465591"/>
                  <a:pt x="397057" y="465591"/>
                </a:cubicBezTo>
                <a:lnTo>
                  <a:pt x="22266" y="465591"/>
                </a:lnTo>
                <a:cubicBezTo>
                  <a:pt x="4287" y="465591"/>
                  <a:pt x="-6304" y="445329"/>
                  <a:pt x="4109" y="430576"/>
                </a:cubicBezTo>
                <a:lnTo>
                  <a:pt x="57956" y="354414"/>
                </a:lnTo>
                <a:lnTo>
                  <a:pt x="57956" y="205646"/>
                </a:lnTo>
                <a:cubicBezTo>
                  <a:pt x="57956" y="129662"/>
                  <a:pt x="114295" y="66564"/>
                  <a:pt x="187455" y="55810"/>
                </a:cubicBezTo>
                <a:lnTo>
                  <a:pt x="187455" y="22218"/>
                </a:lnTo>
                <a:cubicBezTo>
                  <a:pt x="187455" y="9953"/>
                  <a:pt x="197335" y="0"/>
                  <a:pt x="209617" y="0"/>
                </a:cubicBezTo>
                <a:close/>
              </a:path>
            </a:pathLst>
          </a:custGeom>
          <a:solidFill>
            <a:srgbClr val="00206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PA- 14"/>
          <p:cNvSpPr txBox="1"/>
          <p:nvPr>
            <p:custDataLst>
              <p:tags r:id="rId25"/>
            </p:custDataLst>
          </p:nvPr>
        </p:nvSpPr>
        <p:spPr>
          <a:xfrm>
            <a:off x="1385542" y="5623356"/>
            <a:ext cx="2000587" cy="252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050" dirty="0">
                <a:solidFill>
                  <a:srgbClr val="3C4EBA">
                    <a:alpha val="50000"/>
                  </a:srgb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The name of the work item</a:t>
            </a:r>
            <a:endParaRPr lang="zh-CN" altLang="en-US" sz="2400" dirty="0">
              <a:solidFill>
                <a:srgbClr val="3C4EBA">
                  <a:alpha val="50000"/>
                </a:srgb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42" name="PA- 14"/>
          <p:cNvSpPr txBox="1"/>
          <p:nvPr>
            <p:custDataLst>
              <p:tags r:id="rId26"/>
            </p:custDataLst>
          </p:nvPr>
        </p:nvSpPr>
        <p:spPr>
          <a:xfrm>
            <a:off x="4472315" y="3903439"/>
            <a:ext cx="2004091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工作注意事項</a:t>
            </a:r>
            <a:endParaRPr lang="zh-CN" altLang="en-US" sz="2400" dirty="0">
              <a:solidFill>
                <a:srgbClr val="3C4EBA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45" name="PA- 39"/>
          <p:cNvSpPr/>
          <p:nvPr>
            <p:custDataLst>
              <p:tags r:id="rId27"/>
            </p:custDataLst>
          </p:nvPr>
        </p:nvSpPr>
        <p:spPr>
          <a:xfrm>
            <a:off x="4586464" y="4415952"/>
            <a:ext cx="5996008" cy="55816"/>
          </a:xfrm>
          <a:prstGeom prst="roundRect">
            <a:avLst>
              <a:gd name="adj" fmla="val 26937"/>
            </a:avLst>
          </a:prstGeom>
          <a:solidFill>
            <a:srgbClr val="FD48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" name="PA- 2"/>
          <p:cNvSpPr txBox="1"/>
          <p:nvPr>
            <p:custDataLst>
              <p:tags r:id="rId28"/>
            </p:custDataLst>
          </p:nvPr>
        </p:nvSpPr>
        <p:spPr>
          <a:xfrm>
            <a:off x="4504448" y="4783341"/>
            <a:ext cx="5996008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2060"/>
                </a:solidFill>
              </a:rPr>
              <a:t>簡約商務風演示文稿設計讓你的輸出觀點更加犀利，你的不二選擇簡約商務風演示文稿設計讓你的輸出觀點更加犀利，你的不二選擇簡約商務風演示文稿設計讓你的輸出觀點更加犀利，你的不二選擇</a:t>
            </a:r>
            <a:endParaRPr lang="zh-CN" altLang="en-US" dirty="0">
              <a:solidFill>
                <a:srgbClr val="002060"/>
              </a:solidFill>
            </a:endParaRPr>
          </a:p>
        </p:txBody>
      </p:sp>
      <p:sp>
        <p:nvSpPr>
          <p:cNvPr id="31" name="PA- 39"/>
          <p:cNvSpPr/>
          <p:nvPr>
            <p:custDataLst>
              <p:tags r:id="rId29"/>
            </p:custDataLst>
          </p:nvPr>
        </p:nvSpPr>
        <p:spPr>
          <a:xfrm>
            <a:off x="4586464" y="6392070"/>
            <a:ext cx="5996008" cy="55816"/>
          </a:xfrm>
          <a:prstGeom prst="roundRect">
            <a:avLst>
              <a:gd name="adj" fmla="val 26937"/>
            </a:avLst>
          </a:prstGeom>
          <a:solidFill>
            <a:srgbClr val="FD48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0" name="PA- 9" descr="图形用户界面, 文本&#10;&#10;描述已自动生成"/>
          <p:cNvPicPr>
            <a:picLocks noChangeAspect="1"/>
          </p:cNvPicPr>
          <p:nvPr>
            <p:custDataLst>
              <p:tags r:id="rId30"/>
            </p:custDataLst>
          </p:nvPr>
        </p:nvPicPr>
        <p:blipFill rotWithShape="1">
          <a:blip r:embed="rId31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colorTemperature colorTemp="53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908" r="42743" b="19686"/>
          <a:stretch>
            <a:fillRect/>
          </a:stretch>
        </p:blipFill>
        <p:spPr>
          <a:xfrm flipH="1">
            <a:off x="10203085" y="5661248"/>
            <a:ext cx="975373" cy="1080120"/>
          </a:xfrm>
          <a:prstGeom prst="rect">
            <a:avLst/>
          </a:prstGeom>
          <a:effectLst>
            <a:outerShdw blurRad="304800" dist="50800" dir="5400000" algn="ctr" rotWithShape="0">
              <a:srgbClr val="3C4EBA">
                <a:alpha val="40000"/>
              </a:srgbClr>
            </a:outerShdw>
          </a:effectLst>
        </p:spPr>
      </p:pic>
      <p:sp>
        <p:nvSpPr>
          <p:cNvPr id="32" name="PA- 31"/>
          <p:cNvSpPr>
            <a:spLocks noChangeAspect="1"/>
          </p:cNvSpPr>
          <p:nvPr>
            <p:custDataLst>
              <p:tags r:id="rId33"/>
            </p:custDataLst>
          </p:nvPr>
        </p:nvSpPr>
        <p:spPr>
          <a:xfrm>
            <a:off x="2351584" y="771738"/>
            <a:ext cx="7698035" cy="2714649"/>
          </a:xfrm>
          <a:prstGeom prst="roundRect">
            <a:avLst>
              <a:gd name="adj" fmla="val 12333"/>
            </a:avLst>
          </a:prstGeom>
          <a:blipFill dpi="0" rotWithShape="1">
            <a:blip r:embed="rId34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20657" b="51643" l="10000" r="90000">
                          <a14:foregroundMark x1="24531" y1="20657" x2="24922" y2="21127"/>
                        </a14:backgroundRemoval>
                      </a14:imgEffect>
                      <a14:imgEffect>
                        <a14:colorTemperature colorTemp="47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/>
            <a:stretch>
              <a:fillRect l="-21863" t="-47162" r="-18755" b="-118260"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dk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35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A-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2192"/>
            <a:ext cx="12192000" cy="6833615"/>
          </a:xfrm>
          <a:prstGeom prst="rect">
            <a:avLst/>
          </a:prstGeom>
        </p:spPr>
      </p:pic>
      <p:sp>
        <p:nvSpPr>
          <p:cNvPr id="20" name="PA- 19"/>
          <p:cNvSpPr txBox="1"/>
          <p:nvPr>
            <p:custDataLst>
              <p:tags r:id="rId3"/>
            </p:custDataLst>
          </p:nvPr>
        </p:nvSpPr>
        <p:spPr>
          <a:xfrm rot="5400000">
            <a:off x="-2712613" y="2294259"/>
            <a:ext cx="7147310" cy="2214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3800" dirty="0">
                <a:solidFill>
                  <a:srgbClr val="3C4EBA">
                    <a:alpha val="10000"/>
                  </a:srgbClr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PART</a:t>
            </a:r>
            <a:endParaRPr lang="zh-CN" altLang="en-US" sz="13800" dirty="0">
              <a:solidFill>
                <a:srgbClr val="3C4EBA">
                  <a:alpha val="10000"/>
                </a:srgbClr>
              </a:solidFill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sp>
        <p:nvSpPr>
          <p:cNvPr id="5" name="PA- 3"/>
          <p:cNvSpPr/>
          <p:nvPr>
            <p:custDataLst>
              <p:tags r:id="rId4"/>
            </p:custDataLst>
          </p:nvPr>
        </p:nvSpPr>
        <p:spPr>
          <a:xfrm>
            <a:off x="1581401" y="1340768"/>
            <a:ext cx="9148985" cy="4228351"/>
          </a:xfrm>
          <a:prstGeom prst="roundRect">
            <a:avLst>
              <a:gd name="adj" fmla="val 4232"/>
            </a:avLst>
          </a:prstGeom>
          <a:solidFill>
            <a:schemeClr val="bg1">
              <a:alpha val="33000"/>
            </a:schemeClr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PA- 3"/>
          <p:cNvSpPr/>
          <p:nvPr>
            <p:custDataLst>
              <p:tags r:id="rId5"/>
            </p:custDataLst>
          </p:nvPr>
        </p:nvSpPr>
        <p:spPr>
          <a:xfrm>
            <a:off x="1641296" y="1410118"/>
            <a:ext cx="9029195" cy="4089651"/>
          </a:xfrm>
          <a:prstGeom prst="roundRect">
            <a:avLst>
              <a:gd name="adj" fmla="val 4232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" name="PA-stairs_93160"/>
          <p:cNvSpPr/>
          <p:nvPr>
            <p:custDataLst>
              <p:tags r:id="rId6"/>
            </p:custDataLst>
          </p:nvPr>
        </p:nvSpPr>
        <p:spPr>
          <a:xfrm>
            <a:off x="2495600" y="2060848"/>
            <a:ext cx="609685" cy="608626"/>
          </a:xfrm>
          <a:custGeom>
            <a:avLst/>
            <a:gdLst>
              <a:gd name="connsiteX0" fmla="*/ 491499 w 609685"/>
              <a:gd name="connsiteY0" fmla="*/ 287721 h 608626"/>
              <a:gd name="connsiteX1" fmla="*/ 483700 w 609685"/>
              <a:gd name="connsiteY1" fmla="*/ 290965 h 608626"/>
              <a:gd name="connsiteX2" fmla="*/ 379811 w 609685"/>
              <a:gd name="connsiteY2" fmla="*/ 394782 h 608626"/>
              <a:gd name="connsiteX3" fmla="*/ 379811 w 609685"/>
              <a:gd name="connsiteY3" fmla="*/ 346211 h 608626"/>
              <a:gd name="connsiteX4" fmla="*/ 376562 w 609685"/>
              <a:gd name="connsiteY4" fmla="*/ 338424 h 608626"/>
              <a:gd name="connsiteX5" fmla="*/ 368763 w 609685"/>
              <a:gd name="connsiteY5" fmla="*/ 335180 h 608626"/>
              <a:gd name="connsiteX6" fmla="*/ 350010 w 609685"/>
              <a:gd name="connsiteY6" fmla="*/ 335180 h 608626"/>
              <a:gd name="connsiteX7" fmla="*/ 338962 w 609685"/>
              <a:gd name="connsiteY7" fmla="*/ 346211 h 608626"/>
              <a:gd name="connsiteX8" fmla="*/ 338962 w 609685"/>
              <a:gd name="connsiteY8" fmla="*/ 453272 h 608626"/>
              <a:gd name="connsiteX9" fmla="*/ 342211 w 609685"/>
              <a:gd name="connsiteY9" fmla="*/ 461151 h 608626"/>
              <a:gd name="connsiteX10" fmla="*/ 350010 w 609685"/>
              <a:gd name="connsiteY10" fmla="*/ 464395 h 608626"/>
              <a:gd name="connsiteX11" fmla="*/ 457241 w 609685"/>
              <a:gd name="connsiteY11" fmla="*/ 464302 h 608626"/>
              <a:gd name="connsiteX12" fmla="*/ 468289 w 609685"/>
              <a:gd name="connsiteY12" fmla="*/ 453272 h 608626"/>
              <a:gd name="connsiteX13" fmla="*/ 468289 w 609685"/>
              <a:gd name="connsiteY13" fmla="*/ 434548 h 608626"/>
              <a:gd name="connsiteX14" fmla="*/ 465039 w 609685"/>
              <a:gd name="connsiteY14" fmla="*/ 426761 h 608626"/>
              <a:gd name="connsiteX15" fmla="*/ 457241 w 609685"/>
              <a:gd name="connsiteY15" fmla="*/ 423517 h 608626"/>
              <a:gd name="connsiteX16" fmla="*/ 408685 w 609685"/>
              <a:gd name="connsiteY16" fmla="*/ 423517 h 608626"/>
              <a:gd name="connsiteX17" fmla="*/ 512667 w 609685"/>
              <a:gd name="connsiteY17" fmla="*/ 319793 h 608626"/>
              <a:gd name="connsiteX18" fmla="*/ 515823 w 609685"/>
              <a:gd name="connsiteY18" fmla="*/ 312007 h 608626"/>
              <a:gd name="connsiteX19" fmla="*/ 512574 w 609685"/>
              <a:gd name="connsiteY19" fmla="*/ 304220 h 608626"/>
              <a:gd name="connsiteX20" fmla="*/ 499390 w 609685"/>
              <a:gd name="connsiteY20" fmla="*/ 290965 h 608626"/>
              <a:gd name="connsiteX21" fmla="*/ 491499 w 609685"/>
              <a:gd name="connsiteY21" fmla="*/ 287721 h 608626"/>
              <a:gd name="connsiteX22" fmla="*/ 132023 w 609685"/>
              <a:gd name="connsiteY22" fmla="*/ 85807 h 608626"/>
              <a:gd name="connsiteX23" fmla="*/ 239249 w 609685"/>
              <a:gd name="connsiteY23" fmla="*/ 85807 h 608626"/>
              <a:gd name="connsiteX24" fmla="*/ 247047 w 609685"/>
              <a:gd name="connsiteY24" fmla="*/ 89052 h 608626"/>
              <a:gd name="connsiteX25" fmla="*/ 250296 w 609685"/>
              <a:gd name="connsiteY25" fmla="*/ 96841 h 608626"/>
              <a:gd name="connsiteX26" fmla="*/ 250296 w 609685"/>
              <a:gd name="connsiteY26" fmla="*/ 204032 h 608626"/>
              <a:gd name="connsiteX27" fmla="*/ 239249 w 609685"/>
              <a:gd name="connsiteY27" fmla="*/ 215066 h 608626"/>
              <a:gd name="connsiteX28" fmla="*/ 220589 w 609685"/>
              <a:gd name="connsiteY28" fmla="*/ 215066 h 608626"/>
              <a:gd name="connsiteX29" fmla="*/ 209541 w 609685"/>
              <a:gd name="connsiteY29" fmla="*/ 204032 h 608626"/>
              <a:gd name="connsiteX30" fmla="*/ 209448 w 609685"/>
              <a:gd name="connsiteY30" fmla="*/ 155444 h 608626"/>
              <a:gd name="connsiteX31" fmla="*/ 105565 w 609685"/>
              <a:gd name="connsiteY31" fmla="*/ 259203 h 608626"/>
              <a:gd name="connsiteX32" fmla="*/ 89969 w 609685"/>
              <a:gd name="connsiteY32" fmla="*/ 259203 h 608626"/>
              <a:gd name="connsiteX33" fmla="*/ 76693 w 609685"/>
              <a:gd name="connsiteY33" fmla="*/ 246036 h 608626"/>
              <a:gd name="connsiteX34" fmla="*/ 76693 w 609685"/>
              <a:gd name="connsiteY34" fmla="*/ 230365 h 608626"/>
              <a:gd name="connsiteX35" fmla="*/ 180576 w 609685"/>
              <a:gd name="connsiteY35" fmla="*/ 126606 h 608626"/>
              <a:gd name="connsiteX36" fmla="*/ 132023 w 609685"/>
              <a:gd name="connsiteY36" fmla="*/ 126606 h 608626"/>
              <a:gd name="connsiteX37" fmla="*/ 120976 w 609685"/>
              <a:gd name="connsiteY37" fmla="*/ 115572 h 608626"/>
              <a:gd name="connsiteX38" fmla="*/ 120976 w 609685"/>
              <a:gd name="connsiteY38" fmla="*/ 96841 h 608626"/>
              <a:gd name="connsiteX39" fmla="*/ 132023 w 609685"/>
              <a:gd name="connsiteY39" fmla="*/ 85807 h 608626"/>
              <a:gd name="connsiteX40" fmla="*/ 498833 w 609685"/>
              <a:gd name="connsiteY40" fmla="*/ 0 h 608626"/>
              <a:gd name="connsiteX41" fmla="*/ 598544 w 609685"/>
              <a:gd name="connsiteY41" fmla="*/ 0 h 608626"/>
              <a:gd name="connsiteX42" fmla="*/ 609685 w 609685"/>
              <a:gd name="connsiteY42" fmla="*/ 11123 h 608626"/>
              <a:gd name="connsiteX43" fmla="*/ 609685 w 609685"/>
              <a:gd name="connsiteY43" fmla="*/ 243506 h 608626"/>
              <a:gd name="connsiteX44" fmla="*/ 609685 w 609685"/>
              <a:gd name="connsiteY44" fmla="*/ 570436 h 608626"/>
              <a:gd name="connsiteX45" fmla="*/ 571342 w 609685"/>
              <a:gd name="connsiteY45" fmla="*/ 608626 h 608626"/>
              <a:gd name="connsiteX46" fmla="*/ 11048 w 609685"/>
              <a:gd name="connsiteY46" fmla="*/ 608626 h 608626"/>
              <a:gd name="connsiteX47" fmla="*/ 0 w 609685"/>
              <a:gd name="connsiteY47" fmla="*/ 597596 h 608626"/>
              <a:gd name="connsiteX48" fmla="*/ 0 w 609685"/>
              <a:gd name="connsiteY48" fmla="*/ 497950 h 608626"/>
              <a:gd name="connsiteX49" fmla="*/ 11048 w 609685"/>
              <a:gd name="connsiteY49" fmla="*/ 486919 h 608626"/>
              <a:gd name="connsiteX50" fmla="*/ 110852 w 609685"/>
              <a:gd name="connsiteY50" fmla="*/ 486919 h 608626"/>
              <a:gd name="connsiteX51" fmla="*/ 121900 w 609685"/>
              <a:gd name="connsiteY51" fmla="*/ 475889 h 608626"/>
              <a:gd name="connsiteX52" fmla="*/ 121900 w 609685"/>
              <a:gd name="connsiteY52" fmla="*/ 376243 h 608626"/>
              <a:gd name="connsiteX53" fmla="*/ 133041 w 609685"/>
              <a:gd name="connsiteY53" fmla="*/ 365213 h 608626"/>
              <a:gd name="connsiteX54" fmla="*/ 232752 w 609685"/>
              <a:gd name="connsiteY54" fmla="*/ 365213 h 608626"/>
              <a:gd name="connsiteX55" fmla="*/ 243893 w 609685"/>
              <a:gd name="connsiteY55" fmla="*/ 354182 h 608626"/>
              <a:gd name="connsiteX56" fmla="*/ 243893 w 609685"/>
              <a:gd name="connsiteY56" fmla="*/ 254537 h 608626"/>
              <a:gd name="connsiteX57" fmla="*/ 254941 w 609685"/>
              <a:gd name="connsiteY57" fmla="*/ 243506 h 608626"/>
              <a:gd name="connsiteX58" fmla="*/ 354744 w 609685"/>
              <a:gd name="connsiteY58" fmla="*/ 243506 h 608626"/>
              <a:gd name="connsiteX59" fmla="*/ 365793 w 609685"/>
              <a:gd name="connsiteY59" fmla="*/ 232383 h 608626"/>
              <a:gd name="connsiteX60" fmla="*/ 365793 w 609685"/>
              <a:gd name="connsiteY60" fmla="*/ 132830 h 608626"/>
              <a:gd name="connsiteX61" fmla="*/ 376841 w 609685"/>
              <a:gd name="connsiteY61" fmla="*/ 121707 h 608626"/>
              <a:gd name="connsiteX62" fmla="*/ 476644 w 609685"/>
              <a:gd name="connsiteY62" fmla="*/ 121707 h 608626"/>
              <a:gd name="connsiteX63" fmla="*/ 487692 w 609685"/>
              <a:gd name="connsiteY63" fmla="*/ 110676 h 608626"/>
              <a:gd name="connsiteX64" fmla="*/ 487692 w 609685"/>
              <a:gd name="connsiteY64" fmla="*/ 11123 h 608626"/>
              <a:gd name="connsiteX65" fmla="*/ 498833 w 609685"/>
              <a:gd name="connsiteY65" fmla="*/ 0 h 608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609685" h="608626">
                <a:moveTo>
                  <a:pt x="491499" y="287721"/>
                </a:moveTo>
                <a:cubicBezTo>
                  <a:pt x="488621" y="287721"/>
                  <a:pt x="485743" y="288926"/>
                  <a:pt x="483700" y="290965"/>
                </a:cubicBezTo>
                <a:lnTo>
                  <a:pt x="379811" y="394782"/>
                </a:lnTo>
                <a:lnTo>
                  <a:pt x="379811" y="346211"/>
                </a:lnTo>
                <a:cubicBezTo>
                  <a:pt x="379811" y="343244"/>
                  <a:pt x="378605" y="340464"/>
                  <a:pt x="376562" y="338424"/>
                </a:cubicBezTo>
                <a:cubicBezTo>
                  <a:pt x="374427" y="336292"/>
                  <a:pt x="371641" y="335180"/>
                  <a:pt x="368763" y="335180"/>
                </a:cubicBezTo>
                <a:lnTo>
                  <a:pt x="350010" y="335180"/>
                </a:lnTo>
                <a:cubicBezTo>
                  <a:pt x="343882" y="335180"/>
                  <a:pt x="338962" y="340093"/>
                  <a:pt x="338962" y="346211"/>
                </a:cubicBezTo>
                <a:lnTo>
                  <a:pt x="338962" y="453272"/>
                </a:lnTo>
                <a:cubicBezTo>
                  <a:pt x="338962" y="456238"/>
                  <a:pt x="340076" y="459019"/>
                  <a:pt x="342211" y="461151"/>
                </a:cubicBezTo>
                <a:cubicBezTo>
                  <a:pt x="344253" y="463190"/>
                  <a:pt x="347039" y="464395"/>
                  <a:pt x="350010" y="464395"/>
                </a:cubicBezTo>
                <a:lnTo>
                  <a:pt x="457241" y="464302"/>
                </a:lnTo>
                <a:cubicBezTo>
                  <a:pt x="463368" y="464302"/>
                  <a:pt x="468289" y="459389"/>
                  <a:pt x="468289" y="453272"/>
                </a:cubicBezTo>
                <a:lnTo>
                  <a:pt x="468289" y="434548"/>
                </a:lnTo>
                <a:cubicBezTo>
                  <a:pt x="468289" y="431674"/>
                  <a:pt x="467175" y="428801"/>
                  <a:pt x="465039" y="426761"/>
                </a:cubicBezTo>
                <a:cubicBezTo>
                  <a:pt x="462997" y="424722"/>
                  <a:pt x="460212" y="423517"/>
                  <a:pt x="457241" y="423517"/>
                </a:cubicBezTo>
                <a:lnTo>
                  <a:pt x="408685" y="423517"/>
                </a:lnTo>
                <a:lnTo>
                  <a:pt x="512667" y="319793"/>
                </a:lnTo>
                <a:cubicBezTo>
                  <a:pt x="514709" y="317754"/>
                  <a:pt x="515823" y="314973"/>
                  <a:pt x="515823" y="312007"/>
                </a:cubicBezTo>
                <a:cubicBezTo>
                  <a:pt x="515823" y="309133"/>
                  <a:pt x="514709" y="306260"/>
                  <a:pt x="512574" y="304220"/>
                </a:cubicBezTo>
                <a:lnTo>
                  <a:pt x="499390" y="290965"/>
                </a:lnTo>
                <a:cubicBezTo>
                  <a:pt x="497255" y="288926"/>
                  <a:pt x="494470" y="287721"/>
                  <a:pt x="491499" y="287721"/>
                </a:cubicBezTo>
                <a:close/>
                <a:moveTo>
                  <a:pt x="132023" y="85807"/>
                </a:moveTo>
                <a:lnTo>
                  <a:pt x="239249" y="85807"/>
                </a:lnTo>
                <a:cubicBezTo>
                  <a:pt x="242219" y="85807"/>
                  <a:pt x="245004" y="86920"/>
                  <a:pt x="247047" y="89052"/>
                </a:cubicBezTo>
                <a:cubicBezTo>
                  <a:pt x="249182" y="91092"/>
                  <a:pt x="250296" y="93967"/>
                  <a:pt x="250296" y="96841"/>
                </a:cubicBezTo>
                <a:lnTo>
                  <a:pt x="250296" y="204032"/>
                </a:lnTo>
                <a:cubicBezTo>
                  <a:pt x="250296" y="210151"/>
                  <a:pt x="245376" y="215066"/>
                  <a:pt x="239249" y="215066"/>
                </a:cubicBezTo>
                <a:lnTo>
                  <a:pt x="220589" y="215066"/>
                </a:lnTo>
                <a:cubicBezTo>
                  <a:pt x="214461" y="215066"/>
                  <a:pt x="209541" y="210151"/>
                  <a:pt x="209541" y="204032"/>
                </a:cubicBezTo>
                <a:lnTo>
                  <a:pt x="209448" y="155444"/>
                </a:lnTo>
                <a:lnTo>
                  <a:pt x="105565" y="259203"/>
                </a:lnTo>
                <a:cubicBezTo>
                  <a:pt x="101295" y="263561"/>
                  <a:pt x="94239" y="263561"/>
                  <a:pt x="89969" y="259203"/>
                </a:cubicBezTo>
                <a:lnTo>
                  <a:pt x="76693" y="246036"/>
                </a:lnTo>
                <a:cubicBezTo>
                  <a:pt x="72330" y="241678"/>
                  <a:pt x="72330" y="234724"/>
                  <a:pt x="76693" y="230365"/>
                </a:cubicBezTo>
                <a:lnTo>
                  <a:pt x="180576" y="126606"/>
                </a:lnTo>
                <a:lnTo>
                  <a:pt x="132023" y="126606"/>
                </a:lnTo>
                <a:cubicBezTo>
                  <a:pt x="125896" y="126606"/>
                  <a:pt x="120976" y="121692"/>
                  <a:pt x="120976" y="115572"/>
                </a:cubicBezTo>
                <a:lnTo>
                  <a:pt x="120976" y="96841"/>
                </a:lnTo>
                <a:cubicBezTo>
                  <a:pt x="120976" y="90814"/>
                  <a:pt x="125896" y="85807"/>
                  <a:pt x="132023" y="85807"/>
                </a:cubicBezTo>
                <a:close/>
                <a:moveTo>
                  <a:pt x="498833" y="0"/>
                </a:moveTo>
                <a:lnTo>
                  <a:pt x="598544" y="0"/>
                </a:lnTo>
                <a:cubicBezTo>
                  <a:pt x="604672" y="0"/>
                  <a:pt x="609685" y="5006"/>
                  <a:pt x="609685" y="11123"/>
                </a:cubicBezTo>
                <a:lnTo>
                  <a:pt x="609685" y="243506"/>
                </a:lnTo>
                <a:lnTo>
                  <a:pt x="609685" y="570436"/>
                </a:lnTo>
                <a:cubicBezTo>
                  <a:pt x="609685" y="591570"/>
                  <a:pt x="592510" y="608626"/>
                  <a:pt x="571342" y="608626"/>
                </a:cubicBezTo>
                <a:lnTo>
                  <a:pt x="11048" y="608626"/>
                </a:lnTo>
                <a:cubicBezTo>
                  <a:pt x="4921" y="608626"/>
                  <a:pt x="0" y="603713"/>
                  <a:pt x="0" y="597596"/>
                </a:cubicBezTo>
                <a:lnTo>
                  <a:pt x="0" y="497950"/>
                </a:lnTo>
                <a:cubicBezTo>
                  <a:pt x="0" y="491925"/>
                  <a:pt x="4921" y="486919"/>
                  <a:pt x="11048" y="486919"/>
                </a:cubicBezTo>
                <a:lnTo>
                  <a:pt x="110852" y="486919"/>
                </a:lnTo>
                <a:cubicBezTo>
                  <a:pt x="116979" y="486919"/>
                  <a:pt x="121900" y="482007"/>
                  <a:pt x="121900" y="475889"/>
                </a:cubicBezTo>
                <a:lnTo>
                  <a:pt x="121900" y="376243"/>
                </a:lnTo>
                <a:cubicBezTo>
                  <a:pt x="121900" y="370126"/>
                  <a:pt x="126913" y="365213"/>
                  <a:pt x="133041" y="365213"/>
                </a:cubicBezTo>
                <a:lnTo>
                  <a:pt x="232752" y="365213"/>
                </a:lnTo>
                <a:cubicBezTo>
                  <a:pt x="238879" y="365213"/>
                  <a:pt x="243893" y="360207"/>
                  <a:pt x="243893" y="354182"/>
                </a:cubicBezTo>
                <a:lnTo>
                  <a:pt x="243893" y="254537"/>
                </a:lnTo>
                <a:cubicBezTo>
                  <a:pt x="243893" y="248419"/>
                  <a:pt x="248813" y="243506"/>
                  <a:pt x="254941" y="243506"/>
                </a:cubicBezTo>
                <a:lnTo>
                  <a:pt x="354744" y="243506"/>
                </a:lnTo>
                <a:cubicBezTo>
                  <a:pt x="360872" y="243506"/>
                  <a:pt x="365793" y="238501"/>
                  <a:pt x="365793" y="232383"/>
                </a:cubicBezTo>
                <a:lnTo>
                  <a:pt x="365793" y="132830"/>
                </a:lnTo>
                <a:cubicBezTo>
                  <a:pt x="365793" y="126712"/>
                  <a:pt x="370713" y="121707"/>
                  <a:pt x="376841" y="121707"/>
                </a:cubicBezTo>
                <a:lnTo>
                  <a:pt x="476644" y="121707"/>
                </a:lnTo>
                <a:cubicBezTo>
                  <a:pt x="482772" y="121707"/>
                  <a:pt x="487692" y="116794"/>
                  <a:pt x="487692" y="110676"/>
                </a:cubicBezTo>
                <a:lnTo>
                  <a:pt x="487692" y="11123"/>
                </a:lnTo>
                <a:cubicBezTo>
                  <a:pt x="487692" y="5006"/>
                  <a:pt x="492706" y="0"/>
                  <a:pt x="498833" y="0"/>
                </a:cubicBezTo>
                <a:close/>
              </a:path>
            </a:pathLst>
          </a:custGeom>
          <a:solidFill>
            <a:srgbClr val="3C4EBA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C4EBA"/>
              </a:solidFill>
            </a:endParaRPr>
          </a:p>
        </p:txBody>
      </p:sp>
      <p:sp>
        <p:nvSpPr>
          <p:cNvPr id="11" name="PA- 10"/>
          <p:cNvSpPr txBox="1"/>
          <p:nvPr>
            <p:custDataLst>
              <p:tags r:id="rId7"/>
            </p:custDataLst>
          </p:nvPr>
        </p:nvSpPr>
        <p:spPr>
          <a:xfrm>
            <a:off x="3297083" y="1993406"/>
            <a:ext cx="3096344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>
                <a:solidFill>
                  <a:srgbClr val="3C4EBA">
                    <a:alpha val="50000"/>
                  </a:srgbClr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PART.03</a:t>
            </a:r>
            <a:endParaRPr lang="zh-CN" altLang="en-US" sz="4800" dirty="0">
              <a:solidFill>
                <a:srgbClr val="3C4EBA">
                  <a:alpha val="50000"/>
                </a:srgbClr>
              </a:solidFill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sp>
        <p:nvSpPr>
          <p:cNvPr id="12" name="PA- 22"/>
          <p:cNvSpPr txBox="1"/>
          <p:nvPr>
            <p:custDataLst>
              <p:tags r:id="rId8"/>
            </p:custDataLst>
          </p:nvPr>
        </p:nvSpPr>
        <p:spPr>
          <a:xfrm>
            <a:off x="2394908" y="2937718"/>
            <a:ext cx="5861332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dirty="0">
                <a:solidFill>
                  <a:srgbClr val="3C4EBA"/>
                </a:solidFill>
                <a:latin typeface="苹方 特粗" panose="020B0800000000000000" pitchFamily="34" charset="-122"/>
                <a:ea typeface="苹方 特粗" panose="020B0800000000000000" pitchFamily="34" charset="-122"/>
              </a:rPr>
              <a:t>請在此輸入標題</a:t>
            </a:r>
            <a:endParaRPr lang="zh-CN" altLang="en-US" sz="5400" dirty="0">
              <a:solidFill>
                <a:srgbClr val="3C4EBA"/>
              </a:solidFill>
              <a:latin typeface="苹方 特粗" panose="020B0800000000000000" pitchFamily="34" charset="-122"/>
              <a:ea typeface="苹方 特粗" panose="020B0800000000000000" pitchFamily="34" charset="-122"/>
            </a:endParaRPr>
          </a:p>
        </p:txBody>
      </p:sp>
      <p:sp>
        <p:nvSpPr>
          <p:cNvPr id="16" name="PA- 15"/>
          <p:cNvSpPr txBox="1"/>
          <p:nvPr>
            <p:custDataLst>
              <p:tags r:id="rId9"/>
            </p:custDataLst>
          </p:nvPr>
        </p:nvSpPr>
        <p:spPr>
          <a:xfrm>
            <a:off x="2394907" y="3697868"/>
            <a:ext cx="499919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600" dirty="0">
                <a:solidFill>
                  <a:srgbClr val="3C4EBA">
                    <a:alpha val="60000"/>
                  </a:srgbClr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Please enter a title here</a:t>
            </a:r>
            <a:endParaRPr lang="en-US" altLang="zh-CN" sz="1600" dirty="0">
              <a:solidFill>
                <a:srgbClr val="3C4EBA">
                  <a:alpha val="60000"/>
                </a:srgbClr>
              </a:solidFill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sp>
        <p:nvSpPr>
          <p:cNvPr id="18" name="PA- 3"/>
          <p:cNvSpPr/>
          <p:nvPr>
            <p:custDataLst>
              <p:tags r:id="rId10"/>
            </p:custDataLst>
          </p:nvPr>
        </p:nvSpPr>
        <p:spPr>
          <a:xfrm>
            <a:off x="10704698" y="546519"/>
            <a:ext cx="1009566" cy="583384"/>
          </a:xfrm>
          <a:prstGeom prst="roundRect">
            <a:avLst>
              <a:gd name="adj" fmla="val 16426"/>
            </a:avLst>
          </a:prstGeom>
          <a:solidFill>
            <a:srgbClr val="596AC9"/>
          </a:solidFill>
          <a:ln>
            <a:noFill/>
          </a:ln>
          <a:effectLst>
            <a:outerShdw blurRad="190500" dist="101600" dir="2700000" algn="t" rotWithShape="0">
              <a:srgbClr val="28347A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9" name="PA- 27"/>
          <p:cNvSpPr txBox="1"/>
          <p:nvPr>
            <p:custDataLst>
              <p:tags r:id="rId11"/>
            </p:custDataLst>
          </p:nvPr>
        </p:nvSpPr>
        <p:spPr>
          <a:xfrm>
            <a:off x="10858189" y="591071"/>
            <a:ext cx="7025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chemeClr val="bg1"/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YOUR LOGO</a:t>
            </a:r>
            <a:endParaRPr lang="zh-CN" altLang="en-US" sz="1200" dirty="0">
              <a:solidFill>
                <a:schemeClr val="bg1"/>
              </a:solidFill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grpSp>
        <p:nvGrpSpPr>
          <p:cNvPr id="21" name="PA- 34"/>
          <p:cNvGrpSpPr/>
          <p:nvPr>
            <p:custDataLst>
              <p:tags r:id="rId12"/>
            </p:custDataLst>
          </p:nvPr>
        </p:nvGrpSpPr>
        <p:grpSpPr>
          <a:xfrm>
            <a:off x="407368" y="6407715"/>
            <a:ext cx="443806" cy="189806"/>
            <a:chOff x="11073161" y="401444"/>
            <a:chExt cx="443806" cy="189806"/>
          </a:xfrm>
        </p:grpSpPr>
        <p:sp>
          <p:nvSpPr>
            <p:cNvPr id="22" name="PA- 32"/>
            <p:cNvSpPr/>
            <p:nvPr>
              <p:custDataLst>
                <p:tags r:id="rId13"/>
              </p:custDataLst>
            </p:nvPr>
          </p:nvSpPr>
          <p:spPr>
            <a:xfrm>
              <a:off x="11073161" y="401444"/>
              <a:ext cx="189806" cy="189806"/>
            </a:xfrm>
            <a:prstGeom prst="ellipse">
              <a:avLst/>
            </a:prstGeom>
            <a:solidFill>
              <a:srgbClr val="3C4E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3" name="PA- 33"/>
            <p:cNvSpPr/>
            <p:nvPr>
              <p:custDataLst>
                <p:tags r:id="rId14"/>
              </p:custDataLst>
            </p:nvPr>
          </p:nvSpPr>
          <p:spPr>
            <a:xfrm>
              <a:off x="11327161" y="401444"/>
              <a:ext cx="189806" cy="189806"/>
            </a:xfrm>
            <a:prstGeom prst="ellipse">
              <a:avLst/>
            </a:prstGeom>
            <a:solidFill>
              <a:srgbClr val="FD48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24" name="PA- 6"/>
          <p:cNvCxnSpPr/>
          <p:nvPr>
            <p:custDataLst>
              <p:tags r:id="rId15"/>
            </p:custDataLst>
          </p:nvPr>
        </p:nvCxnSpPr>
        <p:spPr>
          <a:xfrm>
            <a:off x="2495600" y="4869160"/>
            <a:ext cx="6264696" cy="0"/>
          </a:xfrm>
          <a:prstGeom prst="line">
            <a:avLst/>
          </a:prstGeom>
          <a:ln w="50800" cap="rnd">
            <a:solidFill>
              <a:srgbClr val="FD48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A-notification_238895"/>
          <p:cNvSpPr/>
          <p:nvPr>
            <p:custDataLst>
              <p:tags r:id="rId16"/>
            </p:custDataLst>
          </p:nvPr>
        </p:nvSpPr>
        <p:spPr>
          <a:xfrm>
            <a:off x="9501597" y="1561988"/>
            <a:ext cx="230395" cy="333349"/>
          </a:xfrm>
          <a:custGeom>
            <a:avLst/>
            <a:gdLst>
              <a:gd name="connsiteX0" fmla="*/ 209617 w 419337"/>
              <a:gd name="connsiteY0" fmla="*/ 525873 h 606722"/>
              <a:gd name="connsiteX1" fmla="*/ 191373 w 419337"/>
              <a:gd name="connsiteY1" fmla="*/ 544086 h 606722"/>
              <a:gd name="connsiteX2" fmla="*/ 209617 w 419337"/>
              <a:gd name="connsiteY2" fmla="*/ 562299 h 606722"/>
              <a:gd name="connsiteX3" fmla="*/ 227861 w 419337"/>
              <a:gd name="connsiteY3" fmla="*/ 544086 h 606722"/>
              <a:gd name="connsiteX4" fmla="*/ 209617 w 419337"/>
              <a:gd name="connsiteY4" fmla="*/ 525873 h 606722"/>
              <a:gd name="connsiteX5" fmla="*/ 209617 w 419337"/>
              <a:gd name="connsiteY5" fmla="*/ 481539 h 606722"/>
              <a:gd name="connsiteX6" fmla="*/ 272359 w 419337"/>
              <a:gd name="connsiteY6" fmla="*/ 544086 h 606722"/>
              <a:gd name="connsiteX7" fmla="*/ 209617 w 419337"/>
              <a:gd name="connsiteY7" fmla="*/ 606722 h 606722"/>
              <a:gd name="connsiteX8" fmla="*/ 146964 w 419337"/>
              <a:gd name="connsiteY8" fmla="*/ 544086 h 606722"/>
              <a:gd name="connsiteX9" fmla="*/ 209617 w 419337"/>
              <a:gd name="connsiteY9" fmla="*/ 481539 h 606722"/>
              <a:gd name="connsiteX10" fmla="*/ 209617 w 419337"/>
              <a:gd name="connsiteY10" fmla="*/ 98557 h 606722"/>
              <a:gd name="connsiteX11" fmla="*/ 102457 w 419337"/>
              <a:gd name="connsiteY11" fmla="*/ 205646 h 606722"/>
              <a:gd name="connsiteX12" fmla="*/ 102457 w 419337"/>
              <a:gd name="connsiteY12" fmla="*/ 361435 h 606722"/>
              <a:gd name="connsiteX13" fmla="*/ 98363 w 419337"/>
              <a:gd name="connsiteY13" fmla="*/ 374321 h 606722"/>
              <a:gd name="connsiteX14" fmla="*/ 65165 w 419337"/>
              <a:gd name="connsiteY14" fmla="*/ 421245 h 606722"/>
              <a:gd name="connsiteX15" fmla="*/ 354158 w 419337"/>
              <a:gd name="connsiteY15" fmla="*/ 421245 h 606722"/>
              <a:gd name="connsiteX16" fmla="*/ 320960 w 419337"/>
              <a:gd name="connsiteY16" fmla="*/ 374321 h 606722"/>
              <a:gd name="connsiteX17" fmla="*/ 316866 w 419337"/>
              <a:gd name="connsiteY17" fmla="*/ 361435 h 606722"/>
              <a:gd name="connsiteX18" fmla="*/ 316866 w 419337"/>
              <a:gd name="connsiteY18" fmla="*/ 205646 h 606722"/>
              <a:gd name="connsiteX19" fmla="*/ 209617 w 419337"/>
              <a:gd name="connsiteY19" fmla="*/ 98557 h 606722"/>
              <a:gd name="connsiteX20" fmla="*/ 209617 w 419337"/>
              <a:gd name="connsiteY20" fmla="*/ 0 h 606722"/>
              <a:gd name="connsiteX21" fmla="*/ 231868 w 419337"/>
              <a:gd name="connsiteY21" fmla="*/ 22218 h 606722"/>
              <a:gd name="connsiteX22" fmla="*/ 231868 w 419337"/>
              <a:gd name="connsiteY22" fmla="*/ 55810 h 606722"/>
              <a:gd name="connsiteX23" fmla="*/ 361278 w 419337"/>
              <a:gd name="connsiteY23" fmla="*/ 205646 h 606722"/>
              <a:gd name="connsiteX24" fmla="*/ 361278 w 419337"/>
              <a:gd name="connsiteY24" fmla="*/ 354414 h 606722"/>
              <a:gd name="connsiteX25" fmla="*/ 415214 w 419337"/>
              <a:gd name="connsiteY25" fmla="*/ 430576 h 606722"/>
              <a:gd name="connsiteX26" fmla="*/ 397057 w 419337"/>
              <a:gd name="connsiteY26" fmla="*/ 465591 h 606722"/>
              <a:gd name="connsiteX27" fmla="*/ 22266 w 419337"/>
              <a:gd name="connsiteY27" fmla="*/ 465591 h 606722"/>
              <a:gd name="connsiteX28" fmla="*/ 4109 w 419337"/>
              <a:gd name="connsiteY28" fmla="*/ 430576 h 606722"/>
              <a:gd name="connsiteX29" fmla="*/ 57956 w 419337"/>
              <a:gd name="connsiteY29" fmla="*/ 354414 h 606722"/>
              <a:gd name="connsiteX30" fmla="*/ 57956 w 419337"/>
              <a:gd name="connsiteY30" fmla="*/ 205646 h 606722"/>
              <a:gd name="connsiteX31" fmla="*/ 187455 w 419337"/>
              <a:gd name="connsiteY31" fmla="*/ 55810 h 606722"/>
              <a:gd name="connsiteX32" fmla="*/ 187455 w 419337"/>
              <a:gd name="connsiteY32" fmla="*/ 22218 h 606722"/>
              <a:gd name="connsiteX33" fmla="*/ 209617 w 419337"/>
              <a:gd name="connsiteY33" fmla="*/ 0 h 606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19337" h="606722">
                <a:moveTo>
                  <a:pt x="209617" y="525873"/>
                </a:moveTo>
                <a:cubicBezTo>
                  <a:pt x="199561" y="525873"/>
                  <a:pt x="191373" y="534047"/>
                  <a:pt x="191373" y="544086"/>
                </a:cubicBezTo>
                <a:cubicBezTo>
                  <a:pt x="191373" y="554126"/>
                  <a:pt x="199561" y="562299"/>
                  <a:pt x="209617" y="562299"/>
                </a:cubicBezTo>
                <a:cubicBezTo>
                  <a:pt x="219674" y="562299"/>
                  <a:pt x="227861" y="554126"/>
                  <a:pt x="227861" y="544086"/>
                </a:cubicBezTo>
                <a:cubicBezTo>
                  <a:pt x="227861" y="534047"/>
                  <a:pt x="219674" y="525873"/>
                  <a:pt x="209617" y="525873"/>
                </a:cubicBezTo>
                <a:close/>
                <a:moveTo>
                  <a:pt x="209617" y="481539"/>
                </a:moveTo>
                <a:cubicBezTo>
                  <a:pt x="244236" y="481539"/>
                  <a:pt x="272359" y="509614"/>
                  <a:pt x="272359" y="544086"/>
                </a:cubicBezTo>
                <a:cubicBezTo>
                  <a:pt x="272359" y="578647"/>
                  <a:pt x="244236" y="606722"/>
                  <a:pt x="209617" y="606722"/>
                </a:cubicBezTo>
                <a:cubicBezTo>
                  <a:pt x="175087" y="606722"/>
                  <a:pt x="146964" y="578647"/>
                  <a:pt x="146964" y="544086"/>
                </a:cubicBezTo>
                <a:cubicBezTo>
                  <a:pt x="146964" y="509614"/>
                  <a:pt x="175087" y="481539"/>
                  <a:pt x="209617" y="481539"/>
                </a:cubicBezTo>
                <a:close/>
                <a:moveTo>
                  <a:pt x="209617" y="98557"/>
                </a:moveTo>
                <a:cubicBezTo>
                  <a:pt x="150519" y="98557"/>
                  <a:pt x="102457" y="146547"/>
                  <a:pt x="102457" y="205646"/>
                </a:cubicBezTo>
                <a:lnTo>
                  <a:pt x="102457" y="361435"/>
                </a:lnTo>
                <a:cubicBezTo>
                  <a:pt x="102457" y="366056"/>
                  <a:pt x="101033" y="370500"/>
                  <a:pt x="98363" y="374321"/>
                </a:cubicBezTo>
                <a:lnTo>
                  <a:pt x="65165" y="421245"/>
                </a:lnTo>
                <a:lnTo>
                  <a:pt x="354158" y="421245"/>
                </a:lnTo>
                <a:lnTo>
                  <a:pt x="320960" y="374321"/>
                </a:lnTo>
                <a:cubicBezTo>
                  <a:pt x="318290" y="370500"/>
                  <a:pt x="316866" y="366056"/>
                  <a:pt x="316866" y="361435"/>
                </a:cubicBezTo>
                <a:lnTo>
                  <a:pt x="316866" y="205646"/>
                </a:lnTo>
                <a:cubicBezTo>
                  <a:pt x="316866" y="146547"/>
                  <a:pt x="268715" y="98557"/>
                  <a:pt x="209617" y="98557"/>
                </a:cubicBezTo>
                <a:close/>
                <a:moveTo>
                  <a:pt x="209617" y="0"/>
                </a:moveTo>
                <a:cubicBezTo>
                  <a:pt x="221899" y="0"/>
                  <a:pt x="231868" y="9953"/>
                  <a:pt x="231868" y="22218"/>
                </a:cubicBezTo>
                <a:lnTo>
                  <a:pt x="231868" y="55810"/>
                </a:lnTo>
                <a:cubicBezTo>
                  <a:pt x="305028" y="66564"/>
                  <a:pt x="361278" y="129662"/>
                  <a:pt x="361278" y="205646"/>
                </a:cubicBezTo>
                <a:lnTo>
                  <a:pt x="361278" y="354414"/>
                </a:lnTo>
                <a:lnTo>
                  <a:pt x="415214" y="430576"/>
                </a:lnTo>
                <a:cubicBezTo>
                  <a:pt x="425627" y="445240"/>
                  <a:pt x="415125" y="465591"/>
                  <a:pt x="397057" y="465591"/>
                </a:cubicBezTo>
                <a:lnTo>
                  <a:pt x="22266" y="465591"/>
                </a:lnTo>
                <a:cubicBezTo>
                  <a:pt x="4287" y="465591"/>
                  <a:pt x="-6304" y="445329"/>
                  <a:pt x="4109" y="430576"/>
                </a:cubicBezTo>
                <a:lnTo>
                  <a:pt x="57956" y="354414"/>
                </a:lnTo>
                <a:lnTo>
                  <a:pt x="57956" y="205646"/>
                </a:lnTo>
                <a:cubicBezTo>
                  <a:pt x="57956" y="129662"/>
                  <a:pt x="114295" y="66564"/>
                  <a:pt x="187455" y="55810"/>
                </a:cubicBezTo>
                <a:lnTo>
                  <a:pt x="187455" y="22218"/>
                </a:lnTo>
                <a:cubicBezTo>
                  <a:pt x="187455" y="9953"/>
                  <a:pt x="197335" y="0"/>
                  <a:pt x="209617" y="0"/>
                </a:cubicBezTo>
                <a:close/>
              </a:path>
            </a:pathLst>
          </a:custGeom>
          <a:solidFill>
            <a:srgbClr val="D6DE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PA- 25"/>
          <p:cNvSpPr/>
          <p:nvPr>
            <p:custDataLst>
              <p:tags r:id="rId17"/>
            </p:custDataLst>
          </p:nvPr>
        </p:nvSpPr>
        <p:spPr>
          <a:xfrm>
            <a:off x="10198989" y="1583966"/>
            <a:ext cx="161731" cy="289392"/>
          </a:xfrm>
          <a:custGeom>
            <a:avLst/>
            <a:gdLst>
              <a:gd name="connsiteX0" fmla="*/ 0 w 358140"/>
              <a:gd name="connsiteY0" fmla="*/ 0 h 640835"/>
              <a:gd name="connsiteX1" fmla="*/ 358140 w 358140"/>
              <a:gd name="connsiteY1" fmla="*/ 0 h 640835"/>
              <a:gd name="connsiteX2" fmla="*/ 358140 w 358140"/>
              <a:gd name="connsiteY2" fmla="*/ 637803 h 640835"/>
              <a:gd name="connsiteX3" fmla="*/ 186692 w 358140"/>
              <a:gd name="connsiteY3" fmla="*/ 510662 h 640835"/>
              <a:gd name="connsiteX4" fmla="*/ 0 w 358140"/>
              <a:gd name="connsiteY4" fmla="*/ 640835 h 640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8140" h="640835">
                <a:moveTo>
                  <a:pt x="0" y="0"/>
                </a:moveTo>
                <a:lnTo>
                  <a:pt x="358140" y="0"/>
                </a:lnTo>
                <a:lnTo>
                  <a:pt x="358140" y="637803"/>
                </a:lnTo>
                <a:lnTo>
                  <a:pt x="186692" y="510662"/>
                </a:lnTo>
                <a:lnTo>
                  <a:pt x="0" y="640835"/>
                </a:lnTo>
                <a:close/>
              </a:path>
            </a:pathLst>
          </a:custGeom>
          <a:solidFill>
            <a:srgbClr val="FD48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6" name="PA- 5"/>
          <p:cNvGrpSpPr/>
          <p:nvPr>
            <p:custDataLst>
              <p:tags r:id="rId18"/>
            </p:custDataLst>
          </p:nvPr>
        </p:nvGrpSpPr>
        <p:grpSpPr>
          <a:xfrm>
            <a:off x="407368" y="764704"/>
            <a:ext cx="576064" cy="576064"/>
            <a:chOff x="648586" y="667425"/>
            <a:chExt cx="576064" cy="576064"/>
          </a:xfrm>
        </p:grpSpPr>
        <p:sp>
          <p:nvSpPr>
            <p:cNvPr id="3" name="PA- 2"/>
            <p:cNvSpPr/>
            <p:nvPr>
              <p:custDataLst>
                <p:tags r:id="rId19"/>
              </p:custDataLst>
            </p:nvPr>
          </p:nvSpPr>
          <p:spPr>
            <a:xfrm>
              <a:off x="648586" y="667425"/>
              <a:ext cx="576064" cy="576064"/>
            </a:xfrm>
            <a:prstGeom prst="ellipse">
              <a:avLst/>
            </a:prstGeom>
            <a:solidFill>
              <a:srgbClr val="FD48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PA-iconfont-11655-2733929"/>
            <p:cNvSpPr/>
            <p:nvPr>
              <p:custDataLst>
                <p:tags r:id="rId20"/>
              </p:custDataLst>
            </p:nvPr>
          </p:nvSpPr>
          <p:spPr>
            <a:xfrm>
              <a:off x="884551" y="803036"/>
              <a:ext cx="170889" cy="304843"/>
            </a:xfrm>
            <a:custGeom>
              <a:avLst/>
              <a:gdLst>
                <a:gd name="T0" fmla="*/ 751 w 4751"/>
                <a:gd name="T1" fmla="*/ 251 h 8475"/>
                <a:gd name="T2" fmla="*/ 0 w 4751"/>
                <a:gd name="T3" fmla="*/ 584 h 8475"/>
                <a:gd name="T4" fmla="*/ 0 w 4751"/>
                <a:gd name="T5" fmla="*/ 7890 h 8475"/>
                <a:gd name="T6" fmla="*/ 751 w 4751"/>
                <a:gd name="T7" fmla="*/ 8223 h 8475"/>
                <a:gd name="T8" fmla="*/ 4419 w 4751"/>
                <a:gd name="T9" fmla="*/ 4841 h 8475"/>
                <a:gd name="T10" fmla="*/ 4419 w 4751"/>
                <a:gd name="T11" fmla="*/ 3671 h 8475"/>
                <a:gd name="T12" fmla="*/ 751 w 4751"/>
                <a:gd name="T13" fmla="*/ 251 h 8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51" h="8475">
                  <a:moveTo>
                    <a:pt x="751" y="251"/>
                  </a:moveTo>
                  <a:cubicBezTo>
                    <a:pt x="503" y="0"/>
                    <a:pt x="0" y="169"/>
                    <a:pt x="0" y="584"/>
                  </a:cubicBezTo>
                  <a:lnTo>
                    <a:pt x="0" y="7890"/>
                  </a:lnTo>
                  <a:cubicBezTo>
                    <a:pt x="0" y="8223"/>
                    <a:pt x="418" y="8475"/>
                    <a:pt x="751" y="8223"/>
                  </a:cubicBezTo>
                  <a:lnTo>
                    <a:pt x="4419" y="4841"/>
                  </a:lnTo>
                  <a:cubicBezTo>
                    <a:pt x="4751" y="4522"/>
                    <a:pt x="4751" y="3991"/>
                    <a:pt x="4419" y="3671"/>
                  </a:cubicBezTo>
                  <a:lnTo>
                    <a:pt x="751" y="25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5" name="图片 14" descr="图标&#10;&#10;描述已自动生成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3238" y="2296091"/>
            <a:ext cx="3548710" cy="2573069"/>
          </a:xfrm>
          <a:prstGeom prst="rect">
            <a:avLst/>
          </a:prstGeom>
          <a:effectLst>
            <a:outerShdw blurRad="304800" dist="38100" dir="8100000" algn="tr" rotWithShape="0">
              <a:srgbClr val="3C4EBA">
                <a:alpha val="20000"/>
              </a:srgbClr>
            </a:outerShdw>
          </a:effectLst>
        </p:spPr>
      </p:pic>
    </p:spTree>
    <p:custDataLst>
      <p:tags r:id="rId22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A-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2192"/>
            <a:ext cx="12192000" cy="6833615"/>
          </a:xfrm>
          <a:prstGeom prst="rect">
            <a:avLst/>
          </a:prstGeom>
        </p:spPr>
      </p:pic>
      <p:sp>
        <p:nvSpPr>
          <p:cNvPr id="11" name="PA- 3"/>
          <p:cNvSpPr/>
          <p:nvPr>
            <p:custDataLst>
              <p:tags r:id="rId3"/>
            </p:custDataLst>
          </p:nvPr>
        </p:nvSpPr>
        <p:spPr>
          <a:xfrm>
            <a:off x="703864" y="1353688"/>
            <a:ext cx="11730857" cy="5119113"/>
          </a:xfrm>
          <a:prstGeom prst="roundRect">
            <a:avLst>
              <a:gd name="adj" fmla="val 4232"/>
            </a:avLst>
          </a:prstGeom>
          <a:solidFill>
            <a:schemeClr val="bg1">
              <a:alpha val="33000"/>
            </a:schemeClr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" name="PA- 3"/>
          <p:cNvSpPr/>
          <p:nvPr>
            <p:custDataLst>
              <p:tags r:id="rId4"/>
            </p:custDataLst>
          </p:nvPr>
        </p:nvSpPr>
        <p:spPr>
          <a:xfrm>
            <a:off x="782667" y="1412776"/>
            <a:ext cx="11573250" cy="4996180"/>
          </a:xfrm>
          <a:prstGeom prst="roundRect">
            <a:avLst>
              <a:gd name="adj" fmla="val 4232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5" name="PA- 14"/>
          <p:cNvSpPr txBox="1"/>
          <p:nvPr>
            <p:custDataLst>
              <p:tags r:id="rId5"/>
            </p:custDataLst>
          </p:nvPr>
        </p:nvSpPr>
        <p:spPr>
          <a:xfrm>
            <a:off x="1382910" y="1796623"/>
            <a:ext cx="4497066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簡約商務風</a:t>
            </a:r>
            <a:endParaRPr lang="en-US" altLang="zh-CN" sz="2400" dirty="0">
              <a:solidFill>
                <a:srgbClr val="3C4EBA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  <a:p>
            <a:r>
              <a:rPr lang="zh-CN" altLang="en-US" sz="24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演示文稿設計讓你的</a:t>
            </a:r>
            <a:endParaRPr lang="en-US" altLang="zh-CN" sz="2400" dirty="0">
              <a:solidFill>
                <a:srgbClr val="3C4EBA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  <a:p>
            <a:r>
              <a:rPr lang="zh-CN" altLang="en-US" sz="24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輸出觀點更加犀利</a:t>
            </a:r>
            <a:endParaRPr lang="zh-CN" altLang="en-US" sz="2400" dirty="0">
              <a:solidFill>
                <a:srgbClr val="3C4EBA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16" name="PA- 15"/>
          <p:cNvSpPr txBox="1"/>
          <p:nvPr>
            <p:custDataLst>
              <p:tags r:id="rId6"/>
            </p:custDataLst>
          </p:nvPr>
        </p:nvSpPr>
        <p:spPr>
          <a:xfrm>
            <a:off x="1382910" y="3153742"/>
            <a:ext cx="7051052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2060"/>
                </a:solidFill>
              </a:rPr>
              <a:t>簡約商務風演示文稿設計讓你的輸出觀點更加犀利</a:t>
            </a:r>
            <a:endParaRPr lang="en-US" altLang="zh-CN" dirty="0">
              <a:solidFill>
                <a:srgbClr val="002060"/>
              </a:solidFill>
            </a:endParaRPr>
          </a:p>
          <a:p>
            <a:r>
              <a:rPr lang="zh-CN" altLang="en-US" dirty="0">
                <a:solidFill>
                  <a:srgbClr val="002060"/>
                </a:solidFill>
              </a:rPr>
              <a:t>選擇簡約商務風演示文稿設計讓你的輸出觀點更加犀利</a:t>
            </a:r>
            <a:endParaRPr lang="en-US" altLang="zh-CN" dirty="0">
              <a:solidFill>
                <a:srgbClr val="002060"/>
              </a:solidFill>
            </a:endParaRPr>
          </a:p>
          <a:p>
            <a:r>
              <a:rPr lang="zh-CN" altLang="en-US" dirty="0">
                <a:solidFill>
                  <a:srgbClr val="002060"/>
                </a:solidFill>
              </a:rPr>
              <a:t>演示文稿設計讓你的輸出觀點更加犀利</a:t>
            </a:r>
            <a:endParaRPr lang="zh-CN" altLang="en-US" dirty="0">
              <a:solidFill>
                <a:srgbClr val="002060"/>
              </a:solidFill>
            </a:endParaRPr>
          </a:p>
        </p:txBody>
      </p:sp>
      <p:sp>
        <p:nvSpPr>
          <p:cNvPr id="17" name="PA- 3"/>
          <p:cNvSpPr/>
          <p:nvPr>
            <p:custDataLst>
              <p:tags r:id="rId7"/>
            </p:custDataLst>
          </p:nvPr>
        </p:nvSpPr>
        <p:spPr>
          <a:xfrm>
            <a:off x="1487488" y="4814791"/>
            <a:ext cx="1430141" cy="516034"/>
          </a:xfrm>
          <a:prstGeom prst="roundRect">
            <a:avLst>
              <a:gd name="adj" fmla="val 12487"/>
            </a:avLst>
          </a:prstGeom>
          <a:solidFill>
            <a:srgbClr val="FD4839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1" name="PA-iconfont-1188-763160"/>
          <p:cNvSpPr/>
          <p:nvPr>
            <p:custDataLst>
              <p:tags r:id="rId8"/>
            </p:custDataLst>
          </p:nvPr>
        </p:nvSpPr>
        <p:spPr>
          <a:xfrm>
            <a:off x="1631504" y="4935163"/>
            <a:ext cx="234591" cy="275290"/>
          </a:xfrm>
          <a:custGeom>
            <a:avLst/>
            <a:gdLst>
              <a:gd name="T0" fmla="*/ 2156 w 10891"/>
              <a:gd name="T1" fmla="*/ 7531 h 12781"/>
              <a:gd name="T2" fmla="*/ 3125 w 10891"/>
              <a:gd name="T3" fmla="*/ 7531 h 12781"/>
              <a:gd name="T4" fmla="*/ 2641 w 10891"/>
              <a:gd name="T5" fmla="*/ 9078 h 12781"/>
              <a:gd name="T6" fmla="*/ 2156 w 10891"/>
              <a:gd name="T7" fmla="*/ 9562 h 12781"/>
              <a:gd name="T8" fmla="*/ 3125 w 10891"/>
              <a:gd name="T9" fmla="*/ 9562 h 12781"/>
              <a:gd name="T10" fmla="*/ 2641 w 10891"/>
              <a:gd name="T11" fmla="*/ 5031 h 12781"/>
              <a:gd name="T12" fmla="*/ 2156 w 10891"/>
              <a:gd name="T13" fmla="*/ 5515 h 12781"/>
              <a:gd name="T14" fmla="*/ 3125 w 10891"/>
              <a:gd name="T15" fmla="*/ 5515 h 12781"/>
              <a:gd name="T16" fmla="*/ 10422 w 10891"/>
              <a:gd name="T17" fmla="*/ 2000 h 12781"/>
              <a:gd name="T18" fmla="*/ 9110 w 10891"/>
              <a:gd name="T19" fmla="*/ 2000 h 12781"/>
              <a:gd name="T20" fmla="*/ 8828 w 10891"/>
              <a:gd name="T21" fmla="*/ 1453 h 12781"/>
              <a:gd name="T22" fmla="*/ 6781 w 10891"/>
              <a:gd name="T23" fmla="*/ 562 h 12781"/>
              <a:gd name="T24" fmla="*/ 4110 w 10891"/>
              <a:gd name="T25" fmla="*/ 562 h 12781"/>
              <a:gd name="T26" fmla="*/ 2078 w 10891"/>
              <a:gd name="T27" fmla="*/ 1453 h 12781"/>
              <a:gd name="T28" fmla="*/ 1781 w 10891"/>
              <a:gd name="T29" fmla="*/ 2000 h 12781"/>
              <a:gd name="T30" fmla="*/ 0 w 10891"/>
              <a:gd name="T31" fmla="*/ 2484 h 12781"/>
              <a:gd name="T32" fmla="*/ 485 w 10891"/>
              <a:gd name="T33" fmla="*/ 12781 h 12781"/>
              <a:gd name="T34" fmla="*/ 10891 w 10891"/>
              <a:gd name="T35" fmla="*/ 12297 h 12781"/>
              <a:gd name="T36" fmla="*/ 10422 w 10891"/>
              <a:gd name="T37" fmla="*/ 2000 h 12781"/>
              <a:gd name="T38" fmla="*/ 5453 w 10891"/>
              <a:gd name="T39" fmla="*/ 718 h 12781"/>
              <a:gd name="T40" fmla="*/ 6391 w 10891"/>
              <a:gd name="T41" fmla="*/ 1453 h 12781"/>
              <a:gd name="T42" fmla="*/ 4672 w 10891"/>
              <a:gd name="T43" fmla="*/ 1109 h 12781"/>
              <a:gd name="T44" fmla="*/ 2516 w 10891"/>
              <a:gd name="T45" fmla="*/ 2172 h 12781"/>
              <a:gd name="T46" fmla="*/ 8391 w 10891"/>
              <a:gd name="T47" fmla="*/ 2797 h 12781"/>
              <a:gd name="T48" fmla="*/ 9938 w 10891"/>
              <a:gd name="T49" fmla="*/ 11797 h 12781"/>
              <a:gd name="T50" fmla="*/ 953 w 10891"/>
              <a:gd name="T51" fmla="*/ 11797 h 12781"/>
              <a:gd name="T52" fmla="*/ 1781 w 10891"/>
              <a:gd name="T53" fmla="*/ 2953 h 12781"/>
              <a:gd name="T54" fmla="*/ 2078 w 10891"/>
              <a:gd name="T55" fmla="*/ 3500 h 12781"/>
              <a:gd name="T56" fmla="*/ 9110 w 10891"/>
              <a:gd name="T57" fmla="*/ 3218 h 12781"/>
              <a:gd name="T58" fmla="*/ 9953 w 10891"/>
              <a:gd name="T59" fmla="*/ 2953 h 12781"/>
              <a:gd name="T60" fmla="*/ 9938 w 10891"/>
              <a:gd name="T61" fmla="*/ 11797 h 12781"/>
              <a:gd name="T62" fmla="*/ 8235 w 10891"/>
              <a:gd name="T63" fmla="*/ 5062 h 12781"/>
              <a:gd name="T64" fmla="*/ 3797 w 10891"/>
              <a:gd name="T65" fmla="*/ 5500 h 12781"/>
              <a:gd name="T66" fmla="*/ 8235 w 10891"/>
              <a:gd name="T67" fmla="*/ 5937 h 12781"/>
              <a:gd name="T68" fmla="*/ 8235 w 10891"/>
              <a:gd name="T69" fmla="*/ 5062 h 12781"/>
              <a:gd name="T70" fmla="*/ 8235 w 10891"/>
              <a:gd name="T71" fmla="*/ 9125 h 12781"/>
              <a:gd name="T72" fmla="*/ 3797 w 10891"/>
              <a:gd name="T73" fmla="*/ 9562 h 12781"/>
              <a:gd name="T74" fmla="*/ 8235 w 10891"/>
              <a:gd name="T75" fmla="*/ 9984 h 12781"/>
              <a:gd name="T76" fmla="*/ 8235 w 10891"/>
              <a:gd name="T77" fmla="*/ 9125 h 12781"/>
              <a:gd name="T78" fmla="*/ 8235 w 10891"/>
              <a:gd name="T79" fmla="*/ 7093 h 12781"/>
              <a:gd name="T80" fmla="*/ 3797 w 10891"/>
              <a:gd name="T81" fmla="*/ 7531 h 12781"/>
              <a:gd name="T82" fmla="*/ 8235 w 10891"/>
              <a:gd name="T83" fmla="*/ 7968 h 12781"/>
              <a:gd name="T84" fmla="*/ 8235 w 10891"/>
              <a:gd name="T85" fmla="*/ 7093 h 127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0891" h="12781">
                <a:moveTo>
                  <a:pt x="2641" y="7047"/>
                </a:moveTo>
                <a:cubicBezTo>
                  <a:pt x="2375" y="7047"/>
                  <a:pt x="2156" y="7265"/>
                  <a:pt x="2156" y="7531"/>
                </a:cubicBezTo>
                <a:cubicBezTo>
                  <a:pt x="2156" y="7797"/>
                  <a:pt x="2375" y="8015"/>
                  <a:pt x="2641" y="8015"/>
                </a:cubicBezTo>
                <a:cubicBezTo>
                  <a:pt x="2906" y="8015"/>
                  <a:pt x="3125" y="7797"/>
                  <a:pt x="3125" y="7531"/>
                </a:cubicBezTo>
                <a:cubicBezTo>
                  <a:pt x="3125" y="7265"/>
                  <a:pt x="2906" y="7047"/>
                  <a:pt x="2641" y="7047"/>
                </a:cubicBezTo>
                <a:close/>
                <a:moveTo>
                  <a:pt x="2641" y="9078"/>
                </a:moveTo>
                <a:lnTo>
                  <a:pt x="2641" y="9078"/>
                </a:lnTo>
                <a:cubicBezTo>
                  <a:pt x="2375" y="9078"/>
                  <a:pt x="2156" y="9297"/>
                  <a:pt x="2156" y="9562"/>
                </a:cubicBezTo>
                <a:cubicBezTo>
                  <a:pt x="2156" y="9828"/>
                  <a:pt x="2375" y="10047"/>
                  <a:pt x="2641" y="10047"/>
                </a:cubicBezTo>
                <a:cubicBezTo>
                  <a:pt x="2906" y="10047"/>
                  <a:pt x="3125" y="9828"/>
                  <a:pt x="3125" y="9562"/>
                </a:cubicBezTo>
                <a:cubicBezTo>
                  <a:pt x="3125" y="9297"/>
                  <a:pt x="2906" y="9078"/>
                  <a:pt x="2641" y="9078"/>
                </a:cubicBezTo>
                <a:close/>
                <a:moveTo>
                  <a:pt x="2641" y="5031"/>
                </a:moveTo>
                <a:lnTo>
                  <a:pt x="2641" y="5031"/>
                </a:lnTo>
                <a:cubicBezTo>
                  <a:pt x="2375" y="5031"/>
                  <a:pt x="2156" y="5250"/>
                  <a:pt x="2156" y="5515"/>
                </a:cubicBezTo>
                <a:cubicBezTo>
                  <a:pt x="2156" y="5781"/>
                  <a:pt x="2375" y="6000"/>
                  <a:pt x="2641" y="6000"/>
                </a:cubicBezTo>
                <a:cubicBezTo>
                  <a:pt x="2906" y="6000"/>
                  <a:pt x="3125" y="5781"/>
                  <a:pt x="3125" y="5515"/>
                </a:cubicBezTo>
                <a:cubicBezTo>
                  <a:pt x="3125" y="5234"/>
                  <a:pt x="2906" y="5031"/>
                  <a:pt x="2641" y="5031"/>
                </a:cubicBezTo>
                <a:close/>
                <a:moveTo>
                  <a:pt x="10422" y="2000"/>
                </a:moveTo>
                <a:lnTo>
                  <a:pt x="10422" y="2000"/>
                </a:lnTo>
                <a:lnTo>
                  <a:pt x="9110" y="2000"/>
                </a:lnTo>
                <a:lnTo>
                  <a:pt x="9110" y="1734"/>
                </a:lnTo>
                <a:cubicBezTo>
                  <a:pt x="9110" y="1578"/>
                  <a:pt x="8985" y="1453"/>
                  <a:pt x="8828" y="1453"/>
                </a:cubicBezTo>
                <a:lnTo>
                  <a:pt x="7281" y="1453"/>
                </a:lnTo>
                <a:cubicBezTo>
                  <a:pt x="7203" y="1109"/>
                  <a:pt x="7031" y="812"/>
                  <a:pt x="6781" y="562"/>
                </a:cubicBezTo>
                <a:cubicBezTo>
                  <a:pt x="6438" y="218"/>
                  <a:pt x="5969" y="0"/>
                  <a:pt x="5438" y="0"/>
                </a:cubicBezTo>
                <a:cubicBezTo>
                  <a:pt x="4922" y="0"/>
                  <a:pt x="4453" y="218"/>
                  <a:pt x="4110" y="562"/>
                </a:cubicBezTo>
                <a:cubicBezTo>
                  <a:pt x="3875" y="797"/>
                  <a:pt x="3688" y="1093"/>
                  <a:pt x="3610" y="1453"/>
                </a:cubicBezTo>
                <a:lnTo>
                  <a:pt x="2078" y="1453"/>
                </a:lnTo>
                <a:cubicBezTo>
                  <a:pt x="1922" y="1453"/>
                  <a:pt x="1781" y="1578"/>
                  <a:pt x="1781" y="1734"/>
                </a:cubicBezTo>
                <a:lnTo>
                  <a:pt x="1781" y="2000"/>
                </a:lnTo>
                <a:lnTo>
                  <a:pt x="485" y="2000"/>
                </a:lnTo>
                <a:cubicBezTo>
                  <a:pt x="219" y="2000"/>
                  <a:pt x="0" y="2218"/>
                  <a:pt x="0" y="2484"/>
                </a:cubicBezTo>
                <a:lnTo>
                  <a:pt x="0" y="12297"/>
                </a:lnTo>
                <a:cubicBezTo>
                  <a:pt x="0" y="12562"/>
                  <a:pt x="219" y="12781"/>
                  <a:pt x="485" y="12781"/>
                </a:cubicBezTo>
                <a:lnTo>
                  <a:pt x="10422" y="12781"/>
                </a:lnTo>
                <a:cubicBezTo>
                  <a:pt x="10688" y="12781"/>
                  <a:pt x="10891" y="12562"/>
                  <a:pt x="10891" y="12297"/>
                </a:cubicBezTo>
                <a:lnTo>
                  <a:pt x="10891" y="2484"/>
                </a:lnTo>
                <a:cubicBezTo>
                  <a:pt x="10891" y="2203"/>
                  <a:pt x="10688" y="2000"/>
                  <a:pt x="10422" y="2000"/>
                </a:cubicBezTo>
                <a:close/>
                <a:moveTo>
                  <a:pt x="4672" y="1109"/>
                </a:moveTo>
                <a:cubicBezTo>
                  <a:pt x="4906" y="875"/>
                  <a:pt x="5094" y="718"/>
                  <a:pt x="5453" y="718"/>
                </a:cubicBezTo>
                <a:cubicBezTo>
                  <a:pt x="5813" y="718"/>
                  <a:pt x="6000" y="859"/>
                  <a:pt x="6235" y="1109"/>
                </a:cubicBezTo>
                <a:cubicBezTo>
                  <a:pt x="6360" y="1234"/>
                  <a:pt x="6328" y="1265"/>
                  <a:pt x="6391" y="1453"/>
                </a:cubicBezTo>
                <a:lnTo>
                  <a:pt x="4500" y="1453"/>
                </a:lnTo>
                <a:cubicBezTo>
                  <a:pt x="4578" y="1265"/>
                  <a:pt x="4531" y="1250"/>
                  <a:pt x="4672" y="1109"/>
                </a:cubicBezTo>
                <a:close/>
                <a:moveTo>
                  <a:pt x="2516" y="2172"/>
                </a:moveTo>
                <a:lnTo>
                  <a:pt x="2516" y="2172"/>
                </a:lnTo>
                <a:lnTo>
                  <a:pt x="8391" y="2172"/>
                </a:lnTo>
                <a:lnTo>
                  <a:pt x="8391" y="2797"/>
                </a:lnTo>
                <a:lnTo>
                  <a:pt x="2516" y="2797"/>
                </a:lnTo>
                <a:moveTo>
                  <a:pt x="9938" y="11797"/>
                </a:moveTo>
                <a:lnTo>
                  <a:pt x="9938" y="11797"/>
                </a:lnTo>
                <a:lnTo>
                  <a:pt x="953" y="11797"/>
                </a:lnTo>
                <a:lnTo>
                  <a:pt x="953" y="2953"/>
                </a:lnTo>
                <a:lnTo>
                  <a:pt x="1781" y="2953"/>
                </a:lnTo>
                <a:lnTo>
                  <a:pt x="1781" y="3218"/>
                </a:lnTo>
                <a:cubicBezTo>
                  <a:pt x="1781" y="3375"/>
                  <a:pt x="1906" y="3500"/>
                  <a:pt x="2078" y="3500"/>
                </a:cubicBezTo>
                <a:lnTo>
                  <a:pt x="8828" y="3500"/>
                </a:lnTo>
                <a:cubicBezTo>
                  <a:pt x="8985" y="3500"/>
                  <a:pt x="9110" y="3375"/>
                  <a:pt x="9110" y="3218"/>
                </a:cubicBezTo>
                <a:lnTo>
                  <a:pt x="9110" y="2953"/>
                </a:lnTo>
                <a:lnTo>
                  <a:pt x="9953" y="2953"/>
                </a:lnTo>
                <a:lnTo>
                  <a:pt x="9953" y="11797"/>
                </a:lnTo>
                <a:lnTo>
                  <a:pt x="9938" y="11797"/>
                </a:lnTo>
                <a:close/>
                <a:moveTo>
                  <a:pt x="8235" y="5062"/>
                </a:moveTo>
                <a:lnTo>
                  <a:pt x="8235" y="5062"/>
                </a:lnTo>
                <a:lnTo>
                  <a:pt x="4078" y="5062"/>
                </a:lnTo>
                <a:cubicBezTo>
                  <a:pt x="3922" y="5062"/>
                  <a:pt x="3797" y="5343"/>
                  <a:pt x="3797" y="5500"/>
                </a:cubicBezTo>
                <a:cubicBezTo>
                  <a:pt x="3797" y="5656"/>
                  <a:pt x="3922" y="5937"/>
                  <a:pt x="4078" y="5937"/>
                </a:cubicBezTo>
                <a:lnTo>
                  <a:pt x="8235" y="5937"/>
                </a:lnTo>
                <a:cubicBezTo>
                  <a:pt x="8391" y="5937"/>
                  <a:pt x="8531" y="5656"/>
                  <a:pt x="8531" y="5500"/>
                </a:cubicBezTo>
                <a:cubicBezTo>
                  <a:pt x="8516" y="5343"/>
                  <a:pt x="8391" y="5062"/>
                  <a:pt x="8235" y="5062"/>
                </a:cubicBezTo>
                <a:close/>
                <a:moveTo>
                  <a:pt x="8235" y="9125"/>
                </a:moveTo>
                <a:lnTo>
                  <a:pt x="8235" y="9125"/>
                </a:lnTo>
                <a:lnTo>
                  <a:pt x="4078" y="9125"/>
                </a:lnTo>
                <a:cubicBezTo>
                  <a:pt x="3922" y="9125"/>
                  <a:pt x="3797" y="9406"/>
                  <a:pt x="3797" y="9562"/>
                </a:cubicBezTo>
                <a:cubicBezTo>
                  <a:pt x="3797" y="9718"/>
                  <a:pt x="3922" y="9984"/>
                  <a:pt x="4078" y="9984"/>
                </a:cubicBezTo>
                <a:lnTo>
                  <a:pt x="8235" y="9984"/>
                </a:lnTo>
                <a:cubicBezTo>
                  <a:pt x="8391" y="9984"/>
                  <a:pt x="8531" y="9718"/>
                  <a:pt x="8531" y="9562"/>
                </a:cubicBezTo>
                <a:cubicBezTo>
                  <a:pt x="8516" y="9390"/>
                  <a:pt x="8391" y="9125"/>
                  <a:pt x="8235" y="9125"/>
                </a:cubicBezTo>
                <a:close/>
                <a:moveTo>
                  <a:pt x="8235" y="7093"/>
                </a:moveTo>
                <a:lnTo>
                  <a:pt x="8235" y="7093"/>
                </a:lnTo>
                <a:lnTo>
                  <a:pt x="4078" y="7093"/>
                </a:lnTo>
                <a:cubicBezTo>
                  <a:pt x="3922" y="7093"/>
                  <a:pt x="3797" y="7359"/>
                  <a:pt x="3797" y="7531"/>
                </a:cubicBezTo>
                <a:cubicBezTo>
                  <a:pt x="3797" y="7687"/>
                  <a:pt x="3922" y="7968"/>
                  <a:pt x="4078" y="7968"/>
                </a:cubicBezTo>
                <a:lnTo>
                  <a:pt x="8235" y="7968"/>
                </a:lnTo>
                <a:cubicBezTo>
                  <a:pt x="8391" y="7968"/>
                  <a:pt x="8531" y="7703"/>
                  <a:pt x="8531" y="7531"/>
                </a:cubicBezTo>
                <a:cubicBezTo>
                  <a:pt x="8516" y="7375"/>
                  <a:pt x="8391" y="7093"/>
                  <a:pt x="8235" y="709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PA- 21"/>
          <p:cNvSpPr txBox="1"/>
          <p:nvPr>
            <p:custDataLst>
              <p:tags r:id="rId9"/>
            </p:custDataLst>
          </p:nvPr>
        </p:nvSpPr>
        <p:spPr>
          <a:xfrm>
            <a:off x="1895970" y="4903531"/>
            <a:ext cx="1063071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chemeClr val="bg1"/>
                </a:solidFill>
              </a:rPr>
              <a:t>樣稿</a:t>
            </a:r>
            <a:r>
              <a:rPr lang="en-US" altLang="zh-CN" sz="1600" dirty="0">
                <a:solidFill>
                  <a:schemeClr val="bg1"/>
                </a:solidFill>
              </a:rPr>
              <a:t>1.0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25" name="PA- 3"/>
          <p:cNvSpPr/>
          <p:nvPr>
            <p:custDataLst>
              <p:tags r:id="rId10"/>
            </p:custDataLst>
          </p:nvPr>
        </p:nvSpPr>
        <p:spPr>
          <a:xfrm>
            <a:off x="3171263" y="4814791"/>
            <a:ext cx="1430141" cy="516034"/>
          </a:xfrm>
          <a:prstGeom prst="roundRect">
            <a:avLst>
              <a:gd name="adj" fmla="val 12487"/>
            </a:avLst>
          </a:prstGeom>
          <a:solidFill>
            <a:srgbClr val="3C4EBA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6" name="PA-iconfont-1188-763160"/>
          <p:cNvSpPr/>
          <p:nvPr>
            <p:custDataLst>
              <p:tags r:id="rId11"/>
            </p:custDataLst>
          </p:nvPr>
        </p:nvSpPr>
        <p:spPr>
          <a:xfrm>
            <a:off x="3294930" y="4935163"/>
            <a:ext cx="275290" cy="275290"/>
          </a:xfrm>
          <a:custGeom>
            <a:avLst/>
            <a:gdLst>
              <a:gd name="connsiteX0" fmla="*/ 106702 w 457115"/>
              <a:gd name="connsiteY0" fmla="*/ 316321 h 457115"/>
              <a:gd name="connsiteX1" fmla="*/ 228608 w 457115"/>
              <a:gd name="connsiteY1" fmla="*/ 316321 h 457115"/>
              <a:gd name="connsiteX2" fmla="*/ 243846 w 457115"/>
              <a:gd name="connsiteY2" fmla="*/ 331563 h 457115"/>
              <a:gd name="connsiteX3" fmla="*/ 228608 w 457115"/>
              <a:gd name="connsiteY3" fmla="*/ 346804 h 457115"/>
              <a:gd name="connsiteX4" fmla="*/ 106702 w 457115"/>
              <a:gd name="connsiteY4" fmla="*/ 346804 h 457115"/>
              <a:gd name="connsiteX5" fmla="*/ 91463 w 457115"/>
              <a:gd name="connsiteY5" fmla="*/ 331563 h 457115"/>
              <a:gd name="connsiteX6" fmla="*/ 106702 w 457115"/>
              <a:gd name="connsiteY6" fmla="*/ 316321 h 457115"/>
              <a:gd name="connsiteX7" fmla="*/ 376370 w 457115"/>
              <a:gd name="connsiteY7" fmla="*/ 278853 h 457115"/>
              <a:gd name="connsiteX8" fmla="*/ 381227 w 457115"/>
              <a:gd name="connsiteY8" fmla="*/ 285853 h 457115"/>
              <a:gd name="connsiteX9" fmla="*/ 381227 w 457115"/>
              <a:gd name="connsiteY9" fmla="*/ 377286 h 457115"/>
              <a:gd name="connsiteX10" fmla="*/ 373609 w 457115"/>
              <a:gd name="connsiteY10" fmla="*/ 384906 h 457115"/>
              <a:gd name="connsiteX11" fmla="*/ 282186 w 457115"/>
              <a:gd name="connsiteY11" fmla="*/ 384906 h 457115"/>
              <a:gd name="connsiteX12" fmla="*/ 276710 w 457115"/>
              <a:gd name="connsiteY12" fmla="*/ 371810 h 457115"/>
              <a:gd name="connsiteX13" fmla="*/ 368133 w 457115"/>
              <a:gd name="connsiteY13" fmla="*/ 280376 h 457115"/>
              <a:gd name="connsiteX14" fmla="*/ 376370 w 457115"/>
              <a:gd name="connsiteY14" fmla="*/ 278853 h 457115"/>
              <a:gd name="connsiteX15" fmla="*/ 106702 w 457115"/>
              <a:gd name="connsiteY15" fmla="*/ 215729 h 457115"/>
              <a:gd name="connsiteX16" fmla="*/ 350514 w 457115"/>
              <a:gd name="connsiteY16" fmla="*/ 215729 h 457115"/>
              <a:gd name="connsiteX17" fmla="*/ 365752 w 457115"/>
              <a:gd name="connsiteY17" fmla="*/ 230970 h 457115"/>
              <a:gd name="connsiteX18" fmla="*/ 350514 w 457115"/>
              <a:gd name="connsiteY18" fmla="*/ 246211 h 457115"/>
              <a:gd name="connsiteX19" fmla="*/ 106702 w 457115"/>
              <a:gd name="connsiteY19" fmla="*/ 246211 h 457115"/>
              <a:gd name="connsiteX20" fmla="*/ 91463 w 457115"/>
              <a:gd name="connsiteY20" fmla="*/ 230970 h 457115"/>
              <a:gd name="connsiteX21" fmla="*/ 106702 w 457115"/>
              <a:gd name="connsiteY21" fmla="*/ 215729 h 457115"/>
              <a:gd name="connsiteX22" fmla="*/ 106702 w 457115"/>
              <a:gd name="connsiteY22" fmla="*/ 115469 h 457115"/>
              <a:gd name="connsiteX23" fmla="*/ 350514 w 457115"/>
              <a:gd name="connsiteY23" fmla="*/ 115469 h 457115"/>
              <a:gd name="connsiteX24" fmla="*/ 365752 w 457115"/>
              <a:gd name="connsiteY24" fmla="*/ 130710 h 457115"/>
              <a:gd name="connsiteX25" fmla="*/ 350514 w 457115"/>
              <a:gd name="connsiteY25" fmla="*/ 145952 h 457115"/>
              <a:gd name="connsiteX26" fmla="*/ 106702 w 457115"/>
              <a:gd name="connsiteY26" fmla="*/ 145952 h 457115"/>
              <a:gd name="connsiteX27" fmla="*/ 91463 w 457115"/>
              <a:gd name="connsiteY27" fmla="*/ 130710 h 457115"/>
              <a:gd name="connsiteX28" fmla="*/ 106702 w 457115"/>
              <a:gd name="connsiteY28" fmla="*/ 115469 h 457115"/>
              <a:gd name="connsiteX29" fmla="*/ 76186 w 457115"/>
              <a:gd name="connsiteY29" fmla="*/ 30474 h 457115"/>
              <a:gd name="connsiteX30" fmla="*/ 30474 w 457115"/>
              <a:gd name="connsiteY30" fmla="*/ 76186 h 457115"/>
              <a:gd name="connsiteX31" fmla="*/ 30474 w 457115"/>
              <a:gd name="connsiteY31" fmla="*/ 380929 h 457115"/>
              <a:gd name="connsiteX32" fmla="*/ 76186 w 457115"/>
              <a:gd name="connsiteY32" fmla="*/ 426641 h 457115"/>
              <a:gd name="connsiteX33" fmla="*/ 380929 w 457115"/>
              <a:gd name="connsiteY33" fmla="*/ 426641 h 457115"/>
              <a:gd name="connsiteX34" fmla="*/ 426641 w 457115"/>
              <a:gd name="connsiteY34" fmla="*/ 380929 h 457115"/>
              <a:gd name="connsiteX35" fmla="*/ 426641 w 457115"/>
              <a:gd name="connsiteY35" fmla="*/ 76186 h 457115"/>
              <a:gd name="connsiteX36" fmla="*/ 380929 w 457115"/>
              <a:gd name="connsiteY36" fmla="*/ 30474 h 457115"/>
              <a:gd name="connsiteX37" fmla="*/ 76186 w 457115"/>
              <a:gd name="connsiteY37" fmla="*/ 0 h 457115"/>
              <a:gd name="connsiteX38" fmla="*/ 380929 w 457115"/>
              <a:gd name="connsiteY38" fmla="*/ 0 h 457115"/>
              <a:gd name="connsiteX39" fmla="*/ 457115 w 457115"/>
              <a:gd name="connsiteY39" fmla="*/ 76186 h 457115"/>
              <a:gd name="connsiteX40" fmla="*/ 457115 w 457115"/>
              <a:gd name="connsiteY40" fmla="*/ 380929 h 457115"/>
              <a:gd name="connsiteX41" fmla="*/ 380929 w 457115"/>
              <a:gd name="connsiteY41" fmla="*/ 457115 h 457115"/>
              <a:gd name="connsiteX42" fmla="*/ 76186 w 457115"/>
              <a:gd name="connsiteY42" fmla="*/ 457115 h 457115"/>
              <a:gd name="connsiteX43" fmla="*/ 0 w 457115"/>
              <a:gd name="connsiteY43" fmla="*/ 380929 h 457115"/>
              <a:gd name="connsiteX44" fmla="*/ 0 w 457115"/>
              <a:gd name="connsiteY44" fmla="*/ 76186 h 457115"/>
              <a:gd name="connsiteX45" fmla="*/ 76186 w 457115"/>
              <a:gd name="connsiteY45" fmla="*/ 0 h 457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457115" h="457115">
                <a:moveTo>
                  <a:pt x="106702" y="316321"/>
                </a:moveTo>
                <a:lnTo>
                  <a:pt x="228608" y="316321"/>
                </a:lnTo>
                <a:cubicBezTo>
                  <a:pt x="237036" y="316321"/>
                  <a:pt x="243846" y="323132"/>
                  <a:pt x="243846" y="331563"/>
                </a:cubicBezTo>
                <a:cubicBezTo>
                  <a:pt x="243846" y="339993"/>
                  <a:pt x="237036" y="346804"/>
                  <a:pt x="228608" y="346804"/>
                </a:cubicBezTo>
                <a:lnTo>
                  <a:pt x="106702" y="346804"/>
                </a:lnTo>
                <a:cubicBezTo>
                  <a:pt x="98273" y="346804"/>
                  <a:pt x="91463" y="339993"/>
                  <a:pt x="91463" y="331563"/>
                </a:cubicBezTo>
                <a:cubicBezTo>
                  <a:pt x="91463" y="323132"/>
                  <a:pt x="98273" y="316321"/>
                  <a:pt x="106702" y="316321"/>
                </a:cubicBezTo>
                <a:close/>
                <a:moveTo>
                  <a:pt x="376370" y="278853"/>
                </a:moveTo>
                <a:cubicBezTo>
                  <a:pt x="379275" y="279996"/>
                  <a:pt x="381227" y="282758"/>
                  <a:pt x="381227" y="285853"/>
                </a:cubicBezTo>
                <a:lnTo>
                  <a:pt x="381227" y="377286"/>
                </a:lnTo>
                <a:cubicBezTo>
                  <a:pt x="381227" y="381524"/>
                  <a:pt x="377847" y="384906"/>
                  <a:pt x="373609" y="384906"/>
                </a:cubicBezTo>
                <a:lnTo>
                  <a:pt x="282186" y="384906"/>
                </a:lnTo>
                <a:cubicBezTo>
                  <a:pt x="275234" y="385096"/>
                  <a:pt x="271710" y="376619"/>
                  <a:pt x="276710" y="371810"/>
                </a:cubicBezTo>
                <a:lnTo>
                  <a:pt x="368133" y="280376"/>
                </a:lnTo>
                <a:cubicBezTo>
                  <a:pt x="370323" y="278281"/>
                  <a:pt x="373561" y="277662"/>
                  <a:pt x="376370" y="278853"/>
                </a:cubicBezTo>
                <a:close/>
                <a:moveTo>
                  <a:pt x="106702" y="215729"/>
                </a:moveTo>
                <a:lnTo>
                  <a:pt x="350514" y="215729"/>
                </a:lnTo>
                <a:cubicBezTo>
                  <a:pt x="358943" y="215729"/>
                  <a:pt x="365752" y="222539"/>
                  <a:pt x="365752" y="230970"/>
                </a:cubicBezTo>
                <a:cubicBezTo>
                  <a:pt x="365752" y="239400"/>
                  <a:pt x="358943" y="246211"/>
                  <a:pt x="350514" y="246211"/>
                </a:cubicBezTo>
                <a:lnTo>
                  <a:pt x="106702" y="246211"/>
                </a:lnTo>
                <a:cubicBezTo>
                  <a:pt x="98273" y="246211"/>
                  <a:pt x="91463" y="239400"/>
                  <a:pt x="91463" y="230970"/>
                </a:cubicBezTo>
                <a:cubicBezTo>
                  <a:pt x="91463" y="222539"/>
                  <a:pt x="98273" y="215729"/>
                  <a:pt x="106702" y="215729"/>
                </a:cubicBezTo>
                <a:close/>
                <a:moveTo>
                  <a:pt x="106702" y="115469"/>
                </a:moveTo>
                <a:lnTo>
                  <a:pt x="350514" y="115469"/>
                </a:lnTo>
                <a:cubicBezTo>
                  <a:pt x="358943" y="115469"/>
                  <a:pt x="365752" y="122280"/>
                  <a:pt x="365752" y="130710"/>
                </a:cubicBezTo>
                <a:cubicBezTo>
                  <a:pt x="365752" y="139093"/>
                  <a:pt x="358943" y="145952"/>
                  <a:pt x="350514" y="145952"/>
                </a:cubicBezTo>
                <a:lnTo>
                  <a:pt x="106702" y="145952"/>
                </a:lnTo>
                <a:cubicBezTo>
                  <a:pt x="98273" y="145952"/>
                  <a:pt x="91463" y="139093"/>
                  <a:pt x="91463" y="130710"/>
                </a:cubicBezTo>
                <a:cubicBezTo>
                  <a:pt x="91463" y="122280"/>
                  <a:pt x="98273" y="115469"/>
                  <a:pt x="106702" y="115469"/>
                </a:cubicBezTo>
                <a:close/>
                <a:moveTo>
                  <a:pt x="76186" y="30474"/>
                </a:moveTo>
                <a:cubicBezTo>
                  <a:pt x="50949" y="30474"/>
                  <a:pt x="30474" y="50949"/>
                  <a:pt x="30474" y="76186"/>
                </a:cubicBezTo>
                <a:lnTo>
                  <a:pt x="30474" y="380929"/>
                </a:lnTo>
                <a:cubicBezTo>
                  <a:pt x="30474" y="406166"/>
                  <a:pt x="50949" y="426641"/>
                  <a:pt x="76186" y="426641"/>
                </a:cubicBezTo>
                <a:lnTo>
                  <a:pt x="380929" y="426641"/>
                </a:lnTo>
                <a:cubicBezTo>
                  <a:pt x="406166" y="426641"/>
                  <a:pt x="426641" y="406166"/>
                  <a:pt x="426641" y="380929"/>
                </a:cubicBezTo>
                <a:lnTo>
                  <a:pt x="426641" y="76186"/>
                </a:lnTo>
                <a:cubicBezTo>
                  <a:pt x="426641" y="50949"/>
                  <a:pt x="406166" y="30474"/>
                  <a:pt x="380929" y="30474"/>
                </a:cubicBezTo>
                <a:close/>
                <a:moveTo>
                  <a:pt x="76186" y="0"/>
                </a:moveTo>
                <a:lnTo>
                  <a:pt x="380929" y="0"/>
                </a:lnTo>
                <a:cubicBezTo>
                  <a:pt x="423022" y="0"/>
                  <a:pt x="457115" y="34093"/>
                  <a:pt x="457115" y="76186"/>
                </a:cubicBezTo>
                <a:lnTo>
                  <a:pt x="457115" y="380929"/>
                </a:lnTo>
                <a:cubicBezTo>
                  <a:pt x="457115" y="423022"/>
                  <a:pt x="423022" y="457115"/>
                  <a:pt x="380929" y="457115"/>
                </a:cubicBezTo>
                <a:lnTo>
                  <a:pt x="76186" y="457115"/>
                </a:lnTo>
                <a:cubicBezTo>
                  <a:pt x="34093" y="457115"/>
                  <a:pt x="0" y="423022"/>
                  <a:pt x="0" y="380929"/>
                </a:cubicBezTo>
                <a:lnTo>
                  <a:pt x="0" y="76186"/>
                </a:lnTo>
                <a:cubicBezTo>
                  <a:pt x="0" y="34093"/>
                  <a:pt x="34093" y="0"/>
                  <a:pt x="7618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7" name="PA- 26"/>
          <p:cNvSpPr txBox="1"/>
          <p:nvPr>
            <p:custDataLst>
              <p:tags r:id="rId12"/>
            </p:custDataLst>
          </p:nvPr>
        </p:nvSpPr>
        <p:spPr>
          <a:xfrm>
            <a:off x="3579745" y="4903531"/>
            <a:ext cx="1063071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chemeClr val="bg1"/>
                </a:solidFill>
              </a:rPr>
              <a:t>樣稿</a:t>
            </a:r>
            <a:r>
              <a:rPr lang="en-US" altLang="zh-CN" sz="1600" dirty="0">
                <a:solidFill>
                  <a:schemeClr val="bg1"/>
                </a:solidFill>
              </a:rPr>
              <a:t>2.0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29" name="PA- 3"/>
          <p:cNvSpPr/>
          <p:nvPr>
            <p:custDataLst>
              <p:tags r:id="rId13"/>
            </p:custDataLst>
          </p:nvPr>
        </p:nvSpPr>
        <p:spPr>
          <a:xfrm>
            <a:off x="4855038" y="4814791"/>
            <a:ext cx="1430141" cy="516034"/>
          </a:xfrm>
          <a:prstGeom prst="roundRect">
            <a:avLst>
              <a:gd name="adj" fmla="val 12487"/>
            </a:avLst>
          </a:prstGeom>
          <a:solidFill>
            <a:srgbClr val="3C4EBA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7" name="PA-iconfont-1188-763160"/>
          <p:cNvSpPr/>
          <p:nvPr>
            <p:custDataLst>
              <p:tags r:id="rId14"/>
            </p:custDataLst>
          </p:nvPr>
        </p:nvSpPr>
        <p:spPr>
          <a:xfrm>
            <a:off x="5008865" y="4935163"/>
            <a:ext cx="214970" cy="275290"/>
          </a:xfrm>
          <a:custGeom>
            <a:avLst/>
            <a:gdLst>
              <a:gd name="T0" fmla="*/ 121763 h 600884"/>
              <a:gd name="T1" fmla="*/ 121763 h 600884"/>
              <a:gd name="T2" fmla="*/ 121763 h 600884"/>
              <a:gd name="T3" fmla="*/ 121763 h 600884"/>
              <a:gd name="T4" fmla="*/ 121763 h 600884"/>
              <a:gd name="T5" fmla="*/ 121763 h 600884"/>
              <a:gd name="T6" fmla="*/ 121763 h 600884"/>
              <a:gd name="T7" fmla="*/ 121763 h 600884"/>
              <a:gd name="T8" fmla="*/ 121763 h 600884"/>
              <a:gd name="T9" fmla="*/ 121763 h 600884"/>
              <a:gd name="T10" fmla="*/ 121763 h 600884"/>
              <a:gd name="T11" fmla="*/ 121763 h 600884"/>
              <a:gd name="T12" fmla="*/ 121763 h 600884"/>
              <a:gd name="T13" fmla="*/ 121763 h 600884"/>
              <a:gd name="T14" fmla="*/ 121763 h 600884"/>
              <a:gd name="T15" fmla="*/ 121763 h 600884"/>
              <a:gd name="T16" fmla="*/ 121763 h 600884"/>
              <a:gd name="T17" fmla="*/ 121763 h 600884"/>
              <a:gd name="T18" fmla="*/ 121763 h 600884"/>
              <a:gd name="T19" fmla="*/ 121763 h 600884"/>
              <a:gd name="T20" fmla="*/ 121763 h 600884"/>
              <a:gd name="T21" fmla="*/ 121763 h 600884"/>
              <a:gd name="T22" fmla="*/ 121763 h 600884"/>
              <a:gd name="T23" fmla="*/ 121763 h 600884"/>
              <a:gd name="T24" fmla="*/ 121763 h 600884"/>
              <a:gd name="T25" fmla="*/ 121763 h 600884"/>
              <a:gd name="T26" fmla="*/ 121763 h 600884"/>
              <a:gd name="T27" fmla="*/ 121763 h 600884"/>
              <a:gd name="T28" fmla="*/ 121763 h 600884"/>
              <a:gd name="T29" fmla="*/ 121763 h 600884"/>
              <a:gd name="T30" fmla="*/ 121763 h 600884"/>
              <a:gd name="T31" fmla="*/ 121763 h 600884"/>
              <a:gd name="T32" fmla="*/ 121763 h 600884"/>
              <a:gd name="T33" fmla="*/ 121763 h 600884"/>
              <a:gd name="T34" fmla="*/ 121763 h 600884"/>
              <a:gd name="T35" fmla="*/ 121763 h 600884"/>
              <a:gd name="T36" fmla="*/ 121763 h 600884"/>
              <a:gd name="T37" fmla="*/ 121763 h 600884"/>
              <a:gd name="T38" fmla="*/ 121763 h 600884"/>
              <a:gd name="T39" fmla="*/ 121763 h 600884"/>
              <a:gd name="T40" fmla="*/ 121763 h 600884"/>
              <a:gd name="T41" fmla="*/ 121763 h 600884"/>
              <a:gd name="T42" fmla="*/ 121763 h 600884"/>
              <a:gd name="T43" fmla="*/ 121763 h 600884"/>
              <a:gd name="T44" fmla="*/ 121763 h 600884"/>
              <a:gd name="T45" fmla="*/ 121763 h 600884"/>
              <a:gd name="T46" fmla="*/ 121763 h 600884"/>
              <a:gd name="T47" fmla="*/ 121763 h 600884"/>
              <a:gd name="T48" fmla="*/ 121763 h 600884"/>
              <a:gd name="T49" fmla="*/ 121763 h 600884"/>
              <a:gd name="T50" fmla="*/ 121763 h 600884"/>
              <a:gd name="T51" fmla="*/ 121763 h 600884"/>
              <a:gd name="T52" fmla="*/ 121763 h 600884"/>
              <a:gd name="T53" fmla="*/ 121763 h 600884"/>
              <a:gd name="T54" fmla="*/ 121763 h 600884"/>
              <a:gd name="T55" fmla="*/ 121763 h 600884"/>
              <a:gd name="T56" fmla="*/ 121763 h 600884"/>
              <a:gd name="T57" fmla="*/ 121763 h 600884"/>
              <a:gd name="T58" fmla="*/ 121763 h 600884"/>
              <a:gd name="T59" fmla="*/ 121763 h 600884"/>
              <a:gd name="T60" fmla="*/ 121763 h 600884"/>
              <a:gd name="T61" fmla="*/ 121763 h 600884"/>
              <a:gd name="T62" fmla="*/ 121763 h 600884"/>
              <a:gd name="T63" fmla="*/ 121763 h 600884"/>
              <a:gd name="T64" fmla="*/ 121763 h 600884"/>
              <a:gd name="T65" fmla="*/ 121763 h 600884"/>
              <a:gd name="T66" fmla="*/ 121763 h 600884"/>
              <a:gd name="T67" fmla="*/ 121763 h 600884"/>
              <a:gd name="T68" fmla="*/ 121763 h 600884"/>
              <a:gd name="T69" fmla="*/ 121763 h 600884"/>
              <a:gd name="T70" fmla="*/ 121763 h 600884"/>
              <a:gd name="T71" fmla="*/ 121763 h 600884"/>
              <a:gd name="T72" fmla="*/ 121763 h 600884"/>
              <a:gd name="T73" fmla="*/ 121763 h 600884"/>
              <a:gd name="T74" fmla="*/ 121763 h 600884"/>
              <a:gd name="T75" fmla="*/ 121763 h 600884"/>
              <a:gd name="T76" fmla="*/ 121763 h 600884"/>
              <a:gd name="T77" fmla="*/ 121763 h 600884"/>
              <a:gd name="T78" fmla="*/ 121763 h 600884"/>
              <a:gd name="T79" fmla="*/ 121763 h 600884"/>
              <a:gd name="T80" fmla="*/ 121763 h 600884"/>
              <a:gd name="T81" fmla="*/ 121763 h 600884"/>
              <a:gd name="T82" fmla="*/ 121763 h 600884"/>
              <a:gd name="T83" fmla="*/ 121763 h 600884"/>
              <a:gd name="T84" fmla="*/ 121763 h 600884"/>
              <a:gd name="T85" fmla="*/ 121763 h 600884"/>
              <a:gd name="T86" fmla="*/ 121763 h 600884"/>
              <a:gd name="T87" fmla="*/ 121763 h 600884"/>
              <a:gd name="T88" fmla="*/ 121763 h 600884"/>
              <a:gd name="T89" fmla="*/ 121763 h 600884"/>
              <a:gd name="T90" fmla="*/ 121763 h 600884"/>
              <a:gd name="T91" fmla="*/ 121763 h 600884"/>
              <a:gd name="T92" fmla="*/ 121763 h 600884"/>
              <a:gd name="T93" fmla="*/ 121763 h 600884"/>
              <a:gd name="T94" fmla="*/ 121763 h 600884"/>
              <a:gd name="T95" fmla="*/ 121763 h 600884"/>
              <a:gd name="T96" fmla="*/ 121763 h 600884"/>
              <a:gd name="T97" fmla="*/ 121763 h 6008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4318" h="5538">
                <a:moveTo>
                  <a:pt x="242" y="121"/>
                </a:moveTo>
                <a:lnTo>
                  <a:pt x="242" y="5417"/>
                </a:lnTo>
                <a:cubicBezTo>
                  <a:pt x="242" y="5484"/>
                  <a:pt x="188" y="5538"/>
                  <a:pt x="121" y="5538"/>
                </a:cubicBezTo>
                <a:cubicBezTo>
                  <a:pt x="55" y="5538"/>
                  <a:pt x="0" y="5484"/>
                  <a:pt x="0" y="5417"/>
                </a:cubicBezTo>
                <a:lnTo>
                  <a:pt x="0" y="121"/>
                </a:lnTo>
                <a:cubicBezTo>
                  <a:pt x="0" y="54"/>
                  <a:pt x="55" y="0"/>
                  <a:pt x="121" y="0"/>
                </a:cubicBezTo>
                <a:cubicBezTo>
                  <a:pt x="188" y="0"/>
                  <a:pt x="242" y="54"/>
                  <a:pt x="242" y="121"/>
                </a:cubicBezTo>
                <a:close/>
                <a:moveTo>
                  <a:pt x="4197" y="0"/>
                </a:moveTo>
                <a:cubicBezTo>
                  <a:pt x="4130" y="0"/>
                  <a:pt x="4076" y="54"/>
                  <a:pt x="4076" y="121"/>
                </a:cubicBezTo>
                <a:lnTo>
                  <a:pt x="4076" y="5417"/>
                </a:lnTo>
                <a:cubicBezTo>
                  <a:pt x="4076" y="5484"/>
                  <a:pt x="4130" y="5538"/>
                  <a:pt x="4197" y="5538"/>
                </a:cubicBezTo>
                <a:cubicBezTo>
                  <a:pt x="4264" y="5538"/>
                  <a:pt x="4318" y="5484"/>
                  <a:pt x="4318" y="5417"/>
                </a:cubicBezTo>
                <a:lnTo>
                  <a:pt x="4318" y="121"/>
                </a:lnTo>
                <a:cubicBezTo>
                  <a:pt x="4318" y="54"/>
                  <a:pt x="4264" y="0"/>
                  <a:pt x="4197" y="0"/>
                </a:cubicBezTo>
                <a:close/>
                <a:moveTo>
                  <a:pt x="3645" y="469"/>
                </a:moveTo>
                <a:lnTo>
                  <a:pt x="658" y="469"/>
                </a:lnTo>
                <a:cubicBezTo>
                  <a:pt x="591" y="469"/>
                  <a:pt x="536" y="523"/>
                  <a:pt x="536" y="590"/>
                </a:cubicBezTo>
                <a:cubicBezTo>
                  <a:pt x="536" y="657"/>
                  <a:pt x="591" y="711"/>
                  <a:pt x="658" y="711"/>
                </a:cubicBezTo>
                <a:lnTo>
                  <a:pt x="3645" y="711"/>
                </a:lnTo>
                <a:cubicBezTo>
                  <a:pt x="3712" y="711"/>
                  <a:pt x="3766" y="657"/>
                  <a:pt x="3766" y="590"/>
                </a:cubicBezTo>
                <a:cubicBezTo>
                  <a:pt x="3766" y="523"/>
                  <a:pt x="3712" y="469"/>
                  <a:pt x="3645" y="469"/>
                </a:cubicBezTo>
                <a:close/>
                <a:moveTo>
                  <a:pt x="3645" y="1357"/>
                </a:moveTo>
                <a:lnTo>
                  <a:pt x="658" y="1357"/>
                </a:lnTo>
                <a:cubicBezTo>
                  <a:pt x="591" y="1357"/>
                  <a:pt x="536" y="1411"/>
                  <a:pt x="536" y="1478"/>
                </a:cubicBezTo>
                <a:cubicBezTo>
                  <a:pt x="536" y="1545"/>
                  <a:pt x="591" y="1599"/>
                  <a:pt x="658" y="1599"/>
                </a:cubicBezTo>
                <a:lnTo>
                  <a:pt x="3645" y="1599"/>
                </a:lnTo>
                <a:cubicBezTo>
                  <a:pt x="3712" y="1599"/>
                  <a:pt x="3766" y="1545"/>
                  <a:pt x="3766" y="1478"/>
                </a:cubicBezTo>
                <a:cubicBezTo>
                  <a:pt x="3766" y="1411"/>
                  <a:pt x="3712" y="1357"/>
                  <a:pt x="3645" y="1357"/>
                </a:cubicBezTo>
                <a:close/>
                <a:moveTo>
                  <a:pt x="3645" y="2278"/>
                </a:moveTo>
                <a:lnTo>
                  <a:pt x="658" y="2278"/>
                </a:lnTo>
                <a:cubicBezTo>
                  <a:pt x="591" y="2278"/>
                  <a:pt x="536" y="2332"/>
                  <a:pt x="536" y="2399"/>
                </a:cubicBezTo>
                <a:cubicBezTo>
                  <a:pt x="536" y="2466"/>
                  <a:pt x="591" y="2520"/>
                  <a:pt x="658" y="2520"/>
                </a:cubicBezTo>
                <a:lnTo>
                  <a:pt x="3645" y="2520"/>
                </a:lnTo>
                <a:cubicBezTo>
                  <a:pt x="3712" y="2520"/>
                  <a:pt x="3766" y="2466"/>
                  <a:pt x="3766" y="2399"/>
                </a:cubicBezTo>
                <a:cubicBezTo>
                  <a:pt x="3766" y="2332"/>
                  <a:pt x="3712" y="2278"/>
                  <a:pt x="3645" y="2278"/>
                </a:cubicBezTo>
                <a:close/>
                <a:moveTo>
                  <a:pt x="3645" y="3233"/>
                </a:moveTo>
                <a:lnTo>
                  <a:pt x="658" y="3233"/>
                </a:lnTo>
                <a:cubicBezTo>
                  <a:pt x="591" y="3233"/>
                  <a:pt x="536" y="3287"/>
                  <a:pt x="536" y="3354"/>
                </a:cubicBezTo>
                <a:cubicBezTo>
                  <a:pt x="536" y="3421"/>
                  <a:pt x="591" y="3475"/>
                  <a:pt x="658" y="3475"/>
                </a:cubicBezTo>
                <a:lnTo>
                  <a:pt x="3645" y="3475"/>
                </a:lnTo>
                <a:cubicBezTo>
                  <a:pt x="3712" y="3475"/>
                  <a:pt x="3766" y="3421"/>
                  <a:pt x="3766" y="3354"/>
                </a:cubicBezTo>
                <a:cubicBezTo>
                  <a:pt x="3766" y="3287"/>
                  <a:pt x="3712" y="3233"/>
                  <a:pt x="3645" y="3233"/>
                </a:cubicBezTo>
                <a:close/>
                <a:moveTo>
                  <a:pt x="2603" y="4154"/>
                </a:moveTo>
                <a:lnTo>
                  <a:pt x="658" y="4154"/>
                </a:lnTo>
                <a:cubicBezTo>
                  <a:pt x="591" y="4154"/>
                  <a:pt x="536" y="4209"/>
                  <a:pt x="536" y="4275"/>
                </a:cubicBezTo>
                <a:cubicBezTo>
                  <a:pt x="536" y="4342"/>
                  <a:pt x="591" y="4397"/>
                  <a:pt x="658" y="4397"/>
                </a:cubicBezTo>
                <a:lnTo>
                  <a:pt x="2603" y="4397"/>
                </a:lnTo>
                <a:cubicBezTo>
                  <a:pt x="2670" y="4397"/>
                  <a:pt x="2724" y="4342"/>
                  <a:pt x="2724" y="4275"/>
                </a:cubicBezTo>
                <a:cubicBezTo>
                  <a:pt x="2724" y="4209"/>
                  <a:pt x="2670" y="4154"/>
                  <a:pt x="2603" y="415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1" name="PA- 30"/>
          <p:cNvSpPr txBox="1"/>
          <p:nvPr>
            <p:custDataLst>
              <p:tags r:id="rId15"/>
            </p:custDataLst>
          </p:nvPr>
        </p:nvSpPr>
        <p:spPr>
          <a:xfrm>
            <a:off x="5263520" y="4903531"/>
            <a:ext cx="1063071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chemeClr val="bg1"/>
                </a:solidFill>
              </a:rPr>
              <a:t>樣稿</a:t>
            </a:r>
            <a:r>
              <a:rPr lang="en-US" altLang="zh-CN" sz="1600" dirty="0">
                <a:solidFill>
                  <a:schemeClr val="bg1"/>
                </a:solidFill>
              </a:rPr>
              <a:t>3.0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33" name="PA- 3"/>
          <p:cNvSpPr/>
          <p:nvPr>
            <p:custDataLst>
              <p:tags r:id="rId16"/>
            </p:custDataLst>
          </p:nvPr>
        </p:nvSpPr>
        <p:spPr>
          <a:xfrm>
            <a:off x="6538812" y="4814791"/>
            <a:ext cx="1430141" cy="516034"/>
          </a:xfrm>
          <a:prstGeom prst="roundRect">
            <a:avLst>
              <a:gd name="adj" fmla="val 12487"/>
            </a:avLst>
          </a:prstGeom>
          <a:solidFill>
            <a:srgbClr val="3C4EBA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8" name="PA-iconfont-1188-763160"/>
          <p:cNvSpPr/>
          <p:nvPr>
            <p:custDataLst>
              <p:tags r:id="rId17"/>
            </p:custDataLst>
          </p:nvPr>
        </p:nvSpPr>
        <p:spPr>
          <a:xfrm>
            <a:off x="6695925" y="4935163"/>
            <a:ext cx="208397" cy="275290"/>
          </a:xfrm>
          <a:custGeom>
            <a:avLst/>
            <a:gdLst>
              <a:gd name="connsiteX0" fmla="*/ 120692 w 458816"/>
              <a:gd name="connsiteY0" fmla="*/ 366870 h 606087"/>
              <a:gd name="connsiteX1" fmla="*/ 338124 w 458816"/>
              <a:gd name="connsiteY1" fmla="*/ 366870 h 606087"/>
              <a:gd name="connsiteX2" fmla="*/ 362706 w 458816"/>
              <a:gd name="connsiteY2" fmla="*/ 391391 h 606087"/>
              <a:gd name="connsiteX3" fmla="*/ 338124 w 458816"/>
              <a:gd name="connsiteY3" fmla="*/ 415913 h 606087"/>
              <a:gd name="connsiteX4" fmla="*/ 120692 w 458816"/>
              <a:gd name="connsiteY4" fmla="*/ 415913 h 606087"/>
              <a:gd name="connsiteX5" fmla="*/ 96110 w 458816"/>
              <a:gd name="connsiteY5" fmla="*/ 391391 h 606087"/>
              <a:gd name="connsiteX6" fmla="*/ 120692 w 458816"/>
              <a:gd name="connsiteY6" fmla="*/ 366870 h 606087"/>
              <a:gd name="connsiteX7" fmla="*/ 120692 w 458816"/>
              <a:gd name="connsiteY7" fmla="*/ 219600 h 606087"/>
              <a:gd name="connsiteX8" fmla="*/ 338124 w 458816"/>
              <a:gd name="connsiteY8" fmla="*/ 219600 h 606087"/>
              <a:gd name="connsiteX9" fmla="*/ 362706 w 458816"/>
              <a:gd name="connsiteY9" fmla="*/ 244121 h 606087"/>
              <a:gd name="connsiteX10" fmla="*/ 338124 w 458816"/>
              <a:gd name="connsiteY10" fmla="*/ 268643 h 606087"/>
              <a:gd name="connsiteX11" fmla="*/ 120692 w 458816"/>
              <a:gd name="connsiteY11" fmla="*/ 268643 h 606087"/>
              <a:gd name="connsiteX12" fmla="*/ 96110 w 458816"/>
              <a:gd name="connsiteY12" fmla="*/ 244121 h 606087"/>
              <a:gd name="connsiteX13" fmla="*/ 120692 w 458816"/>
              <a:gd name="connsiteY13" fmla="*/ 219600 h 606087"/>
              <a:gd name="connsiteX14" fmla="*/ 51867 w 458816"/>
              <a:gd name="connsiteY14" fmla="*/ 53023 h 606087"/>
              <a:gd name="connsiteX15" fmla="*/ 51867 w 458816"/>
              <a:gd name="connsiteY15" fmla="*/ 552941 h 606087"/>
              <a:gd name="connsiteX16" fmla="*/ 407072 w 458816"/>
              <a:gd name="connsiteY16" fmla="*/ 552941 h 606087"/>
              <a:gd name="connsiteX17" fmla="*/ 407072 w 458816"/>
              <a:gd name="connsiteY17" fmla="*/ 155634 h 606087"/>
              <a:gd name="connsiteX18" fmla="*/ 335662 w 458816"/>
              <a:gd name="connsiteY18" fmla="*/ 155634 h 606087"/>
              <a:gd name="connsiteX19" fmla="*/ 304321 w 458816"/>
              <a:gd name="connsiteY19" fmla="*/ 124335 h 606087"/>
              <a:gd name="connsiteX20" fmla="*/ 304321 w 458816"/>
              <a:gd name="connsiteY20" fmla="*/ 53023 h 606087"/>
              <a:gd name="connsiteX21" fmla="*/ 47688 w 458816"/>
              <a:gd name="connsiteY21" fmla="*/ 0 h 606087"/>
              <a:gd name="connsiteX22" fmla="*/ 338120 w 458816"/>
              <a:gd name="connsiteY22" fmla="*/ 0 h 606087"/>
              <a:gd name="connsiteX23" fmla="*/ 355327 w 458816"/>
              <a:gd name="connsiteY23" fmla="*/ 7119 h 606087"/>
              <a:gd name="connsiteX24" fmla="*/ 451810 w 458816"/>
              <a:gd name="connsiteY24" fmla="*/ 103469 h 606087"/>
              <a:gd name="connsiteX25" fmla="*/ 458816 w 458816"/>
              <a:gd name="connsiteY25" fmla="*/ 120653 h 606087"/>
              <a:gd name="connsiteX26" fmla="*/ 458816 w 458816"/>
              <a:gd name="connsiteY26" fmla="*/ 558341 h 606087"/>
              <a:gd name="connsiteX27" fmla="*/ 411128 w 458816"/>
              <a:gd name="connsiteY27" fmla="*/ 606087 h 606087"/>
              <a:gd name="connsiteX28" fmla="*/ 47688 w 458816"/>
              <a:gd name="connsiteY28" fmla="*/ 606087 h 606087"/>
              <a:gd name="connsiteX29" fmla="*/ 0 w 458816"/>
              <a:gd name="connsiteY29" fmla="*/ 558341 h 606087"/>
              <a:gd name="connsiteX30" fmla="*/ 0 w 458816"/>
              <a:gd name="connsiteY30" fmla="*/ 47623 h 606087"/>
              <a:gd name="connsiteX31" fmla="*/ 47688 w 458816"/>
              <a:gd name="connsiteY31" fmla="*/ 0 h 606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458816" h="606087">
                <a:moveTo>
                  <a:pt x="120692" y="366870"/>
                </a:moveTo>
                <a:lnTo>
                  <a:pt x="338124" y="366870"/>
                </a:lnTo>
                <a:cubicBezTo>
                  <a:pt x="351767" y="366870"/>
                  <a:pt x="362706" y="377782"/>
                  <a:pt x="362706" y="391391"/>
                </a:cubicBezTo>
                <a:cubicBezTo>
                  <a:pt x="362706" y="404878"/>
                  <a:pt x="351767" y="415913"/>
                  <a:pt x="338124" y="415913"/>
                </a:cubicBezTo>
                <a:lnTo>
                  <a:pt x="120692" y="415913"/>
                </a:lnTo>
                <a:cubicBezTo>
                  <a:pt x="107172" y="415913"/>
                  <a:pt x="96110" y="404878"/>
                  <a:pt x="96110" y="391391"/>
                </a:cubicBezTo>
                <a:cubicBezTo>
                  <a:pt x="96110" y="377782"/>
                  <a:pt x="107172" y="366870"/>
                  <a:pt x="120692" y="366870"/>
                </a:cubicBezTo>
                <a:close/>
                <a:moveTo>
                  <a:pt x="120692" y="219600"/>
                </a:moveTo>
                <a:lnTo>
                  <a:pt x="338124" y="219600"/>
                </a:lnTo>
                <a:cubicBezTo>
                  <a:pt x="351767" y="219600"/>
                  <a:pt x="362706" y="230512"/>
                  <a:pt x="362706" y="244121"/>
                </a:cubicBezTo>
                <a:cubicBezTo>
                  <a:pt x="362706" y="257608"/>
                  <a:pt x="351767" y="268643"/>
                  <a:pt x="338124" y="268643"/>
                </a:cubicBezTo>
                <a:lnTo>
                  <a:pt x="120692" y="268643"/>
                </a:lnTo>
                <a:cubicBezTo>
                  <a:pt x="107172" y="268643"/>
                  <a:pt x="96110" y="257608"/>
                  <a:pt x="96110" y="244121"/>
                </a:cubicBezTo>
                <a:cubicBezTo>
                  <a:pt x="96110" y="230512"/>
                  <a:pt x="107172" y="219600"/>
                  <a:pt x="120692" y="219600"/>
                </a:cubicBezTo>
                <a:close/>
                <a:moveTo>
                  <a:pt x="51867" y="53023"/>
                </a:moveTo>
                <a:lnTo>
                  <a:pt x="51867" y="552941"/>
                </a:lnTo>
                <a:lnTo>
                  <a:pt x="407072" y="552941"/>
                </a:lnTo>
                <a:lnTo>
                  <a:pt x="407072" y="155634"/>
                </a:lnTo>
                <a:lnTo>
                  <a:pt x="335662" y="155634"/>
                </a:lnTo>
                <a:cubicBezTo>
                  <a:pt x="318332" y="155634"/>
                  <a:pt x="304321" y="141641"/>
                  <a:pt x="304321" y="124335"/>
                </a:cubicBezTo>
                <a:lnTo>
                  <a:pt x="304321" y="53023"/>
                </a:lnTo>
                <a:close/>
                <a:moveTo>
                  <a:pt x="47688" y="0"/>
                </a:moveTo>
                <a:lnTo>
                  <a:pt x="338120" y="0"/>
                </a:lnTo>
                <a:cubicBezTo>
                  <a:pt x="344511" y="0"/>
                  <a:pt x="350657" y="2578"/>
                  <a:pt x="355327" y="7119"/>
                </a:cubicBezTo>
                <a:lnTo>
                  <a:pt x="451810" y="103469"/>
                </a:lnTo>
                <a:cubicBezTo>
                  <a:pt x="456358" y="108011"/>
                  <a:pt x="458816" y="114148"/>
                  <a:pt x="458816" y="120653"/>
                </a:cubicBezTo>
                <a:lnTo>
                  <a:pt x="458816" y="558341"/>
                </a:lnTo>
                <a:cubicBezTo>
                  <a:pt x="458816" y="584608"/>
                  <a:pt x="437430" y="606087"/>
                  <a:pt x="411128" y="606087"/>
                </a:cubicBezTo>
                <a:lnTo>
                  <a:pt x="47688" y="606087"/>
                </a:lnTo>
                <a:cubicBezTo>
                  <a:pt x="21386" y="606087"/>
                  <a:pt x="0" y="584608"/>
                  <a:pt x="0" y="558341"/>
                </a:cubicBezTo>
                <a:lnTo>
                  <a:pt x="0" y="47623"/>
                </a:lnTo>
                <a:cubicBezTo>
                  <a:pt x="0" y="21357"/>
                  <a:pt x="21386" y="0"/>
                  <a:pt x="476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5" name="PA- 34"/>
          <p:cNvSpPr txBox="1"/>
          <p:nvPr>
            <p:custDataLst>
              <p:tags r:id="rId18"/>
            </p:custDataLst>
          </p:nvPr>
        </p:nvSpPr>
        <p:spPr>
          <a:xfrm>
            <a:off x="6947294" y="4903531"/>
            <a:ext cx="1063071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chemeClr val="bg1"/>
                </a:solidFill>
              </a:rPr>
              <a:t>樣稿</a:t>
            </a:r>
            <a:r>
              <a:rPr lang="en-US" altLang="zh-CN" sz="1600" dirty="0">
                <a:solidFill>
                  <a:schemeClr val="bg1"/>
                </a:solidFill>
              </a:rPr>
              <a:t>4.0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39" name="PA- 38"/>
          <p:cNvSpPr txBox="1"/>
          <p:nvPr>
            <p:custDataLst>
              <p:tags r:id="rId19"/>
            </p:custDataLst>
          </p:nvPr>
        </p:nvSpPr>
        <p:spPr>
          <a:xfrm>
            <a:off x="1448635" y="5893241"/>
            <a:ext cx="3207205" cy="198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solidFill>
                  <a:srgbClr val="3C4EBA"/>
                </a:solidFill>
              </a:rPr>
              <a:t>Nunc viverra imperdiet enim. Fusce est. Vivamus a </a:t>
            </a:r>
            <a:r>
              <a:rPr lang="en-US" altLang="zh-CN" sz="700" dirty="0" err="1">
                <a:solidFill>
                  <a:srgbClr val="3C4EBA"/>
                </a:solidFill>
              </a:rPr>
              <a:t>tellus</a:t>
            </a:r>
            <a:endParaRPr lang="en-US" altLang="zh-CN" sz="700" dirty="0">
              <a:solidFill>
                <a:srgbClr val="3C4EBA"/>
              </a:solidFill>
            </a:endParaRPr>
          </a:p>
        </p:txBody>
      </p:sp>
      <p:cxnSp>
        <p:nvCxnSpPr>
          <p:cNvPr id="40" name="PA- 6"/>
          <p:cNvCxnSpPr/>
          <p:nvPr>
            <p:custDataLst>
              <p:tags r:id="rId20"/>
            </p:custDataLst>
          </p:nvPr>
        </p:nvCxnSpPr>
        <p:spPr>
          <a:xfrm>
            <a:off x="1515113" y="4437112"/>
            <a:ext cx="1402516" cy="0"/>
          </a:xfrm>
          <a:prstGeom prst="line">
            <a:avLst/>
          </a:prstGeom>
          <a:ln w="25400" cap="rnd">
            <a:solidFill>
              <a:srgbClr val="596A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PA- 4" descr="苹果#手机#模板#屏幕#素材#PNG"/>
          <p:cNvSpPr>
            <a:spLocks noChangeAspect="1" noChangeArrowheads="1"/>
          </p:cNvSpPr>
          <p:nvPr>
            <p:custDataLst>
              <p:tags r:id="rId21"/>
            </p:custDataLst>
          </p:nvPr>
        </p:nvSpPr>
        <p:spPr bwMode="auto">
          <a:xfrm>
            <a:off x="1912459" y="262620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48" name="PA- 47" descr="图形用户界面, 文本, 聊天或短信&#10;&#10;描述已自动生成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8354526" y="1690092"/>
            <a:ext cx="3846925" cy="2276097"/>
          </a:xfrm>
          <a:prstGeom prst="roundRect">
            <a:avLst>
              <a:gd name="adj" fmla="val 5954"/>
            </a:avLst>
          </a:prstGeom>
          <a:effectLst>
            <a:outerShdw blurRad="304800" dist="25400" dir="8100000" algn="tr" rotWithShape="0">
              <a:srgbClr val="3C4EBA">
                <a:alpha val="20000"/>
              </a:srgbClr>
            </a:outerShdw>
          </a:effectLst>
        </p:spPr>
      </p:pic>
      <p:pic>
        <p:nvPicPr>
          <p:cNvPr id="54" name="PA- 53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800000" flipH="1" flipV="1">
            <a:off x="8354526" y="4187532"/>
            <a:ext cx="3837474" cy="2276097"/>
          </a:xfrm>
          <a:prstGeom prst="roundRect">
            <a:avLst>
              <a:gd name="adj" fmla="val 6490"/>
            </a:avLst>
          </a:prstGeom>
          <a:effectLst>
            <a:outerShdw blurRad="304800" dist="25400" dir="8100000" algn="tr" rotWithShape="0">
              <a:srgbClr val="3C4EBA">
                <a:alpha val="20000"/>
              </a:srgbClr>
            </a:outerShdw>
          </a:effectLst>
        </p:spPr>
      </p:pic>
      <p:pic>
        <p:nvPicPr>
          <p:cNvPr id="55" name="PA- 54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800000" flipH="1">
            <a:off x="8354526" y="-698352"/>
            <a:ext cx="3846925" cy="2167101"/>
          </a:xfrm>
          <a:prstGeom prst="roundRect">
            <a:avLst>
              <a:gd name="adj" fmla="val 5767"/>
            </a:avLst>
          </a:prstGeom>
          <a:effectLst>
            <a:outerShdw blurRad="304800" dist="25400" dir="8100000" algn="tr" rotWithShape="0">
              <a:srgbClr val="3C4EBA">
                <a:alpha val="20000"/>
              </a:srgbClr>
            </a:outerShdw>
          </a:effectLst>
        </p:spPr>
      </p:pic>
      <p:sp>
        <p:nvSpPr>
          <p:cNvPr id="2" name="PA- 3"/>
          <p:cNvSpPr/>
          <p:nvPr>
            <p:custDataLst>
              <p:tags r:id="rId28"/>
            </p:custDataLst>
          </p:nvPr>
        </p:nvSpPr>
        <p:spPr>
          <a:xfrm flipV="1">
            <a:off x="0" y="0"/>
            <a:ext cx="12192000" cy="887158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bg1">
              <a:alpha val="33000"/>
            </a:schemeClr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" name="PA- 3"/>
          <p:cNvSpPr/>
          <p:nvPr>
            <p:custDataLst>
              <p:tags r:id="rId29"/>
            </p:custDataLst>
          </p:nvPr>
        </p:nvSpPr>
        <p:spPr>
          <a:xfrm flipV="1">
            <a:off x="59668" y="0"/>
            <a:ext cx="12072664" cy="764704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bg1"/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PA- 6"/>
          <p:cNvSpPr txBox="1"/>
          <p:nvPr>
            <p:custDataLst>
              <p:tags r:id="rId30"/>
            </p:custDataLst>
          </p:nvPr>
        </p:nvSpPr>
        <p:spPr>
          <a:xfrm>
            <a:off x="504406" y="251937"/>
            <a:ext cx="328733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請在此輸入標題</a:t>
            </a:r>
            <a:endParaRPr lang="zh-CN" altLang="en-US" sz="3200" dirty="0">
              <a:solidFill>
                <a:srgbClr val="3C4EBA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8" name="PA- 3"/>
          <p:cNvSpPr/>
          <p:nvPr>
            <p:custDataLst>
              <p:tags r:id="rId31"/>
            </p:custDataLst>
          </p:nvPr>
        </p:nvSpPr>
        <p:spPr>
          <a:xfrm>
            <a:off x="10704698" y="181320"/>
            <a:ext cx="1009566" cy="583384"/>
          </a:xfrm>
          <a:prstGeom prst="roundRect">
            <a:avLst>
              <a:gd name="adj" fmla="val 16426"/>
            </a:avLst>
          </a:prstGeom>
          <a:solidFill>
            <a:srgbClr val="596AC9"/>
          </a:solidFill>
          <a:ln>
            <a:noFill/>
          </a:ln>
          <a:effectLst>
            <a:outerShdw blurRad="304800" dist="101600" dir="2700000" algn="t" rotWithShape="0">
              <a:srgbClr val="3C4EBA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" name="PA- 27"/>
          <p:cNvSpPr txBox="1"/>
          <p:nvPr>
            <p:custDataLst>
              <p:tags r:id="rId32"/>
            </p:custDataLst>
          </p:nvPr>
        </p:nvSpPr>
        <p:spPr>
          <a:xfrm>
            <a:off x="10858189" y="225872"/>
            <a:ext cx="7025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>
                <a:solidFill>
                  <a:schemeClr val="bg1"/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YOUR LOGO</a:t>
            </a:r>
            <a:endParaRPr lang="zh-CN" altLang="en-US" sz="1200" dirty="0">
              <a:solidFill>
                <a:schemeClr val="bg1"/>
              </a:solidFill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pic>
        <p:nvPicPr>
          <p:cNvPr id="57" name="PA- 56" descr="图形用户界面, 文本, 聊天或短信&#10;&#10;描述已自动生成"/>
          <p:cNvPicPr>
            <a:picLocks noChangeAspect="1"/>
          </p:cNvPicPr>
          <p:nvPr>
            <p:custDataLst>
              <p:tags r:id="rId33"/>
            </p:custDataLst>
          </p:nvPr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8354527" y="6684972"/>
            <a:ext cx="3846925" cy="2276097"/>
          </a:xfrm>
          <a:prstGeom prst="roundRect">
            <a:avLst>
              <a:gd name="adj" fmla="val 5954"/>
            </a:avLst>
          </a:prstGeom>
          <a:effectLst>
            <a:outerShdw blurRad="304800" dist="25400" dir="8100000" algn="tr" rotWithShape="0">
              <a:srgbClr val="3C4EBA">
                <a:alpha val="20000"/>
              </a:srgbClr>
            </a:outerShdw>
          </a:effectLst>
        </p:spPr>
      </p:pic>
      <p:sp>
        <p:nvSpPr>
          <p:cNvPr id="62" name="PA-notification_238895"/>
          <p:cNvSpPr/>
          <p:nvPr>
            <p:custDataLst>
              <p:tags r:id="rId34"/>
            </p:custDataLst>
          </p:nvPr>
        </p:nvSpPr>
        <p:spPr>
          <a:xfrm>
            <a:off x="7285311" y="1796623"/>
            <a:ext cx="230395" cy="333349"/>
          </a:xfrm>
          <a:custGeom>
            <a:avLst/>
            <a:gdLst>
              <a:gd name="connsiteX0" fmla="*/ 209617 w 419337"/>
              <a:gd name="connsiteY0" fmla="*/ 525873 h 606722"/>
              <a:gd name="connsiteX1" fmla="*/ 191373 w 419337"/>
              <a:gd name="connsiteY1" fmla="*/ 544086 h 606722"/>
              <a:gd name="connsiteX2" fmla="*/ 209617 w 419337"/>
              <a:gd name="connsiteY2" fmla="*/ 562299 h 606722"/>
              <a:gd name="connsiteX3" fmla="*/ 227861 w 419337"/>
              <a:gd name="connsiteY3" fmla="*/ 544086 h 606722"/>
              <a:gd name="connsiteX4" fmla="*/ 209617 w 419337"/>
              <a:gd name="connsiteY4" fmla="*/ 525873 h 606722"/>
              <a:gd name="connsiteX5" fmla="*/ 209617 w 419337"/>
              <a:gd name="connsiteY5" fmla="*/ 481539 h 606722"/>
              <a:gd name="connsiteX6" fmla="*/ 272359 w 419337"/>
              <a:gd name="connsiteY6" fmla="*/ 544086 h 606722"/>
              <a:gd name="connsiteX7" fmla="*/ 209617 w 419337"/>
              <a:gd name="connsiteY7" fmla="*/ 606722 h 606722"/>
              <a:gd name="connsiteX8" fmla="*/ 146964 w 419337"/>
              <a:gd name="connsiteY8" fmla="*/ 544086 h 606722"/>
              <a:gd name="connsiteX9" fmla="*/ 209617 w 419337"/>
              <a:gd name="connsiteY9" fmla="*/ 481539 h 606722"/>
              <a:gd name="connsiteX10" fmla="*/ 209617 w 419337"/>
              <a:gd name="connsiteY10" fmla="*/ 98557 h 606722"/>
              <a:gd name="connsiteX11" fmla="*/ 102457 w 419337"/>
              <a:gd name="connsiteY11" fmla="*/ 205646 h 606722"/>
              <a:gd name="connsiteX12" fmla="*/ 102457 w 419337"/>
              <a:gd name="connsiteY12" fmla="*/ 361435 h 606722"/>
              <a:gd name="connsiteX13" fmla="*/ 98363 w 419337"/>
              <a:gd name="connsiteY13" fmla="*/ 374321 h 606722"/>
              <a:gd name="connsiteX14" fmla="*/ 65165 w 419337"/>
              <a:gd name="connsiteY14" fmla="*/ 421245 h 606722"/>
              <a:gd name="connsiteX15" fmla="*/ 354158 w 419337"/>
              <a:gd name="connsiteY15" fmla="*/ 421245 h 606722"/>
              <a:gd name="connsiteX16" fmla="*/ 320960 w 419337"/>
              <a:gd name="connsiteY16" fmla="*/ 374321 h 606722"/>
              <a:gd name="connsiteX17" fmla="*/ 316866 w 419337"/>
              <a:gd name="connsiteY17" fmla="*/ 361435 h 606722"/>
              <a:gd name="connsiteX18" fmla="*/ 316866 w 419337"/>
              <a:gd name="connsiteY18" fmla="*/ 205646 h 606722"/>
              <a:gd name="connsiteX19" fmla="*/ 209617 w 419337"/>
              <a:gd name="connsiteY19" fmla="*/ 98557 h 606722"/>
              <a:gd name="connsiteX20" fmla="*/ 209617 w 419337"/>
              <a:gd name="connsiteY20" fmla="*/ 0 h 606722"/>
              <a:gd name="connsiteX21" fmla="*/ 231868 w 419337"/>
              <a:gd name="connsiteY21" fmla="*/ 22218 h 606722"/>
              <a:gd name="connsiteX22" fmla="*/ 231868 w 419337"/>
              <a:gd name="connsiteY22" fmla="*/ 55810 h 606722"/>
              <a:gd name="connsiteX23" fmla="*/ 361278 w 419337"/>
              <a:gd name="connsiteY23" fmla="*/ 205646 h 606722"/>
              <a:gd name="connsiteX24" fmla="*/ 361278 w 419337"/>
              <a:gd name="connsiteY24" fmla="*/ 354414 h 606722"/>
              <a:gd name="connsiteX25" fmla="*/ 415214 w 419337"/>
              <a:gd name="connsiteY25" fmla="*/ 430576 h 606722"/>
              <a:gd name="connsiteX26" fmla="*/ 397057 w 419337"/>
              <a:gd name="connsiteY26" fmla="*/ 465591 h 606722"/>
              <a:gd name="connsiteX27" fmla="*/ 22266 w 419337"/>
              <a:gd name="connsiteY27" fmla="*/ 465591 h 606722"/>
              <a:gd name="connsiteX28" fmla="*/ 4109 w 419337"/>
              <a:gd name="connsiteY28" fmla="*/ 430576 h 606722"/>
              <a:gd name="connsiteX29" fmla="*/ 57956 w 419337"/>
              <a:gd name="connsiteY29" fmla="*/ 354414 h 606722"/>
              <a:gd name="connsiteX30" fmla="*/ 57956 w 419337"/>
              <a:gd name="connsiteY30" fmla="*/ 205646 h 606722"/>
              <a:gd name="connsiteX31" fmla="*/ 187455 w 419337"/>
              <a:gd name="connsiteY31" fmla="*/ 55810 h 606722"/>
              <a:gd name="connsiteX32" fmla="*/ 187455 w 419337"/>
              <a:gd name="connsiteY32" fmla="*/ 22218 h 606722"/>
              <a:gd name="connsiteX33" fmla="*/ 209617 w 419337"/>
              <a:gd name="connsiteY33" fmla="*/ 0 h 606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19337" h="606722">
                <a:moveTo>
                  <a:pt x="209617" y="525873"/>
                </a:moveTo>
                <a:cubicBezTo>
                  <a:pt x="199561" y="525873"/>
                  <a:pt x="191373" y="534047"/>
                  <a:pt x="191373" y="544086"/>
                </a:cubicBezTo>
                <a:cubicBezTo>
                  <a:pt x="191373" y="554126"/>
                  <a:pt x="199561" y="562299"/>
                  <a:pt x="209617" y="562299"/>
                </a:cubicBezTo>
                <a:cubicBezTo>
                  <a:pt x="219674" y="562299"/>
                  <a:pt x="227861" y="554126"/>
                  <a:pt x="227861" y="544086"/>
                </a:cubicBezTo>
                <a:cubicBezTo>
                  <a:pt x="227861" y="534047"/>
                  <a:pt x="219674" y="525873"/>
                  <a:pt x="209617" y="525873"/>
                </a:cubicBezTo>
                <a:close/>
                <a:moveTo>
                  <a:pt x="209617" y="481539"/>
                </a:moveTo>
                <a:cubicBezTo>
                  <a:pt x="244236" y="481539"/>
                  <a:pt x="272359" y="509614"/>
                  <a:pt x="272359" y="544086"/>
                </a:cubicBezTo>
                <a:cubicBezTo>
                  <a:pt x="272359" y="578647"/>
                  <a:pt x="244236" y="606722"/>
                  <a:pt x="209617" y="606722"/>
                </a:cubicBezTo>
                <a:cubicBezTo>
                  <a:pt x="175087" y="606722"/>
                  <a:pt x="146964" y="578647"/>
                  <a:pt x="146964" y="544086"/>
                </a:cubicBezTo>
                <a:cubicBezTo>
                  <a:pt x="146964" y="509614"/>
                  <a:pt x="175087" y="481539"/>
                  <a:pt x="209617" y="481539"/>
                </a:cubicBezTo>
                <a:close/>
                <a:moveTo>
                  <a:pt x="209617" y="98557"/>
                </a:moveTo>
                <a:cubicBezTo>
                  <a:pt x="150519" y="98557"/>
                  <a:pt x="102457" y="146547"/>
                  <a:pt x="102457" y="205646"/>
                </a:cubicBezTo>
                <a:lnTo>
                  <a:pt x="102457" y="361435"/>
                </a:lnTo>
                <a:cubicBezTo>
                  <a:pt x="102457" y="366056"/>
                  <a:pt x="101033" y="370500"/>
                  <a:pt x="98363" y="374321"/>
                </a:cubicBezTo>
                <a:lnTo>
                  <a:pt x="65165" y="421245"/>
                </a:lnTo>
                <a:lnTo>
                  <a:pt x="354158" y="421245"/>
                </a:lnTo>
                <a:lnTo>
                  <a:pt x="320960" y="374321"/>
                </a:lnTo>
                <a:cubicBezTo>
                  <a:pt x="318290" y="370500"/>
                  <a:pt x="316866" y="366056"/>
                  <a:pt x="316866" y="361435"/>
                </a:cubicBezTo>
                <a:lnTo>
                  <a:pt x="316866" y="205646"/>
                </a:lnTo>
                <a:cubicBezTo>
                  <a:pt x="316866" y="146547"/>
                  <a:pt x="268715" y="98557"/>
                  <a:pt x="209617" y="98557"/>
                </a:cubicBezTo>
                <a:close/>
                <a:moveTo>
                  <a:pt x="209617" y="0"/>
                </a:moveTo>
                <a:cubicBezTo>
                  <a:pt x="221899" y="0"/>
                  <a:pt x="231868" y="9953"/>
                  <a:pt x="231868" y="22218"/>
                </a:cubicBezTo>
                <a:lnTo>
                  <a:pt x="231868" y="55810"/>
                </a:lnTo>
                <a:cubicBezTo>
                  <a:pt x="305028" y="66564"/>
                  <a:pt x="361278" y="129662"/>
                  <a:pt x="361278" y="205646"/>
                </a:cubicBezTo>
                <a:lnTo>
                  <a:pt x="361278" y="354414"/>
                </a:lnTo>
                <a:lnTo>
                  <a:pt x="415214" y="430576"/>
                </a:lnTo>
                <a:cubicBezTo>
                  <a:pt x="425627" y="445240"/>
                  <a:pt x="415125" y="465591"/>
                  <a:pt x="397057" y="465591"/>
                </a:cubicBezTo>
                <a:lnTo>
                  <a:pt x="22266" y="465591"/>
                </a:lnTo>
                <a:cubicBezTo>
                  <a:pt x="4287" y="465591"/>
                  <a:pt x="-6304" y="445329"/>
                  <a:pt x="4109" y="430576"/>
                </a:cubicBezTo>
                <a:lnTo>
                  <a:pt x="57956" y="354414"/>
                </a:lnTo>
                <a:lnTo>
                  <a:pt x="57956" y="205646"/>
                </a:lnTo>
                <a:cubicBezTo>
                  <a:pt x="57956" y="129662"/>
                  <a:pt x="114295" y="66564"/>
                  <a:pt x="187455" y="55810"/>
                </a:cubicBezTo>
                <a:lnTo>
                  <a:pt x="187455" y="22218"/>
                </a:lnTo>
                <a:cubicBezTo>
                  <a:pt x="187455" y="9953"/>
                  <a:pt x="197335" y="0"/>
                  <a:pt x="209617" y="0"/>
                </a:cubicBezTo>
                <a:close/>
              </a:path>
            </a:pathLst>
          </a:custGeom>
          <a:solidFill>
            <a:srgbClr val="00206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custDataLst>
      <p:tags r:id="rId35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2192"/>
            <a:ext cx="12192000" cy="6833615"/>
          </a:xfrm>
          <a:prstGeom prst="rect">
            <a:avLst/>
          </a:prstGeom>
        </p:spPr>
      </p:pic>
      <p:sp>
        <p:nvSpPr>
          <p:cNvPr id="2" name="PA- 3"/>
          <p:cNvSpPr/>
          <p:nvPr>
            <p:custDataLst>
              <p:tags r:id="rId6"/>
            </p:custDataLst>
          </p:nvPr>
        </p:nvSpPr>
        <p:spPr>
          <a:xfrm flipV="1">
            <a:off x="0" y="0"/>
            <a:ext cx="12192000" cy="887158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bg1">
              <a:alpha val="33000"/>
            </a:schemeClr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" name="PA- 3"/>
          <p:cNvSpPr/>
          <p:nvPr>
            <p:custDataLst>
              <p:tags r:id="rId7"/>
            </p:custDataLst>
          </p:nvPr>
        </p:nvSpPr>
        <p:spPr>
          <a:xfrm flipV="1">
            <a:off x="59668" y="0"/>
            <a:ext cx="12072664" cy="764704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bg1"/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504406" y="251937"/>
            <a:ext cx="328733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請在此輸入標題</a:t>
            </a:r>
            <a:endParaRPr lang="zh-CN" altLang="en-US" sz="3200" dirty="0">
              <a:solidFill>
                <a:srgbClr val="3C4EBA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8" name="PA- 3"/>
          <p:cNvSpPr/>
          <p:nvPr>
            <p:custDataLst>
              <p:tags r:id="rId8"/>
            </p:custDataLst>
          </p:nvPr>
        </p:nvSpPr>
        <p:spPr>
          <a:xfrm>
            <a:off x="10704698" y="181320"/>
            <a:ext cx="1009566" cy="583384"/>
          </a:xfrm>
          <a:prstGeom prst="roundRect">
            <a:avLst>
              <a:gd name="adj" fmla="val 16426"/>
            </a:avLst>
          </a:prstGeom>
          <a:solidFill>
            <a:srgbClr val="596AC9"/>
          </a:solidFill>
          <a:ln>
            <a:noFill/>
          </a:ln>
          <a:effectLst>
            <a:outerShdw blurRad="304800" dist="101600" dir="2700000" algn="t" rotWithShape="0">
              <a:srgbClr val="3C4EBA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" name="PA- 27"/>
          <p:cNvSpPr txBox="1"/>
          <p:nvPr>
            <p:custDataLst>
              <p:tags r:id="rId9"/>
            </p:custDataLst>
          </p:nvPr>
        </p:nvSpPr>
        <p:spPr>
          <a:xfrm>
            <a:off x="10858189" y="225872"/>
            <a:ext cx="7025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chemeClr val="bg1"/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YOUR LOGO</a:t>
            </a:r>
            <a:endParaRPr lang="zh-CN" altLang="en-US" sz="1200" dirty="0">
              <a:solidFill>
                <a:schemeClr val="bg1"/>
              </a:solidFill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grpSp>
        <p:nvGrpSpPr>
          <p:cNvPr id="29" name="组合 28"/>
          <p:cNvGrpSpPr/>
          <p:nvPr/>
        </p:nvGrpSpPr>
        <p:grpSpPr>
          <a:xfrm>
            <a:off x="444623" y="1287611"/>
            <a:ext cx="2555033" cy="3255504"/>
            <a:chOff x="389991" y="1287611"/>
            <a:chExt cx="2555033" cy="3255504"/>
          </a:xfrm>
        </p:grpSpPr>
        <p:grpSp>
          <p:nvGrpSpPr>
            <p:cNvPr id="10" name="组合 9"/>
            <p:cNvGrpSpPr/>
            <p:nvPr/>
          </p:nvGrpSpPr>
          <p:grpSpPr>
            <a:xfrm>
              <a:off x="623392" y="1287611"/>
              <a:ext cx="2088232" cy="3255504"/>
              <a:chOff x="1055441" y="1142082"/>
              <a:chExt cx="10439052" cy="4767557"/>
            </a:xfrm>
          </p:grpSpPr>
          <p:sp>
            <p:nvSpPr>
              <p:cNvPr id="11" name="PA- 3"/>
              <p:cNvSpPr/>
              <p:nvPr>
                <p:custDataLst>
                  <p:tags r:id="rId10"/>
                </p:custDataLst>
              </p:nvPr>
            </p:nvSpPr>
            <p:spPr>
              <a:xfrm>
                <a:off x="1055441" y="1142082"/>
                <a:ext cx="10439052" cy="4767557"/>
              </a:xfrm>
              <a:prstGeom prst="roundRect">
                <a:avLst>
                  <a:gd name="adj" fmla="val 4232"/>
                </a:avLst>
              </a:prstGeom>
              <a:solidFill>
                <a:schemeClr val="bg1">
                  <a:alpha val="33000"/>
                </a:schemeClr>
              </a:solidFill>
              <a:ln w="25400"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12" name="PA- 3"/>
              <p:cNvSpPr/>
              <p:nvPr>
                <p:custDataLst>
                  <p:tags r:id="rId11"/>
                </p:custDataLst>
              </p:nvPr>
            </p:nvSpPr>
            <p:spPr>
              <a:xfrm>
                <a:off x="1335413" y="1225160"/>
                <a:ext cx="9879106" cy="4601400"/>
              </a:xfrm>
              <a:prstGeom prst="roundRect">
                <a:avLst>
                  <a:gd name="adj" fmla="val 423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p:graphicFrame>
          <p:nvGraphicFramePr>
            <p:cNvPr id="45" name="图表 44"/>
            <p:cNvGraphicFramePr/>
            <p:nvPr/>
          </p:nvGraphicFramePr>
          <p:xfrm>
            <a:off x="389991" y="1574197"/>
            <a:ext cx="2555033" cy="170335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"/>
            </a:graphicData>
          </a:graphic>
        </p:graphicFrame>
        <p:sp>
          <p:nvSpPr>
            <p:cNvPr id="60" name="椭圆 59"/>
            <p:cNvSpPr/>
            <p:nvPr/>
          </p:nvSpPr>
          <p:spPr>
            <a:xfrm>
              <a:off x="1120539" y="1878906"/>
              <a:ext cx="1093936" cy="10939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304800" dist="38100" dir="8100000" algn="tr" rotWithShape="0">
                <a:srgbClr val="3C4EBA">
                  <a:alpha val="3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4" name="文本框 63"/>
            <p:cNvSpPr txBox="1"/>
            <p:nvPr/>
          </p:nvSpPr>
          <p:spPr>
            <a:xfrm>
              <a:off x="1284308" y="2209620"/>
              <a:ext cx="1318806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rgbClr val="FD4839"/>
                  </a:solidFill>
                </a:rPr>
                <a:t>73%</a:t>
              </a:r>
              <a:endParaRPr lang="zh-CN" altLang="en-US" sz="2400" dirty="0">
                <a:solidFill>
                  <a:srgbClr val="FD4839"/>
                </a:solidFill>
              </a:endParaRPr>
            </a:p>
          </p:txBody>
        </p:sp>
        <p:sp>
          <p:nvSpPr>
            <p:cNvPr id="66" name="PA- 14"/>
            <p:cNvSpPr txBox="1"/>
            <p:nvPr>
              <p:custDataLst>
                <p:tags r:id="rId12"/>
              </p:custDataLst>
            </p:nvPr>
          </p:nvSpPr>
          <p:spPr>
            <a:xfrm>
              <a:off x="823257" y="3349853"/>
              <a:ext cx="1688503" cy="706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solidFill>
                    <a:srgbClr val="3C4EBA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工作計畫安排</a:t>
              </a:r>
              <a:endParaRPr lang="zh-CN" altLang="en-US" sz="20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67" name="PA- 15"/>
            <p:cNvSpPr txBox="1"/>
            <p:nvPr>
              <p:custDataLst>
                <p:tags r:id="rId13"/>
              </p:custDataLst>
            </p:nvPr>
          </p:nvSpPr>
          <p:spPr>
            <a:xfrm>
              <a:off x="879105" y="3724397"/>
              <a:ext cx="168850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002060"/>
                  </a:solidFill>
                </a:rPr>
                <a:t>設計讓你的輸出觀點更犀利</a:t>
              </a:r>
              <a:endParaRPr lang="zh-CN" altLang="en-US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68" name="组合 67"/>
          <p:cNvGrpSpPr/>
          <p:nvPr/>
        </p:nvGrpSpPr>
        <p:grpSpPr>
          <a:xfrm>
            <a:off x="3348946" y="1287611"/>
            <a:ext cx="2555033" cy="3255504"/>
            <a:chOff x="389991" y="1287611"/>
            <a:chExt cx="2555033" cy="3255504"/>
          </a:xfrm>
        </p:grpSpPr>
        <p:grpSp>
          <p:nvGrpSpPr>
            <p:cNvPr id="69" name="组合 68"/>
            <p:cNvGrpSpPr/>
            <p:nvPr/>
          </p:nvGrpSpPr>
          <p:grpSpPr>
            <a:xfrm>
              <a:off x="623392" y="1287611"/>
              <a:ext cx="2088232" cy="3255504"/>
              <a:chOff x="1055441" y="1142082"/>
              <a:chExt cx="10439052" cy="4767557"/>
            </a:xfrm>
          </p:grpSpPr>
          <p:sp>
            <p:nvSpPr>
              <p:cNvPr id="75" name="PA- 3"/>
              <p:cNvSpPr/>
              <p:nvPr>
                <p:custDataLst>
                  <p:tags r:id="rId14"/>
                </p:custDataLst>
              </p:nvPr>
            </p:nvSpPr>
            <p:spPr>
              <a:xfrm>
                <a:off x="1055441" y="1142082"/>
                <a:ext cx="10439052" cy="4767557"/>
              </a:xfrm>
              <a:prstGeom prst="roundRect">
                <a:avLst>
                  <a:gd name="adj" fmla="val 4232"/>
                </a:avLst>
              </a:prstGeom>
              <a:solidFill>
                <a:schemeClr val="bg1">
                  <a:alpha val="33000"/>
                </a:schemeClr>
              </a:solidFill>
              <a:ln w="25400"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76" name="PA- 3"/>
              <p:cNvSpPr/>
              <p:nvPr>
                <p:custDataLst>
                  <p:tags r:id="rId15"/>
                </p:custDataLst>
              </p:nvPr>
            </p:nvSpPr>
            <p:spPr>
              <a:xfrm>
                <a:off x="1335413" y="1225160"/>
                <a:ext cx="9879106" cy="4601400"/>
              </a:xfrm>
              <a:prstGeom prst="roundRect">
                <a:avLst>
                  <a:gd name="adj" fmla="val 423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p:graphicFrame>
          <p:nvGraphicFramePr>
            <p:cNvPr id="70" name="图表 69"/>
            <p:cNvGraphicFramePr/>
            <p:nvPr/>
          </p:nvGraphicFramePr>
          <p:xfrm>
            <a:off x="389991" y="1574197"/>
            <a:ext cx="2555033" cy="170335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71" name="椭圆 70"/>
            <p:cNvSpPr/>
            <p:nvPr/>
          </p:nvSpPr>
          <p:spPr>
            <a:xfrm>
              <a:off x="1120539" y="1878906"/>
              <a:ext cx="1093936" cy="10939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304800" dist="38100" dir="8100000" algn="tr" rotWithShape="0">
                <a:srgbClr val="3C4EBA">
                  <a:alpha val="3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2" name="文本框 71"/>
            <p:cNvSpPr txBox="1"/>
            <p:nvPr/>
          </p:nvSpPr>
          <p:spPr>
            <a:xfrm>
              <a:off x="1284308" y="2209620"/>
              <a:ext cx="1318806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rgbClr val="FD4839"/>
                  </a:solidFill>
                </a:rPr>
                <a:t>69%</a:t>
              </a:r>
              <a:endParaRPr lang="zh-CN" altLang="en-US" sz="2400" dirty="0">
                <a:solidFill>
                  <a:srgbClr val="FD4839"/>
                </a:solidFill>
              </a:endParaRPr>
            </a:p>
          </p:txBody>
        </p:sp>
        <p:sp>
          <p:nvSpPr>
            <p:cNvPr id="73" name="PA- 14"/>
            <p:cNvSpPr txBox="1"/>
            <p:nvPr>
              <p:custDataLst>
                <p:tags r:id="rId16"/>
              </p:custDataLst>
            </p:nvPr>
          </p:nvSpPr>
          <p:spPr>
            <a:xfrm>
              <a:off x="823257" y="3349853"/>
              <a:ext cx="1688503" cy="706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solidFill>
                    <a:srgbClr val="3C4EBA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工作計畫安排</a:t>
              </a:r>
              <a:endParaRPr lang="zh-CN" altLang="en-US" sz="20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74" name="PA- 15"/>
            <p:cNvSpPr txBox="1"/>
            <p:nvPr>
              <p:custDataLst>
                <p:tags r:id="rId17"/>
              </p:custDataLst>
            </p:nvPr>
          </p:nvSpPr>
          <p:spPr>
            <a:xfrm>
              <a:off x="879105" y="3724397"/>
              <a:ext cx="168850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002060"/>
                  </a:solidFill>
                </a:rPr>
                <a:t>設計讓你的輸出觀點更犀利</a:t>
              </a:r>
              <a:endParaRPr lang="zh-CN" altLang="en-US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77" name="组合 76"/>
          <p:cNvGrpSpPr/>
          <p:nvPr/>
        </p:nvGrpSpPr>
        <p:grpSpPr>
          <a:xfrm>
            <a:off x="6253269" y="1287611"/>
            <a:ext cx="2555033" cy="3255504"/>
            <a:chOff x="389991" y="1287611"/>
            <a:chExt cx="2555033" cy="3255504"/>
          </a:xfrm>
        </p:grpSpPr>
        <p:grpSp>
          <p:nvGrpSpPr>
            <p:cNvPr id="78" name="组合 77"/>
            <p:cNvGrpSpPr/>
            <p:nvPr/>
          </p:nvGrpSpPr>
          <p:grpSpPr>
            <a:xfrm>
              <a:off x="623392" y="1287611"/>
              <a:ext cx="2088232" cy="3255504"/>
              <a:chOff x="1055441" y="1142082"/>
              <a:chExt cx="10439052" cy="4767557"/>
            </a:xfrm>
          </p:grpSpPr>
          <p:sp>
            <p:nvSpPr>
              <p:cNvPr id="84" name="PA- 3"/>
              <p:cNvSpPr/>
              <p:nvPr>
                <p:custDataLst>
                  <p:tags r:id="rId18"/>
                </p:custDataLst>
              </p:nvPr>
            </p:nvSpPr>
            <p:spPr>
              <a:xfrm>
                <a:off x="1055441" y="1142082"/>
                <a:ext cx="10439052" cy="4767557"/>
              </a:xfrm>
              <a:prstGeom prst="roundRect">
                <a:avLst>
                  <a:gd name="adj" fmla="val 4232"/>
                </a:avLst>
              </a:prstGeom>
              <a:solidFill>
                <a:schemeClr val="bg1">
                  <a:alpha val="33000"/>
                </a:schemeClr>
              </a:solidFill>
              <a:ln w="25400"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85" name="PA- 3"/>
              <p:cNvSpPr/>
              <p:nvPr>
                <p:custDataLst>
                  <p:tags r:id="rId19"/>
                </p:custDataLst>
              </p:nvPr>
            </p:nvSpPr>
            <p:spPr>
              <a:xfrm>
                <a:off x="1335413" y="1225160"/>
                <a:ext cx="9879106" cy="4601400"/>
              </a:xfrm>
              <a:prstGeom prst="roundRect">
                <a:avLst>
                  <a:gd name="adj" fmla="val 423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p:graphicFrame>
          <p:nvGraphicFramePr>
            <p:cNvPr id="79" name="图表 78"/>
            <p:cNvGraphicFramePr/>
            <p:nvPr/>
          </p:nvGraphicFramePr>
          <p:xfrm>
            <a:off x="389991" y="1574197"/>
            <a:ext cx="2555033" cy="170335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80" name="椭圆 79"/>
            <p:cNvSpPr/>
            <p:nvPr/>
          </p:nvSpPr>
          <p:spPr>
            <a:xfrm>
              <a:off x="1120539" y="1878906"/>
              <a:ext cx="1093936" cy="10939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304800" dist="38100" dir="8100000" algn="tr" rotWithShape="0">
                <a:srgbClr val="3C4EBA">
                  <a:alpha val="3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1" name="文本框 80"/>
            <p:cNvSpPr txBox="1"/>
            <p:nvPr/>
          </p:nvSpPr>
          <p:spPr>
            <a:xfrm>
              <a:off x="1284308" y="2209620"/>
              <a:ext cx="1318806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rgbClr val="3C4EBA"/>
                  </a:solidFill>
                </a:rPr>
                <a:t>57%</a:t>
              </a:r>
              <a:endParaRPr lang="zh-CN" altLang="en-US" sz="2400" dirty="0">
                <a:solidFill>
                  <a:srgbClr val="3C4EBA"/>
                </a:solidFill>
              </a:endParaRPr>
            </a:p>
          </p:txBody>
        </p:sp>
        <p:sp>
          <p:nvSpPr>
            <p:cNvPr id="82" name="PA- 14"/>
            <p:cNvSpPr txBox="1"/>
            <p:nvPr>
              <p:custDataLst>
                <p:tags r:id="rId20"/>
              </p:custDataLst>
            </p:nvPr>
          </p:nvSpPr>
          <p:spPr>
            <a:xfrm>
              <a:off x="823257" y="3349853"/>
              <a:ext cx="1688503" cy="706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solidFill>
                    <a:srgbClr val="3C4EBA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工作計畫安排</a:t>
              </a:r>
              <a:endParaRPr lang="zh-CN" altLang="en-US" sz="20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83" name="PA- 15"/>
            <p:cNvSpPr txBox="1"/>
            <p:nvPr>
              <p:custDataLst>
                <p:tags r:id="rId21"/>
              </p:custDataLst>
            </p:nvPr>
          </p:nvSpPr>
          <p:spPr>
            <a:xfrm>
              <a:off x="879105" y="3724397"/>
              <a:ext cx="168850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002060"/>
                  </a:solidFill>
                </a:rPr>
                <a:t>設計讓你的輸出觀點更犀利</a:t>
              </a:r>
              <a:endParaRPr lang="zh-CN" altLang="en-US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86" name="组合 85"/>
          <p:cNvGrpSpPr/>
          <p:nvPr/>
        </p:nvGrpSpPr>
        <p:grpSpPr>
          <a:xfrm>
            <a:off x="9157591" y="1268760"/>
            <a:ext cx="2555033" cy="3255504"/>
            <a:chOff x="389991" y="1287611"/>
            <a:chExt cx="2555033" cy="3255504"/>
          </a:xfrm>
        </p:grpSpPr>
        <p:grpSp>
          <p:nvGrpSpPr>
            <p:cNvPr id="87" name="组合 86"/>
            <p:cNvGrpSpPr/>
            <p:nvPr/>
          </p:nvGrpSpPr>
          <p:grpSpPr>
            <a:xfrm>
              <a:off x="623392" y="1287611"/>
              <a:ext cx="2088232" cy="3255504"/>
              <a:chOff x="1055441" y="1142082"/>
              <a:chExt cx="10439052" cy="4767557"/>
            </a:xfrm>
          </p:grpSpPr>
          <p:sp>
            <p:nvSpPr>
              <p:cNvPr id="93" name="PA- 3"/>
              <p:cNvSpPr/>
              <p:nvPr>
                <p:custDataLst>
                  <p:tags r:id="rId22"/>
                </p:custDataLst>
              </p:nvPr>
            </p:nvSpPr>
            <p:spPr>
              <a:xfrm>
                <a:off x="1055441" y="1142082"/>
                <a:ext cx="10439052" cy="4767557"/>
              </a:xfrm>
              <a:prstGeom prst="roundRect">
                <a:avLst>
                  <a:gd name="adj" fmla="val 4232"/>
                </a:avLst>
              </a:prstGeom>
              <a:solidFill>
                <a:schemeClr val="bg1">
                  <a:alpha val="33000"/>
                </a:schemeClr>
              </a:solidFill>
              <a:ln w="25400"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94" name="PA- 3"/>
              <p:cNvSpPr/>
              <p:nvPr>
                <p:custDataLst>
                  <p:tags r:id="rId23"/>
                </p:custDataLst>
              </p:nvPr>
            </p:nvSpPr>
            <p:spPr>
              <a:xfrm>
                <a:off x="1335413" y="1225160"/>
                <a:ext cx="9879106" cy="4601400"/>
              </a:xfrm>
              <a:prstGeom prst="roundRect">
                <a:avLst>
                  <a:gd name="adj" fmla="val 423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p:graphicFrame>
          <p:nvGraphicFramePr>
            <p:cNvPr id="88" name="图表 87"/>
            <p:cNvGraphicFramePr/>
            <p:nvPr/>
          </p:nvGraphicFramePr>
          <p:xfrm>
            <a:off x="389991" y="1574197"/>
            <a:ext cx="2555033" cy="170335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89" name="椭圆 88"/>
            <p:cNvSpPr/>
            <p:nvPr/>
          </p:nvSpPr>
          <p:spPr>
            <a:xfrm>
              <a:off x="1120539" y="1878906"/>
              <a:ext cx="1093936" cy="10939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304800" dist="38100" dir="8100000" algn="tr" rotWithShape="0">
                <a:srgbClr val="3C4EBA">
                  <a:alpha val="3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0" name="文本框 89"/>
            <p:cNvSpPr txBox="1"/>
            <p:nvPr/>
          </p:nvSpPr>
          <p:spPr>
            <a:xfrm>
              <a:off x="1284308" y="2209620"/>
              <a:ext cx="1318806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rgbClr val="3C4EBA"/>
                  </a:solidFill>
                </a:rPr>
                <a:t>28%</a:t>
              </a:r>
              <a:endParaRPr lang="zh-CN" altLang="en-US" sz="2400" dirty="0">
                <a:solidFill>
                  <a:srgbClr val="3C4EBA"/>
                </a:solidFill>
              </a:endParaRPr>
            </a:p>
          </p:txBody>
        </p:sp>
        <p:sp>
          <p:nvSpPr>
            <p:cNvPr id="91" name="PA- 14"/>
            <p:cNvSpPr txBox="1"/>
            <p:nvPr>
              <p:custDataLst>
                <p:tags r:id="rId24"/>
              </p:custDataLst>
            </p:nvPr>
          </p:nvSpPr>
          <p:spPr>
            <a:xfrm>
              <a:off x="823257" y="3349853"/>
              <a:ext cx="1688503" cy="706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solidFill>
                    <a:srgbClr val="3C4EBA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工作計畫安排</a:t>
              </a:r>
              <a:endParaRPr lang="zh-CN" altLang="en-US" sz="20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92" name="PA- 15"/>
            <p:cNvSpPr txBox="1"/>
            <p:nvPr>
              <p:custDataLst>
                <p:tags r:id="rId25"/>
              </p:custDataLst>
            </p:nvPr>
          </p:nvSpPr>
          <p:spPr>
            <a:xfrm>
              <a:off x="879105" y="3724397"/>
              <a:ext cx="168850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002060"/>
                  </a:solidFill>
                </a:rPr>
                <a:t>設計讓你的輸出觀點更犀利</a:t>
              </a:r>
              <a:endParaRPr lang="zh-CN" altLang="en-US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95" name="组合 94"/>
          <p:cNvGrpSpPr/>
          <p:nvPr/>
        </p:nvGrpSpPr>
        <p:grpSpPr>
          <a:xfrm>
            <a:off x="661603" y="5085184"/>
            <a:ext cx="11051021" cy="4767557"/>
            <a:chOff x="1055441" y="1340768"/>
            <a:chExt cx="10439052" cy="4767557"/>
          </a:xfrm>
        </p:grpSpPr>
        <p:sp>
          <p:nvSpPr>
            <p:cNvPr id="96" name="PA- 3"/>
            <p:cNvSpPr/>
            <p:nvPr>
              <p:custDataLst>
                <p:tags r:id="rId26"/>
              </p:custDataLst>
            </p:nvPr>
          </p:nvSpPr>
          <p:spPr>
            <a:xfrm>
              <a:off x="1055441" y="1340768"/>
              <a:ext cx="10439052" cy="4767557"/>
            </a:xfrm>
            <a:prstGeom prst="roundRect">
              <a:avLst>
                <a:gd name="adj" fmla="val 4232"/>
              </a:avLst>
            </a:prstGeom>
            <a:solidFill>
              <a:schemeClr val="bg1">
                <a:alpha val="33000"/>
              </a:schemeClr>
            </a:solidFill>
            <a:ln w="254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97" name="PA- 3"/>
            <p:cNvSpPr/>
            <p:nvPr>
              <p:custDataLst>
                <p:tags r:id="rId27"/>
              </p:custDataLst>
            </p:nvPr>
          </p:nvSpPr>
          <p:spPr>
            <a:xfrm>
              <a:off x="1123782" y="1410118"/>
              <a:ext cx="10302370" cy="4611170"/>
            </a:xfrm>
            <a:prstGeom prst="roundRect">
              <a:avLst>
                <a:gd name="adj" fmla="val 4232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98" name="PA- 15"/>
          <p:cNvSpPr txBox="1"/>
          <p:nvPr>
            <p:custDataLst>
              <p:tags r:id="rId28"/>
            </p:custDataLst>
          </p:nvPr>
        </p:nvSpPr>
        <p:spPr>
          <a:xfrm>
            <a:off x="2783632" y="5859875"/>
            <a:ext cx="3456384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2060"/>
                </a:solidFill>
              </a:rPr>
              <a:t>設計讓你的輸出觀點更加犀利設計讓你的輸出觀點更加犀利</a:t>
            </a:r>
            <a:endParaRPr lang="zh-CN" altLang="en-US" dirty="0">
              <a:solidFill>
                <a:srgbClr val="002060"/>
              </a:solidFill>
            </a:endParaRPr>
          </a:p>
        </p:txBody>
      </p:sp>
      <p:sp>
        <p:nvSpPr>
          <p:cNvPr id="99" name="PA- 14"/>
          <p:cNvSpPr txBox="1"/>
          <p:nvPr>
            <p:custDataLst>
              <p:tags r:id="rId29"/>
            </p:custDataLst>
          </p:nvPr>
        </p:nvSpPr>
        <p:spPr>
          <a:xfrm>
            <a:off x="2783632" y="5415607"/>
            <a:ext cx="2004091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工作計畫詳細</a:t>
            </a:r>
            <a:endParaRPr lang="zh-CN" altLang="en-US" sz="2400" dirty="0">
              <a:solidFill>
                <a:srgbClr val="3C4EBA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100" name="PA- 15"/>
          <p:cNvSpPr txBox="1"/>
          <p:nvPr>
            <p:custDataLst>
              <p:tags r:id="rId30"/>
            </p:custDataLst>
          </p:nvPr>
        </p:nvSpPr>
        <p:spPr>
          <a:xfrm>
            <a:off x="7464152" y="5859875"/>
            <a:ext cx="3456384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2060"/>
                </a:solidFill>
              </a:rPr>
              <a:t>設計讓你的輸出觀點更加犀利設計讓你的輸出觀點更加犀利</a:t>
            </a:r>
            <a:endParaRPr lang="zh-CN" altLang="en-US" dirty="0">
              <a:solidFill>
                <a:srgbClr val="002060"/>
              </a:solidFill>
            </a:endParaRPr>
          </a:p>
        </p:txBody>
      </p:sp>
      <p:sp>
        <p:nvSpPr>
          <p:cNvPr id="101" name="PA- 14"/>
          <p:cNvSpPr txBox="1"/>
          <p:nvPr>
            <p:custDataLst>
              <p:tags r:id="rId31"/>
            </p:custDataLst>
          </p:nvPr>
        </p:nvSpPr>
        <p:spPr>
          <a:xfrm>
            <a:off x="7464152" y="5415607"/>
            <a:ext cx="2004091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工作計畫詳細</a:t>
            </a:r>
            <a:endParaRPr lang="zh-CN" altLang="en-US" sz="2400" dirty="0">
              <a:solidFill>
                <a:srgbClr val="3C4EBA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102" name="矩形: 圆角 101"/>
          <p:cNvSpPr/>
          <p:nvPr/>
        </p:nvSpPr>
        <p:spPr>
          <a:xfrm>
            <a:off x="-360679" y="5426086"/>
            <a:ext cx="2304256" cy="1080120"/>
          </a:xfrm>
          <a:prstGeom prst="roundRect">
            <a:avLst/>
          </a:prstGeom>
          <a:solidFill>
            <a:srgbClr val="FD4839"/>
          </a:solidFill>
          <a:ln>
            <a:noFill/>
          </a:ln>
          <a:effectLst>
            <a:outerShdw blurRad="304800" dist="38100" dir="8100000" algn="tr" rotWithShape="0">
              <a:srgbClr val="FD4839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3" name="PA- 14"/>
          <p:cNvSpPr txBox="1"/>
          <p:nvPr>
            <p:custDataLst>
              <p:tags r:id="rId32"/>
            </p:custDataLst>
          </p:nvPr>
        </p:nvSpPr>
        <p:spPr>
          <a:xfrm>
            <a:off x="550031" y="5550647"/>
            <a:ext cx="1465894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工作</a:t>
            </a:r>
            <a:endParaRPr lang="en-US" altLang="zh-CN" sz="2400" dirty="0">
              <a:solidFill>
                <a:schemeClr val="bg1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  <a:p>
            <a:r>
              <a:rPr lang="zh-CN" altLang="en-US" sz="240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計畫詳細</a:t>
            </a:r>
            <a:endParaRPr lang="zh-CN" altLang="en-US" sz="2400" dirty="0">
              <a:solidFill>
                <a:schemeClr val="bg1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2192"/>
            <a:ext cx="12192000" cy="6833615"/>
          </a:xfrm>
          <a:prstGeom prst="rect">
            <a:avLst/>
          </a:prstGeom>
        </p:spPr>
      </p:pic>
      <p:grpSp>
        <p:nvGrpSpPr>
          <p:cNvPr id="127" name="组合 126"/>
          <p:cNvGrpSpPr/>
          <p:nvPr/>
        </p:nvGrpSpPr>
        <p:grpSpPr>
          <a:xfrm>
            <a:off x="263352" y="1442565"/>
            <a:ext cx="11665296" cy="4506715"/>
            <a:chOff x="362441" y="1658589"/>
            <a:chExt cx="8359007" cy="4228351"/>
          </a:xfrm>
        </p:grpSpPr>
        <p:sp>
          <p:nvSpPr>
            <p:cNvPr id="128" name="PA- 3"/>
            <p:cNvSpPr/>
            <p:nvPr>
              <p:custDataLst>
                <p:tags r:id="rId2"/>
              </p:custDataLst>
            </p:nvPr>
          </p:nvSpPr>
          <p:spPr>
            <a:xfrm>
              <a:off x="362441" y="1658589"/>
              <a:ext cx="8359007" cy="4228351"/>
            </a:xfrm>
            <a:prstGeom prst="roundRect">
              <a:avLst>
                <a:gd name="adj" fmla="val 4232"/>
              </a:avLst>
            </a:prstGeom>
            <a:solidFill>
              <a:schemeClr val="bg1">
                <a:alpha val="33000"/>
              </a:schemeClr>
            </a:solidFill>
            <a:ln w="254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29" name="PA- 3"/>
            <p:cNvSpPr/>
            <p:nvPr>
              <p:custDataLst>
                <p:tags r:id="rId3"/>
              </p:custDataLst>
            </p:nvPr>
          </p:nvSpPr>
          <p:spPr>
            <a:xfrm>
              <a:off x="422337" y="1727939"/>
              <a:ext cx="8249560" cy="4089651"/>
            </a:xfrm>
            <a:prstGeom prst="roundRect">
              <a:avLst>
                <a:gd name="adj" fmla="val 4232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2" name="PA- 3"/>
          <p:cNvSpPr/>
          <p:nvPr>
            <p:custDataLst>
              <p:tags r:id="rId4"/>
            </p:custDataLst>
          </p:nvPr>
        </p:nvSpPr>
        <p:spPr>
          <a:xfrm flipV="1">
            <a:off x="0" y="0"/>
            <a:ext cx="12192000" cy="887158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bg1">
              <a:alpha val="33000"/>
            </a:schemeClr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" name="PA- 3"/>
          <p:cNvSpPr/>
          <p:nvPr>
            <p:custDataLst>
              <p:tags r:id="rId5"/>
            </p:custDataLst>
          </p:nvPr>
        </p:nvSpPr>
        <p:spPr>
          <a:xfrm flipV="1">
            <a:off x="59668" y="0"/>
            <a:ext cx="12072664" cy="764704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bg1"/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504406" y="251937"/>
            <a:ext cx="328733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請在此輸入標題</a:t>
            </a:r>
            <a:endParaRPr lang="zh-CN" altLang="en-US" sz="3200" dirty="0">
              <a:solidFill>
                <a:srgbClr val="3C4EBA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8" name="PA- 3"/>
          <p:cNvSpPr/>
          <p:nvPr>
            <p:custDataLst>
              <p:tags r:id="rId6"/>
            </p:custDataLst>
          </p:nvPr>
        </p:nvSpPr>
        <p:spPr>
          <a:xfrm>
            <a:off x="10704698" y="181320"/>
            <a:ext cx="1009566" cy="583384"/>
          </a:xfrm>
          <a:prstGeom prst="roundRect">
            <a:avLst>
              <a:gd name="adj" fmla="val 16426"/>
            </a:avLst>
          </a:prstGeom>
          <a:solidFill>
            <a:srgbClr val="596AC9"/>
          </a:solidFill>
          <a:ln>
            <a:noFill/>
          </a:ln>
          <a:effectLst>
            <a:outerShdw blurRad="304800" dist="101600" dir="2700000" algn="t" rotWithShape="0">
              <a:srgbClr val="3C4EBA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" name="PA- 27"/>
          <p:cNvSpPr txBox="1"/>
          <p:nvPr>
            <p:custDataLst>
              <p:tags r:id="rId7"/>
            </p:custDataLst>
          </p:nvPr>
        </p:nvSpPr>
        <p:spPr>
          <a:xfrm>
            <a:off x="10858189" y="225872"/>
            <a:ext cx="7025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chemeClr val="bg1"/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YOUR LOGO</a:t>
            </a:r>
            <a:endParaRPr lang="zh-CN" altLang="en-US" sz="1200" dirty="0">
              <a:solidFill>
                <a:schemeClr val="bg1"/>
              </a:solidFill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sp>
        <p:nvSpPr>
          <p:cNvPr id="53" name="矩形: 圆角 52"/>
          <p:cNvSpPr/>
          <p:nvPr/>
        </p:nvSpPr>
        <p:spPr>
          <a:xfrm>
            <a:off x="479376" y="3154985"/>
            <a:ext cx="1800200" cy="1080120"/>
          </a:xfrm>
          <a:prstGeom prst="roundRect">
            <a:avLst/>
          </a:prstGeom>
          <a:solidFill>
            <a:srgbClr val="FD4839"/>
          </a:solidFill>
          <a:ln>
            <a:noFill/>
          </a:ln>
          <a:effectLst>
            <a:outerShdw blurRad="304800" dist="38100" dir="8100000" algn="tr" rotWithShape="0">
              <a:srgbClr val="FD4839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9" name="组合 38"/>
          <p:cNvGrpSpPr/>
          <p:nvPr/>
        </p:nvGrpSpPr>
        <p:grpSpPr>
          <a:xfrm>
            <a:off x="5642838" y="2060849"/>
            <a:ext cx="1723404" cy="3414707"/>
            <a:chOff x="5642838" y="2060849"/>
            <a:chExt cx="1723404" cy="3414707"/>
          </a:xfrm>
        </p:grpSpPr>
        <p:cxnSp>
          <p:nvCxnSpPr>
            <p:cNvPr id="30" name="直接连接符 29"/>
            <p:cNvCxnSpPr/>
            <p:nvPr/>
          </p:nvCxnSpPr>
          <p:spPr>
            <a:xfrm>
              <a:off x="5675896" y="2060849"/>
              <a:ext cx="1549119" cy="0"/>
            </a:xfrm>
            <a:prstGeom prst="line">
              <a:avLst/>
            </a:prstGeom>
            <a:ln w="317500">
              <a:gradFill>
                <a:gsLst>
                  <a:gs pos="100000">
                    <a:srgbClr val="3C4EBA">
                      <a:alpha val="72000"/>
                    </a:srgbClr>
                  </a:gs>
                  <a:gs pos="0">
                    <a:srgbClr val="3C4EBA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8" name="图片 3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642838" y="3542885"/>
              <a:ext cx="1713124" cy="317019"/>
            </a:xfrm>
            <a:prstGeom prst="rect">
              <a:avLst/>
            </a:prstGeom>
          </p:spPr>
        </p:pic>
        <p:pic>
          <p:nvPicPr>
            <p:cNvPr id="130" name="图片 129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653118" y="5158537"/>
              <a:ext cx="1713124" cy="317019"/>
            </a:xfrm>
            <a:prstGeom prst="rect">
              <a:avLst/>
            </a:prstGeom>
          </p:spPr>
        </p:pic>
      </p:grpSp>
      <p:grpSp>
        <p:nvGrpSpPr>
          <p:cNvPr id="3" name="组合 2"/>
          <p:cNvGrpSpPr/>
          <p:nvPr/>
        </p:nvGrpSpPr>
        <p:grpSpPr>
          <a:xfrm>
            <a:off x="7191552" y="1652074"/>
            <a:ext cx="2216816" cy="4073748"/>
            <a:chOff x="7574705" y="1381339"/>
            <a:chExt cx="2216816" cy="4073748"/>
          </a:xfrm>
          <a:solidFill>
            <a:srgbClr val="3C4EBA">
              <a:alpha val="72000"/>
            </a:srgbClr>
          </a:solidFill>
        </p:grpSpPr>
        <p:sp>
          <p:nvSpPr>
            <p:cNvPr id="62" name="矩形: 圆角 61"/>
            <p:cNvSpPr/>
            <p:nvPr/>
          </p:nvSpPr>
          <p:spPr>
            <a:xfrm>
              <a:off x="7574705" y="2997909"/>
              <a:ext cx="2183353" cy="840609"/>
            </a:xfrm>
            <a:prstGeom prst="roundRect">
              <a:avLst/>
            </a:prstGeom>
            <a:grpFill/>
            <a:ln>
              <a:noFill/>
            </a:ln>
            <a:effectLst>
              <a:outerShdw blurRad="304800" dist="38100" dir="8100000" algn="tr" rotWithShape="0">
                <a:srgbClr val="3C4EBA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3" name="矩形: 圆角 62"/>
            <p:cNvSpPr/>
            <p:nvPr/>
          </p:nvSpPr>
          <p:spPr>
            <a:xfrm>
              <a:off x="7608168" y="1381339"/>
              <a:ext cx="2183353" cy="840609"/>
            </a:xfrm>
            <a:prstGeom prst="roundRect">
              <a:avLst/>
            </a:prstGeom>
            <a:grpFill/>
            <a:ln>
              <a:noFill/>
            </a:ln>
            <a:effectLst>
              <a:outerShdw blurRad="304800" dist="38100" dir="8100000" algn="tr" rotWithShape="0">
                <a:srgbClr val="3C4EBA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5" name="矩形: 圆角 64"/>
            <p:cNvSpPr/>
            <p:nvPr/>
          </p:nvSpPr>
          <p:spPr>
            <a:xfrm>
              <a:off x="7585055" y="4614478"/>
              <a:ext cx="2183353" cy="840609"/>
            </a:xfrm>
            <a:prstGeom prst="roundRect">
              <a:avLst/>
            </a:prstGeom>
            <a:grpFill/>
            <a:ln>
              <a:noFill/>
            </a:ln>
            <a:effectLst>
              <a:outerShdw blurRad="304800" dist="38100" dir="8100000" algn="tr" rotWithShape="0">
                <a:srgbClr val="3C4EBA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14" name="连接符: 曲线 13"/>
          <p:cNvCxnSpPr>
            <a:stCxn id="59" idx="1"/>
            <a:endCxn id="53" idx="3"/>
          </p:cNvCxnSpPr>
          <p:nvPr/>
        </p:nvCxnSpPr>
        <p:spPr>
          <a:xfrm rot="10800000" flipV="1">
            <a:off x="2279576" y="2072379"/>
            <a:ext cx="1224136" cy="1622666"/>
          </a:xfrm>
          <a:prstGeom prst="curvedConnector3">
            <a:avLst/>
          </a:prstGeom>
          <a:ln w="317500">
            <a:gradFill>
              <a:gsLst>
                <a:gs pos="0">
                  <a:srgbClr val="3C4EBA"/>
                </a:gs>
                <a:gs pos="100000">
                  <a:srgbClr val="FD4839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图片 2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V="1">
            <a:off x="2262212" y="3524837"/>
            <a:ext cx="1225402" cy="1944793"/>
          </a:xfrm>
          <a:prstGeom prst="rect">
            <a:avLst/>
          </a:prstGeom>
        </p:spPr>
      </p:pic>
      <p:cxnSp>
        <p:nvCxnSpPr>
          <p:cNvPr id="18" name="连接符: 曲线 17"/>
          <p:cNvCxnSpPr/>
          <p:nvPr/>
        </p:nvCxnSpPr>
        <p:spPr>
          <a:xfrm>
            <a:off x="2135560" y="3695045"/>
            <a:ext cx="1440160" cy="12700"/>
          </a:xfrm>
          <a:prstGeom prst="curvedConnector3">
            <a:avLst/>
          </a:prstGeom>
          <a:ln w="317500">
            <a:gradFill>
              <a:gsLst>
                <a:gs pos="100000">
                  <a:srgbClr val="3C4EBA"/>
                </a:gs>
                <a:gs pos="0">
                  <a:srgbClr val="FD4839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组合 3"/>
          <p:cNvGrpSpPr/>
          <p:nvPr/>
        </p:nvGrpSpPr>
        <p:grpSpPr>
          <a:xfrm>
            <a:off x="3470249" y="1628800"/>
            <a:ext cx="2337719" cy="4120297"/>
            <a:chOff x="4118321" y="1362755"/>
            <a:chExt cx="2337719" cy="4120297"/>
          </a:xfrm>
        </p:grpSpPr>
        <p:sp>
          <p:nvSpPr>
            <p:cNvPr id="57" name="矩形: 圆角 56"/>
            <p:cNvSpPr/>
            <p:nvPr/>
          </p:nvSpPr>
          <p:spPr>
            <a:xfrm>
              <a:off x="4118321" y="2979325"/>
              <a:ext cx="2304256" cy="887158"/>
            </a:xfrm>
            <a:prstGeom prst="roundRect">
              <a:avLst/>
            </a:prstGeom>
            <a:solidFill>
              <a:srgbClr val="3C4EBA"/>
            </a:solidFill>
            <a:ln>
              <a:noFill/>
            </a:ln>
            <a:effectLst>
              <a:outerShdw blurRad="304800" dist="38100" dir="8100000" algn="tr" rotWithShape="0">
                <a:srgbClr val="3C4EBA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" name="矩形: 圆角 58"/>
            <p:cNvSpPr/>
            <p:nvPr/>
          </p:nvSpPr>
          <p:spPr>
            <a:xfrm>
              <a:off x="4151784" y="1362755"/>
              <a:ext cx="2304256" cy="887158"/>
            </a:xfrm>
            <a:prstGeom prst="roundRect">
              <a:avLst/>
            </a:prstGeom>
            <a:solidFill>
              <a:srgbClr val="3C4EBA"/>
            </a:solidFill>
            <a:ln>
              <a:noFill/>
            </a:ln>
            <a:effectLst>
              <a:outerShdw blurRad="304800" dist="38100" dir="8100000" algn="tr" rotWithShape="0">
                <a:srgbClr val="3C4EBA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" name="矩形: 圆角 60"/>
            <p:cNvSpPr/>
            <p:nvPr/>
          </p:nvSpPr>
          <p:spPr>
            <a:xfrm>
              <a:off x="4128671" y="4595894"/>
              <a:ext cx="2304256" cy="887158"/>
            </a:xfrm>
            <a:prstGeom prst="roundRect">
              <a:avLst/>
            </a:prstGeom>
            <a:solidFill>
              <a:srgbClr val="3C4EBA"/>
            </a:solidFill>
            <a:ln>
              <a:noFill/>
            </a:ln>
            <a:effectLst>
              <a:outerShdw blurRad="304800" dist="38100" dir="8100000" algn="tr" rotWithShape="0">
                <a:srgbClr val="3C4EBA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7" name="PA- 14"/>
          <p:cNvSpPr txBox="1"/>
          <p:nvPr>
            <p:custDataLst>
              <p:tags r:id="rId10"/>
            </p:custDataLst>
          </p:nvPr>
        </p:nvSpPr>
        <p:spPr>
          <a:xfrm>
            <a:off x="3649027" y="3440030"/>
            <a:ext cx="2004091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工作注意事項</a:t>
            </a:r>
            <a:endParaRPr lang="zh-CN" altLang="en-US" sz="2400" dirty="0">
              <a:solidFill>
                <a:schemeClr val="bg1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108" name="PA- 14"/>
          <p:cNvSpPr txBox="1"/>
          <p:nvPr>
            <p:custDataLst>
              <p:tags r:id="rId11"/>
            </p:custDataLst>
          </p:nvPr>
        </p:nvSpPr>
        <p:spPr>
          <a:xfrm>
            <a:off x="3649027" y="1834673"/>
            <a:ext cx="2004091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工作注意事項</a:t>
            </a:r>
            <a:endParaRPr lang="zh-CN" altLang="en-US" sz="2400" dirty="0">
              <a:solidFill>
                <a:schemeClr val="bg1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109" name="PA- 14"/>
          <p:cNvSpPr txBox="1"/>
          <p:nvPr>
            <p:custDataLst>
              <p:tags r:id="rId12"/>
            </p:custDataLst>
          </p:nvPr>
        </p:nvSpPr>
        <p:spPr>
          <a:xfrm>
            <a:off x="3649027" y="5074684"/>
            <a:ext cx="2004091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工作注意事項</a:t>
            </a:r>
            <a:endParaRPr lang="zh-CN" altLang="en-US" sz="2400" dirty="0">
              <a:solidFill>
                <a:schemeClr val="bg1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110" name="PA- 14"/>
          <p:cNvSpPr txBox="1"/>
          <p:nvPr>
            <p:custDataLst>
              <p:tags r:id="rId13"/>
            </p:custDataLst>
          </p:nvPr>
        </p:nvSpPr>
        <p:spPr>
          <a:xfrm>
            <a:off x="7349407" y="1822473"/>
            <a:ext cx="2004091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工作注意事項</a:t>
            </a:r>
            <a:endParaRPr lang="zh-CN" altLang="en-US" sz="2400" dirty="0">
              <a:solidFill>
                <a:schemeClr val="bg1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111" name="PA- 14"/>
          <p:cNvSpPr txBox="1"/>
          <p:nvPr>
            <p:custDataLst>
              <p:tags r:id="rId14"/>
            </p:custDataLst>
          </p:nvPr>
        </p:nvSpPr>
        <p:spPr>
          <a:xfrm>
            <a:off x="7349407" y="3476912"/>
            <a:ext cx="2004091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工作注意事項</a:t>
            </a:r>
            <a:endParaRPr lang="zh-CN" altLang="en-US" sz="2400" dirty="0">
              <a:solidFill>
                <a:schemeClr val="bg1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112" name="PA- 14"/>
          <p:cNvSpPr txBox="1"/>
          <p:nvPr>
            <p:custDataLst>
              <p:tags r:id="rId15"/>
            </p:custDataLst>
          </p:nvPr>
        </p:nvSpPr>
        <p:spPr>
          <a:xfrm>
            <a:off x="7349407" y="5079364"/>
            <a:ext cx="2004091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工作注意事項</a:t>
            </a:r>
            <a:endParaRPr lang="zh-CN" altLang="en-US" sz="2400" dirty="0">
              <a:solidFill>
                <a:schemeClr val="bg1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113" name="PA- 14"/>
          <p:cNvSpPr txBox="1"/>
          <p:nvPr>
            <p:custDataLst>
              <p:tags r:id="rId16"/>
            </p:custDataLst>
          </p:nvPr>
        </p:nvSpPr>
        <p:spPr>
          <a:xfrm>
            <a:off x="659580" y="3500744"/>
            <a:ext cx="149860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工作總綱</a:t>
            </a:r>
            <a:endParaRPr lang="zh-CN" altLang="en-US" sz="2400" dirty="0">
              <a:solidFill>
                <a:schemeClr val="bg1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114" name="矩形: 圆角 113"/>
          <p:cNvSpPr/>
          <p:nvPr/>
        </p:nvSpPr>
        <p:spPr>
          <a:xfrm>
            <a:off x="9984432" y="1628800"/>
            <a:ext cx="1800200" cy="4120298"/>
          </a:xfrm>
          <a:prstGeom prst="roundRect">
            <a:avLst/>
          </a:prstGeom>
          <a:solidFill>
            <a:srgbClr val="FD4839"/>
          </a:solidFill>
          <a:ln>
            <a:noFill/>
          </a:ln>
          <a:effectLst>
            <a:outerShdw blurRad="304800" dist="38100" dir="8100000" algn="tr" rotWithShape="0">
              <a:srgbClr val="FD4839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5" name="PA- 15"/>
          <p:cNvSpPr txBox="1"/>
          <p:nvPr>
            <p:custDataLst>
              <p:tags r:id="rId17"/>
            </p:custDataLst>
          </p:nvPr>
        </p:nvSpPr>
        <p:spPr>
          <a:xfrm>
            <a:off x="10867784" y="2134296"/>
            <a:ext cx="772832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設計</a:t>
            </a:r>
            <a:endParaRPr lang="zh-CN" altLang="en-US" dirty="0">
              <a:solidFill>
                <a:schemeClr val="bg1"/>
              </a:solidFill>
            </a:endParaRPr>
          </a:p>
        </p:txBody>
      </p:sp>
      <p:grpSp>
        <p:nvGrpSpPr>
          <p:cNvPr id="116" name="组合 115"/>
          <p:cNvGrpSpPr/>
          <p:nvPr/>
        </p:nvGrpSpPr>
        <p:grpSpPr>
          <a:xfrm>
            <a:off x="10228995" y="2060848"/>
            <a:ext cx="504056" cy="516034"/>
            <a:chOff x="1487489" y="4814791"/>
            <a:chExt cx="504056" cy="516034"/>
          </a:xfrm>
        </p:grpSpPr>
        <p:sp>
          <p:nvSpPr>
            <p:cNvPr id="117" name="PA- 3"/>
            <p:cNvSpPr/>
            <p:nvPr>
              <p:custDataLst>
                <p:tags r:id="rId18"/>
              </p:custDataLst>
            </p:nvPr>
          </p:nvSpPr>
          <p:spPr>
            <a:xfrm>
              <a:off x="1487489" y="4814791"/>
              <a:ext cx="504056" cy="516034"/>
            </a:xfrm>
            <a:prstGeom prst="roundRect">
              <a:avLst>
                <a:gd name="adj" fmla="val 12487"/>
              </a:avLst>
            </a:prstGeom>
            <a:solidFill>
              <a:srgbClr val="3C4EBA"/>
            </a:solidFill>
            <a:ln>
              <a:noFill/>
            </a:ln>
            <a:effectLst>
              <a:outerShdw blurRad="304800" dist="38100" dir="8100000" algn="tr" rotWithShape="0">
                <a:srgbClr val="3C4EBA">
                  <a:alpha val="3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18" name="PA-iconfont-1188-763160"/>
            <p:cNvSpPr/>
            <p:nvPr>
              <p:custDataLst>
                <p:tags r:id="rId19"/>
              </p:custDataLst>
            </p:nvPr>
          </p:nvSpPr>
          <p:spPr>
            <a:xfrm>
              <a:off x="1622222" y="4935163"/>
              <a:ext cx="234591" cy="275290"/>
            </a:xfrm>
            <a:custGeom>
              <a:avLst/>
              <a:gdLst>
                <a:gd name="T0" fmla="*/ 2156 w 10891"/>
                <a:gd name="T1" fmla="*/ 7531 h 12781"/>
                <a:gd name="T2" fmla="*/ 3125 w 10891"/>
                <a:gd name="T3" fmla="*/ 7531 h 12781"/>
                <a:gd name="T4" fmla="*/ 2641 w 10891"/>
                <a:gd name="T5" fmla="*/ 9078 h 12781"/>
                <a:gd name="T6" fmla="*/ 2156 w 10891"/>
                <a:gd name="T7" fmla="*/ 9562 h 12781"/>
                <a:gd name="T8" fmla="*/ 3125 w 10891"/>
                <a:gd name="T9" fmla="*/ 9562 h 12781"/>
                <a:gd name="T10" fmla="*/ 2641 w 10891"/>
                <a:gd name="T11" fmla="*/ 5031 h 12781"/>
                <a:gd name="T12" fmla="*/ 2156 w 10891"/>
                <a:gd name="T13" fmla="*/ 5515 h 12781"/>
                <a:gd name="T14" fmla="*/ 3125 w 10891"/>
                <a:gd name="T15" fmla="*/ 5515 h 12781"/>
                <a:gd name="T16" fmla="*/ 10422 w 10891"/>
                <a:gd name="T17" fmla="*/ 2000 h 12781"/>
                <a:gd name="T18" fmla="*/ 9110 w 10891"/>
                <a:gd name="T19" fmla="*/ 2000 h 12781"/>
                <a:gd name="T20" fmla="*/ 8828 w 10891"/>
                <a:gd name="T21" fmla="*/ 1453 h 12781"/>
                <a:gd name="T22" fmla="*/ 6781 w 10891"/>
                <a:gd name="T23" fmla="*/ 562 h 12781"/>
                <a:gd name="T24" fmla="*/ 4110 w 10891"/>
                <a:gd name="T25" fmla="*/ 562 h 12781"/>
                <a:gd name="T26" fmla="*/ 2078 w 10891"/>
                <a:gd name="T27" fmla="*/ 1453 h 12781"/>
                <a:gd name="T28" fmla="*/ 1781 w 10891"/>
                <a:gd name="T29" fmla="*/ 2000 h 12781"/>
                <a:gd name="T30" fmla="*/ 0 w 10891"/>
                <a:gd name="T31" fmla="*/ 2484 h 12781"/>
                <a:gd name="T32" fmla="*/ 485 w 10891"/>
                <a:gd name="T33" fmla="*/ 12781 h 12781"/>
                <a:gd name="T34" fmla="*/ 10891 w 10891"/>
                <a:gd name="T35" fmla="*/ 12297 h 12781"/>
                <a:gd name="T36" fmla="*/ 10422 w 10891"/>
                <a:gd name="T37" fmla="*/ 2000 h 12781"/>
                <a:gd name="T38" fmla="*/ 5453 w 10891"/>
                <a:gd name="T39" fmla="*/ 718 h 12781"/>
                <a:gd name="T40" fmla="*/ 6391 w 10891"/>
                <a:gd name="T41" fmla="*/ 1453 h 12781"/>
                <a:gd name="T42" fmla="*/ 4672 w 10891"/>
                <a:gd name="T43" fmla="*/ 1109 h 12781"/>
                <a:gd name="T44" fmla="*/ 2516 w 10891"/>
                <a:gd name="T45" fmla="*/ 2172 h 12781"/>
                <a:gd name="T46" fmla="*/ 8391 w 10891"/>
                <a:gd name="T47" fmla="*/ 2797 h 12781"/>
                <a:gd name="T48" fmla="*/ 9938 w 10891"/>
                <a:gd name="T49" fmla="*/ 11797 h 12781"/>
                <a:gd name="T50" fmla="*/ 953 w 10891"/>
                <a:gd name="T51" fmla="*/ 11797 h 12781"/>
                <a:gd name="T52" fmla="*/ 1781 w 10891"/>
                <a:gd name="T53" fmla="*/ 2953 h 12781"/>
                <a:gd name="T54" fmla="*/ 2078 w 10891"/>
                <a:gd name="T55" fmla="*/ 3500 h 12781"/>
                <a:gd name="T56" fmla="*/ 9110 w 10891"/>
                <a:gd name="T57" fmla="*/ 3218 h 12781"/>
                <a:gd name="T58" fmla="*/ 9953 w 10891"/>
                <a:gd name="T59" fmla="*/ 2953 h 12781"/>
                <a:gd name="T60" fmla="*/ 9938 w 10891"/>
                <a:gd name="T61" fmla="*/ 11797 h 12781"/>
                <a:gd name="T62" fmla="*/ 8235 w 10891"/>
                <a:gd name="T63" fmla="*/ 5062 h 12781"/>
                <a:gd name="T64" fmla="*/ 3797 w 10891"/>
                <a:gd name="T65" fmla="*/ 5500 h 12781"/>
                <a:gd name="T66" fmla="*/ 8235 w 10891"/>
                <a:gd name="T67" fmla="*/ 5937 h 12781"/>
                <a:gd name="T68" fmla="*/ 8235 w 10891"/>
                <a:gd name="T69" fmla="*/ 5062 h 12781"/>
                <a:gd name="T70" fmla="*/ 8235 w 10891"/>
                <a:gd name="T71" fmla="*/ 9125 h 12781"/>
                <a:gd name="T72" fmla="*/ 3797 w 10891"/>
                <a:gd name="T73" fmla="*/ 9562 h 12781"/>
                <a:gd name="T74" fmla="*/ 8235 w 10891"/>
                <a:gd name="T75" fmla="*/ 9984 h 12781"/>
                <a:gd name="T76" fmla="*/ 8235 w 10891"/>
                <a:gd name="T77" fmla="*/ 9125 h 12781"/>
                <a:gd name="T78" fmla="*/ 8235 w 10891"/>
                <a:gd name="T79" fmla="*/ 7093 h 12781"/>
                <a:gd name="T80" fmla="*/ 3797 w 10891"/>
                <a:gd name="T81" fmla="*/ 7531 h 12781"/>
                <a:gd name="T82" fmla="*/ 8235 w 10891"/>
                <a:gd name="T83" fmla="*/ 7968 h 12781"/>
                <a:gd name="T84" fmla="*/ 8235 w 10891"/>
                <a:gd name="T85" fmla="*/ 7093 h 127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891" h="12781">
                  <a:moveTo>
                    <a:pt x="2641" y="7047"/>
                  </a:moveTo>
                  <a:cubicBezTo>
                    <a:pt x="2375" y="7047"/>
                    <a:pt x="2156" y="7265"/>
                    <a:pt x="2156" y="7531"/>
                  </a:cubicBezTo>
                  <a:cubicBezTo>
                    <a:pt x="2156" y="7797"/>
                    <a:pt x="2375" y="8015"/>
                    <a:pt x="2641" y="8015"/>
                  </a:cubicBezTo>
                  <a:cubicBezTo>
                    <a:pt x="2906" y="8015"/>
                    <a:pt x="3125" y="7797"/>
                    <a:pt x="3125" y="7531"/>
                  </a:cubicBezTo>
                  <a:cubicBezTo>
                    <a:pt x="3125" y="7265"/>
                    <a:pt x="2906" y="7047"/>
                    <a:pt x="2641" y="7047"/>
                  </a:cubicBezTo>
                  <a:close/>
                  <a:moveTo>
                    <a:pt x="2641" y="9078"/>
                  </a:moveTo>
                  <a:lnTo>
                    <a:pt x="2641" y="9078"/>
                  </a:lnTo>
                  <a:cubicBezTo>
                    <a:pt x="2375" y="9078"/>
                    <a:pt x="2156" y="9297"/>
                    <a:pt x="2156" y="9562"/>
                  </a:cubicBezTo>
                  <a:cubicBezTo>
                    <a:pt x="2156" y="9828"/>
                    <a:pt x="2375" y="10047"/>
                    <a:pt x="2641" y="10047"/>
                  </a:cubicBezTo>
                  <a:cubicBezTo>
                    <a:pt x="2906" y="10047"/>
                    <a:pt x="3125" y="9828"/>
                    <a:pt x="3125" y="9562"/>
                  </a:cubicBezTo>
                  <a:cubicBezTo>
                    <a:pt x="3125" y="9297"/>
                    <a:pt x="2906" y="9078"/>
                    <a:pt x="2641" y="9078"/>
                  </a:cubicBezTo>
                  <a:close/>
                  <a:moveTo>
                    <a:pt x="2641" y="5031"/>
                  </a:moveTo>
                  <a:lnTo>
                    <a:pt x="2641" y="5031"/>
                  </a:lnTo>
                  <a:cubicBezTo>
                    <a:pt x="2375" y="5031"/>
                    <a:pt x="2156" y="5250"/>
                    <a:pt x="2156" y="5515"/>
                  </a:cubicBezTo>
                  <a:cubicBezTo>
                    <a:pt x="2156" y="5781"/>
                    <a:pt x="2375" y="6000"/>
                    <a:pt x="2641" y="6000"/>
                  </a:cubicBezTo>
                  <a:cubicBezTo>
                    <a:pt x="2906" y="6000"/>
                    <a:pt x="3125" y="5781"/>
                    <a:pt x="3125" y="5515"/>
                  </a:cubicBezTo>
                  <a:cubicBezTo>
                    <a:pt x="3125" y="5234"/>
                    <a:pt x="2906" y="5031"/>
                    <a:pt x="2641" y="5031"/>
                  </a:cubicBezTo>
                  <a:close/>
                  <a:moveTo>
                    <a:pt x="10422" y="2000"/>
                  </a:moveTo>
                  <a:lnTo>
                    <a:pt x="10422" y="2000"/>
                  </a:lnTo>
                  <a:lnTo>
                    <a:pt x="9110" y="2000"/>
                  </a:lnTo>
                  <a:lnTo>
                    <a:pt x="9110" y="1734"/>
                  </a:lnTo>
                  <a:cubicBezTo>
                    <a:pt x="9110" y="1578"/>
                    <a:pt x="8985" y="1453"/>
                    <a:pt x="8828" y="1453"/>
                  </a:cubicBezTo>
                  <a:lnTo>
                    <a:pt x="7281" y="1453"/>
                  </a:lnTo>
                  <a:cubicBezTo>
                    <a:pt x="7203" y="1109"/>
                    <a:pt x="7031" y="812"/>
                    <a:pt x="6781" y="562"/>
                  </a:cubicBezTo>
                  <a:cubicBezTo>
                    <a:pt x="6438" y="218"/>
                    <a:pt x="5969" y="0"/>
                    <a:pt x="5438" y="0"/>
                  </a:cubicBezTo>
                  <a:cubicBezTo>
                    <a:pt x="4922" y="0"/>
                    <a:pt x="4453" y="218"/>
                    <a:pt x="4110" y="562"/>
                  </a:cubicBezTo>
                  <a:cubicBezTo>
                    <a:pt x="3875" y="797"/>
                    <a:pt x="3688" y="1093"/>
                    <a:pt x="3610" y="1453"/>
                  </a:cubicBezTo>
                  <a:lnTo>
                    <a:pt x="2078" y="1453"/>
                  </a:lnTo>
                  <a:cubicBezTo>
                    <a:pt x="1922" y="1453"/>
                    <a:pt x="1781" y="1578"/>
                    <a:pt x="1781" y="1734"/>
                  </a:cubicBezTo>
                  <a:lnTo>
                    <a:pt x="1781" y="2000"/>
                  </a:lnTo>
                  <a:lnTo>
                    <a:pt x="485" y="2000"/>
                  </a:lnTo>
                  <a:cubicBezTo>
                    <a:pt x="219" y="2000"/>
                    <a:pt x="0" y="2218"/>
                    <a:pt x="0" y="2484"/>
                  </a:cubicBezTo>
                  <a:lnTo>
                    <a:pt x="0" y="12297"/>
                  </a:lnTo>
                  <a:cubicBezTo>
                    <a:pt x="0" y="12562"/>
                    <a:pt x="219" y="12781"/>
                    <a:pt x="485" y="12781"/>
                  </a:cubicBezTo>
                  <a:lnTo>
                    <a:pt x="10422" y="12781"/>
                  </a:lnTo>
                  <a:cubicBezTo>
                    <a:pt x="10688" y="12781"/>
                    <a:pt x="10891" y="12562"/>
                    <a:pt x="10891" y="12297"/>
                  </a:cubicBezTo>
                  <a:lnTo>
                    <a:pt x="10891" y="2484"/>
                  </a:lnTo>
                  <a:cubicBezTo>
                    <a:pt x="10891" y="2203"/>
                    <a:pt x="10688" y="2000"/>
                    <a:pt x="10422" y="2000"/>
                  </a:cubicBezTo>
                  <a:close/>
                  <a:moveTo>
                    <a:pt x="4672" y="1109"/>
                  </a:moveTo>
                  <a:cubicBezTo>
                    <a:pt x="4906" y="875"/>
                    <a:pt x="5094" y="718"/>
                    <a:pt x="5453" y="718"/>
                  </a:cubicBezTo>
                  <a:cubicBezTo>
                    <a:pt x="5813" y="718"/>
                    <a:pt x="6000" y="859"/>
                    <a:pt x="6235" y="1109"/>
                  </a:cubicBezTo>
                  <a:cubicBezTo>
                    <a:pt x="6360" y="1234"/>
                    <a:pt x="6328" y="1265"/>
                    <a:pt x="6391" y="1453"/>
                  </a:cubicBezTo>
                  <a:lnTo>
                    <a:pt x="4500" y="1453"/>
                  </a:lnTo>
                  <a:cubicBezTo>
                    <a:pt x="4578" y="1265"/>
                    <a:pt x="4531" y="1250"/>
                    <a:pt x="4672" y="1109"/>
                  </a:cubicBezTo>
                  <a:close/>
                  <a:moveTo>
                    <a:pt x="2516" y="2172"/>
                  </a:moveTo>
                  <a:lnTo>
                    <a:pt x="2516" y="2172"/>
                  </a:lnTo>
                  <a:lnTo>
                    <a:pt x="8391" y="2172"/>
                  </a:lnTo>
                  <a:lnTo>
                    <a:pt x="8391" y="2797"/>
                  </a:lnTo>
                  <a:lnTo>
                    <a:pt x="2516" y="2797"/>
                  </a:lnTo>
                  <a:moveTo>
                    <a:pt x="9938" y="11797"/>
                  </a:moveTo>
                  <a:lnTo>
                    <a:pt x="9938" y="11797"/>
                  </a:lnTo>
                  <a:lnTo>
                    <a:pt x="953" y="11797"/>
                  </a:lnTo>
                  <a:lnTo>
                    <a:pt x="953" y="2953"/>
                  </a:lnTo>
                  <a:lnTo>
                    <a:pt x="1781" y="2953"/>
                  </a:lnTo>
                  <a:lnTo>
                    <a:pt x="1781" y="3218"/>
                  </a:lnTo>
                  <a:cubicBezTo>
                    <a:pt x="1781" y="3375"/>
                    <a:pt x="1906" y="3500"/>
                    <a:pt x="2078" y="3500"/>
                  </a:cubicBezTo>
                  <a:lnTo>
                    <a:pt x="8828" y="3500"/>
                  </a:lnTo>
                  <a:cubicBezTo>
                    <a:pt x="8985" y="3500"/>
                    <a:pt x="9110" y="3375"/>
                    <a:pt x="9110" y="3218"/>
                  </a:cubicBezTo>
                  <a:lnTo>
                    <a:pt x="9110" y="2953"/>
                  </a:lnTo>
                  <a:lnTo>
                    <a:pt x="9953" y="2953"/>
                  </a:lnTo>
                  <a:lnTo>
                    <a:pt x="9953" y="11797"/>
                  </a:lnTo>
                  <a:lnTo>
                    <a:pt x="9938" y="11797"/>
                  </a:lnTo>
                  <a:close/>
                  <a:moveTo>
                    <a:pt x="8235" y="5062"/>
                  </a:moveTo>
                  <a:lnTo>
                    <a:pt x="8235" y="5062"/>
                  </a:lnTo>
                  <a:lnTo>
                    <a:pt x="4078" y="5062"/>
                  </a:lnTo>
                  <a:cubicBezTo>
                    <a:pt x="3922" y="5062"/>
                    <a:pt x="3797" y="5343"/>
                    <a:pt x="3797" y="5500"/>
                  </a:cubicBezTo>
                  <a:cubicBezTo>
                    <a:pt x="3797" y="5656"/>
                    <a:pt x="3922" y="5937"/>
                    <a:pt x="4078" y="5937"/>
                  </a:cubicBezTo>
                  <a:lnTo>
                    <a:pt x="8235" y="5937"/>
                  </a:lnTo>
                  <a:cubicBezTo>
                    <a:pt x="8391" y="5937"/>
                    <a:pt x="8531" y="5656"/>
                    <a:pt x="8531" y="5500"/>
                  </a:cubicBezTo>
                  <a:cubicBezTo>
                    <a:pt x="8516" y="5343"/>
                    <a:pt x="8391" y="5062"/>
                    <a:pt x="8235" y="5062"/>
                  </a:cubicBezTo>
                  <a:close/>
                  <a:moveTo>
                    <a:pt x="8235" y="9125"/>
                  </a:moveTo>
                  <a:lnTo>
                    <a:pt x="8235" y="9125"/>
                  </a:lnTo>
                  <a:lnTo>
                    <a:pt x="4078" y="9125"/>
                  </a:lnTo>
                  <a:cubicBezTo>
                    <a:pt x="3922" y="9125"/>
                    <a:pt x="3797" y="9406"/>
                    <a:pt x="3797" y="9562"/>
                  </a:cubicBezTo>
                  <a:cubicBezTo>
                    <a:pt x="3797" y="9718"/>
                    <a:pt x="3922" y="9984"/>
                    <a:pt x="4078" y="9984"/>
                  </a:cubicBezTo>
                  <a:lnTo>
                    <a:pt x="8235" y="9984"/>
                  </a:lnTo>
                  <a:cubicBezTo>
                    <a:pt x="8391" y="9984"/>
                    <a:pt x="8531" y="9718"/>
                    <a:pt x="8531" y="9562"/>
                  </a:cubicBezTo>
                  <a:cubicBezTo>
                    <a:pt x="8516" y="9390"/>
                    <a:pt x="8391" y="9125"/>
                    <a:pt x="8235" y="9125"/>
                  </a:cubicBezTo>
                  <a:close/>
                  <a:moveTo>
                    <a:pt x="8235" y="7093"/>
                  </a:moveTo>
                  <a:lnTo>
                    <a:pt x="8235" y="7093"/>
                  </a:lnTo>
                  <a:lnTo>
                    <a:pt x="4078" y="7093"/>
                  </a:lnTo>
                  <a:cubicBezTo>
                    <a:pt x="3922" y="7093"/>
                    <a:pt x="3797" y="7359"/>
                    <a:pt x="3797" y="7531"/>
                  </a:cubicBezTo>
                  <a:cubicBezTo>
                    <a:pt x="3797" y="7687"/>
                    <a:pt x="3922" y="7968"/>
                    <a:pt x="4078" y="7968"/>
                  </a:cubicBezTo>
                  <a:lnTo>
                    <a:pt x="8235" y="7968"/>
                  </a:lnTo>
                  <a:cubicBezTo>
                    <a:pt x="8391" y="7968"/>
                    <a:pt x="8531" y="7703"/>
                    <a:pt x="8531" y="7531"/>
                  </a:cubicBezTo>
                  <a:cubicBezTo>
                    <a:pt x="8516" y="7375"/>
                    <a:pt x="8391" y="7093"/>
                    <a:pt x="8235" y="709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9" name="PA- 15"/>
          <p:cNvSpPr txBox="1"/>
          <p:nvPr>
            <p:custDataLst>
              <p:tags r:id="rId20"/>
            </p:custDataLst>
          </p:nvPr>
        </p:nvSpPr>
        <p:spPr>
          <a:xfrm>
            <a:off x="10867784" y="3435552"/>
            <a:ext cx="737742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設計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20" name="PA- 3"/>
          <p:cNvSpPr/>
          <p:nvPr>
            <p:custDataLst>
              <p:tags r:id="rId21"/>
            </p:custDataLst>
          </p:nvPr>
        </p:nvSpPr>
        <p:spPr>
          <a:xfrm>
            <a:off x="10228995" y="3362104"/>
            <a:ext cx="504056" cy="516034"/>
          </a:xfrm>
          <a:prstGeom prst="roundRect">
            <a:avLst>
              <a:gd name="adj" fmla="val 12487"/>
            </a:avLst>
          </a:prstGeom>
          <a:solidFill>
            <a:srgbClr val="3C4EBA"/>
          </a:solidFill>
          <a:ln>
            <a:noFill/>
          </a:ln>
          <a:effectLst>
            <a:outerShdw blurRad="304800" dist="38100" dir="8100000" algn="tr" rotWithShape="0">
              <a:srgbClr val="3C4EBA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1" name="PA-iconfont-1188-763160"/>
          <p:cNvSpPr/>
          <p:nvPr/>
        </p:nvSpPr>
        <p:spPr>
          <a:xfrm>
            <a:off x="10359398" y="3482476"/>
            <a:ext cx="243252" cy="275290"/>
          </a:xfrm>
          <a:custGeom>
            <a:avLst/>
            <a:gdLst>
              <a:gd name="T0" fmla="*/ 7418 w 9048"/>
              <a:gd name="T1" fmla="*/ 0 h 10240"/>
              <a:gd name="T2" fmla="*/ 1629 w 9048"/>
              <a:gd name="T3" fmla="*/ 0 h 10240"/>
              <a:gd name="T4" fmla="*/ 0 w 9048"/>
              <a:gd name="T5" fmla="*/ 1475 h 10240"/>
              <a:gd name="T6" fmla="*/ 0 w 9048"/>
              <a:gd name="T7" fmla="*/ 8765 h 10240"/>
              <a:gd name="T8" fmla="*/ 1629 w 9048"/>
              <a:gd name="T9" fmla="*/ 10240 h 10240"/>
              <a:gd name="T10" fmla="*/ 7418 w 9048"/>
              <a:gd name="T11" fmla="*/ 10240 h 10240"/>
              <a:gd name="T12" fmla="*/ 9048 w 9048"/>
              <a:gd name="T13" fmla="*/ 8765 h 10240"/>
              <a:gd name="T14" fmla="*/ 9048 w 9048"/>
              <a:gd name="T15" fmla="*/ 1475 h 10240"/>
              <a:gd name="T16" fmla="*/ 7418 w 9048"/>
              <a:gd name="T17" fmla="*/ 0 h 10240"/>
              <a:gd name="T18" fmla="*/ 8437 w 9048"/>
              <a:gd name="T19" fmla="*/ 1475 h 10240"/>
              <a:gd name="T20" fmla="*/ 8437 w 9048"/>
              <a:gd name="T21" fmla="*/ 8765 h 10240"/>
              <a:gd name="T22" fmla="*/ 7418 w 9048"/>
              <a:gd name="T23" fmla="*/ 9666 h 10240"/>
              <a:gd name="T24" fmla="*/ 1629 w 9048"/>
              <a:gd name="T25" fmla="*/ 9666 h 10240"/>
              <a:gd name="T26" fmla="*/ 611 w 9048"/>
              <a:gd name="T27" fmla="*/ 8765 h 10240"/>
              <a:gd name="T28" fmla="*/ 611 w 9048"/>
              <a:gd name="T29" fmla="*/ 1475 h 10240"/>
              <a:gd name="T30" fmla="*/ 1629 w 9048"/>
              <a:gd name="T31" fmla="*/ 574 h 10240"/>
              <a:gd name="T32" fmla="*/ 7418 w 9048"/>
              <a:gd name="T33" fmla="*/ 574 h 10240"/>
              <a:gd name="T34" fmla="*/ 8437 w 9048"/>
              <a:gd name="T35" fmla="*/ 1475 h 10240"/>
              <a:gd name="T36" fmla="*/ 6940 w 9048"/>
              <a:gd name="T37" fmla="*/ 1785 h 10240"/>
              <a:gd name="T38" fmla="*/ 4527 w 9048"/>
              <a:gd name="T39" fmla="*/ 4199 h 10240"/>
              <a:gd name="T40" fmla="*/ 2107 w 9048"/>
              <a:gd name="T41" fmla="*/ 1779 h 10240"/>
              <a:gd name="T42" fmla="*/ 1626 w 9048"/>
              <a:gd name="T43" fmla="*/ 1779 h 10240"/>
              <a:gd name="T44" fmla="*/ 1526 w 9048"/>
              <a:gd name="T45" fmla="*/ 2020 h 10240"/>
              <a:gd name="T46" fmla="*/ 1625 w 9048"/>
              <a:gd name="T47" fmla="*/ 2261 h 10240"/>
              <a:gd name="T48" fmla="*/ 3704 w 9048"/>
              <a:gd name="T49" fmla="*/ 4340 h 10240"/>
              <a:gd name="T50" fmla="*/ 2044 w 9048"/>
              <a:gd name="T51" fmla="*/ 4340 h 10240"/>
              <a:gd name="T52" fmla="*/ 1703 w 9048"/>
              <a:gd name="T53" fmla="*/ 4680 h 10240"/>
              <a:gd name="T54" fmla="*/ 2044 w 9048"/>
              <a:gd name="T55" fmla="*/ 5021 h 10240"/>
              <a:gd name="T56" fmla="*/ 4186 w 9048"/>
              <a:gd name="T57" fmla="*/ 5021 h 10240"/>
              <a:gd name="T58" fmla="*/ 4186 w 9048"/>
              <a:gd name="T59" fmla="*/ 5810 h 10240"/>
              <a:gd name="T60" fmla="*/ 2044 w 9048"/>
              <a:gd name="T61" fmla="*/ 5810 h 10240"/>
              <a:gd name="T62" fmla="*/ 1703 w 9048"/>
              <a:gd name="T63" fmla="*/ 6152 h 10240"/>
              <a:gd name="T64" fmla="*/ 2044 w 9048"/>
              <a:gd name="T65" fmla="*/ 6493 h 10240"/>
              <a:gd name="T66" fmla="*/ 4186 w 9048"/>
              <a:gd name="T67" fmla="*/ 6493 h 10240"/>
              <a:gd name="T68" fmla="*/ 4186 w 9048"/>
              <a:gd name="T69" fmla="*/ 8221 h 10240"/>
              <a:gd name="T70" fmla="*/ 4527 w 9048"/>
              <a:gd name="T71" fmla="*/ 8561 h 10240"/>
              <a:gd name="T72" fmla="*/ 4868 w 9048"/>
              <a:gd name="T73" fmla="*/ 8221 h 10240"/>
              <a:gd name="T74" fmla="*/ 4868 w 9048"/>
              <a:gd name="T75" fmla="*/ 6493 h 10240"/>
              <a:gd name="T76" fmla="*/ 7010 w 9048"/>
              <a:gd name="T77" fmla="*/ 6493 h 10240"/>
              <a:gd name="T78" fmla="*/ 7351 w 9048"/>
              <a:gd name="T79" fmla="*/ 6151 h 10240"/>
              <a:gd name="T80" fmla="*/ 7010 w 9048"/>
              <a:gd name="T81" fmla="*/ 5810 h 10240"/>
              <a:gd name="T82" fmla="*/ 4868 w 9048"/>
              <a:gd name="T83" fmla="*/ 5810 h 10240"/>
              <a:gd name="T84" fmla="*/ 4868 w 9048"/>
              <a:gd name="T85" fmla="*/ 5021 h 10240"/>
              <a:gd name="T86" fmla="*/ 7010 w 9048"/>
              <a:gd name="T87" fmla="*/ 5021 h 10240"/>
              <a:gd name="T88" fmla="*/ 7351 w 9048"/>
              <a:gd name="T89" fmla="*/ 4680 h 10240"/>
              <a:gd name="T90" fmla="*/ 7010 w 9048"/>
              <a:gd name="T91" fmla="*/ 4340 h 10240"/>
              <a:gd name="T92" fmla="*/ 5350 w 9048"/>
              <a:gd name="T93" fmla="*/ 4340 h 10240"/>
              <a:gd name="T94" fmla="*/ 7423 w 9048"/>
              <a:gd name="T95" fmla="*/ 2267 h 10240"/>
              <a:gd name="T96" fmla="*/ 7423 w 9048"/>
              <a:gd name="T97" fmla="*/ 1785 h 10240"/>
              <a:gd name="T98" fmla="*/ 6940 w 9048"/>
              <a:gd name="T99" fmla="*/ 1785 h 10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9048" h="10240">
                <a:moveTo>
                  <a:pt x="7418" y="0"/>
                </a:moveTo>
                <a:lnTo>
                  <a:pt x="1629" y="0"/>
                </a:lnTo>
                <a:cubicBezTo>
                  <a:pt x="731" y="0"/>
                  <a:pt x="0" y="662"/>
                  <a:pt x="0" y="1475"/>
                </a:cubicBezTo>
                <a:lnTo>
                  <a:pt x="0" y="8765"/>
                </a:lnTo>
                <a:cubicBezTo>
                  <a:pt x="0" y="9578"/>
                  <a:pt x="731" y="10240"/>
                  <a:pt x="1629" y="10240"/>
                </a:cubicBezTo>
                <a:lnTo>
                  <a:pt x="7418" y="10240"/>
                </a:lnTo>
                <a:cubicBezTo>
                  <a:pt x="8317" y="10240"/>
                  <a:pt x="9048" y="9578"/>
                  <a:pt x="9048" y="8765"/>
                </a:cubicBezTo>
                <a:lnTo>
                  <a:pt x="9048" y="1475"/>
                </a:lnTo>
                <a:cubicBezTo>
                  <a:pt x="9048" y="662"/>
                  <a:pt x="8317" y="0"/>
                  <a:pt x="7418" y="0"/>
                </a:cubicBezTo>
                <a:close/>
                <a:moveTo>
                  <a:pt x="8437" y="1475"/>
                </a:moveTo>
                <a:lnTo>
                  <a:pt x="8437" y="8765"/>
                </a:lnTo>
                <a:cubicBezTo>
                  <a:pt x="8437" y="9262"/>
                  <a:pt x="7980" y="9666"/>
                  <a:pt x="7418" y="9666"/>
                </a:cubicBezTo>
                <a:lnTo>
                  <a:pt x="1629" y="9666"/>
                </a:lnTo>
                <a:cubicBezTo>
                  <a:pt x="1068" y="9666"/>
                  <a:pt x="611" y="9262"/>
                  <a:pt x="611" y="8765"/>
                </a:cubicBezTo>
                <a:lnTo>
                  <a:pt x="611" y="1475"/>
                </a:lnTo>
                <a:cubicBezTo>
                  <a:pt x="611" y="978"/>
                  <a:pt x="1068" y="574"/>
                  <a:pt x="1629" y="574"/>
                </a:cubicBezTo>
                <a:lnTo>
                  <a:pt x="7418" y="574"/>
                </a:lnTo>
                <a:cubicBezTo>
                  <a:pt x="7980" y="574"/>
                  <a:pt x="8437" y="978"/>
                  <a:pt x="8437" y="1475"/>
                </a:cubicBezTo>
                <a:close/>
                <a:moveTo>
                  <a:pt x="6940" y="1785"/>
                </a:moveTo>
                <a:lnTo>
                  <a:pt x="4527" y="4199"/>
                </a:lnTo>
                <a:lnTo>
                  <a:pt x="2107" y="1779"/>
                </a:lnTo>
                <a:cubicBezTo>
                  <a:pt x="1979" y="1649"/>
                  <a:pt x="1753" y="1650"/>
                  <a:pt x="1626" y="1779"/>
                </a:cubicBezTo>
                <a:cubicBezTo>
                  <a:pt x="1561" y="1843"/>
                  <a:pt x="1526" y="1929"/>
                  <a:pt x="1526" y="2020"/>
                </a:cubicBezTo>
                <a:cubicBezTo>
                  <a:pt x="1526" y="2111"/>
                  <a:pt x="1561" y="2196"/>
                  <a:pt x="1625" y="2261"/>
                </a:cubicBezTo>
                <a:lnTo>
                  <a:pt x="3704" y="4340"/>
                </a:lnTo>
                <a:lnTo>
                  <a:pt x="2044" y="4340"/>
                </a:lnTo>
                <a:cubicBezTo>
                  <a:pt x="1856" y="4340"/>
                  <a:pt x="1703" y="4493"/>
                  <a:pt x="1703" y="4680"/>
                </a:cubicBezTo>
                <a:cubicBezTo>
                  <a:pt x="1703" y="4868"/>
                  <a:pt x="1856" y="5021"/>
                  <a:pt x="2044" y="5021"/>
                </a:cubicBezTo>
                <a:lnTo>
                  <a:pt x="4186" y="5021"/>
                </a:lnTo>
                <a:lnTo>
                  <a:pt x="4186" y="5810"/>
                </a:lnTo>
                <a:lnTo>
                  <a:pt x="2044" y="5810"/>
                </a:lnTo>
                <a:cubicBezTo>
                  <a:pt x="1856" y="5810"/>
                  <a:pt x="1703" y="5963"/>
                  <a:pt x="1703" y="6152"/>
                </a:cubicBezTo>
                <a:cubicBezTo>
                  <a:pt x="1703" y="6340"/>
                  <a:pt x="1856" y="6493"/>
                  <a:pt x="2044" y="6493"/>
                </a:cubicBezTo>
                <a:lnTo>
                  <a:pt x="4186" y="6493"/>
                </a:lnTo>
                <a:lnTo>
                  <a:pt x="4186" y="8221"/>
                </a:lnTo>
                <a:cubicBezTo>
                  <a:pt x="4186" y="8408"/>
                  <a:pt x="4339" y="8561"/>
                  <a:pt x="4527" y="8561"/>
                </a:cubicBezTo>
                <a:cubicBezTo>
                  <a:pt x="4715" y="8561"/>
                  <a:pt x="4868" y="8408"/>
                  <a:pt x="4868" y="8221"/>
                </a:cubicBezTo>
                <a:lnTo>
                  <a:pt x="4868" y="6493"/>
                </a:lnTo>
                <a:lnTo>
                  <a:pt x="7010" y="6493"/>
                </a:lnTo>
                <a:cubicBezTo>
                  <a:pt x="7198" y="6493"/>
                  <a:pt x="7351" y="6339"/>
                  <a:pt x="7351" y="6151"/>
                </a:cubicBezTo>
                <a:cubicBezTo>
                  <a:pt x="7351" y="5963"/>
                  <a:pt x="7198" y="5810"/>
                  <a:pt x="7010" y="5810"/>
                </a:cubicBezTo>
                <a:lnTo>
                  <a:pt x="4868" y="5810"/>
                </a:lnTo>
                <a:lnTo>
                  <a:pt x="4868" y="5021"/>
                </a:lnTo>
                <a:lnTo>
                  <a:pt x="7010" y="5021"/>
                </a:lnTo>
                <a:cubicBezTo>
                  <a:pt x="7198" y="5021"/>
                  <a:pt x="7351" y="4868"/>
                  <a:pt x="7351" y="4680"/>
                </a:cubicBezTo>
                <a:cubicBezTo>
                  <a:pt x="7351" y="4493"/>
                  <a:pt x="7198" y="4340"/>
                  <a:pt x="7010" y="4340"/>
                </a:cubicBezTo>
                <a:lnTo>
                  <a:pt x="5350" y="4340"/>
                </a:lnTo>
                <a:lnTo>
                  <a:pt x="7423" y="2267"/>
                </a:lnTo>
                <a:cubicBezTo>
                  <a:pt x="7556" y="2134"/>
                  <a:pt x="7556" y="1918"/>
                  <a:pt x="7423" y="1785"/>
                </a:cubicBezTo>
                <a:cubicBezTo>
                  <a:pt x="7294" y="1655"/>
                  <a:pt x="7067" y="1656"/>
                  <a:pt x="6940" y="178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cxnSp>
        <p:nvCxnSpPr>
          <p:cNvPr id="122" name="PA- 6"/>
          <p:cNvCxnSpPr/>
          <p:nvPr>
            <p:custDataLst>
              <p:tags r:id="rId22"/>
            </p:custDataLst>
          </p:nvPr>
        </p:nvCxnSpPr>
        <p:spPr>
          <a:xfrm>
            <a:off x="10238100" y="2801687"/>
            <a:ext cx="1402516" cy="0"/>
          </a:xfrm>
          <a:prstGeom prst="line">
            <a:avLst/>
          </a:prstGeom>
          <a:ln w="254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PA- 15"/>
          <p:cNvSpPr txBox="1"/>
          <p:nvPr>
            <p:custDataLst>
              <p:tags r:id="rId23"/>
            </p:custDataLst>
          </p:nvPr>
        </p:nvSpPr>
        <p:spPr>
          <a:xfrm>
            <a:off x="10867784" y="4786614"/>
            <a:ext cx="736849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設計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24" name="PA- 3"/>
          <p:cNvSpPr/>
          <p:nvPr>
            <p:custDataLst>
              <p:tags r:id="rId24"/>
            </p:custDataLst>
          </p:nvPr>
        </p:nvSpPr>
        <p:spPr>
          <a:xfrm>
            <a:off x="10228995" y="4713166"/>
            <a:ext cx="504056" cy="516034"/>
          </a:xfrm>
          <a:prstGeom prst="roundRect">
            <a:avLst>
              <a:gd name="adj" fmla="val 12487"/>
            </a:avLst>
          </a:prstGeom>
          <a:solidFill>
            <a:srgbClr val="3C4EBA"/>
          </a:solidFill>
          <a:ln>
            <a:noFill/>
          </a:ln>
          <a:effectLst>
            <a:outerShdw blurRad="304800" dist="38100" dir="8100000" algn="tr" rotWithShape="0">
              <a:srgbClr val="3C4EBA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5" name="PA-iconfont-1188-763160"/>
          <p:cNvSpPr/>
          <p:nvPr/>
        </p:nvSpPr>
        <p:spPr>
          <a:xfrm>
            <a:off x="10358505" y="4833538"/>
            <a:ext cx="245038" cy="275290"/>
          </a:xfrm>
          <a:custGeom>
            <a:avLst/>
            <a:gdLst>
              <a:gd name="connsiteX0" fmla="*/ 209477 w 380929"/>
              <a:gd name="connsiteY0" fmla="*/ 99510 h 427957"/>
              <a:gd name="connsiteX1" fmla="*/ 214192 w 380929"/>
              <a:gd name="connsiteY1" fmla="*/ 116797 h 427957"/>
              <a:gd name="connsiteX2" fmla="*/ 170520 w 380929"/>
              <a:gd name="connsiteY2" fmla="*/ 192378 h 427957"/>
              <a:gd name="connsiteX3" fmla="*/ 228861 w 380929"/>
              <a:gd name="connsiteY3" fmla="*/ 219572 h 427957"/>
              <a:gd name="connsiteX4" fmla="*/ 235767 w 380929"/>
              <a:gd name="connsiteY4" fmla="*/ 237955 h 427957"/>
              <a:gd name="connsiteX5" fmla="*/ 184950 w 380929"/>
              <a:gd name="connsiteY5" fmla="*/ 325918 h 427957"/>
              <a:gd name="connsiteX6" fmla="*/ 167662 w 380929"/>
              <a:gd name="connsiteY6" fmla="*/ 330537 h 427957"/>
              <a:gd name="connsiteX7" fmla="*/ 162947 w 380929"/>
              <a:gd name="connsiteY7" fmla="*/ 313250 h 427957"/>
              <a:gd name="connsiteX8" fmla="*/ 206788 w 380929"/>
              <a:gd name="connsiteY8" fmla="*/ 237326 h 427957"/>
              <a:gd name="connsiteX9" fmla="*/ 206810 w 380929"/>
              <a:gd name="connsiteY9" fmla="*/ 237336 h 427957"/>
              <a:gd name="connsiteX10" fmla="*/ 206810 w 380929"/>
              <a:gd name="connsiteY10" fmla="*/ 237288 h 427957"/>
              <a:gd name="connsiteX11" fmla="*/ 206788 w 380929"/>
              <a:gd name="connsiteY11" fmla="*/ 237326 h 427957"/>
              <a:gd name="connsiteX12" fmla="*/ 150326 w 380929"/>
              <a:gd name="connsiteY12" fmla="*/ 210999 h 427957"/>
              <a:gd name="connsiteX13" fmla="*/ 141373 w 380929"/>
              <a:gd name="connsiteY13" fmla="*/ 192092 h 427957"/>
              <a:gd name="connsiteX14" fmla="*/ 192189 w 380929"/>
              <a:gd name="connsiteY14" fmla="*/ 104082 h 427957"/>
              <a:gd name="connsiteX15" fmla="*/ 209477 w 380929"/>
              <a:gd name="connsiteY15" fmla="*/ 99510 h 427957"/>
              <a:gd name="connsiteX16" fmla="*/ 184179 w 380929"/>
              <a:gd name="connsiteY16" fmla="*/ 27087 h 427957"/>
              <a:gd name="connsiteX17" fmla="*/ 31808 w 380929"/>
              <a:gd name="connsiteY17" fmla="*/ 114196 h 427957"/>
              <a:gd name="connsiteX18" fmla="*/ 25379 w 380929"/>
              <a:gd name="connsiteY18" fmla="*/ 125197 h 427957"/>
              <a:gd name="connsiteX19" fmla="*/ 25379 w 380929"/>
              <a:gd name="connsiteY19" fmla="*/ 212067 h 427957"/>
              <a:gd name="connsiteX20" fmla="*/ 190465 w 380929"/>
              <a:gd name="connsiteY20" fmla="*/ 402572 h 427957"/>
              <a:gd name="connsiteX21" fmla="*/ 355550 w 380929"/>
              <a:gd name="connsiteY21" fmla="*/ 212067 h 427957"/>
              <a:gd name="connsiteX22" fmla="*/ 355550 w 380929"/>
              <a:gd name="connsiteY22" fmla="*/ 125197 h 427957"/>
              <a:gd name="connsiteX23" fmla="*/ 349122 w 380929"/>
              <a:gd name="connsiteY23" fmla="*/ 114196 h 427957"/>
              <a:gd name="connsiteX24" fmla="*/ 196750 w 380929"/>
              <a:gd name="connsiteY24" fmla="*/ 27087 h 427957"/>
              <a:gd name="connsiteX25" fmla="*/ 184179 w 380929"/>
              <a:gd name="connsiteY25" fmla="*/ 27087 h 427957"/>
              <a:gd name="connsiteX26" fmla="*/ 190465 w 380929"/>
              <a:gd name="connsiteY26" fmla="*/ 0 h 427957"/>
              <a:gd name="connsiteX27" fmla="*/ 209368 w 380929"/>
              <a:gd name="connsiteY27" fmla="*/ 5036 h 427957"/>
              <a:gd name="connsiteX28" fmla="*/ 361740 w 380929"/>
              <a:gd name="connsiteY28" fmla="*/ 92145 h 427957"/>
              <a:gd name="connsiteX29" fmla="*/ 380929 w 380929"/>
              <a:gd name="connsiteY29" fmla="*/ 125197 h 427957"/>
              <a:gd name="connsiteX30" fmla="*/ 380929 w 380929"/>
              <a:gd name="connsiteY30" fmla="*/ 212067 h 427957"/>
              <a:gd name="connsiteX31" fmla="*/ 190465 w 380929"/>
              <a:gd name="connsiteY31" fmla="*/ 427957 h 427957"/>
              <a:gd name="connsiteX32" fmla="*/ 0 w 380929"/>
              <a:gd name="connsiteY32" fmla="*/ 212067 h 427957"/>
              <a:gd name="connsiteX33" fmla="*/ 0 w 380929"/>
              <a:gd name="connsiteY33" fmla="*/ 125197 h 427957"/>
              <a:gd name="connsiteX34" fmla="*/ 19189 w 380929"/>
              <a:gd name="connsiteY34" fmla="*/ 92145 h 427957"/>
              <a:gd name="connsiteX35" fmla="*/ 171561 w 380929"/>
              <a:gd name="connsiteY35" fmla="*/ 5036 h 427957"/>
              <a:gd name="connsiteX36" fmla="*/ 190465 w 380929"/>
              <a:gd name="connsiteY36" fmla="*/ 0 h 427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80929" h="427957">
                <a:moveTo>
                  <a:pt x="209477" y="99510"/>
                </a:moveTo>
                <a:cubicBezTo>
                  <a:pt x="215526" y="103034"/>
                  <a:pt x="217621" y="110749"/>
                  <a:pt x="214192" y="116797"/>
                </a:cubicBezTo>
                <a:lnTo>
                  <a:pt x="170520" y="192378"/>
                </a:lnTo>
                <a:lnTo>
                  <a:pt x="228861" y="219572"/>
                </a:lnTo>
                <a:cubicBezTo>
                  <a:pt x="236481" y="222143"/>
                  <a:pt x="239767" y="231049"/>
                  <a:pt x="235767" y="237955"/>
                </a:cubicBezTo>
                <a:lnTo>
                  <a:pt x="184950" y="325918"/>
                </a:lnTo>
                <a:cubicBezTo>
                  <a:pt x="181426" y="331966"/>
                  <a:pt x="173711" y="334014"/>
                  <a:pt x="167662" y="330537"/>
                </a:cubicBezTo>
                <a:cubicBezTo>
                  <a:pt x="161614" y="327013"/>
                  <a:pt x="159518" y="319298"/>
                  <a:pt x="162947" y="313250"/>
                </a:cubicBezTo>
                <a:lnTo>
                  <a:pt x="206788" y="237326"/>
                </a:lnTo>
                <a:lnTo>
                  <a:pt x="206810" y="237336"/>
                </a:lnTo>
                <a:lnTo>
                  <a:pt x="206810" y="237288"/>
                </a:lnTo>
                <a:lnTo>
                  <a:pt x="206788" y="237326"/>
                </a:lnTo>
                <a:lnTo>
                  <a:pt x="150326" y="210999"/>
                </a:lnTo>
                <a:cubicBezTo>
                  <a:pt x="141563" y="209570"/>
                  <a:pt x="136896" y="199760"/>
                  <a:pt x="141373" y="192092"/>
                </a:cubicBezTo>
                <a:lnTo>
                  <a:pt x="192189" y="104082"/>
                </a:lnTo>
                <a:cubicBezTo>
                  <a:pt x="195714" y="98081"/>
                  <a:pt x="203429" y="96033"/>
                  <a:pt x="209477" y="99510"/>
                </a:cubicBezTo>
                <a:close/>
                <a:moveTo>
                  <a:pt x="184179" y="27087"/>
                </a:moveTo>
                <a:lnTo>
                  <a:pt x="31808" y="114196"/>
                </a:lnTo>
                <a:cubicBezTo>
                  <a:pt x="27855" y="116434"/>
                  <a:pt x="25379" y="120625"/>
                  <a:pt x="25379" y="125197"/>
                </a:cubicBezTo>
                <a:lnTo>
                  <a:pt x="25379" y="212067"/>
                </a:lnTo>
                <a:cubicBezTo>
                  <a:pt x="25379" y="312178"/>
                  <a:pt x="100708" y="402572"/>
                  <a:pt x="190465" y="402572"/>
                </a:cubicBezTo>
                <a:cubicBezTo>
                  <a:pt x="280221" y="402572"/>
                  <a:pt x="355550" y="312178"/>
                  <a:pt x="355550" y="212067"/>
                </a:cubicBezTo>
                <a:lnTo>
                  <a:pt x="355550" y="125197"/>
                </a:lnTo>
                <a:cubicBezTo>
                  <a:pt x="355550" y="120625"/>
                  <a:pt x="353074" y="116434"/>
                  <a:pt x="349122" y="114196"/>
                </a:cubicBezTo>
                <a:lnTo>
                  <a:pt x="196750" y="27087"/>
                </a:lnTo>
                <a:cubicBezTo>
                  <a:pt x="192845" y="24849"/>
                  <a:pt x="188084" y="24849"/>
                  <a:pt x="184179" y="27087"/>
                </a:cubicBezTo>
                <a:close/>
                <a:moveTo>
                  <a:pt x="190465" y="0"/>
                </a:moveTo>
                <a:cubicBezTo>
                  <a:pt x="196988" y="0"/>
                  <a:pt x="203511" y="1679"/>
                  <a:pt x="209368" y="5036"/>
                </a:cubicBezTo>
                <a:lnTo>
                  <a:pt x="361740" y="92145"/>
                </a:lnTo>
                <a:cubicBezTo>
                  <a:pt x="373596" y="98908"/>
                  <a:pt x="380929" y="111528"/>
                  <a:pt x="380929" y="125197"/>
                </a:cubicBezTo>
                <a:lnTo>
                  <a:pt x="380929" y="212067"/>
                </a:lnTo>
                <a:cubicBezTo>
                  <a:pt x="380929" y="325323"/>
                  <a:pt x="295411" y="427957"/>
                  <a:pt x="190465" y="427957"/>
                </a:cubicBezTo>
                <a:cubicBezTo>
                  <a:pt x="85518" y="427957"/>
                  <a:pt x="0" y="325323"/>
                  <a:pt x="0" y="212067"/>
                </a:cubicBezTo>
                <a:lnTo>
                  <a:pt x="0" y="125197"/>
                </a:lnTo>
                <a:cubicBezTo>
                  <a:pt x="0" y="111528"/>
                  <a:pt x="7333" y="98908"/>
                  <a:pt x="19189" y="92145"/>
                </a:cubicBezTo>
                <a:lnTo>
                  <a:pt x="171561" y="5036"/>
                </a:lnTo>
                <a:cubicBezTo>
                  <a:pt x="177418" y="1679"/>
                  <a:pt x="183941" y="0"/>
                  <a:pt x="1904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cxnSp>
        <p:nvCxnSpPr>
          <p:cNvPr id="126" name="PA- 6"/>
          <p:cNvCxnSpPr/>
          <p:nvPr>
            <p:custDataLst>
              <p:tags r:id="rId25"/>
            </p:custDataLst>
          </p:nvPr>
        </p:nvCxnSpPr>
        <p:spPr>
          <a:xfrm>
            <a:off x="10238100" y="4498582"/>
            <a:ext cx="1402516" cy="0"/>
          </a:xfrm>
          <a:prstGeom prst="line">
            <a:avLst/>
          </a:prstGeom>
          <a:ln w="254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1" name="PA- 34"/>
          <p:cNvGrpSpPr/>
          <p:nvPr>
            <p:custDataLst>
              <p:tags r:id="rId26"/>
            </p:custDataLst>
          </p:nvPr>
        </p:nvGrpSpPr>
        <p:grpSpPr>
          <a:xfrm>
            <a:off x="659403" y="6314881"/>
            <a:ext cx="443806" cy="189806"/>
            <a:chOff x="11073161" y="401444"/>
            <a:chExt cx="443806" cy="189806"/>
          </a:xfrm>
        </p:grpSpPr>
        <p:sp>
          <p:nvSpPr>
            <p:cNvPr id="132" name="PA- 32"/>
            <p:cNvSpPr/>
            <p:nvPr>
              <p:custDataLst>
                <p:tags r:id="rId27"/>
              </p:custDataLst>
            </p:nvPr>
          </p:nvSpPr>
          <p:spPr>
            <a:xfrm>
              <a:off x="11073161" y="401444"/>
              <a:ext cx="189806" cy="189806"/>
            </a:xfrm>
            <a:prstGeom prst="ellipse">
              <a:avLst/>
            </a:prstGeom>
            <a:solidFill>
              <a:srgbClr val="3C4E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33" name="PA- 33"/>
            <p:cNvSpPr/>
            <p:nvPr>
              <p:custDataLst>
                <p:tags r:id="rId28"/>
              </p:custDataLst>
            </p:nvPr>
          </p:nvSpPr>
          <p:spPr>
            <a:xfrm>
              <a:off x="11327161" y="401444"/>
              <a:ext cx="189806" cy="189806"/>
            </a:xfrm>
            <a:prstGeom prst="ellipse">
              <a:avLst/>
            </a:prstGeom>
            <a:solidFill>
              <a:srgbClr val="FD48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A-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2192"/>
            <a:ext cx="12192000" cy="6833615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>
          <a:xfrm>
            <a:off x="362441" y="1658589"/>
            <a:ext cx="8359007" cy="4506715"/>
            <a:chOff x="362441" y="1658589"/>
            <a:chExt cx="8359007" cy="4228351"/>
          </a:xfrm>
        </p:grpSpPr>
        <p:sp>
          <p:nvSpPr>
            <p:cNvPr id="51" name="PA- 3"/>
            <p:cNvSpPr/>
            <p:nvPr>
              <p:custDataLst>
                <p:tags r:id="rId3"/>
              </p:custDataLst>
            </p:nvPr>
          </p:nvSpPr>
          <p:spPr>
            <a:xfrm>
              <a:off x="362441" y="1658589"/>
              <a:ext cx="8359007" cy="4228351"/>
            </a:xfrm>
            <a:prstGeom prst="roundRect">
              <a:avLst>
                <a:gd name="adj" fmla="val 4232"/>
              </a:avLst>
            </a:prstGeom>
            <a:solidFill>
              <a:schemeClr val="bg1">
                <a:alpha val="33000"/>
              </a:schemeClr>
            </a:solidFill>
            <a:ln w="254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2" name="PA- 3"/>
            <p:cNvSpPr/>
            <p:nvPr>
              <p:custDataLst>
                <p:tags r:id="rId4"/>
              </p:custDataLst>
            </p:nvPr>
          </p:nvSpPr>
          <p:spPr>
            <a:xfrm>
              <a:off x="422337" y="1727939"/>
              <a:ext cx="8249560" cy="4089651"/>
            </a:xfrm>
            <a:prstGeom prst="roundRect">
              <a:avLst>
                <a:gd name="adj" fmla="val 4232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91" name="PA- 3"/>
          <p:cNvSpPr/>
          <p:nvPr>
            <p:custDataLst>
              <p:tags r:id="rId5"/>
            </p:custDataLst>
          </p:nvPr>
        </p:nvSpPr>
        <p:spPr>
          <a:xfrm>
            <a:off x="9264352" y="1323000"/>
            <a:ext cx="2558503" cy="4050216"/>
          </a:xfrm>
          <a:prstGeom prst="roundRect">
            <a:avLst>
              <a:gd name="adj" fmla="val 4232"/>
            </a:avLst>
          </a:prstGeom>
          <a:solidFill>
            <a:schemeClr val="bg1">
              <a:alpha val="33000"/>
            </a:schemeClr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2" name="PA- 3"/>
          <p:cNvSpPr/>
          <p:nvPr>
            <p:custDataLst>
              <p:tags r:id="rId6"/>
            </p:custDataLst>
          </p:nvPr>
        </p:nvSpPr>
        <p:spPr>
          <a:xfrm>
            <a:off x="9317543" y="1371632"/>
            <a:ext cx="2452121" cy="3952952"/>
          </a:xfrm>
          <a:prstGeom prst="roundRect">
            <a:avLst>
              <a:gd name="adj" fmla="val 4232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4" name="PA- 3"/>
          <p:cNvSpPr/>
          <p:nvPr>
            <p:custDataLst>
              <p:tags r:id="rId7"/>
            </p:custDataLst>
          </p:nvPr>
        </p:nvSpPr>
        <p:spPr>
          <a:xfrm>
            <a:off x="9264352" y="5805264"/>
            <a:ext cx="2558503" cy="4050216"/>
          </a:xfrm>
          <a:prstGeom prst="roundRect">
            <a:avLst>
              <a:gd name="adj" fmla="val 4232"/>
            </a:avLst>
          </a:prstGeom>
          <a:solidFill>
            <a:schemeClr val="bg1">
              <a:alpha val="33000"/>
            </a:schemeClr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5" name="PA- 3"/>
          <p:cNvSpPr/>
          <p:nvPr>
            <p:custDataLst>
              <p:tags r:id="rId8"/>
            </p:custDataLst>
          </p:nvPr>
        </p:nvSpPr>
        <p:spPr>
          <a:xfrm>
            <a:off x="9317543" y="5853896"/>
            <a:ext cx="2452121" cy="3952952"/>
          </a:xfrm>
          <a:prstGeom prst="roundRect">
            <a:avLst>
              <a:gd name="adj" fmla="val 4232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7" name="PA- 3"/>
          <p:cNvSpPr/>
          <p:nvPr>
            <p:custDataLst>
              <p:tags r:id="rId9"/>
            </p:custDataLst>
          </p:nvPr>
        </p:nvSpPr>
        <p:spPr>
          <a:xfrm>
            <a:off x="6166584" y="2331112"/>
            <a:ext cx="2558503" cy="4050216"/>
          </a:xfrm>
          <a:prstGeom prst="roundRect">
            <a:avLst>
              <a:gd name="adj" fmla="val 4232"/>
            </a:avLst>
          </a:prstGeom>
          <a:solidFill>
            <a:schemeClr val="bg1">
              <a:alpha val="33000"/>
            </a:schemeClr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8" name="PA- 3"/>
          <p:cNvSpPr/>
          <p:nvPr>
            <p:custDataLst>
              <p:tags r:id="rId10"/>
            </p:custDataLst>
          </p:nvPr>
        </p:nvSpPr>
        <p:spPr>
          <a:xfrm>
            <a:off x="6219775" y="2379744"/>
            <a:ext cx="2452121" cy="3952952"/>
          </a:xfrm>
          <a:prstGeom prst="roundRect">
            <a:avLst>
              <a:gd name="adj" fmla="val 4232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0" name="PA- 3"/>
          <p:cNvSpPr/>
          <p:nvPr>
            <p:custDataLst>
              <p:tags r:id="rId11"/>
            </p:custDataLst>
          </p:nvPr>
        </p:nvSpPr>
        <p:spPr>
          <a:xfrm>
            <a:off x="6166584" y="-2087400"/>
            <a:ext cx="2558503" cy="4050216"/>
          </a:xfrm>
          <a:prstGeom prst="roundRect">
            <a:avLst>
              <a:gd name="adj" fmla="val 4232"/>
            </a:avLst>
          </a:prstGeom>
          <a:solidFill>
            <a:schemeClr val="bg1">
              <a:alpha val="33000"/>
            </a:schemeClr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1" name="PA- 3"/>
          <p:cNvSpPr/>
          <p:nvPr>
            <p:custDataLst>
              <p:tags r:id="rId12"/>
            </p:custDataLst>
          </p:nvPr>
        </p:nvSpPr>
        <p:spPr>
          <a:xfrm>
            <a:off x="6219775" y="-2038768"/>
            <a:ext cx="2452121" cy="3952952"/>
          </a:xfrm>
          <a:prstGeom prst="roundRect">
            <a:avLst>
              <a:gd name="adj" fmla="val 4232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4" name="PA- 3"/>
          <p:cNvSpPr/>
          <p:nvPr>
            <p:custDataLst>
              <p:tags r:id="rId13"/>
            </p:custDataLst>
          </p:nvPr>
        </p:nvSpPr>
        <p:spPr>
          <a:xfrm>
            <a:off x="9317543" y="1353479"/>
            <a:ext cx="2452121" cy="3952952"/>
          </a:xfrm>
          <a:prstGeom prst="roundRect">
            <a:avLst>
              <a:gd name="adj" fmla="val 4232"/>
            </a:avLst>
          </a:prstGeom>
          <a:blipFill dpi="0"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colorTemperature colorTemp="5300"/>
                      </a14:imgEffect>
                      <a14:imgEffect>
                        <a14:saturation sat="300000"/>
                      </a14:imgEffect>
                    </a14:imgLayer>
                  </a14:imgProps>
                </a:ext>
              </a:extLst>
            </a:blip>
            <a:srcRect/>
            <a:tile tx="-7607300" ty="0" sx="100000" sy="100000" flip="none" algn="tl"/>
          </a:blip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5" name="PA- 3"/>
          <p:cNvSpPr/>
          <p:nvPr>
            <p:custDataLst>
              <p:tags r:id="rId16"/>
            </p:custDataLst>
          </p:nvPr>
        </p:nvSpPr>
        <p:spPr>
          <a:xfrm>
            <a:off x="9317543" y="5835743"/>
            <a:ext cx="2452121" cy="3952952"/>
          </a:xfrm>
          <a:prstGeom prst="roundRect">
            <a:avLst>
              <a:gd name="adj" fmla="val 4232"/>
            </a:avLst>
          </a:prstGeom>
          <a:blipFill dpi="0"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colorTemperature colorTemp="5300"/>
                      </a14:imgEffect>
                      <a14:imgEffect>
                        <a14:saturation sat="300000"/>
                      </a14:imgEffect>
                    </a14:imgLayer>
                  </a14:imgProps>
                </a:ext>
              </a:extLst>
            </a:blip>
            <a:srcRect/>
            <a:tile tx="-4381500" ty="-12687300" sx="100000" sy="100000" flip="none" algn="tl"/>
          </a:blip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6" name="PA- 3"/>
          <p:cNvSpPr/>
          <p:nvPr>
            <p:custDataLst>
              <p:tags r:id="rId17"/>
            </p:custDataLst>
          </p:nvPr>
        </p:nvSpPr>
        <p:spPr>
          <a:xfrm>
            <a:off x="6219775" y="2361591"/>
            <a:ext cx="2452121" cy="3952952"/>
          </a:xfrm>
          <a:prstGeom prst="roundRect">
            <a:avLst>
              <a:gd name="adj" fmla="val 4232"/>
            </a:avLst>
          </a:prstGeom>
          <a:blipFill dpi="0"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colorTemperature colorTemp="5300"/>
                      </a14:imgEffect>
                      <a14:imgEffect>
                        <a14:saturation sat="300000"/>
                      </a14:imgEffect>
                    </a14:imgLayer>
                  </a14:imgProps>
                </a:ext>
              </a:extLst>
            </a:blip>
            <a:srcRect/>
            <a:tile tx="-3390900" ty="-977900" sx="100000" sy="100000" flip="none" algn="tl"/>
          </a:blip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7" name="PA- 3"/>
          <p:cNvSpPr/>
          <p:nvPr>
            <p:custDataLst>
              <p:tags r:id="rId18"/>
            </p:custDataLst>
          </p:nvPr>
        </p:nvSpPr>
        <p:spPr>
          <a:xfrm>
            <a:off x="6219775" y="-2056921"/>
            <a:ext cx="2452121" cy="3952952"/>
          </a:xfrm>
          <a:prstGeom prst="roundRect">
            <a:avLst>
              <a:gd name="adj" fmla="val 4232"/>
            </a:avLst>
          </a:prstGeom>
          <a:blipFill dpi="0"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colorTemperature colorTemp="5300"/>
                      </a14:imgEffect>
                      <a14:imgEffect>
                        <a14:saturation sat="300000"/>
                      </a14:imgEffect>
                    </a14:imgLayer>
                  </a14:imgProps>
                </a:ext>
              </a:extLst>
            </a:blip>
            <a:srcRect/>
            <a:tile tx="-1244600" ty="0" sx="100000" sy="100000" flip="none" algn="tl"/>
          </a:blip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" name="PA- 3"/>
          <p:cNvSpPr/>
          <p:nvPr>
            <p:custDataLst>
              <p:tags r:id="rId19"/>
            </p:custDataLst>
          </p:nvPr>
        </p:nvSpPr>
        <p:spPr>
          <a:xfrm flipV="1">
            <a:off x="0" y="0"/>
            <a:ext cx="12192000" cy="887158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bg1">
              <a:alpha val="33000"/>
            </a:schemeClr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" name="PA- 3"/>
          <p:cNvSpPr/>
          <p:nvPr>
            <p:custDataLst>
              <p:tags r:id="rId20"/>
            </p:custDataLst>
          </p:nvPr>
        </p:nvSpPr>
        <p:spPr>
          <a:xfrm flipV="1">
            <a:off x="59668" y="0"/>
            <a:ext cx="12072664" cy="764704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bg1"/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PA- 6"/>
          <p:cNvSpPr txBox="1"/>
          <p:nvPr>
            <p:custDataLst>
              <p:tags r:id="rId21"/>
            </p:custDataLst>
          </p:nvPr>
        </p:nvSpPr>
        <p:spPr>
          <a:xfrm>
            <a:off x="504406" y="251937"/>
            <a:ext cx="328733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請在此輸入標題</a:t>
            </a:r>
            <a:endParaRPr lang="zh-CN" altLang="en-US" sz="3200" dirty="0">
              <a:solidFill>
                <a:srgbClr val="3C4EBA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8" name="PA- 3"/>
          <p:cNvSpPr/>
          <p:nvPr>
            <p:custDataLst>
              <p:tags r:id="rId22"/>
            </p:custDataLst>
          </p:nvPr>
        </p:nvSpPr>
        <p:spPr>
          <a:xfrm>
            <a:off x="10704698" y="181320"/>
            <a:ext cx="1009566" cy="583384"/>
          </a:xfrm>
          <a:prstGeom prst="roundRect">
            <a:avLst>
              <a:gd name="adj" fmla="val 16426"/>
            </a:avLst>
          </a:prstGeom>
          <a:solidFill>
            <a:srgbClr val="596AC9"/>
          </a:solidFill>
          <a:ln>
            <a:noFill/>
          </a:ln>
          <a:effectLst>
            <a:outerShdw blurRad="304800" dist="101600" dir="2700000" algn="t" rotWithShape="0">
              <a:srgbClr val="3C4EBA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" name="PA- 27"/>
          <p:cNvSpPr txBox="1"/>
          <p:nvPr>
            <p:custDataLst>
              <p:tags r:id="rId23"/>
            </p:custDataLst>
          </p:nvPr>
        </p:nvSpPr>
        <p:spPr>
          <a:xfrm>
            <a:off x="10858189" y="225872"/>
            <a:ext cx="7025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chemeClr val="bg1"/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YOUR LOGO</a:t>
            </a:r>
            <a:endParaRPr lang="zh-CN" altLang="en-US" sz="1200" dirty="0">
              <a:solidFill>
                <a:schemeClr val="bg1"/>
              </a:solidFill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sp>
        <p:nvSpPr>
          <p:cNvPr id="102" name="PA- 14"/>
          <p:cNvSpPr txBox="1"/>
          <p:nvPr>
            <p:custDataLst>
              <p:tags r:id="rId24"/>
            </p:custDataLst>
          </p:nvPr>
        </p:nvSpPr>
        <p:spPr>
          <a:xfrm>
            <a:off x="911424" y="1963470"/>
            <a:ext cx="4497066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簡約商務風</a:t>
            </a:r>
            <a:endParaRPr lang="en-US" altLang="zh-CN" sz="2400" dirty="0">
              <a:solidFill>
                <a:srgbClr val="3C4EBA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  <a:p>
            <a:r>
              <a:rPr lang="zh-CN" altLang="en-US" sz="24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演示文稿設計讓你的</a:t>
            </a:r>
            <a:endParaRPr lang="en-US" altLang="zh-CN" sz="2400" dirty="0">
              <a:solidFill>
                <a:srgbClr val="3C4EBA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  <a:p>
            <a:r>
              <a:rPr lang="zh-CN" altLang="en-US" sz="24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輸出觀點更加犀利</a:t>
            </a:r>
            <a:endParaRPr lang="zh-CN" altLang="en-US" sz="2400" dirty="0">
              <a:solidFill>
                <a:srgbClr val="3C4EBA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103" name="PA- 15"/>
          <p:cNvSpPr txBox="1"/>
          <p:nvPr>
            <p:custDataLst>
              <p:tags r:id="rId25"/>
            </p:custDataLst>
          </p:nvPr>
        </p:nvSpPr>
        <p:spPr>
          <a:xfrm>
            <a:off x="1613116" y="3595847"/>
            <a:ext cx="3456384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FD4839"/>
                </a:solidFill>
              </a:rPr>
              <a:t>設計讓你的輸出觀點更加犀利</a:t>
            </a:r>
            <a:endParaRPr lang="zh-CN" altLang="en-US" dirty="0">
              <a:solidFill>
                <a:srgbClr val="FD4839"/>
              </a:solidFill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974327" y="3522399"/>
            <a:ext cx="504056" cy="516034"/>
            <a:chOff x="1487489" y="4814791"/>
            <a:chExt cx="504056" cy="516034"/>
          </a:xfrm>
        </p:grpSpPr>
        <p:sp>
          <p:nvSpPr>
            <p:cNvPr id="31" name="PA- 3"/>
            <p:cNvSpPr/>
            <p:nvPr>
              <p:custDataLst>
                <p:tags r:id="rId26"/>
              </p:custDataLst>
            </p:nvPr>
          </p:nvSpPr>
          <p:spPr>
            <a:xfrm>
              <a:off x="1487489" y="4814791"/>
              <a:ext cx="504056" cy="516034"/>
            </a:xfrm>
            <a:prstGeom prst="roundRect">
              <a:avLst>
                <a:gd name="adj" fmla="val 12487"/>
              </a:avLst>
            </a:prstGeom>
            <a:solidFill>
              <a:srgbClr val="FD4839"/>
            </a:solidFill>
            <a:ln>
              <a:noFill/>
            </a:ln>
            <a:effectLst>
              <a:outerShdw blurRad="304800" dist="38100" dir="8100000" algn="tr" rotWithShape="0">
                <a:srgbClr val="FD4839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2" name="PA-iconfont-1188-763160"/>
            <p:cNvSpPr/>
            <p:nvPr>
              <p:custDataLst>
                <p:tags r:id="rId27"/>
              </p:custDataLst>
            </p:nvPr>
          </p:nvSpPr>
          <p:spPr>
            <a:xfrm>
              <a:off x="1622222" y="4935163"/>
              <a:ext cx="234591" cy="275290"/>
            </a:xfrm>
            <a:custGeom>
              <a:avLst/>
              <a:gdLst>
                <a:gd name="T0" fmla="*/ 2156 w 10891"/>
                <a:gd name="T1" fmla="*/ 7531 h 12781"/>
                <a:gd name="T2" fmla="*/ 3125 w 10891"/>
                <a:gd name="T3" fmla="*/ 7531 h 12781"/>
                <a:gd name="T4" fmla="*/ 2641 w 10891"/>
                <a:gd name="T5" fmla="*/ 9078 h 12781"/>
                <a:gd name="T6" fmla="*/ 2156 w 10891"/>
                <a:gd name="T7" fmla="*/ 9562 h 12781"/>
                <a:gd name="T8" fmla="*/ 3125 w 10891"/>
                <a:gd name="T9" fmla="*/ 9562 h 12781"/>
                <a:gd name="T10" fmla="*/ 2641 w 10891"/>
                <a:gd name="T11" fmla="*/ 5031 h 12781"/>
                <a:gd name="T12" fmla="*/ 2156 w 10891"/>
                <a:gd name="T13" fmla="*/ 5515 h 12781"/>
                <a:gd name="T14" fmla="*/ 3125 w 10891"/>
                <a:gd name="T15" fmla="*/ 5515 h 12781"/>
                <a:gd name="T16" fmla="*/ 10422 w 10891"/>
                <a:gd name="T17" fmla="*/ 2000 h 12781"/>
                <a:gd name="T18" fmla="*/ 9110 w 10891"/>
                <a:gd name="T19" fmla="*/ 2000 h 12781"/>
                <a:gd name="T20" fmla="*/ 8828 w 10891"/>
                <a:gd name="T21" fmla="*/ 1453 h 12781"/>
                <a:gd name="T22" fmla="*/ 6781 w 10891"/>
                <a:gd name="T23" fmla="*/ 562 h 12781"/>
                <a:gd name="T24" fmla="*/ 4110 w 10891"/>
                <a:gd name="T25" fmla="*/ 562 h 12781"/>
                <a:gd name="T26" fmla="*/ 2078 w 10891"/>
                <a:gd name="T27" fmla="*/ 1453 h 12781"/>
                <a:gd name="T28" fmla="*/ 1781 w 10891"/>
                <a:gd name="T29" fmla="*/ 2000 h 12781"/>
                <a:gd name="T30" fmla="*/ 0 w 10891"/>
                <a:gd name="T31" fmla="*/ 2484 h 12781"/>
                <a:gd name="T32" fmla="*/ 485 w 10891"/>
                <a:gd name="T33" fmla="*/ 12781 h 12781"/>
                <a:gd name="T34" fmla="*/ 10891 w 10891"/>
                <a:gd name="T35" fmla="*/ 12297 h 12781"/>
                <a:gd name="T36" fmla="*/ 10422 w 10891"/>
                <a:gd name="T37" fmla="*/ 2000 h 12781"/>
                <a:gd name="T38" fmla="*/ 5453 w 10891"/>
                <a:gd name="T39" fmla="*/ 718 h 12781"/>
                <a:gd name="T40" fmla="*/ 6391 w 10891"/>
                <a:gd name="T41" fmla="*/ 1453 h 12781"/>
                <a:gd name="T42" fmla="*/ 4672 w 10891"/>
                <a:gd name="T43" fmla="*/ 1109 h 12781"/>
                <a:gd name="T44" fmla="*/ 2516 w 10891"/>
                <a:gd name="T45" fmla="*/ 2172 h 12781"/>
                <a:gd name="T46" fmla="*/ 8391 w 10891"/>
                <a:gd name="T47" fmla="*/ 2797 h 12781"/>
                <a:gd name="T48" fmla="*/ 9938 w 10891"/>
                <a:gd name="T49" fmla="*/ 11797 h 12781"/>
                <a:gd name="T50" fmla="*/ 953 w 10891"/>
                <a:gd name="T51" fmla="*/ 11797 h 12781"/>
                <a:gd name="T52" fmla="*/ 1781 w 10891"/>
                <a:gd name="T53" fmla="*/ 2953 h 12781"/>
                <a:gd name="T54" fmla="*/ 2078 w 10891"/>
                <a:gd name="T55" fmla="*/ 3500 h 12781"/>
                <a:gd name="T56" fmla="*/ 9110 w 10891"/>
                <a:gd name="T57" fmla="*/ 3218 h 12781"/>
                <a:gd name="T58" fmla="*/ 9953 w 10891"/>
                <a:gd name="T59" fmla="*/ 2953 h 12781"/>
                <a:gd name="T60" fmla="*/ 9938 w 10891"/>
                <a:gd name="T61" fmla="*/ 11797 h 12781"/>
                <a:gd name="T62" fmla="*/ 8235 w 10891"/>
                <a:gd name="T63" fmla="*/ 5062 h 12781"/>
                <a:gd name="T64" fmla="*/ 3797 w 10891"/>
                <a:gd name="T65" fmla="*/ 5500 h 12781"/>
                <a:gd name="T66" fmla="*/ 8235 w 10891"/>
                <a:gd name="T67" fmla="*/ 5937 h 12781"/>
                <a:gd name="T68" fmla="*/ 8235 w 10891"/>
                <a:gd name="T69" fmla="*/ 5062 h 12781"/>
                <a:gd name="T70" fmla="*/ 8235 w 10891"/>
                <a:gd name="T71" fmla="*/ 9125 h 12781"/>
                <a:gd name="T72" fmla="*/ 3797 w 10891"/>
                <a:gd name="T73" fmla="*/ 9562 h 12781"/>
                <a:gd name="T74" fmla="*/ 8235 w 10891"/>
                <a:gd name="T75" fmla="*/ 9984 h 12781"/>
                <a:gd name="T76" fmla="*/ 8235 w 10891"/>
                <a:gd name="T77" fmla="*/ 9125 h 12781"/>
                <a:gd name="T78" fmla="*/ 8235 w 10891"/>
                <a:gd name="T79" fmla="*/ 7093 h 12781"/>
                <a:gd name="T80" fmla="*/ 3797 w 10891"/>
                <a:gd name="T81" fmla="*/ 7531 h 12781"/>
                <a:gd name="T82" fmla="*/ 8235 w 10891"/>
                <a:gd name="T83" fmla="*/ 7968 h 12781"/>
                <a:gd name="T84" fmla="*/ 8235 w 10891"/>
                <a:gd name="T85" fmla="*/ 7093 h 127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891" h="12781">
                  <a:moveTo>
                    <a:pt x="2641" y="7047"/>
                  </a:moveTo>
                  <a:cubicBezTo>
                    <a:pt x="2375" y="7047"/>
                    <a:pt x="2156" y="7265"/>
                    <a:pt x="2156" y="7531"/>
                  </a:cubicBezTo>
                  <a:cubicBezTo>
                    <a:pt x="2156" y="7797"/>
                    <a:pt x="2375" y="8015"/>
                    <a:pt x="2641" y="8015"/>
                  </a:cubicBezTo>
                  <a:cubicBezTo>
                    <a:pt x="2906" y="8015"/>
                    <a:pt x="3125" y="7797"/>
                    <a:pt x="3125" y="7531"/>
                  </a:cubicBezTo>
                  <a:cubicBezTo>
                    <a:pt x="3125" y="7265"/>
                    <a:pt x="2906" y="7047"/>
                    <a:pt x="2641" y="7047"/>
                  </a:cubicBezTo>
                  <a:close/>
                  <a:moveTo>
                    <a:pt x="2641" y="9078"/>
                  </a:moveTo>
                  <a:lnTo>
                    <a:pt x="2641" y="9078"/>
                  </a:lnTo>
                  <a:cubicBezTo>
                    <a:pt x="2375" y="9078"/>
                    <a:pt x="2156" y="9297"/>
                    <a:pt x="2156" y="9562"/>
                  </a:cubicBezTo>
                  <a:cubicBezTo>
                    <a:pt x="2156" y="9828"/>
                    <a:pt x="2375" y="10047"/>
                    <a:pt x="2641" y="10047"/>
                  </a:cubicBezTo>
                  <a:cubicBezTo>
                    <a:pt x="2906" y="10047"/>
                    <a:pt x="3125" y="9828"/>
                    <a:pt x="3125" y="9562"/>
                  </a:cubicBezTo>
                  <a:cubicBezTo>
                    <a:pt x="3125" y="9297"/>
                    <a:pt x="2906" y="9078"/>
                    <a:pt x="2641" y="9078"/>
                  </a:cubicBezTo>
                  <a:close/>
                  <a:moveTo>
                    <a:pt x="2641" y="5031"/>
                  </a:moveTo>
                  <a:lnTo>
                    <a:pt x="2641" y="5031"/>
                  </a:lnTo>
                  <a:cubicBezTo>
                    <a:pt x="2375" y="5031"/>
                    <a:pt x="2156" y="5250"/>
                    <a:pt x="2156" y="5515"/>
                  </a:cubicBezTo>
                  <a:cubicBezTo>
                    <a:pt x="2156" y="5781"/>
                    <a:pt x="2375" y="6000"/>
                    <a:pt x="2641" y="6000"/>
                  </a:cubicBezTo>
                  <a:cubicBezTo>
                    <a:pt x="2906" y="6000"/>
                    <a:pt x="3125" y="5781"/>
                    <a:pt x="3125" y="5515"/>
                  </a:cubicBezTo>
                  <a:cubicBezTo>
                    <a:pt x="3125" y="5234"/>
                    <a:pt x="2906" y="5031"/>
                    <a:pt x="2641" y="5031"/>
                  </a:cubicBezTo>
                  <a:close/>
                  <a:moveTo>
                    <a:pt x="10422" y="2000"/>
                  </a:moveTo>
                  <a:lnTo>
                    <a:pt x="10422" y="2000"/>
                  </a:lnTo>
                  <a:lnTo>
                    <a:pt x="9110" y="2000"/>
                  </a:lnTo>
                  <a:lnTo>
                    <a:pt x="9110" y="1734"/>
                  </a:lnTo>
                  <a:cubicBezTo>
                    <a:pt x="9110" y="1578"/>
                    <a:pt x="8985" y="1453"/>
                    <a:pt x="8828" y="1453"/>
                  </a:cubicBezTo>
                  <a:lnTo>
                    <a:pt x="7281" y="1453"/>
                  </a:lnTo>
                  <a:cubicBezTo>
                    <a:pt x="7203" y="1109"/>
                    <a:pt x="7031" y="812"/>
                    <a:pt x="6781" y="562"/>
                  </a:cubicBezTo>
                  <a:cubicBezTo>
                    <a:pt x="6438" y="218"/>
                    <a:pt x="5969" y="0"/>
                    <a:pt x="5438" y="0"/>
                  </a:cubicBezTo>
                  <a:cubicBezTo>
                    <a:pt x="4922" y="0"/>
                    <a:pt x="4453" y="218"/>
                    <a:pt x="4110" y="562"/>
                  </a:cubicBezTo>
                  <a:cubicBezTo>
                    <a:pt x="3875" y="797"/>
                    <a:pt x="3688" y="1093"/>
                    <a:pt x="3610" y="1453"/>
                  </a:cubicBezTo>
                  <a:lnTo>
                    <a:pt x="2078" y="1453"/>
                  </a:lnTo>
                  <a:cubicBezTo>
                    <a:pt x="1922" y="1453"/>
                    <a:pt x="1781" y="1578"/>
                    <a:pt x="1781" y="1734"/>
                  </a:cubicBezTo>
                  <a:lnTo>
                    <a:pt x="1781" y="2000"/>
                  </a:lnTo>
                  <a:lnTo>
                    <a:pt x="485" y="2000"/>
                  </a:lnTo>
                  <a:cubicBezTo>
                    <a:pt x="219" y="2000"/>
                    <a:pt x="0" y="2218"/>
                    <a:pt x="0" y="2484"/>
                  </a:cubicBezTo>
                  <a:lnTo>
                    <a:pt x="0" y="12297"/>
                  </a:lnTo>
                  <a:cubicBezTo>
                    <a:pt x="0" y="12562"/>
                    <a:pt x="219" y="12781"/>
                    <a:pt x="485" y="12781"/>
                  </a:cubicBezTo>
                  <a:lnTo>
                    <a:pt x="10422" y="12781"/>
                  </a:lnTo>
                  <a:cubicBezTo>
                    <a:pt x="10688" y="12781"/>
                    <a:pt x="10891" y="12562"/>
                    <a:pt x="10891" y="12297"/>
                  </a:cubicBezTo>
                  <a:lnTo>
                    <a:pt x="10891" y="2484"/>
                  </a:lnTo>
                  <a:cubicBezTo>
                    <a:pt x="10891" y="2203"/>
                    <a:pt x="10688" y="2000"/>
                    <a:pt x="10422" y="2000"/>
                  </a:cubicBezTo>
                  <a:close/>
                  <a:moveTo>
                    <a:pt x="4672" y="1109"/>
                  </a:moveTo>
                  <a:cubicBezTo>
                    <a:pt x="4906" y="875"/>
                    <a:pt x="5094" y="718"/>
                    <a:pt x="5453" y="718"/>
                  </a:cubicBezTo>
                  <a:cubicBezTo>
                    <a:pt x="5813" y="718"/>
                    <a:pt x="6000" y="859"/>
                    <a:pt x="6235" y="1109"/>
                  </a:cubicBezTo>
                  <a:cubicBezTo>
                    <a:pt x="6360" y="1234"/>
                    <a:pt x="6328" y="1265"/>
                    <a:pt x="6391" y="1453"/>
                  </a:cubicBezTo>
                  <a:lnTo>
                    <a:pt x="4500" y="1453"/>
                  </a:lnTo>
                  <a:cubicBezTo>
                    <a:pt x="4578" y="1265"/>
                    <a:pt x="4531" y="1250"/>
                    <a:pt x="4672" y="1109"/>
                  </a:cubicBezTo>
                  <a:close/>
                  <a:moveTo>
                    <a:pt x="2516" y="2172"/>
                  </a:moveTo>
                  <a:lnTo>
                    <a:pt x="2516" y="2172"/>
                  </a:lnTo>
                  <a:lnTo>
                    <a:pt x="8391" y="2172"/>
                  </a:lnTo>
                  <a:lnTo>
                    <a:pt x="8391" y="2797"/>
                  </a:lnTo>
                  <a:lnTo>
                    <a:pt x="2516" y="2797"/>
                  </a:lnTo>
                  <a:moveTo>
                    <a:pt x="9938" y="11797"/>
                  </a:moveTo>
                  <a:lnTo>
                    <a:pt x="9938" y="11797"/>
                  </a:lnTo>
                  <a:lnTo>
                    <a:pt x="953" y="11797"/>
                  </a:lnTo>
                  <a:lnTo>
                    <a:pt x="953" y="2953"/>
                  </a:lnTo>
                  <a:lnTo>
                    <a:pt x="1781" y="2953"/>
                  </a:lnTo>
                  <a:lnTo>
                    <a:pt x="1781" y="3218"/>
                  </a:lnTo>
                  <a:cubicBezTo>
                    <a:pt x="1781" y="3375"/>
                    <a:pt x="1906" y="3500"/>
                    <a:pt x="2078" y="3500"/>
                  </a:cubicBezTo>
                  <a:lnTo>
                    <a:pt x="8828" y="3500"/>
                  </a:lnTo>
                  <a:cubicBezTo>
                    <a:pt x="8985" y="3500"/>
                    <a:pt x="9110" y="3375"/>
                    <a:pt x="9110" y="3218"/>
                  </a:cubicBezTo>
                  <a:lnTo>
                    <a:pt x="9110" y="2953"/>
                  </a:lnTo>
                  <a:lnTo>
                    <a:pt x="9953" y="2953"/>
                  </a:lnTo>
                  <a:lnTo>
                    <a:pt x="9953" y="11797"/>
                  </a:lnTo>
                  <a:lnTo>
                    <a:pt x="9938" y="11797"/>
                  </a:lnTo>
                  <a:close/>
                  <a:moveTo>
                    <a:pt x="8235" y="5062"/>
                  </a:moveTo>
                  <a:lnTo>
                    <a:pt x="8235" y="5062"/>
                  </a:lnTo>
                  <a:lnTo>
                    <a:pt x="4078" y="5062"/>
                  </a:lnTo>
                  <a:cubicBezTo>
                    <a:pt x="3922" y="5062"/>
                    <a:pt x="3797" y="5343"/>
                    <a:pt x="3797" y="5500"/>
                  </a:cubicBezTo>
                  <a:cubicBezTo>
                    <a:pt x="3797" y="5656"/>
                    <a:pt x="3922" y="5937"/>
                    <a:pt x="4078" y="5937"/>
                  </a:cubicBezTo>
                  <a:lnTo>
                    <a:pt x="8235" y="5937"/>
                  </a:lnTo>
                  <a:cubicBezTo>
                    <a:pt x="8391" y="5937"/>
                    <a:pt x="8531" y="5656"/>
                    <a:pt x="8531" y="5500"/>
                  </a:cubicBezTo>
                  <a:cubicBezTo>
                    <a:pt x="8516" y="5343"/>
                    <a:pt x="8391" y="5062"/>
                    <a:pt x="8235" y="5062"/>
                  </a:cubicBezTo>
                  <a:close/>
                  <a:moveTo>
                    <a:pt x="8235" y="9125"/>
                  </a:moveTo>
                  <a:lnTo>
                    <a:pt x="8235" y="9125"/>
                  </a:lnTo>
                  <a:lnTo>
                    <a:pt x="4078" y="9125"/>
                  </a:lnTo>
                  <a:cubicBezTo>
                    <a:pt x="3922" y="9125"/>
                    <a:pt x="3797" y="9406"/>
                    <a:pt x="3797" y="9562"/>
                  </a:cubicBezTo>
                  <a:cubicBezTo>
                    <a:pt x="3797" y="9718"/>
                    <a:pt x="3922" y="9984"/>
                    <a:pt x="4078" y="9984"/>
                  </a:cubicBezTo>
                  <a:lnTo>
                    <a:pt x="8235" y="9984"/>
                  </a:lnTo>
                  <a:cubicBezTo>
                    <a:pt x="8391" y="9984"/>
                    <a:pt x="8531" y="9718"/>
                    <a:pt x="8531" y="9562"/>
                  </a:cubicBezTo>
                  <a:cubicBezTo>
                    <a:pt x="8516" y="9390"/>
                    <a:pt x="8391" y="9125"/>
                    <a:pt x="8235" y="9125"/>
                  </a:cubicBezTo>
                  <a:close/>
                  <a:moveTo>
                    <a:pt x="8235" y="7093"/>
                  </a:moveTo>
                  <a:lnTo>
                    <a:pt x="8235" y="7093"/>
                  </a:lnTo>
                  <a:lnTo>
                    <a:pt x="4078" y="7093"/>
                  </a:lnTo>
                  <a:cubicBezTo>
                    <a:pt x="3922" y="7093"/>
                    <a:pt x="3797" y="7359"/>
                    <a:pt x="3797" y="7531"/>
                  </a:cubicBezTo>
                  <a:cubicBezTo>
                    <a:pt x="3797" y="7687"/>
                    <a:pt x="3922" y="7968"/>
                    <a:pt x="4078" y="7968"/>
                  </a:cubicBezTo>
                  <a:lnTo>
                    <a:pt x="8235" y="7968"/>
                  </a:lnTo>
                  <a:cubicBezTo>
                    <a:pt x="8391" y="7968"/>
                    <a:pt x="8531" y="7703"/>
                    <a:pt x="8531" y="7531"/>
                  </a:cubicBezTo>
                  <a:cubicBezTo>
                    <a:pt x="8516" y="7375"/>
                    <a:pt x="8391" y="7093"/>
                    <a:pt x="8235" y="709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8" name="PA- 15"/>
          <p:cNvSpPr txBox="1"/>
          <p:nvPr>
            <p:custDataLst>
              <p:tags r:id="rId28"/>
            </p:custDataLst>
          </p:nvPr>
        </p:nvSpPr>
        <p:spPr>
          <a:xfrm>
            <a:off x="1613116" y="4551270"/>
            <a:ext cx="3456384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2060"/>
                </a:solidFill>
              </a:rPr>
              <a:t>設計讓你的輸出觀點更加犀利</a:t>
            </a:r>
            <a:endParaRPr lang="zh-CN" altLang="en-US" dirty="0">
              <a:solidFill>
                <a:srgbClr val="002060"/>
              </a:solidFill>
            </a:endParaRPr>
          </a:p>
        </p:txBody>
      </p:sp>
      <p:sp>
        <p:nvSpPr>
          <p:cNvPr id="41" name="PA- 3"/>
          <p:cNvSpPr/>
          <p:nvPr>
            <p:custDataLst>
              <p:tags r:id="rId29"/>
            </p:custDataLst>
          </p:nvPr>
        </p:nvSpPr>
        <p:spPr>
          <a:xfrm>
            <a:off x="974327" y="4477822"/>
            <a:ext cx="504056" cy="516034"/>
          </a:xfrm>
          <a:prstGeom prst="roundRect">
            <a:avLst>
              <a:gd name="adj" fmla="val 12487"/>
            </a:avLst>
          </a:prstGeom>
          <a:solidFill>
            <a:srgbClr val="3C4EBA"/>
          </a:solidFill>
          <a:ln>
            <a:noFill/>
          </a:ln>
          <a:effectLst>
            <a:outerShdw blurRad="304800" dist="38100" dir="8100000" algn="tr" rotWithShape="0">
              <a:srgbClr val="3C4EBA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9" name="PA-iconfont-1188-763160"/>
          <p:cNvSpPr/>
          <p:nvPr/>
        </p:nvSpPr>
        <p:spPr>
          <a:xfrm>
            <a:off x="1104730" y="4598194"/>
            <a:ext cx="243252" cy="275290"/>
          </a:xfrm>
          <a:custGeom>
            <a:avLst/>
            <a:gdLst>
              <a:gd name="T0" fmla="*/ 7418 w 9048"/>
              <a:gd name="T1" fmla="*/ 0 h 10240"/>
              <a:gd name="T2" fmla="*/ 1629 w 9048"/>
              <a:gd name="T3" fmla="*/ 0 h 10240"/>
              <a:gd name="T4" fmla="*/ 0 w 9048"/>
              <a:gd name="T5" fmla="*/ 1475 h 10240"/>
              <a:gd name="T6" fmla="*/ 0 w 9048"/>
              <a:gd name="T7" fmla="*/ 8765 h 10240"/>
              <a:gd name="T8" fmla="*/ 1629 w 9048"/>
              <a:gd name="T9" fmla="*/ 10240 h 10240"/>
              <a:gd name="T10" fmla="*/ 7418 w 9048"/>
              <a:gd name="T11" fmla="*/ 10240 h 10240"/>
              <a:gd name="T12" fmla="*/ 9048 w 9048"/>
              <a:gd name="T13" fmla="*/ 8765 h 10240"/>
              <a:gd name="T14" fmla="*/ 9048 w 9048"/>
              <a:gd name="T15" fmla="*/ 1475 h 10240"/>
              <a:gd name="T16" fmla="*/ 7418 w 9048"/>
              <a:gd name="T17" fmla="*/ 0 h 10240"/>
              <a:gd name="T18" fmla="*/ 8437 w 9048"/>
              <a:gd name="T19" fmla="*/ 1475 h 10240"/>
              <a:gd name="T20" fmla="*/ 8437 w 9048"/>
              <a:gd name="T21" fmla="*/ 8765 h 10240"/>
              <a:gd name="T22" fmla="*/ 7418 w 9048"/>
              <a:gd name="T23" fmla="*/ 9666 h 10240"/>
              <a:gd name="T24" fmla="*/ 1629 w 9048"/>
              <a:gd name="T25" fmla="*/ 9666 h 10240"/>
              <a:gd name="T26" fmla="*/ 611 w 9048"/>
              <a:gd name="T27" fmla="*/ 8765 h 10240"/>
              <a:gd name="T28" fmla="*/ 611 w 9048"/>
              <a:gd name="T29" fmla="*/ 1475 h 10240"/>
              <a:gd name="T30" fmla="*/ 1629 w 9048"/>
              <a:gd name="T31" fmla="*/ 574 h 10240"/>
              <a:gd name="T32" fmla="*/ 7418 w 9048"/>
              <a:gd name="T33" fmla="*/ 574 h 10240"/>
              <a:gd name="T34" fmla="*/ 8437 w 9048"/>
              <a:gd name="T35" fmla="*/ 1475 h 10240"/>
              <a:gd name="T36" fmla="*/ 6940 w 9048"/>
              <a:gd name="T37" fmla="*/ 1785 h 10240"/>
              <a:gd name="T38" fmla="*/ 4527 w 9048"/>
              <a:gd name="T39" fmla="*/ 4199 h 10240"/>
              <a:gd name="T40" fmla="*/ 2107 w 9048"/>
              <a:gd name="T41" fmla="*/ 1779 h 10240"/>
              <a:gd name="T42" fmla="*/ 1626 w 9048"/>
              <a:gd name="T43" fmla="*/ 1779 h 10240"/>
              <a:gd name="T44" fmla="*/ 1526 w 9048"/>
              <a:gd name="T45" fmla="*/ 2020 h 10240"/>
              <a:gd name="T46" fmla="*/ 1625 w 9048"/>
              <a:gd name="T47" fmla="*/ 2261 h 10240"/>
              <a:gd name="T48" fmla="*/ 3704 w 9048"/>
              <a:gd name="T49" fmla="*/ 4340 h 10240"/>
              <a:gd name="T50" fmla="*/ 2044 w 9048"/>
              <a:gd name="T51" fmla="*/ 4340 h 10240"/>
              <a:gd name="T52" fmla="*/ 1703 w 9048"/>
              <a:gd name="T53" fmla="*/ 4680 h 10240"/>
              <a:gd name="T54" fmla="*/ 2044 w 9048"/>
              <a:gd name="T55" fmla="*/ 5021 h 10240"/>
              <a:gd name="T56" fmla="*/ 4186 w 9048"/>
              <a:gd name="T57" fmla="*/ 5021 h 10240"/>
              <a:gd name="T58" fmla="*/ 4186 w 9048"/>
              <a:gd name="T59" fmla="*/ 5810 h 10240"/>
              <a:gd name="T60" fmla="*/ 2044 w 9048"/>
              <a:gd name="T61" fmla="*/ 5810 h 10240"/>
              <a:gd name="T62" fmla="*/ 1703 w 9048"/>
              <a:gd name="T63" fmla="*/ 6152 h 10240"/>
              <a:gd name="T64" fmla="*/ 2044 w 9048"/>
              <a:gd name="T65" fmla="*/ 6493 h 10240"/>
              <a:gd name="T66" fmla="*/ 4186 w 9048"/>
              <a:gd name="T67" fmla="*/ 6493 h 10240"/>
              <a:gd name="T68" fmla="*/ 4186 w 9048"/>
              <a:gd name="T69" fmla="*/ 8221 h 10240"/>
              <a:gd name="T70" fmla="*/ 4527 w 9048"/>
              <a:gd name="T71" fmla="*/ 8561 h 10240"/>
              <a:gd name="T72" fmla="*/ 4868 w 9048"/>
              <a:gd name="T73" fmla="*/ 8221 h 10240"/>
              <a:gd name="T74" fmla="*/ 4868 w 9048"/>
              <a:gd name="T75" fmla="*/ 6493 h 10240"/>
              <a:gd name="T76" fmla="*/ 7010 w 9048"/>
              <a:gd name="T77" fmla="*/ 6493 h 10240"/>
              <a:gd name="T78" fmla="*/ 7351 w 9048"/>
              <a:gd name="T79" fmla="*/ 6151 h 10240"/>
              <a:gd name="T80" fmla="*/ 7010 w 9048"/>
              <a:gd name="T81" fmla="*/ 5810 h 10240"/>
              <a:gd name="T82" fmla="*/ 4868 w 9048"/>
              <a:gd name="T83" fmla="*/ 5810 h 10240"/>
              <a:gd name="T84" fmla="*/ 4868 w 9048"/>
              <a:gd name="T85" fmla="*/ 5021 h 10240"/>
              <a:gd name="T86" fmla="*/ 7010 w 9048"/>
              <a:gd name="T87" fmla="*/ 5021 h 10240"/>
              <a:gd name="T88" fmla="*/ 7351 w 9048"/>
              <a:gd name="T89" fmla="*/ 4680 h 10240"/>
              <a:gd name="T90" fmla="*/ 7010 w 9048"/>
              <a:gd name="T91" fmla="*/ 4340 h 10240"/>
              <a:gd name="T92" fmla="*/ 5350 w 9048"/>
              <a:gd name="T93" fmla="*/ 4340 h 10240"/>
              <a:gd name="T94" fmla="*/ 7423 w 9048"/>
              <a:gd name="T95" fmla="*/ 2267 h 10240"/>
              <a:gd name="T96" fmla="*/ 7423 w 9048"/>
              <a:gd name="T97" fmla="*/ 1785 h 10240"/>
              <a:gd name="T98" fmla="*/ 6940 w 9048"/>
              <a:gd name="T99" fmla="*/ 1785 h 10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9048" h="10240">
                <a:moveTo>
                  <a:pt x="7418" y="0"/>
                </a:moveTo>
                <a:lnTo>
                  <a:pt x="1629" y="0"/>
                </a:lnTo>
                <a:cubicBezTo>
                  <a:pt x="731" y="0"/>
                  <a:pt x="0" y="662"/>
                  <a:pt x="0" y="1475"/>
                </a:cubicBezTo>
                <a:lnTo>
                  <a:pt x="0" y="8765"/>
                </a:lnTo>
                <a:cubicBezTo>
                  <a:pt x="0" y="9578"/>
                  <a:pt x="731" y="10240"/>
                  <a:pt x="1629" y="10240"/>
                </a:cubicBezTo>
                <a:lnTo>
                  <a:pt x="7418" y="10240"/>
                </a:lnTo>
                <a:cubicBezTo>
                  <a:pt x="8317" y="10240"/>
                  <a:pt x="9048" y="9578"/>
                  <a:pt x="9048" y="8765"/>
                </a:cubicBezTo>
                <a:lnTo>
                  <a:pt x="9048" y="1475"/>
                </a:lnTo>
                <a:cubicBezTo>
                  <a:pt x="9048" y="662"/>
                  <a:pt x="8317" y="0"/>
                  <a:pt x="7418" y="0"/>
                </a:cubicBezTo>
                <a:close/>
                <a:moveTo>
                  <a:pt x="8437" y="1475"/>
                </a:moveTo>
                <a:lnTo>
                  <a:pt x="8437" y="8765"/>
                </a:lnTo>
                <a:cubicBezTo>
                  <a:pt x="8437" y="9262"/>
                  <a:pt x="7980" y="9666"/>
                  <a:pt x="7418" y="9666"/>
                </a:cubicBezTo>
                <a:lnTo>
                  <a:pt x="1629" y="9666"/>
                </a:lnTo>
                <a:cubicBezTo>
                  <a:pt x="1068" y="9666"/>
                  <a:pt x="611" y="9262"/>
                  <a:pt x="611" y="8765"/>
                </a:cubicBezTo>
                <a:lnTo>
                  <a:pt x="611" y="1475"/>
                </a:lnTo>
                <a:cubicBezTo>
                  <a:pt x="611" y="978"/>
                  <a:pt x="1068" y="574"/>
                  <a:pt x="1629" y="574"/>
                </a:cubicBezTo>
                <a:lnTo>
                  <a:pt x="7418" y="574"/>
                </a:lnTo>
                <a:cubicBezTo>
                  <a:pt x="7980" y="574"/>
                  <a:pt x="8437" y="978"/>
                  <a:pt x="8437" y="1475"/>
                </a:cubicBezTo>
                <a:close/>
                <a:moveTo>
                  <a:pt x="6940" y="1785"/>
                </a:moveTo>
                <a:lnTo>
                  <a:pt x="4527" y="4199"/>
                </a:lnTo>
                <a:lnTo>
                  <a:pt x="2107" y="1779"/>
                </a:lnTo>
                <a:cubicBezTo>
                  <a:pt x="1979" y="1649"/>
                  <a:pt x="1753" y="1650"/>
                  <a:pt x="1626" y="1779"/>
                </a:cubicBezTo>
                <a:cubicBezTo>
                  <a:pt x="1561" y="1843"/>
                  <a:pt x="1526" y="1929"/>
                  <a:pt x="1526" y="2020"/>
                </a:cubicBezTo>
                <a:cubicBezTo>
                  <a:pt x="1526" y="2111"/>
                  <a:pt x="1561" y="2196"/>
                  <a:pt x="1625" y="2261"/>
                </a:cubicBezTo>
                <a:lnTo>
                  <a:pt x="3704" y="4340"/>
                </a:lnTo>
                <a:lnTo>
                  <a:pt x="2044" y="4340"/>
                </a:lnTo>
                <a:cubicBezTo>
                  <a:pt x="1856" y="4340"/>
                  <a:pt x="1703" y="4493"/>
                  <a:pt x="1703" y="4680"/>
                </a:cubicBezTo>
                <a:cubicBezTo>
                  <a:pt x="1703" y="4868"/>
                  <a:pt x="1856" y="5021"/>
                  <a:pt x="2044" y="5021"/>
                </a:cubicBezTo>
                <a:lnTo>
                  <a:pt x="4186" y="5021"/>
                </a:lnTo>
                <a:lnTo>
                  <a:pt x="4186" y="5810"/>
                </a:lnTo>
                <a:lnTo>
                  <a:pt x="2044" y="5810"/>
                </a:lnTo>
                <a:cubicBezTo>
                  <a:pt x="1856" y="5810"/>
                  <a:pt x="1703" y="5963"/>
                  <a:pt x="1703" y="6152"/>
                </a:cubicBezTo>
                <a:cubicBezTo>
                  <a:pt x="1703" y="6340"/>
                  <a:pt x="1856" y="6493"/>
                  <a:pt x="2044" y="6493"/>
                </a:cubicBezTo>
                <a:lnTo>
                  <a:pt x="4186" y="6493"/>
                </a:lnTo>
                <a:lnTo>
                  <a:pt x="4186" y="8221"/>
                </a:lnTo>
                <a:cubicBezTo>
                  <a:pt x="4186" y="8408"/>
                  <a:pt x="4339" y="8561"/>
                  <a:pt x="4527" y="8561"/>
                </a:cubicBezTo>
                <a:cubicBezTo>
                  <a:pt x="4715" y="8561"/>
                  <a:pt x="4868" y="8408"/>
                  <a:pt x="4868" y="8221"/>
                </a:cubicBezTo>
                <a:lnTo>
                  <a:pt x="4868" y="6493"/>
                </a:lnTo>
                <a:lnTo>
                  <a:pt x="7010" y="6493"/>
                </a:lnTo>
                <a:cubicBezTo>
                  <a:pt x="7198" y="6493"/>
                  <a:pt x="7351" y="6339"/>
                  <a:pt x="7351" y="6151"/>
                </a:cubicBezTo>
                <a:cubicBezTo>
                  <a:pt x="7351" y="5963"/>
                  <a:pt x="7198" y="5810"/>
                  <a:pt x="7010" y="5810"/>
                </a:cubicBezTo>
                <a:lnTo>
                  <a:pt x="4868" y="5810"/>
                </a:lnTo>
                <a:lnTo>
                  <a:pt x="4868" y="5021"/>
                </a:lnTo>
                <a:lnTo>
                  <a:pt x="7010" y="5021"/>
                </a:lnTo>
                <a:cubicBezTo>
                  <a:pt x="7198" y="5021"/>
                  <a:pt x="7351" y="4868"/>
                  <a:pt x="7351" y="4680"/>
                </a:cubicBezTo>
                <a:cubicBezTo>
                  <a:pt x="7351" y="4493"/>
                  <a:pt x="7198" y="4340"/>
                  <a:pt x="7010" y="4340"/>
                </a:cubicBezTo>
                <a:lnTo>
                  <a:pt x="5350" y="4340"/>
                </a:lnTo>
                <a:lnTo>
                  <a:pt x="7423" y="2267"/>
                </a:lnTo>
                <a:cubicBezTo>
                  <a:pt x="7556" y="2134"/>
                  <a:pt x="7556" y="1918"/>
                  <a:pt x="7423" y="1785"/>
                </a:cubicBezTo>
                <a:cubicBezTo>
                  <a:pt x="7294" y="1655"/>
                  <a:pt x="7067" y="1656"/>
                  <a:pt x="6940" y="178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cxnSp>
        <p:nvCxnSpPr>
          <p:cNvPr id="40" name="PA- 6"/>
          <p:cNvCxnSpPr/>
          <p:nvPr>
            <p:custDataLst>
              <p:tags r:id="rId30"/>
            </p:custDataLst>
          </p:nvPr>
        </p:nvCxnSpPr>
        <p:spPr>
          <a:xfrm>
            <a:off x="983432" y="4263238"/>
            <a:ext cx="1402516" cy="0"/>
          </a:xfrm>
          <a:prstGeom prst="line">
            <a:avLst/>
          </a:prstGeom>
          <a:ln w="25400" cap="rnd">
            <a:solidFill>
              <a:srgbClr val="FD48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PA- 15"/>
          <p:cNvSpPr txBox="1"/>
          <p:nvPr>
            <p:custDataLst>
              <p:tags r:id="rId31"/>
            </p:custDataLst>
          </p:nvPr>
        </p:nvSpPr>
        <p:spPr>
          <a:xfrm>
            <a:off x="1613116" y="5506694"/>
            <a:ext cx="3456384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2060"/>
                </a:solidFill>
              </a:rPr>
              <a:t>設計讓你的輸出觀點更加犀利</a:t>
            </a:r>
            <a:endParaRPr lang="zh-CN" altLang="en-US" dirty="0">
              <a:solidFill>
                <a:srgbClr val="002060"/>
              </a:solidFill>
            </a:endParaRPr>
          </a:p>
        </p:txBody>
      </p:sp>
      <p:sp>
        <p:nvSpPr>
          <p:cNvPr id="47" name="PA- 3"/>
          <p:cNvSpPr/>
          <p:nvPr>
            <p:custDataLst>
              <p:tags r:id="rId32"/>
            </p:custDataLst>
          </p:nvPr>
        </p:nvSpPr>
        <p:spPr>
          <a:xfrm>
            <a:off x="974327" y="5433246"/>
            <a:ext cx="504056" cy="516034"/>
          </a:xfrm>
          <a:prstGeom prst="roundRect">
            <a:avLst>
              <a:gd name="adj" fmla="val 12487"/>
            </a:avLst>
          </a:prstGeom>
          <a:solidFill>
            <a:srgbClr val="3C4EBA"/>
          </a:solidFill>
          <a:ln>
            <a:noFill/>
          </a:ln>
          <a:effectLst>
            <a:outerShdw blurRad="304800" dist="38100" dir="8100000" algn="tr" rotWithShape="0">
              <a:srgbClr val="3C4EBA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0" name="PA-iconfont-1188-763160"/>
          <p:cNvSpPr/>
          <p:nvPr/>
        </p:nvSpPr>
        <p:spPr>
          <a:xfrm>
            <a:off x="1103837" y="5553618"/>
            <a:ext cx="245038" cy="275290"/>
          </a:xfrm>
          <a:custGeom>
            <a:avLst/>
            <a:gdLst>
              <a:gd name="connsiteX0" fmla="*/ 209477 w 380929"/>
              <a:gd name="connsiteY0" fmla="*/ 99510 h 427957"/>
              <a:gd name="connsiteX1" fmla="*/ 214192 w 380929"/>
              <a:gd name="connsiteY1" fmla="*/ 116797 h 427957"/>
              <a:gd name="connsiteX2" fmla="*/ 170520 w 380929"/>
              <a:gd name="connsiteY2" fmla="*/ 192378 h 427957"/>
              <a:gd name="connsiteX3" fmla="*/ 228861 w 380929"/>
              <a:gd name="connsiteY3" fmla="*/ 219572 h 427957"/>
              <a:gd name="connsiteX4" fmla="*/ 235767 w 380929"/>
              <a:gd name="connsiteY4" fmla="*/ 237955 h 427957"/>
              <a:gd name="connsiteX5" fmla="*/ 184950 w 380929"/>
              <a:gd name="connsiteY5" fmla="*/ 325918 h 427957"/>
              <a:gd name="connsiteX6" fmla="*/ 167662 w 380929"/>
              <a:gd name="connsiteY6" fmla="*/ 330537 h 427957"/>
              <a:gd name="connsiteX7" fmla="*/ 162947 w 380929"/>
              <a:gd name="connsiteY7" fmla="*/ 313250 h 427957"/>
              <a:gd name="connsiteX8" fmla="*/ 206788 w 380929"/>
              <a:gd name="connsiteY8" fmla="*/ 237326 h 427957"/>
              <a:gd name="connsiteX9" fmla="*/ 206810 w 380929"/>
              <a:gd name="connsiteY9" fmla="*/ 237336 h 427957"/>
              <a:gd name="connsiteX10" fmla="*/ 206810 w 380929"/>
              <a:gd name="connsiteY10" fmla="*/ 237288 h 427957"/>
              <a:gd name="connsiteX11" fmla="*/ 206788 w 380929"/>
              <a:gd name="connsiteY11" fmla="*/ 237326 h 427957"/>
              <a:gd name="connsiteX12" fmla="*/ 150326 w 380929"/>
              <a:gd name="connsiteY12" fmla="*/ 210999 h 427957"/>
              <a:gd name="connsiteX13" fmla="*/ 141373 w 380929"/>
              <a:gd name="connsiteY13" fmla="*/ 192092 h 427957"/>
              <a:gd name="connsiteX14" fmla="*/ 192189 w 380929"/>
              <a:gd name="connsiteY14" fmla="*/ 104082 h 427957"/>
              <a:gd name="connsiteX15" fmla="*/ 209477 w 380929"/>
              <a:gd name="connsiteY15" fmla="*/ 99510 h 427957"/>
              <a:gd name="connsiteX16" fmla="*/ 184179 w 380929"/>
              <a:gd name="connsiteY16" fmla="*/ 27087 h 427957"/>
              <a:gd name="connsiteX17" fmla="*/ 31808 w 380929"/>
              <a:gd name="connsiteY17" fmla="*/ 114196 h 427957"/>
              <a:gd name="connsiteX18" fmla="*/ 25379 w 380929"/>
              <a:gd name="connsiteY18" fmla="*/ 125197 h 427957"/>
              <a:gd name="connsiteX19" fmla="*/ 25379 w 380929"/>
              <a:gd name="connsiteY19" fmla="*/ 212067 h 427957"/>
              <a:gd name="connsiteX20" fmla="*/ 190465 w 380929"/>
              <a:gd name="connsiteY20" fmla="*/ 402572 h 427957"/>
              <a:gd name="connsiteX21" fmla="*/ 355550 w 380929"/>
              <a:gd name="connsiteY21" fmla="*/ 212067 h 427957"/>
              <a:gd name="connsiteX22" fmla="*/ 355550 w 380929"/>
              <a:gd name="connsiteY22" fmla="*/ 125197 h 427957"/>
              <a:gd name="connsiteX23" fmla="*/ 349122 w 380929"/>
              <a:gd name="connsiteY23" fmla="*/ 114196 h 427957"/>
              <a:gd name="connsiteX24" fmla="*/ 196750 w 380929"/>
              <a:gd name="connsiteY24" fmla="*/ 27087 h 427957"/>
              <a:gd name="connsiteX25" fmla="*/ 184179 w 380929"/>
              <a:gd name="connsiteY25" fmla="*/ 27087 h 427957"/>
              <a:gd name="connsiteX26" fmla="*/ 190465 w 380929"/>
              <a:gd name="connsiteY26" fmla="*/ 0 h 427957"/>
              <a:gd name="connsiteX27" fmla="*/ 209368 w 380929"/>
              <a:gd name="connsiteY27" fmla="*/ 5036 h 427957"/>
              <a:gd name="connsiteX28" fmla="*/ 361740 w 380929"/>
              <a:gd name="connsiteY28" fmla="*/ 92145 h 427957"/>
              <a:gd name="connsiteX29" fmla="*/ 380929 w 380929"/>
              <a:gd name="connsiteY29" fmla="*/ 125197 h 427957"/>
              <a:gd name="connsiteX30" fmla="*/ 380929 w 380929"/>
              <a:gd name="connsiteY30" fmla="*/ 212067 h 427957"/>
              <a:gd name="connsiteX31" fmla="*/ 190465 w 380929"/>
              <a:gd name="connsiteY31" fmla="*/ 427957 h 427957"/>
              <a:gd name="connsiteX32" fmla="*/ 0 w 380929"/>
              <a:gd name="connsiteY32" fmla="*/ 212067 h 427957"/>
              <a:gd name="connsiteX33" fmla="*/ 0 w 380929"/>
              <a:gd name="connsiteY33" fmla="*/ 125197 h 427957"/>
              <a:gd name="connsiteX34" fmla="*/ 19189 w 380929"/>
              <a:gd name="connsiteY34" fmla="*/ 92145 h 427957"/>
              <a:gd name="connsiteX35" fmla="*/ 171561 w 380929"/>
              <a:gd name="connsiteY35" fmla="*/ 5036 h 427957"/>
              <a:gd name="connsiteX36" fmla="*/ 190465 w 380929"/>
              <a:gd name="connsiteY36" fmla="*/ 0 h 427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80929" h="427957">
                <a:moveTo>
                  <a:pt x="209477" y="99510"/>
                </a:moveTo>
                <a:cubicBezTo>
                  <a:pt x="215526" y="103034"/>
                  <a:pt x="217621" y="110749"/>
                  <a:pt x="214192" y="116797"/>
                </a:cubicBezTo>
                <a:lnTo>
                  <a:pt x="170520" y="192378"/>
                </a:lnTo>
                <a:lnTo>
                  <a:pt x="228861" y="219572"/>
                </a:lnTo>
                <a:cubicBezTo>
                  <a:pt x="236481" y="222143"/>
                  <a:pt x="239767" y="231049"/>
                  <a:pt x="235767" y="237955"/>
                </a:cubicBezTo>
                <a:lnTo>
                  <a:pt x="184950" y="325918"/>
                </a:lnTo>
                <a:cubicBezTo>
                  <a:pt x="181426" y="331966"/>
                  <a:pt x="173711" y="334014"/>
                  <a:pt x="167662" y="330537"/>
                </a:cubicBezTo>
                <a:cubicBezTo>
                  <a:pt x="161614" y="327013"/>
                  <a:pt x="159518" y="319298"/>
                  <a:pt x="162947" y="313250"/>
                </a:cubicBezTo>
                <a:lnTo>
                  <a:pt x="206788" y="237326"/>
                </a:lnTo>
                <a:lnTo>
                  <a:pt x="206810" y="237336"/>
                </a:lnTo>
                <a:lnTo>
                  <a:pt x="206810" y="237288"/>
                </a:lnTo>
                <a:lnTo>
                  <a:pt x="206788" y="237326"/>
                </a:lnTo>
                <a:lnTo>
                  <a:pt x="150326" y="210999"/>
                </a:lnTo>
                <a:cubicBezTo>
                  <a:pt x="141563" y="209570"/>
                  <a:pt x="136896" y="199760"/>
                  <a:pt x="141373" y="192092"/>
                </a:cubicBezTo>
                <a:lnTo>
                  <a:pt x="192189" y="104082"/>
                </a:lnTo>
                <a:cubicBezTo>
                  <a:pt x="195714" y="98081"/>
                  <a:pt x="203429" y="96033"/>
                  <a:pt x="209477" y="99510"/>
                </a:cubicBezTo>
                <a:close/>
                <a:moveTo>
                  <a:pt x="184179" y="27087"/>
                </a:moveTo>
                <a:lnTo>
                  <a:pt x="31808" y="114196"/>
                </a:lnTo>
                <a:cubicBezTo>
                  <a:pt x="27855" y="116434"/>
                  <a:pt x="25379" y="120625"/>
                  <a:pt x="25379" y="125197"/>
                </a:cubicBezTo>
                <a:lnTo>
                  <a:pt x="25379" y="212067"/>
                </a:lnTo>
                <a:cubicBezTo>
                  <a:pt x="25379" y="312178"/>
                  <a:pt x="100708" y="402572"/>
                  <a:pt x="190465" y="402572"/>
                </a:cubicBezTo>
                <a:cubicBezTo>
                  <a:pt x="280221" y="402572"/>
                  <a:pt x="355550" y="312178"/>
                  <a:pt x="355550" y="212067"/>
                </a:cubicBezTo>
                <a:lnTo>
                  <a:pt x="355550" y="125197"/>
                </a:lnTo>
                <a:cubicBezTo>
                  <a:pt x="355550" y="120625"/>
                  <a:pt x="353074" y="116434"/>
                  <a:pt x="349122" y="114196"/>
                </a:cubicBezTo>
                <a:lnTo>
                  <a:pt x="196750" y="27087"/>
                </a:lnTo>
                <a:cubicBezTo>
                  <a:pt x="192845" y="24849"/>
                  <a:pt x="188084" y="24849"/>
                  <a:pt x="184179" y="27087"/>
                </a:cubicBezTo>
                <a:close/>
                <a:moveTo>
                  <a:pt x="190465" y="0"/>
                </a:moveTo>
                <a:cubicBezTo>
                  <a:pt x="196988" y="0"/>
                  <a:pt x="203511" y="1679"/>
                  <a:pt x="209368" y="5036"/>
                </a:cubicBezTo>
                <a:lnTo>
                  <a:pt x="361740" y="92145"/>
                </a:lnTo>
                <a:cubicBezTo>
                  <a:pt x="373596" y="98908"/>
                  <a:pt x="380929" y="111528"/>
                  <a:pt x="380929" y="125197"/>
                </a:cubicBezTo>
                <a:lnTo>
                  <a:pt x="380929" y="212067"/>
                </a:lnTo>
                <a:cubicBezTo>
                  <a:pt x="380929" y="325323"/>
                  <a:pt x="295411" y="427957"/>
                  <a:pt x="190465" y="427957"/>
                </a:cubicBezTo>
                <a:cubicBezTo>
                  <a:pt x="85518" y="427957"/>
                  <a:pt x="0" y="325323"/>
                  <a:pt x="0" y="212067"/>
                </a:cubicBezTo>
                <a:lnTo>
                  <a:pt x="0" y="125197"/>
                </a:lnTo>
                <a:cubicBezTo>
                  <a:pt x="0" y="111528"/>
                  <a:pt x="7333" y="98908"/>
                  <a:pt x="19189" y="92145"/>
                </a:cubicBezTo>
                <a:lnTo>
                  <a:pt x="171561" y="5036"/>
                </a:lnTo>
                <a:cubicBezTo>
                  <a:pt x="177418" y="1679"/>
                  <a:pt x="183941" y="0"/>
                  <a:pt x="1904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cxnSp>
        <p:nvCxnSpPr>
          <p:cNvPr id="46" name="PA- 6"/>
          <p:cNvCxnSpPr/>
          <p:nvPr>
            <p:custDataLst>
              <p:tags r:id="rId33"/>
            </p:custDataLst>
          </p:nvPr>
        </p:nvCxnSpPr>
        <p:spPr>
          <a:xfrm>
            <a:off x="983432" y="5218662"/>
            <a:ext cx="1402516" cy="0"/>
          </a:xfrm>
          <a:prstGeom prst="line">
            <a:avLst/>
          </a:prstGeom>
          <a:ln w="25400" cap="rnd">
            <a:solidFill>
              <a:srgbClr val="596A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34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A-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4927"/>
            <a:ext cx="12192000" cy="6833615"/>
          </a:xfrm>
          <a:prstGeom prst="rect">
            <a:avLst/>
          </a:prstGeom>
        </p:spPr>
      </p:pic>
      <p:sp>
        <p:nvSpPr>
          <p:cNvPr id="15" name="PA- 14"/>
          <p:cNvSpPr txBox="1"/>
          <p:nvPr>
            <p:custDataLst>
              <p:tags r:id="rId3"/>
            </p:custDataLst>
          </p:nvPr>
        </p:nvSpPr>
        <p:spPr>
          <a:xfrm>
            <a:off x="779424" y="1484784"/>
            <a:ext cx="2207983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工作進度展示</a:t>
            </a:r>
            <a:endParaRPr lang="zh-CN" altLang="en-US" sz="2400" dirty="0">
              <a:solidFill>
                <a:srgbClr val="3C4EBA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2" name="PA- 3"/>
          <p:cNvSpPr/>
          <p:nvPr>
            <p:custDataLst>
              <p:tags r:id="rId4"/>
            </p:custDataLst>
          </p:nvPr>
        </p:nvSpPr>
        <p:spPr>
          <a:xfrm flipV="1">
            <a:off x="0" y="0"/>
            <a:ext cx="12192000" cy="887158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bg1">
              <a:alpha val="33000"/>
            </a:schemeClr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" name="PA- 3"/>
          <p:cNvSpPr/>
          <p:nvPr>
            <p:custDataLst>
              <p:tags r:id="rId5"/>
            </p:custDataLst>
          </p:nvPr>
        </p:nvSpPr>
        <p:spPr>
          <a:xfrm flipV="1">
            <a:off x="59668" y="0"/>
            <a:ext cx="12072664" cy="764704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bg1"/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PA- 6"/>
          <p:cNvSpPr txBox="1"/>
          <p:nvPr>
            <p:custDataLst>
              <p:tags r:id="rId6"/>
            </p:custDataLst>
          </p:nvPr>
        </p:nvSpPr>
        <p:spPr>
          <a:xfrm>
            <a:off x="504406" y="251937"/>
            <a:ext cx="328733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請在此輸入標題</a:t>
            </a:r>
            <a:endParaRPr lang="zh-CN" altLang="en-US" sz="3200" dirty="0">
              <a:solidFill>
                <a:srgbClr val="3C4EBA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8" name="PA- 3"/>
          <p:cNvSpPr/>
          <p:nvPr>
            <p:custDataLst>
              <p:tags r:id="rId7"/>
            </p:custDataLst>
          </p:nvPr>
        </p:nvSpPr>
        <p:spPr>
          <a:xfrm>
            <a:off x="10704698" y="181320"/>
            <a:ext cx="1009566" cy="583384"/>
          </a:xfrm>
          <a:prstGeom prst="roundRect">
            <a:avLst>
              <a:gd name="adj" fmla="val 16426"/>
            </a:avLst>
          </a:prstGeom>
          <a:solidFill>
            <a:srgbClr val="596AC9"/>
          </a:solidFill>
          <a:ln>
            <a:noFill/>
          </a:ln>
          <a:effectLst>
            <a:outerShdw blurRad="304800" dist="101600" dir="2700000" algn="t" rotWithShape="0">
              <a:srgbClr val="3C4EBA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" name="PA- 27"/>
          <p:cNvSpPr txBox="1"/>
          <p:nvPr>
            <p:custDataLst>
              <p:tags r:id="rId8"/>
            </p:custDataLst>
          </p:nvPr>
        </p:nvSpPr>
        <p:spPr>
          <a:xfrm>
            <a:off x="10858189" y="225872"/>
            <a:ext cx="7025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>
                <a:solidFill>
                  <a:schemeClr val="bg1"/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YOUR LOGO</a:t>
            </a:r>
            <a:endParaRPr lang="zh-CN" altLang="en-US" sz="1200" dirty="0">
              <a:solidFill>
                <a:schemeClr val="bg1"/>
              </a:solidFill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sp>
        <p:nvSpPr>
          <p:cNvPr id="40" name="PA- 39"/>
          <p:cNvSpPr/>
          <p:nvPr>
            <p:custDataLst>
              <p:tags r:id="rId9"/>
            </p:custDataLst>
          </p:nvPr>
        </p:nvSpPr>
        <p:spPr>
          <a:xfrm>
            <a:off x="872038" y="2021412"/>
            <a:ext cx="1767577" cy="45719"/>
          </a:xfrm>
          <a:prstGeom prst="roundRect">
            <a:avLst>
              <a:gd name="adj" fmla="val 23685"/>
            </a:avLst>
          </a:prstGeom>
          <a:solidFill>
            <a:srgbClr val="3C4E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3" name="PA- 3"/>
          <p:cNvSpPr/>
          <p:nvPr>
            <p:custDataLst>
              <p:tags r:id="rId10"/>
            </p:custDataLst>
          </p:nvPr>
        </p:nvSpPr>
        <p:spPr>
          <a:xfrm>
            <a:off x="2312151" y="2840147"/>
            <a:ext cx="1313279" cy="2084904"/>
          </a:xfrm>
          <a:prstGeom prst="roundRect">
            <a:avLst>
              <a:gd name="adj" fmla="val 10502"/>
            </a:avLst>
          </a:prstGeom>
          <a:solidFill>
            <a:schemeClr val="bg1">
              <a:alpha val="33000"/>
            </a:schemeClr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5" name="PA- 3"/>
          <p:cNvSpPr/>
          <p:nvPr>
            <p:custDataLst>
              <p:tags r:id="rId11"/>
            </p:custDataLst>
          </p:nvPr>
        </p:nvSpPr>
        <p:spPr>
          <a:xfrm>
            <a:off x="3772027" y="2840147"/>
            <a:ext cx="1313279" cy="2084904"/>
          </a:xfrm>
          <a:prstGeom prst="roundRect">
            <a:avLst>
              <a:gd name="adj" fmla="val 10502"/>
            </a:avLst>
          </a:prstGeom>
          <a:solidFill>
            <a:schemeClr val="bg1">
              <a:alpha val="33000"/>
            </a:schemeClr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" name="PA- 3"/>
          <p:cNvSpPr/>
          <p:nvPr>
            <p:custDataLst>
              <p:tags r:id="rId12"/>
            </p:custDataLst>
          </p:nvPr>
        </p:nvSpPr>
        <p:spPr>
          <a:xfrm>
            <a:off x="852275" y="2840147"/>
            <a:ext cx="1313279" cy="2084904"/>
          </a:xfrm>
          <a:prstGeom prst="roundRect">
            <a:avLst>
              <a:gd name="adj" fmla="val 10502"/>
            </a:avLst>
          </a:prstGeom>
          <a:solidFill>
            <a:schemeClr val="bg1">
              <a:alpha val="33000"/>
            </a:schemeClr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1" name="PA- 10"/>
          <p:cNvSpPr/>
          <p:nvPr>
            <p:custDataLst>
              <p:tags r:id="rId13"/>
            </p:custDataLst>
          </p:nvPr>
        </p:nvSpPr>
        <p:spPr>
          <a:xfrm>
            <a:off x="896846" y="2882415"/>
            <a:ext cx="1224136" cy="2000368"/>
          </a:xfrm>
          <a:prstGeom prst="roundRect">
            <a:avLst>
              <a:gd name="adj" fmla="val 12247"/>
            </a:avLst>
          </a:prstGeom>
          <a:solidFill>
            <a:schemeClr val="bg1"/>
          </a:solidFill>
          <a:ln>
            <a:noFill/>
          </a:ln>
          <a:effectLst>
            <a:outerShdw blurRad="304800" dist="38100" dir="8100000" algn="tr" rotWithShape="0">
              <a:srgbClr val="3C4EBA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PA- 11"/>
          <p:cNvSpPr/>
          <p:nvPr>
            <p:custDataLst>
              <p:tags r:id="rId14"/>
            </p:custDataLst>
          </p:nvPr>
        </p:nvSpPr>
        <p:spPr>
          <a:xfrm>
            <a:off x="2363334" y="2882415"/>
            <a:ext cx="1224136" cy="2000368"/>
          </a:xfrm>
          <a:prstGeom prst="roundRect">
            <a:avLst>
              <a:gd name="adj" fmla="val 12247"/>
            </a:avLst>
          </a:prstGeom>
          <a:solidFill>
            <a:schemeClr val="bg1"/>
          </a:solidFill>
          <a:ln>
            <a:noFill/>
          </a:ln>
          <a:effectLst>
            <a:outerShdw blurRad="304800" dist="38100" dir="8100000" algn="tr" rotWithShape="0">
              <a:srgbClr val="3C4EBA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PA- 12"/>
          <p:cNvSpPr/>
          <p:nvPr>
            <p:custDataLst>
              <p:tags r:id="rId15"/>
            </p:custDataLst>
          </p:nvPr>
        </p:nvSpPr>
        <p:spPr>
          <a:xfrm>
            <a:off x="3833623" y="2882415"/>
            <a:ext cx="1224136" cy="2000368"/>
          </a:xfrm>
          <a:prstGeom prst="roundRect">
            <a:avLst>
              <a:gd name="adj" fmla="val 12247"/>
            </a:avLst>
          </a:prstGeom>
          <a:solidFill>
            <a:srgbClr val="FD4839"/>
          </a:solidFill>
          <a:ln>
            <a:noFill/>
          </a:ln>
          <a:effectLst>
            <a:outerShdw blurRad="304800" dist="38100" dir="8100000" algn="tr" rotWithShape="0">
              <a:srgbClr val="3C4EBA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PA- 3"/>
          <p:cNvSpPr/>
          <p:nvPr>
            <p:custDataLst>
              <p:tags r:id="rId16"/>
            </p:custDataLst>
          </p:nvPr>
        </p:nvSpPr>
        <p:spPr>
          <a:xfrm>
            <a:off x="5231904" y="2840147"/>
            <a:ext cx="1338365" cy="2084904"/>
          </a:xfrm>
          <a:prstGeom prst="roundRect">
            <a:avLst>
              <a:gd name="adj" fmla="val 10502"/>
            </a:avLst>
          </a:prstGeom>
          <a:solidFill>
            <a:schemeClr val="bg1">
              <a:alpha val="33000"/>
            </a:schemeClr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4" name="PA- 13"/>
          <p:cNvSpPr/>
          <p:nvPr>
            <p:custDataLst>
              <p:tags r:id="rId17"/>
            </p:custDataLst>
          </p:nvPr>
        </p:nvSpPr>
        <p:spPr>
          <a:xfrm>
            <a:off x="5289018" y="2882415"/>
            <a:ext cx="1224136" cy="2000368"/>
          </a:xfrm>
          <a:prstGeom prst="roundRect">
            <a:avLst>
              <a:gd name="adj" fmla="val 12247"/>
            </a:avLst>
          </a:prstGeom>
          <a:solidFill>
            <a:schemeClr val="bg1"/>
          </a:solidFill>
          <a:ln>
            <a:noFill/>
          </a:ln>
          <a:effectLst>
            <a:outerShdw blurRad="304800" dist="38100" dir="8100000" algn="tr" rotWithShape="0">
              <a:srgbClr val="3C4EBA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PA- 16"/>
          <p:cNvSpPr txBox="1"/>
          <p:nvPr>
            <p:custDataLst>
              <p:tags r:id="rId18"/>
            </p:custDataLst>
          </p:nvPr>
        </p:nvSpPr>
        <p:spPr>
          <a:xfrm>
            <a:off x="872038" y="3645024"/>
            <a:ext cx="12661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3C4EBA"/>
                </a:solidFill>
              </a:rPr>
              <a:t>溝通</a:t>
            </a:r>
            <a:endParaRPr lang="zh-CN" altLang="en-US" sz="2000" b="1" dirty="0">
              <a:solidFill>
                <a:srgbClr val="3C4EBA"/>
              </a:solidFill>
            </a:endParaRPr>
          </a:p>
        </p:txBody>
      </p:sp>
      <p:sp>
        <p:nvSpPr>
          <p:cNvPr id="18" name="PA- 17"/>
          <p:cNvSpPr txBox="1"/>
          <p:nvPr>
            <p:custDataLst>
              <p:tags r:id="rId19"/>
            </p:custDataLst>
          </p:nvPr>
        </p:nvSpPr>
        <p:spPr>
          <a:xfrm>
            <a:off x="893045" y="4381788"/>
            <a:ext cx="113919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3C4EBA"/>
                </a:solidFill>
              </a:rPr>
              <a:t>100%</a:t>
            </a:r>
            <a:endParaRPr lang="zh-CN" altLang="en-US" sz="2400" dirty="0">
              <a:solidFill>
                <a:srgbClr val="3C4EBA"/>
              </a:solidFill>
            </a:endParaRPr>
          </a:p>
        </p:txBody>
      </p:sp>
      <p:sp>
        <p:nvSpPr>
          <p:cNvPr id="19" name="PA-chat_319057"/>
          <p:cNvSpPr/>
          <p:nvPr>
            <p:custDataLst>
              <p:tags r:id="rId20"/>
            </p:custDataLst>
          </p:nvPr>
        </p:nvSpPr>
        <p:spPr>
          <a:xfrm>
            <a:off x="1015165" y="3029418"/>
            <a:ext cx="472323" cy="432316"/>
          </a:xfrm>
          <a:custGeom>
            <a:avLst/>
            <a:gdLst>
              <a:gd name="connsiteX0" fmla="*/ 325000 h 606722"/>
              <a:gd name="connsiteY0" fmla="*/ 325000 h 606722"/>
              <a:gd name="connsiteX1" fmla="*/ 325000 h 606722"/>
              <a:gd name="connsiteY1" fmla="*/ 325000 h 606722"/>
              <a:gd name="connsiteX2" fmla="*/ 325000 h 606722"/>
              <a:gd name="connsiteY2" fmla="*/ 325000 h 606722"/>
              <a:gd name="connsiteX3" fmla="*/ 325000 h 606722"/>
              <a:gd name="connsiteY3" fmla="*/ 325000 h 606722"/>
              <a:gd name="connsiteX4" fmla="*/ 325000 h 606722"/>
              <a:gd name="connsiteY4" fmla="*/ 325000 h 606722"/>
              <a:gd name="connsiteX5" fmla="*/ 325000 h 606722"/>
              <a:gd name="connsiteY5" fmla="*/ 325000 h 606722"/>
              <a:gd name="connsiteX6" fmla="*/ 325000 h 606722"/>
              <a:gd name="connsiteY6" fmla="*/ 325000 h 606722"/>
              <a:gd name="connsiteX7" fmla="*/ 325000 h 606722"/>
              <a:gd name="connsiteY7" fmla="*/ 325000 h 606722"/>
              <a:gd name="connsiteX8" fmla="*/ 325000 h 606722"/>
              <a:gd name="connsiteY8" fmla="*/ 325000 h 606722"/>
              <a:gd name="connsiteX9" fmla="*/ 325000 h 606722"/>
              <a:gd name="connsiteY9" fmla="*/ 325000 h 606722"/>
              <a:gd name="connsiteX10" fmla="*/ 325000 h 606722"/>
              <a:gd name="connsiteY10" fmla="*/ 325000 h 606722"/>
              <a:gd name="connsiteX11" fmla="*/ 325000 h 606722"/>
              <a:gd name="connsiteY11" fmla="*/ 325000 h 606722"/>
              <a:gd name="connsiteX12" fmla="*/ 325000 h 606722"/>
              <a:gd name="connsiteY12" fmla="*/ 325000 h 606722"/>
              <a:gd name="connsiteX13" fmla="*/ 325000 h 606722"/>
              <a:gd name="connsiteY13" fmla="*/ 325000 h 606722"/>
              <a:gd name="connsiteX14" fmla="*/ 325000 h 606722"/>
              <a:gd name="connsiteY14" fmla="*/ 325000 h 606722"/>
              <a:gd name="connsiteX15" fmla="*/ 325000 h 606722"/>
              <a:gd name="connsiteY15" fmla="*/ 325000 h 606722"/>
              <a:gd name="connsiteX16" fmla="*/ 325000 h 606722"/>
              <a:gd name="connsiteY16" fmla="*/ 325000 h 606722"/>
              <a:gd name="connsiteX17" fmla="*/ 325000 h 606722"/>
              <a:gd name="connsiteY17" fmla="*/ 325000 h 606722"/>
              <a:gd name="connsiteX18" fmla="*/ 325000 h 606722"/>
              <a:gd name="connsiteY18" fmla="*/ 325000 h 606722"/>
              <a:gd name="connsiteX19" fmla="*/ 325000 h 606722"/>
              <a:gd name="connsiteY19" fmla="*/ 325000 h 606722"/>
              <a:gd name="connsiteX20" fmla="*/ 325000 h 606722"/>
              <a:gd name="connsiteY20" fmla="*/ 325000 h 606722"/>
              <a:gd name="connsiteX21" fmla="*/ 325000 h 606722"/>
              <a:gd name="connsiteY21" fmla="*/ 325000 h 606722"/>
              <a:gd name="connsiteX22" fmla="*/ 325000 h 606722"/>
              <a:gd name="connsiteY22" fmla="*/ 325000 h 606722"/>
              <a:gd name="connsiteX23" fmla="*/ 325000 h 606722"/>
              <a:gd name="connsiteY23" fmla="*/ 325000 h 606722"/>
              <a:gd name="connsiteX24" fmla="*/ 325000 h 606722"/>
              <a:gd name="connsiteY24" fmla="*/ 325000 h 606722"/>
              <a:gd name="connsiteX25" fmla="*/ 325000 h 606722"/>
              <a:gd name="connsiteY25" fmla="*/ 325000 h 606722"/>
              <a:gd name="connsiteX26" fmla="*/ 325000 h 606722"/>
              <a:gd name="connsiteY26" fmla="*/ 325000 h 606722"/>
              <a:gd name="connsiteX27" fmla="*/ 325000 h 606722"/>
              <a:gd name="connsiteY27" fmla="*/ 325000 h 606722"/>
              <a:gd name="connsiteX28" fmla="*/ 325000 h 606722"/>
              <a:gd name="connsiteY28" fmla="*/ 325000 h 606722"/>
              <a:gd name="connsiteX29" fmla="*/ 325000 h 606722"/>
              <a:gd name="connsiteY29" fmla="*/ 325000 h 606722"/>
              <a:gd name="connsiteX30" fmla="*/ 325000 h 606722"/>
              <a:gd name="connsiteY30" fmla="*/ 325000 h 606722"/>
              <a:gd name="connsiteX31" fmla="*/ 325000 h 606722"/>
              <a:gd name="connsiteY31" fmla="*/ 325000 h 606722"/>
              <a:gd name="connsiteX32" fmla="*/ 325000 h 606722"/>
              <a:gd name="connsiteY32" fmla="*/ 325000 h 606722"/>
              <a:gd name="connsiteX33" fmla="*/ 325000 h 606722"/>
              <a:gd name="connsiteY33" fmla="*/ 325000 h 606722"/>
              <a:gd name="connsiteX34" fmla="*/ 325000 h 606722"/>
              <a:gd name="connsiteY34" fmla="*/ 325000 h 606722"/>
              <a:gd name="connsiteX35" fmla="*/ 325000 h 606722"/>
              <a:gd name="connsiteY35" fmla="*/ 325000 h 606722"/>
              <a:gd name="connsiteX36" fmla="*/ 325000 h 606722"/>
              <a:gd name="connsiteY36" fmla="*/ 325000 h 606722"/>
              <a:gd name="connsiteX37" fmla="*/ 325000 h 606722"/>
              <a:gd name="connsiteY37" fmla="*/ 325000 h 606722"/>
              <a:gd name="connsiteX38" fmla="*/ 325000 h 606722"/>
              <a:gd name="connsiteY38" fmla="*/ 325000 h 606722"/>
              <a:gd name="connsiteX39" fmla="*/ 325000 h 606722"/>
              <a:gd name="connsiteY39" fmla="*/ 325000 h 606722"/>
              <a:gd name="connsiteX40" fmla="*/ 325000 h 606722"/>
              <a:gd name="connsiteY40" fmla="*/ 325000 h 606722"/>
              <a:gd name="connsiteX41" fmla="*/ 325000 h 606722"/>
              <a:gd name="connsiteY41" fmla="*/ 325000 h 606722"/>
              <a:gd name="connsiteX42" fmla="*/ 325000 h 606722"/>
              <a:gd name="connsiteY42" fmla="*/ 325000 h 606722"/>
              <a:gd name="connsiteX43" fmla="*/ 325000 h 606722"/>
              <a:gd name="connsiteY43" fmla="*/ 325000 h 606722"/>
              <a:gd name="connsiteX44" fmla="*/ 325000 h 606722"/>
              <a:gd name="connsiteY44" fmla="*/ 325000 h 606722"/>
              <a:gd name="connsiteX45" fmla="*/ 325000 h 606722"/>
              <a:gd name="connsiteY45" fmla="*/ 325000 h 606722"/>
              <a:gd name="connsiteX46" fmla="*/ 325000 h 606722"/>
              <a:gd name="connsiteY46" fmla="*/ 325000 h 606722"/>
              <a:gd name="connsiteX47" fmla="*/ 325000 h 606722"/>
              <a:gd name="connsiteY47" fmla="*/ 325000 h 606722"/>
              <a:gd name="connsiteX48" fmla="*/ 325000 h 606722"/>
              <a:gd name="connsiteY48" fmla="*/ 325000 h 606722"/>
              <a:gd name="connsiteX49" fmla="*/ 325000 h 606722"/>
              <a:gd name="connsiteY49" fmla="*/ 325000 h 606722"/>
              <a:gd name="connsiteX50" fmla="*/ 325000 h 606722"/>
              <a:gd name="connsiteY50" fmla="*/ 325000 h 606722"/>
              <a:gd name="connsiteX51" fmla="*/ 325000 h 606722"/>
              <a:gd name="connsiteY51" fmla="*/ 325000 h 606722"/>
              <a:gd name="connsiteX52" fmla="*/ 325000 h 606722"/>
              <a:gd name="connsiteY52" fmla="*/ 325000 h 606722"/>
              <a:gd name="connsiteX53" fmla="*/ 325000 h 606722"/>
              <a:gd name="connsiteY53" fmla="*/ 325000 h 606722"/>
              <a:gd name="connsiteX54" fmla="*/ 325000 h 606722"/>
              <a:gd name="connsiteY54" fmla="*/ 325000 h 606722"/>
              <a:gd name="connsiteX55" fmla="*/ 325000 h 606722"/>
              <a:gd name="connsiteY55" fmla="*/ 325000 h 606722"/>
              <a:gd name="connsiteX56" fmla="*/ 325000 h 606722"/>
              <a:gd name="connsiteY56" fmla="*/ 325000 h 606722"/>
              <a:gd name="connsiteX57" fmla="*/ 325000 h 606722"/>
              <a:gd name="connsiteY57" fmla="*/ 325000 h 606722"/>
              <a:gd name="connsiteX58" fmla="*/ 325000 h 606722"/>
              <a:gd name="connsiteY58" fmla="*/ 325000 h 606722"/>
              <a:gd name="connsiteX59" fmla="*/ 325000 h 606722"/>
              <a:gd name="connsiteY59" fmla="*/ 325000 h 606722"/>
              <a:gd name="connsiteX60" fmla="*/ 325000 h 606722"/>
              <a:gd name="connsiteY60" fmla="*/ 325000 h 606722"/>
              <a:gd name="connsiteX61" fmla="*/ 325000 h 606722"/>
              <a:gd name="connsiteY61" fmla="*/ 325000 h 606722"/>
              <a:gd name="connsiteX62" fmla="*/ 325000 h 606722"/>
              <a:gd name="connsiteY62" fmla="*/ 325000 h 606722"/>
              <a:gd name="connsiteX63" fmla="*/ 325000 h 606722"/>
              <a:gd name="connsiteY63" fmla="*/ 325000 h 606722"/>
              <a:gd name="connsiteX64" fmla="*/ 325000 h 606722"/>
              <a:gd name="connsiteY64" fmla="*/ 325000 h 606722"/>
              <a:gd name="connsiteX65" fmla="*/ 325000 h 606722"/>
              <a:gd name="connsiteY65" fmla="*/ 325000 h 606722"/>
              <a:gd name="connsiteX66" fmla="*/ 325000 h 606722"/>
              <a:gd name="connsiteY66" fmla="*/ 325000 h 606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607639" h="556171">
                <a:moveTo>
                  <a:pt x="329082" y="252836"/>
                </a:moveTo>
                <a:cubicBezTo>
                  <a:pt x="343054" y="252836"/>
                  <a:pt x="354380" y="264147"/>
                  <a:pt x="354380" y="278099"/>
                </a:cubicBezTo>
                <a:cubicBezTo>
                  <a:pt x="354380" y="292051"/>
                  <a:pt x="343054" y="303362"/>
                  <a:pt x="329082" y="303362"/>
                </a:cubicBezTo>
                <a:cubicBezTo>
                  <a:pt x="315110" y="303362"/>
                  <a:pt x="303784" y="292051"/>
                  <a:pt x="303784" y="278099"/>
                </a:cubicBezTo>
                <a:cubicBezTo>
                  <a:pt x="303784" y="264147"/>
                  <a:pt x="315110" y="252836"/>
                  <a:pt x="329082" y="252836"/>
                </a:cubicBezTo>
                <a:close/>
                <a:moveTo>
                  <a:pt x="227856" y="252836"/>
                </a:moveTo>
                <a:cubicBezTo>
                  <a:pt x="241808" y="252836"/>
                  <a:pt x="253119" y="264147"/>
                  <a:pt x="253119" y="278099"/>
                </a:cubicBezTo>
                <a:cubicBezTo>
                  <a:pt x="253119" y="292051"/>
                  <a:pt x="241808" y="303362"/>
                  <a:pt x="227856" y="303362"/>
                </a:cubicBezTo>
                <a:cubicBezTo>
                  <a:pt x="213904" y="303362"/>
                  <a:pt x="202593" y="292051"/>
                  <a:pt x="202593" y="278099"/>
                </a:cubicBezTo>
                <a:cubicBezTo>
                  <a:pt x="202593" y="264147"/>
                  <a:pt x="213904" y="252836"/>
                  <a:pt x="227856" y="252836"/>
                </a:cubicBezTo>
                <a:close/>
                <a:moveTo>
                  <a:pt x="126594" y="252836"/>
                </a:moveTo>
                <a:cubicBezTo>
                  <a:pt x="140585" y="252836"/>
                  <a:pt x="151927" y="264147"/>
                  <a:pt x="151927" y="278099"/>
                </a:cubicBezTo>
                <a:cubicBezTo>
                  <a:pt x="151927" y="292051"/>
                  <a:pt x="140585" y="303362"/>
                  <a:pt x="126594" y="303362"/>
                </a:cubicBezTo>
                <a:cubicBezTo>
                  <a:pt x="112603" y="303362"/>
                  <a:pt x="101261" y="292051"/>
                  <a:pt x="101261" y="278099"/>
                </a:cubicBezTo>
                <a:cubicBezTo>
                  <a:pt x="101261" y="264147"/>
                  <a:pt x="112603" y="252836"/>
                  <a:pt x="126594" y="252836"/>
                </a:cubicBezTo>
                <a:close/>
                <a:moveTo>
                  <a:pt x="110812" y="176932"/>
                </a:moveTo>
                <a:cubicBezTo>
                  <a:pt x="77612" y="176932"/>
                  <a:pt x="50644" y="203858"/>
                  <a:pt x="50644" y="237005"/>
                </a:cubicBezTo>
                <a:lnTo>
                  <a:pt x="50644" y="342134"/>
                </a:lnTo>
                <a:cubicBezTo>
                  <a:pt x="50644" y="383012"/>
                  <a:pt x="64796" y="404429"/>
                  <a:pt x="91230" y="404429"/>
                </a:cubicBezTo>
                <a:lnTo>
                  <a:pt x="126566" y="404429"/>
                </a:lnTo>
                <a:cubicBezTo>
                  <a:pt x="140539" y="404429"/>
                  <a:pt x="151932" y="415804"/>
                  <a:pt x="151932" y="429756"/>
                </a:cubicBezTo>
                <a:lnTo>
                  <a:pt x="151932" y="455882"/>
                </a:lnTo>
                <a:cubicBezTo>
                  <a:pt x="153890" y="454016"/>
                  <a:pt x="155937" y="452150"/>
                  <a:pt x="158073" y="450373"/>
                </a:cubicBezTo>
                <a:cubicBezTo>
                  <a:pt x="172225" y="438020"/>
                  <a:pt x="187267" y="427356"/>
                  <a:pt x="202309" y="418292"/>
                </a:cubicBezTo>
                <a:cubicBezTo>
                  <a:pt x="211477" y="412782"/>
                  <a:pt x="218686" y="408961"/>
                  <a:pt x="223136" y="406828"/>
                </a:cubicBezTo>
                <a:cubicBezTo>
                  <a:pt x="226519" y="405318"/>
                  <a:pt x="230168" y="404429"/>
                  <a:pt x="233906" y="404429"/>
                </a:cubicBezTo>
                <a:lnTo>
                  <a:pt x="329142" y="404429"/>
                </a:lnTo>
                <a:cubicBezTo>
                  <a:pt x="365812" y="404429"/>
                  <a:pt x="405063" y="372082"/>
                  <a:pt x="405063" y="342134"/>
                </a:cubicBezTo>
                <a:lnTo>
                  <a:pt x="405063" y="303388"/>
                </a:lnTo>
                <a:lnTo>
                  <a:pt x="405063" y="237005"/>
                </a:lnTo>
                <a:cubicBezTo>
                  <a:pt x="405063" y="230785"/>
                  <a:pt x="404084" y="224831"/>
                  <a:pt x="402393" y="219143"/>
                </a:cubicBezTo>
                <a:cubicBezTo>
                  <a:pt x="395184" y="196038"/>
                  <a:pt x="374267" y="178887"/>
                  <a:pt x="349168" y="177110"/>
                </a:cubicBezTo>
                <a:cubicBezTo>
                  <a:pt x="347744" y="177021"/>
                  <a:pt x="346320" y="176932"/>
                  <a:pt x="344896" y="176932"/>
                </a:cubicBezTo>
                <a:lnTo>
                  <a:pt x="177210" y="176932"/>
                </a:lnTo>
                <a:close/>
                <a:moveTo>
                  <a:pt x="262655" y="50565"/>
                </a:moveTo>
                <a:cubicBezTo>
                  <a:pt x="229456" y="50565"/>
                  <a:pt x="202576" y="77491"/>
                  <a:pt x="202576" y="110638"/>
                </a:cubicBezTo>
                <a:lnTo>
                  <a:pt x="202576" y="126367"/>
                </a:lnTo>
                <a:lnTo>
                  <a:pt x="344896" y="126367"/>
                </a:lnTo>
                <a:cubicBezTo>
                  <a:pt x="346498" y="126367"/>
                  <a:pt x="348011" y="126456"/>
                  <a:pt x="349613" y="126545"/>
                </a:cubicBezTo>
                <a:cubicBezTo>
                  <a:pt x="397142" y="128500"/>
                  <a:pt x="437016" y="160403"/>
                  <a:pt x="450634" y="203858"/>
                </a:cubicBezTo>
                <a:cubicBezTo>
                  <a:pt x="453927" y="214345"/>
                  <a:pt x="455707" y="225453"/>
                  <a:pt x="455707" y="237005"/>
                </a:cubicBezTo>
                <a:lnTo>
                  <a:pt x="455707" y="278062"/>
                </a:lnTo>
                <a:lnTo>
                  <a:pt x="516409" y="278062"/>
                </a:lnTo>
                <a:cubicBezTo>
                  <a:pt x="542843" y="278062"/>
                  <a:pt x="556995" y="256645"/>
                  <a:pt x="556995" y="215678"/>
                </a:cubicBezTo>
                <a:lnTo>
                  <a:pt x="556995" y="110638"/>
                </a:lnTo>
                <a:cubicBezTo>
                  <a:pt x="556995" y="77491"/>
                  <a:pt x="530027" y="50565"/>
                  <a:pt x="496828" y="50565"/>
                </a:cubicBezTo>
                <a:close/>
                <a:moveTo>
                  <a:pt x="262655" y="0"/>
                </a:moveTo>
                <a:lnTo>
                  <a:pt x="496828" y="0"/>
                </a:lnTo>
                <a:cubicBezTo>
                  <a:pt x="557974" y="0"/>
                  <a:pt x="607639" y="49587"/>
                  <a:pt x="607639" y="110638"/>
                </a:cubicBezTo>
                <a:lnTo>
                  <a:pt x="607639" y="215678"/>
                </a:lnTo>
                <a:cubicBezTo>
                  <a:pt x="607639" y="281261"/>
                  <a:pt x="576309" y="328626"/>
                  <a:pt x="516409" y="328626"/>
                </a:cubicBezTo>
                <a:lnTo>
                  <a:pt x="455707" y="328626"/>
                </a:lnTo>
                <a:lnTo>
                  <a:pt x="455707" y="342134"/>
                </a:lnTo>
                <a:cubicBezTo>
                  <a:pt x="455707" y="402296"/>
                  <a:pt x="391890" y="454994"/>
                  <a:pt x="329142" y="454994"/>
                </a:cubicBezTo>
                <a:lnTo>
                  <a:pt x="239958" y="454994"/>
                </a:lnTo>
                <a:cubicBezTo>
                  <a:pt x="236932" y="456593"/>
                  <a:pt x="233016" y="458815"/>
                  <a:pt x="228477" y="461570"/>
                </a:cubicBezTo>
                <a:cubicBezTo>
                  <a:pt x="215838" y="469212"/>
                  <a:pt x="203110" y="478188"/>
                  <a:pt x="191361" y="488496"/>
                </a:cubicBezTo>
                <a:cubicBezTo>
                  <a:pt x="172581" y="504759"/>
                  <a:pt x="158163" y="522532"/>
                  <a:pt x="149618" y="541371"/>
                </a:cubicBezTo>
                <a:cubicBezTo>
                  <a:pt x="138314" y="566076"/>
                  <a:pt x="101288" y="557989"/>
                  <a:pt x="101288" y="530885"/>
                </a:cubicBezTo>
                <a:lnTo>
                  <a:pt x="101288" y="454994"/>
                </a:lnTo>
                <a:lnTo>
                  <a:pt x="91230" y="454994"/>
                </a:lnTo>
                <a:cubicBezTo>
                  <a:pt x="31330" y="454994"/>
                  <a:pt x="0" y="407628"/>
                  <a:pt x="0" y="342134"/>
                </a:cubicBezTo>
                <a:lnTo>
                  <a:pt x="0" y="237005"/>
                </a:lnTo>
                <a:cubicBezTo>
                  <a:pt x="0" y="175954"/>
                  <a:pt x="49576" y="126367"/>
                  <a:pt x="110812" y="126367"/>
                </a:cubicBezTo>
                <a:lnTo>
                  <a:pt x="151932" y="126367"/>
                </a:lnTo>
                <a:lnTo>
                  <a:pt x="151932" y="110638"/>
                </a:lnTo>
                <a:cubicBezTo>
                  <a:pt x="151932" y="49587"/>
                  <a:pt x="201508" y="0"/>
                  <a:pt x="262655" y="0"/>
                </a:cubicBez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PA- 22"/>
          <p:cNvSpPr txBox="1"/>
          <p:nvPr>
            <p:custDataLst>
              <p:tags r:id="rId21"/>
            </p:custDataLst>
          </p:nvPr>
        </p:nvSpPr>
        <p:spPr>
          <a:xfrm>
            <a:off x="2364471" y="4381788"/>
            <a:ext cx="113919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3C4EBA"/>
                </a:solidFill>
              </a:rPr>
              <a:t>90%</a:t>
            </a:r>
            <a:endParaRPr lang="zh-CN" altLang="en-US" sz="2400" dirty="0">
              <a:solidFill>
                <a:srgbClr val="3C4EBA"/>
              </a:solidFill>
            </a:endParaRPr>
          </a:p>
        </p:txBody>
      </p:sp>
      <p:sp>
        <p:nvSpPr>
          <p:cNvPr id="37" name="PA-chat_319057"/>
          <p:cNvSpPr/>
          <p:nvPr>
            <p:custDataLst>
              <p:tags r:id="rId22"/>
            </p:custDataLst>
          </p:nvPr>
        </p:nvSpPr>
        <p:spPr>
          <a:xfrm>
            <a:off x="2545642" y="3009415"/>
            <a:ext cx="441765" cy="472323"/>
          </a:xfrm>
          <a:custGeom>
            <a:avLst/>
            <a:gdLst>
              <a:gd name="T0" fmla="*/ 5974 w 11202"/>
              <a:gd name="T1" fmla="*/ 1493 h 11978"/>
              <a:gd name="T2" fmla="*/ 5974 w 11202"/>
              <a:gd name="T3" fmla="*/ 746 h 11978"/>
              <a:gd name="T4" fmla="*/ 5227 w 11202"/>
              <a:gd name="T5" fmla="*/ 0 h 11978"/>
              <a:gd name="T6" fmla="*/ 3734 w 11202"/>
              <a:gd name="T7" fmla="*/ 0 h 11978"/>
              <a:gd name="T8" fmla="*/ 2987 w 11202"/>
              <a:gd name="T9" fmla="*/ 746 h 11978"/>
              <a:gd name="T10" fmla="*/ 2987 w 11202"/>
              <a:gd name="T11" fmla="*/ 1493 h 11978"/>
              <a:gd name="T12" fmla="*/ 1494 w 11202"/>
              <a:gd name="T13" fmla="*/ 1493 h 11978"/>
              <a:gd name="T14" fmla="*/ 1494 w 11202"/>
              <a:gd name="T15" fmla="*/ 2000 h 11978"/>
              <a:gd name="T16" fmla="*/ 7468 w 11202"/>
              <a:gd name="T17" fmla="*/ 2000 h 11978"/>
              <a:gd name="T18" fmla="*/ 7468 w 11202"/>
              <a:gd name="T19" fmla="*/ 1493 h 11978"/>
              <a:gd name="T20" fmla="*/ 5974 w 11202"/>
              <a:gd name="T21" fmla="*/ 1493 h 11978"/>
              <a:gd name="T22" fmla="*/ 5371 w 11202"/>
              <a:gd name="T23" fmla="*/ 1493 h 11978"/>
              <a:gd name="T24" fmla="*/ 3605 w 11202"/>
              <a:gd name="T25" fmla="*/ 1493 h 11978"/>
              <a:gd name="T26" fmla="*/ 3605 w 11202"/>
              <a:gd name="T27" fmla="*/ 614 h 11978"/>
              <a:gd name="T28" fmla="*/ 3606 w 11202"/>
              <a:gd name="T29" fmla="*/ 613 h 11978"/>
              <a:gd name="T30" fmla="*/ 5370 w 11202"/>
              <a:gd name="T31" fmla="*/ 613 h 11978"/>
              <a:gd name="T32" fmla="*/ 5372 w 11202"/>
              <a:gd name="T33" fmla="*/ 614 h 11978"/>
              <a:gd name="T34" fmla="*/ 5372 w 11202"/>
              <a:gd name="T35" fmla="*/ 1493 h 11978"/>
              <a:gd name="T36" fmla="*/ 5371 w 11202"/>
              <a:gd name="T37" fmla="*/ 1493 h 11978"/>
              <a:gd name="T38" fmla="*/ 8961 w 11202"/>
              <a:gd name="T39" fmla="*/ 4392 h 11978"/>
              <a:gd name="T40" fmla="*/ 8961 w 11202"/>
              <a:gd name="T41" fmla="*/ 1866 h 11978"/>
              <a:gd name="T42" fmla="*/ 8587 w 11202"/>
              <a:gd name="T43" fmla="*/ 1493 h 11978"/>
              <a:gd name="T44" fmla="*/ 7841 w 11202"/>
              <a:gd name="T45" fmla="*/ 1493 h 11978"/>
              <a:gd name="T46" fmla="*/ 7841 w 11202"/>
              <a:gd name="T47" fmla="*/ 2013 h 11978"/>
              <a:gd name="T48" fmla="*/ 8478 w 11202"/>
              <a:gd name="T49" fmla="*/ 2013 h 11978"/>
              <a:gd name="T50" fmla="*/ 8478 w 11202"/>
              <a:gd name="T51" fmla="*/ 4392 h 11978"/>
              <a:gd name="T52" fmla="*/ 4238 w 11202"/>
              <a:gd name="T53" fmla="*/ 4392 h 11978"/>
              <a:gd name="T54" fmla="*/ 4030 w 11202"/>
              <a:gd name="T55" fmla="*/ 4482 h 11978"/>
              <a:gd name="T56" fmla="*/ 3937 w 11202"/>
              <a:gd name="T57" fmla="*/ 4682 h 11978"/>
              <a:gd name="T58" fmla="*/ 3937 w 11202"/>
              <a:gd name="T59" fmla="*/ 10449 h 11978"/>
              <a:gd name="T60" fmla="*/ 482 w 11202"/>
              <a:gd name="T61" fmla="*/ 10449 h 11978"/>
              <a:gd name="T62" fmla="*/ 482 w 11202"/>
              <a:gd name="T63" fmla="*/ 2013 h 11978"/>
              <a:gd name="T64" fmla="*/ 1120 w 11202"/>
              <a:gd name="T65" fmla="*/ 2013 h 11978"/>
              <a:gd name="T66" fmla="*/ 1120 w 11202"/>
              <a:gd name="T67" fmla="*/ 1493 h 11978"/>
              <a:gd name="T68" fmla="*/ 374 w 11202"/>
              <a:gd name="T69" fmla="*/ 1493 h 11978"/>
              <a:gd name="T70" fmla="*/ 0 w 11202"/>
              <a:gd name="T71" fmla="*/ 1866 h 11978"/>
              <a:gd name="T72" fmla="*/ 0 w 11202"/>
              <a:gd name="T73" fmla="*/ 10568 h 11978"/>
              <a:gd name="T74" fmla="*/ 374 w 11202"/>
              <a:gd name="T75" fmla="*/ 10942 h 11978"/>
              <a:gd name="T76" fmla="*/ 3938 w 11202"/>
              <a:gd name="T77" fmla="*/ 10942 h 11978"/>
              <a:gd name="T78" fmla="*/ 3938 w 11202"/>
              <a:gd name="T79" fmla="*/ 11590 h 11978"/>
              <a:gd name="T80" fmla="*/ 4031 w 11202"/>
              <a:gd name="T81" fmla="*/ 11891 h 11978"/>
              <a:gd name="T82" fmla="*/ 4294 w 11202"/>
              <a:gd name="T83" fmla="*/ 11947 h 11978"/>
              <a:gd name="T84" fmla="*/ 10950 w 11202"/>
              <a:gd name="T85" fmla="*/ 11948 h 11978"/>
              <a:gd name="T86" fmla="*/ 11129 w 11202"/>
              <a:gd name="T87" fmla="*/ 11891 h 11978"/>
              <a:gd name="T88" fmla="*/ 11202 w 11202"/>
              <a:gd name="T89" fmla="*/ 11682 h 11978"/>
              <a:gd name="T90" fmla="*/ 11202 w 11202"/>
              <a:gd name="T91" fmla="*/ 4692 h 11978"/>
              <a:gd name="T92" fmla="*/ 11129 w 11202"/>
              <a:gd name="T93" fmla="*/ 4482 h 11978"/>
              <a:gd name="T94" fmla="*/ 10932 w 11202"/>
              <a:gd name="T95" fmla="*/ 4392 h 11978"/>
              <a:gd name="T96" fmla="*/ 8961 w 11202"/>
              <a:gd name="T97" fmla="*/ 4392 h 11978"/>
              <a:gd name="T98" fmla="*/ 4413 w 11202"/>
              <a:gd name="T99" fmla="*/ 11489 h 11978"/>
              <a:gd name="T100" fmla="*/ 4414 w 11202"/>
              <a:gd name="T101" fmla="*/ 4893 h 11978"/>
              <a:gd name="T102" fmla="*/ 10730 w 11202"/>
              <a:gd name="T103" fmla="*/ 4893 h 11978"/>
              <a:gd name="T104" fmla="*/ 10730 w 11202"/>
              <a:gd name="T105" fmla="*/ 11489 h 11978"/>
              <a:gd name="T106" fmla="*/ 4413 w 11202"/>
              <a:gd name="T107" fmla="*/ 11489 h 11978"/>
              <a:gd name="T108" fmla="*/ 5727 w 11202"/>
              <a:gd name="T109" fmla="*/ 6365 h 11978"/>
              <a:gd name="T110" fmla="*/ 5727 w 11202"/>
              <a:gd name="T111" fmla="*/ 6872 h 11978"/>
              <a:gd name="T112" fmla="*/ 7361 w 11202"/>
              <a:gd name="T113" fmla="*/ 6872 h 11978"/>
              <a:gd name="T114" fmla="*/ 7361 w 11202"/>
              <a:gd name="T115" fmla="*/ 9979 h 11978"/>
              <a:gd name="T116" fmla="*/ 7870 w 11202"/>
              <a:gd name="T117" fmla="*/ 9979 h 11978"/>
              <a:gd name="T118" fmla="*/ 7870 w 11202"/>
              <a:gd name="T119" fmla="*/ 6872 h 11978"/>
              <a:gd name="T120" fmla="*/ 9418 w 11202"/>
              <a:gd name="T121" fmla="*/ 6872 h 11978"/>
              <a:gd name="T122" fmla="*/ 9418 w 11202"/>
              <a:gd name="T123" fmla="*/ 6365 h 11978"/>
              <a:gd name="T124" fmla="*/ 5727 w 11202"/>
              <a:gd name="T125" fmla="*/ 6365 h 119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1202" h="11978">
                <a:moveTo>
                  <a:pt x="5974" y="1493"/>
                </a:moveTo>
                <a:lnTo>
                  <a:pt x="5974" y="746"/>
                </a:lnTo>
                <a:cubicBezTo>
                  <a:pt x="5972" y="335"/>
                  <a:pt x="5639" y="1"/>
                  <a:pt x="5227" y="0"/>
                </a:cubicBezTo>
                <a:lnTo>
                  <a:pt x="3734" y="0"/>
                </a:lnTo>
                <a:cubicBezTo>
                  <a:pt x="3322" y="1"/>
                  <a:pt x="2989" y="335"/>
                  <a:pt x="2987" y="746"/>
                </a:cubicBezTo>
                <a:lnTo>
                  <a:pt x="2987" y="1493"/>
                </a:lnTo>
                <a:lnTo>
                  <a:pt x="1494" y="1493"/>
                </a:lnTo>
                <a:lnTo>
                  <a:pt x="1494" y="2000"/>
                </a:lnTo>
                <a:lnTo>
                  <a:pt x="7468" y="2000"/>
                </a:lnTo>
                <a:lnTo>
                  <a:pt x="7468" y="1493"/>
                </a:lnTo>
                <a:lnTo>
                  <a:pt x="5974" y="1493"/>
                </a:lnTo>
                <a:close/>
                <a:moveTo>
                  <a:pt x="5371" y="1493"/>
                </a:moveTo>
                <a:lnTo>
                  <a:pt x="3605" y="1493"/>
                </a:lnTo>
                <a:lnTo>
                  <a:pt x="3605" y="614"/>
                </a:lnTo>
                <a:lnTo>
                  <a:pt x="3606" y="613"/>
                </a:lnTo>
                <a:lnTo>
                  <a:pt x="5370" y="613"/>
                </a:lnTo>
                <a:lnTo>
                  <a:pt x="5372" y="614"/>
                </a:lnTo>
                <a:lnTo>
                  <a:pt x="5372" y="1493"/>
                </a:lnTo>
                <a:lnTo>
                  <a:pt x="5371" y="1493"/>
                </a:lnTo>
                <a:close/>
                <a:moveTo>
                  <a:pt x="8961" y="4392"/>
                </a:moveTo>
                <a:lnTo>
                  <a:pt x="8961" y="1866"/>
                </a:lnTo>
                <a:cubicBezTo>
                  <a:pt x="8960" y="1660"/>
                  <a:pt x="8793" y="1493"/>
                  <a:pt x="8587" y="1493"/>
                </a:cubicBezTo>
                <a:lnTo>
                  <a:pt x="7841" y="1493"/>
                </a:lnTo>
                <a:lnTo>
                  <a:pt x="7841" y="2013"/>
                </a:lnTo>
                <a:lnTo>
                  <a:pt x="8478" y="2013"/>
                </a:lnTo>
                <a:lnTo>
                  <a:pt x="8478" y="4392"/>
                </a:lnTo>
                <a:lnTo>
                  <a:pt x="4238" y="4392"/>
                </a:lnTo>
                <a:cubicBezTo>
                  <a:pt x="4238" y="4392"/>
                  <a:pt x="4106" y="4408"/>
                  <a:pt x="4030" y="4482"/>
                </a:cubicBezTo>
                <a:cubicBezTo>
                  <a:pt x="3980" y="4538"/>
                  <a:pt x="3948" y="4607"/>
                  <a:pt x="3937" y="4682"/>
                </a:cubicBezTo>
                <a:lnTo>
                  <a:pt x="3937" y="10449"/>
                </a:lnTo>
                <a:lnTo>
                  <a:pt x="482" y="10449"/>
                </a:lnTo>
                <a:lnTo>
                  <a:pt x="482" y="2013"/>
                </a:lnTo>
                <a:lnTo>
                  <a:pt x="1120" y="2013"/>
                </a:lnTo>
                <a:lnTo>
                  <a:pt x="1120" y="1493"/>
                </a:lnTo>
                <a:lnTo>
                  <a:pt x="374" y="1493"/>
                </a:lnTo>
                <a:cubicBezTo>
                  <a:pt x="167" y="1493"/>
                  <a:pt x="0" y="1660"/>
                  <a:pt x="0" y="1866"/>
                </a:cubicBezTo>
                <a:lnTo>
                  <a:pt x="0" y="10568"/>
                </a:lnTo>
                <a:cubicBezTo>
                  <a:pt x="0" y="10774"/>
                  <a:pt x="168" y="10942"/>
                  <a:pt x="374" y="10942"/>
                </a:cubicBezTo>
                <a:lnTo>
                  <a:pt x="3938" y="10942"/>
                </a:lnTo>
                <a:lnTo>
                  <a:pt x="3938" y="11590"/>
                </a:lnTo>
                <a:cubicBezTo>
                  <a:pt x="3938" y="11590"/>
                  <a:pt x="3945" y="11805"/>
                  <a:pt x="4031" y="11891"/>
                </a:cubicBezTo>
                <a:cubicBezTo>
                  <a:pt x="4118" y="11978"/>
                  <a:pt x="4294" y="11947"/>
                  <a:pt x="4294" y="11947"/>
                </a:cubicBezTo>
                <a:lnTo>
                  <a:pt x="10950" y="11948"/>
                </a:lnTo>
                <a:cubicBezTo>
                  <a:pt x="10950" y="11948"/>
                  <a:pt x="11062" y="11962"/>
                  <a:pt x="11129" y="11891"/>
                </a:cubicBezTo>
                <a:cubicBezTo>
                  <a:pt x="11196" y="11821"/>
                  <a:pt x="11202" y="11682"/>
                  <a:pt x="11202" y="11682"/>
                </a:cubicBezTo>
                <a:lnTo>
                  <a:pt x="11202" y="4692"/>
                </a:lnTo>
                <a:cubicBezTo>
                  <a:pt x="11202" y="4692"/>
                  <a:pt x="11190" y="4550"/>
                  <a:pt x="11129" y="4482"/>
                </a:cubicBezTo>
                <a:cubicBezTo>
                  <a:pt x="11067" y="4413"/>
                  <a:pt x="10932" y="4392"/>
                  <a:pt x="10932" y="4392"/>
                </a:cubicBezTo>
                <a:lnTo>
                  <a:pt x="8961" y="4392"/>
                </a:lnTo>
                <a:close/>
                <a:moveTo>
                  <a:pt x="4413" y="11489"/>
                </a:moveTo>
                <a:lnTo>
                  <a:pt x="4414" y="4893"/>
                </a:lnTo>
                <a:lnTo>
                  <a:pt x="10730" y="4893"/>
                </a:lnTo>
                <a:lnTo>
                  <a:pt x="10730" y="11489"/>
                </a:lnTo>
                <a:lnTo>
                  <a:pt x="4413" y="11489"/>
                </a:lnTo>
                <a:close/>
                <a:moveTo>
                  <a:pt x="5727" y="6365"/>
                </a:moveTo>
                <a:lnTo>
                  <a:pt x="5727" y="6872"/>
                </a:lnTo>
                <a:lnTo>
                  <a:pt x="7361" y="6872"/>
                </a:lnTo>
                <a:lnTo>
                  <a:pt x="7361" y="9979"/>
                </a:lnTo>
                <a:lnTo>
                  <a:pt x="7870" y="9979"/>
                </a:lnTo>
                <a:lnTo>
                  <a:pt x="7870" y="6872"/>
                </a:lnTo>
                <a:lnTo>
                  <a:pt x="9418" y="6872"/>
                </a:lnTo>
                <a:lnTo>
                  <a:pt x="9418" y="6365"/>
                </a:lnTo>
                <a:lnTo>
                  <a:pt x="5727" y="6365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7" name="PA- 26"/>
          <p:cNvSpPr txBox="1"/>
          <p:nvPr>
            <p:custDataLst>
              <p:tags r:id="rId23"/>
            </p:custDataLst>
          </p:nvPr>
        </p:nvSpPr>
        <p:spPr>
          <a:xfrm>
            <a:off x="3835897" y="4381788"/>
            <a:ext cx="113919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bg1"/>
                </a:solidFill>
              </a:rPr>
              <a:t>40%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sp>
        <p:nvSpPr>
          <p:cNvPr id="38" name="PA-chat_319057"/>
          <p:cNvSpPr/>
          <p:nvPr>
            <p:custDataLst>
              <p:tags r:id="rId24"/>
            </p:custDataLst>
          </p:nvPr>
        </p:nvSpPr>
        <p:spPr>
          <a:xfrm>
            <a:off x="3976182" y="3023348"/>
            <a:ext cx="472323" cy="444457"/>
          </a:xfrm>
          <a:custGeom>
            <a:avLst/>
            <a:gdLst>
              <a:gd name="T0" fmla="*/ 9591 w 11970"/>
              <a:gd name="T1" fmla="*/ 5169 h 11263"/>
              <a:gd name="T2" fmla="*/ 4871 w 11970"/>
              <a:gd name="T3" fmla="*/ 5169 h 11263"/>
              <a:gd name="T4" fmla="*/ 4567 w 11970"/>
              <a:gd name="T5" fmla="*/ 5473 h 11263"/>
              <a:gd name="T6" fmla="*/ 4871 w 11970"/>
              <a:gd name="T7" fmla="*/ 5777 h 11263"/>
              <a:gd name="T8" fmla="*/ 9591 w 11970"/>
              <a:gd name="T9" fmla="*/ 5777 h 11263"/>
              <a:gd name="T10" fmla="*/ 9895 w 11970"/>
              <a:gd name="T11" fmla="*/ 5473 h 11263"/>
              <a:gd name="T12" fmla="*/ 9591 w 11970"/>
              <a:gd name="T13" fmla="*/ 5169 h 11263"/>
              <a:gd name="T14" fmla="*/ 4871 w 11970"/>
              <a:gd name="T15" fmla="*/ 7716 h 11263"/>
              <a:gd name="T16" fmla="*/ 4567 w 11970"/>
              <a:gd name="T17" fmla="*/ 8020 h 11263"/>
              <a:gd name="T18" fmla="*/ 4871 w 11970"/>
              <a:gd name="T19" fmla="*/ 8324 h 11263"/>
              <a:gd name="T20" fmla="*/ 9591 w 11970"/>
              <a:gd name="T21" fmla="*/ 8324 h 11263"/>
              <a:gd name="T22" fmla="*/ 9895 w 11970"/>
              <a:gd name="T23" fmla="*/ 8020 h 11263"/>
              <a:gd name="T24" fmla="*/ 9591 w 11970"/>
              <a:gd name="T25" fmla="*/ 7716 h 11263"/>
              <a:gd name="T26" fmla="*/ 4871 w 11970"/>
              <a:gd name="T27" fmla="*/ 7716 h 11263"/>
              <a:gd name="T28" fmla="*/ 11186 w 11970"/>
              <a:gd name="T29" fmla="*/ 1852 h 11263"/>
              <a:gd name="T30" fmla="*/ 8027 w 11970"/>
              <a:gd name="T31" fmla="*/ 1852 h 11263"/>
              <a:gd name="T32" fmla="*/ 7959 w 11970"/>
              <a:gd name="T33" fmla="*/ 1656 h 11263"/>
              <a:gd name="T34" fmla="*/ 5906 w 11970"/>
              <a:gd name="T35" fmla="*/ 1 h 11263"/>
              <a:gd name="T36" fmla="*/ 784 w 11970"/>
              <a:gd name="T37" fmla="*/ 1 h 11263"/>
              <a:gd name="T38" fmla="*/ 0 w 11970"/>
              <a:gd name="T39" fmla="*/ 778 h 11263"/>
              <a:gd name="T40" fmla="*/ 0 w 11970"/>
              <a:gd name="T41" fmla="*/ 10486 h 11263"/>
              <a:gd name="T42" fmla="*/ 784 w 11970"/>
              <a:gd name="T43" fmla="*/ 11263 h 11263"/>
              <a:gd name="T44" fmla="*/ 11186 w 11970"/>
              <a:gd name="T45" fmla="*/ 11263 h 11263"/>
              <a:gd name="T46" fmla="*/ 11970 w 11970"/>
              <a:gd name="T47" fmla="*/ 10486 h 11263"/>
              <a:gd name="T48" fmla="*/ 11970 w 11970"/>
              <a:gd name="T49" fmla="*/ 2629 h 11263"/>
              <a:gd name="T50" fmla="*/ 11186 w 11970"/>
              <a:gd name="T51" fmla="*/ 1852 h 11263"/>
              <a:gd name="T52" fmla="*/ 581 w 11970"/>
              <a:gd name="T53" fmla="*/ 1149 h 11263"/>
              <a:gd name="T54" fmla="*/ 1716 w 11970"/>
              <a:gd name="T55" fmla="*/ 629 h 11263"/>
              <a:gd name="T56" fmla="*/ 4979 w 11970"/>
              <a:gd name="T57" fmla="*/ 629 h 11263"/>
              <a:gd name="T58" fmla="*/ 6986 w 11970"/>
              <a:gd name="T59" fmla="*/ 1392 h 11263"/>
              <a:gd name="T60" fmla="*/ 7182 w 11970"/>
              <a:gd name="T61" fmla="*/ 1851 h 11263"/>
              <a:gd name="T62" fmla="*/ 581 w 11970"/>
              <a:gd name="T63" fmla="*/ 1851 h 11263"/>
              <a:gd name="T64" fmla="*/ 581 w 11970"/>
              <a:gd name="T65" fmla="*/ 1149 h 11263"/>
              <a:gd name="T66" fmla="*/ 10247 w 11970"/>
              <a:gd name="T67" fmla="*/ 10642 h 11263"/>
              <a:gd name="T68" fmla="*/ 1716 w 11970"/>
              <a:gd name="T69" fmla="*/ 10642 h 11263"/>
              <a:gd name="T70" fmla="*/ 635 w 11970"/>
              <a:gd name="T71" fmla="*/ 9567 h 11263"/>
              <a:gd name="T72" fmla="*/ 635 w 11970"/>
              <a:gd name="T73" fmla="*/ 2486 h 11263"/>
              <a:gd name="T74" fmla="*/ 10443 w 11970"/>
              <a:gd name="T75" fmla="*/ 2486 h 11263"/>
              <a:gd name="T76" fmla="*/ 11327 w 11970"/>
              <a:gd name="T77" fmla="*/ 3561 h 11263"/>
              <a:gd name="T78" fmla="*/ 11327 w 11970"/>
              <a:gd name="T79" fmla="*/ 9722 h 11263"/>
              <a:gd name="T80" fmla="*/ 10247 w 11970"/>
              <a:gd name="T81" fmla="*/ 10642 h 11263"/>
              <a:gd name="T82" fmla="*/ 2047 w 11970"/>
              <a:gd name="T83" fmla="*/ 5939 h 11263"/>
              <a:gd name="T84" fmla="*/ 3034 w 11970"/>
              <a:gd name="T85" fmla="*/ 5939 h 11263"/>
              <a:gd name="T86" fmla="*/ 3034 w 11970"/>
              <a:gd name="T87" fmla="*/ 4953 h 11263"/>
              <a:gd name="T88" fmla="*/ 2047 w 11970"/>
              <a:gd name="T89" fmla="*/ 4953 h 11263"/>
              <a:gd name="T90" fmla="*/ 2047 w 11970"/>
              <a:gd name="T91" fmla="*/ 5939 h 11263"/>
              <a:gd name="T92" fmla="*/ 2047 w 11970"/>
              <a:gd name="T93" fmla="*/ 8514 h 11263"/>
              <a:gd name="T94" fmla="*/ 3034 w 11970"/>
              <a:gd name="T95" fmla="*/ 8514 h 11263"/>
              <a:gd name="T96" fmla="*/ 3034 w 11970"/>
              <a:gd name="T97" fmla="*/ 7527 h 11263"/>
              <a:gd name="T98" fmla="*/ 2047 w 11970"/>
              <a:gd name="T99" fmla="*/ 7527 h 11263"/>
              <a:gd name="T100" fmla="*/ 2047 w 11970"/>
              <a:gd name="T101" fmla="*/ 8514 h 112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1970" h="11263">
                <a:moveTo>
                  <a:pt x="9591" y="5169"/>
                </a:moveTo>
                <a:lnTo>
                  <a:pt x="4871" y="5169"/>
                </a:lnTo>
                <a:cubicBezTo>
                  <a:pt x="4703" y="5168"/>
                  <a:pt x="4567" y="5305"/>
                  <a:pt x="4567" y="5473"/>
                </a:cubicBezTo>
                <a:cubicBezTo>
                  <a:pt x="4567" y="5642"/>
                  <a:pt x="4703" y="5777"/>
                  <a:pt x="4871" y="5777"/>
                </a:cubicBezTo>
                <a:lnTo>
                  <a:pt x="9591" y="5777"/>
                </a:lnTo>
                <a:cubicBezTo>
                  <a:pt x="9760" y="5777"/>
                  <a:pt x="9895" y="5642"/>
                  <a:pt x="9895" y="5473"/>
                </a:cubicBezTo>
                <a:cubicBezTo>
                  <a:pt x="9894" y="5306"/>
                  <a:pt x="9759" y="5171"/>
                  <a:pt x="9591" y="5169"/>
                </a:cubicBezTo>
                <a:close/>
                <a:moveTo>
                  <a:pt x="4871" y="7716"/>
                </a:moveTo>
                <a:cubicBezTo>
                  <a:pt x="4703" y="7716"/>
                  <a:pt x="4567" y="7852"/>
                  <a:pt x="4567" y="8020"/>
                </a:cubicBezTo>
                <a:cubicBezTo>
                  <a:pt x="4567" y="8189"/>
                  <a:pt x="4703" y="8324"/>
                  <a:pt x="4871" y="8324"/>
                </a:cubicBezTo>
                <a:lnTo>
                  <a:pt x="9591" y="8324"/>
                </a:lnTo>
                <a:cubicBezTo>
                  <a:pt x="9760" y="8324"/>
                  <a:pt x="9895" y="8189"/>
                  <a:pt x="9895" y="8020"/>
                </a:cubicBezTo>
                <a:cubicBezTo>
                  <a:pt x="9894" y="7853"/>
                  <a:pt x="9759" y="7718"/>
                  <a:pt x="9591" y="7716"/>
                </a:cubicBezTo>
                <a:lnTo>
                  <a:pt x="4871" y="7716"/>
                </a:lnTo>
                <a:close/>
                <a:moveTo>
                  <a:pt x="11186" y="1852"/>
                </a:moveTo>
                <a:lnTo>
                  <a:pt x="8027" y="1852"/>
                </a:lnTo>
                <a:lnTo>
                  <a:pt x="7959" y="1656"/>
                </a:lnTo>
                <a:cubicBezTo>
                  <a:pt x="7487" y="346"/>
                  <a:pt x="6581" y="34"/>
                  <a:pt x="5906" y="1"/>
                </a:cubicBezTo>
                <a:lnTo>
                  <a:pt x="784" y="1"/>
                </a:lnTo>
                <a:cubicBezTo>
                  <a:pt x="354" y="0"/>
                  <a:pt x="3" y="347"/>
                  <a:pt x="0" y="778"/>
                </a:cubicBezTo>
                <a:lnTo>
                  <a:pt x="0" y="10486"/>
                </a:lnTo>
                <a:cubicBezTo>
                  <a:pt x="0" y="10912"/>
                  <a:pt x="351" y="11263"/>
                  <a:pt x="784" y="11263"/>
                </a:cubicBezTo>
                <a:lnTo>
                  <a:pt x="11186" y="11263"/>
                </a:lnTo>
                <a:cubicBezTo>
                  <a:pt x="11616" y="11263"/>
                  <a:pt x="11966" y="10917"/>
                  <a:pt x="11970" y="10486"/>
                </a:cubicBezTo>
                <a:lnTo>
                  <a:pt x="11970" y="2629"/>
                </a:lnTo>
                <a:cubicBezTo>
                  <a:pt x="11969" y="2197"/>
                  <a:pt x="11617" y="1849"/>
                  <a:pt x="11186" y="1852"/>
                </a:cubicBezTo>
                <a:close/>
                <a:moveTo>
                  <a:pt x="581" y="1149"/>
                </a:moveTo>
                <a:cubicBezTo>
                  <a:pt x="581" y="547"/>
                  <a:pt x="804" y="629"/>
                  <a:pt x="1716" y="629"/>
                </a:cubicBezTo>
                <a:lnTo>
                  <a:pt x="4979" y="629"/>
                </a:lnTo>
                <a:cubicBezTo>
                  <a:pt x="6364" y="629"/>
                  <a:pt x="6723" y="926"/>
                  <a:pt x="6986" y="1392"/>
                </a:cubicBezTo>
                <a:lnTo>
                  <a:pt x="7182" y="1851"/>
                </a:lnTo>
                <a:lnTo>
                  <a:pt x="581" y="1851"/>
                </a:lnTo>
                <a:lnTo>
                  <a:pt x="581" y="1149"/>
                </a:lnTo>
                <a:close/>
                <a:moveTo>
                  <a:pt x="10247" y="10642"/>
                </a:moveTo>
                <a:lnTo>
                  <a:pt x="1716" y="10642"/>
                </a:lnTo>
                <a:cubicBezTo>
                  <a:pt x="784" y="10642"/>
                  <a:pt x="635" y="10567"/>
                  <a:pt x="635" y="9567"/>
                </a:cubicBezTo>
                <a:lnTo>
                  <a:pt x="635" y="2486"/>
                </a:lnTo>
                <a:lnTo>
                  <a:pt x="10443" y="2486"/>
                </a:lnTo>
                <a:cubicBezTo>
                  <a:pt x="11429" y="2486"/>
                  <a:pt x="11327" y="2871"/>
                  <a:pt x="11327" y="3561"/>
                </a:cubicBezTo>
                <a:lnTo>
                  <a:pt x="11327" y="9722"/>
                </a:lnTo>
                <a:cubicBezTo>
                  <a:pt x="11328" y="10628"/>
                  <a:pt x="11011" y="10642"/>
                  <a:pt x="10247" y="10642"/>
                </a:cubicBezTo>
                <a:close/>
                <a:moveTo>
                  <a:pt x="2047" y="5939"/>
                </a:moveTo>
                <a:lnTo>
                  <a:pt x="3034" y="5939"/>
                </a:lnTo>
                <a:lnTo>
                  <a:pt x="3034" y="4953"/>
                </a:lnTo>
                <a:lnTo>
                  <a:pt x="2047" y="4953"/>
                </a:lnTo>
                <a:lnTo>
                  <a:pt x="2047" y="5939"/>
                </a:lnTo>
                <a:close/>
                <a:moveTo>
                  <a:pt x="2047" y="8514"/>
                </a:moveTo>
                <a:lnTo>
                  <a:pt x="3034" y="8514"/>
                </a:lnTo>
                <a:lnTo>
                  <a:pt x="3034" y="7527"/>
                </a:lnTo>
                <a:lnTo>
                  <a:pt x="2047" y="7527"/>
                </a:lnTo>
                <a:lnTo>
                  <a:pt x="2047" y="851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1" name="PA- 30"/>
          <p:cNvSpPr txBox="1"/>
          <p:nvPr>
            <p:custDataLst>
              <p:tags r:id="rId25"/>
            </p:custDataLst>
          </p:nvPr>
        </p:nvSpPr>
        <p:spPr>
          <a:xfrm>
            <a:off x="5307322" y="4381788"/>
            <a:ext cx="113919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3C4EBA"/>
                </a:solidFill>
              </a:rPr>
              <a:t>10%</a:t>
            </a:r>
            <a:endParaRPr lang="zh-CN" altLang="en-US" sz="2400" dirty="0">
              <a:solidFill>
                <a:srgbClr val="3C4EBA"/>
              </a:solidFill>
            </a:endParaRPr>
          </a:p>
        </p:txBody>
      </p:sp>
      <p:sp>
        <p:nvSpPr>
          <p:cNvPr id="39" name="PA-chat_319057"/>
          <p:cNvSpPr/>
          <p:nvPr>
            <p:custDataLst>
              <p:tags r:id="rId26"/>
            </p:custDataLst>
          </p:nvPr>
        </p:nvSpPr>
        <p:spPr>
          <a:xfrm>
            <a:off x="5408591" y="3009415"/>
            <a:ext cx="471385" cy="472323"/>
          </a:xfrm>
          <a:custGeom>
            <a:avLst/>
            <a:gdLst>
              <a:gd name="T0" fmla="*/ 11519 w 11519"/>
              <a:gd name="T1" fmla="*/ 713 h 11544"/>
              <a:gd name="T2" fmla="*/ 2234 w 11519"/>
              <a:gd name="T3" fmla="*/ 0 h 11544"/>
              <a:gd name="T4" fmla="*/ 1521 w 11519"/>
              <a:gd name="T5" fmla="*/ 1528 h 11544"/>
              <a:gd name="T6" fmla="*/ 713 w 11519"/>
              <a:gd name="T7" fmla="*/ 1546 h 11544"/>
              <a:gd name="T8" fmla="*/ 0 w 11519"/>
              <a:gd name="T9" fmla="*/ 10831 h 11544"/>
              <a:gd name="T10" fmla="*/ 9285 w 11519"/>
              <a:gd name="T11" fmla="*/ 11544 h 11544"/>
              <a:gd name="T12" fmla="*/ 9998 w 11519"/>
              <a:gd name="T13" fmla="*/ 10016 h 11544"/>
              <a:gd name="T14" fmla="*/ 10826 w 11519"/>
              <a:gd name="T15" fmla="*/ 9998 h 11544"/>
              <a:gd name="T16" fmla="*/ 2080 w 11519"/>
              <a:gd name="T17" fmla="*/ 603 h 11544"/>
              <a:gd name="T18" fmla="*/ 10898 w 11519"/>
              <a:gd name="T19" fmla="*/ 560 h 11544"/>
              <a:gd name="T20" fmla="*/ 10960 w 11519"/>
              <a:gd name="T21" fmla="*/ 9377 h 11544"/>
              <a:gd name="T22" fmla="*/ 10015 w 11519"/>
              <a:gd name="T23" fmla="*/ 9439 h 11544"/>
              <a:gd name="T24" fmla="*/ 10023 w 11519"/>
              <a:gd name="T25" fmla="*/ 2268 h 11544"/>
              <a:gd name="T26" fmla="*/ 2099 w 11519"/>
              <a:gd name="T27" fmla="*/ 1546 h 11544"/>
              <a:gd name="T28" fmla="*/ 2080 w 11519"/>
              <a:gd name="T29" fmla="*/ 603 h 11544"/>
              <a:gd name="T30" fmla="*/ 620 w 11519"/>
              <a:gd name="T31" fmla="*/ 10983 h 11544"/>
              <a:gd name="T32" fmla="*/ 559 w 11519"/>
              <a:gd name="T33" fmla="*/ 2165 h 11544"/>
              <a:gd name="T34" fmla="*/ 9403 w 11519"/>
              <a:gd name="T35" fmla="*/ 2112 h 11544"/>
              <a:gd name="T36" fmla="*/ 9438 w 11519"/>
              <a:gd name="T37" fmla="*/ 10938 h 11544"/>
              <a:gd name="T38" fmla="*/ 9394 w 11519"/>
              <a:gd name="T39" fmla="*/ 10983 h 11544"/>
              <a:gd name="T40" fmla="*/ 4399 w 11519"/>
              <a:gd name="T41" fmla="*/ 3159 h 11544"/>
              <a:gd name="T42" fmla="*/ 1786 w 11519"/>
              <a:gd name="T43" fmla="*/ 3852 h 11544"/>
              <a:gd name="T44" fmla="*/ 2480 w 11519"/>
              <a:gd name="T45" fmla="*/ 6288 h 11544"/>
              <a:gd name="T46" fmla="*/ 5070 w 11519"/>
              <a:gd name="T47" fmla="*/ 5593 h 11544"/>
              <a:gd name="T48" fmla="*/ 5068 w 11519"/>
              <a:gd name="T49" fmla="*/ 3852 h 11544"/>
              <a:gd name="T50" fmla="*/ 4468 w 11519"/>
              <a:gd name="T51" fmla="*/ 5728 h 11544"/>
              <a:gd name="T52" fmla="*/ 2344 w 11519"/>
              <a:gd name="T53" fmla="*/ 5685 h 11544"/>
              <a:gd name="T54" fmla="*/ 2387 w 11519"/>
              <a:gd name="T55" fmla="*/ 3716 h 11544"/>
              <a:gd name="T56" fmla="*/ 4509 w 11519"/>
              <a:gd name="T57" fmla="*/ 3760 h 11544"/>
              <a:gd name="T58" fmla="*/ 4511 w 11519"/>
              <a:gd name="T59" fmla="*/ 5685 h 11544"/>
              <a:gd name="T60" fmla="*/ 7472 w 11519"/>
              <a:gd name="T61" fmla="*/ 3159 h 11544"/>
              <a:gd name="T62" fmla="*/ 5659 w 11519"/>
              <a:gd name="T63" fmla="*/ 3852 h 11544"/>
              <a:gd name="T64" fmla="*/ 6353 w 11519"/>
              <a:gd name="T65" fmla="*/ 10120 h 11544"/>
              <a:gd name="T66" fmla="*/ 8143 w 11519"/>
              <a:gd name="T67" fmla="*/ 9426 h 11544"/>
              <a:gd name="T68" fmla="*/ 7585 w 11519"/>
              <a:gd name="T69" fmla="*/ 9519 h 11544"/>
              <a:gd name="T70" fmla="*/ 6261 w 11519"/>
              <a:gd name="T71" fmla="*/ 9562 h 11544"/>
              <a:gd name="T72" fmla="*/ 6218 w 11519"/>
              <a:gd name="T73" fmla="*/ 3760 h 11544"/>
              <a:gd name="T74" fmla="*/ 7540 w 11519"/>
              <a:gd name="T75" fmla="*/ 3717 h 11544"/>
              <a:gd name="T76" fmla="*/ 7584 w 11519"/>
              <a:gd name="T77" fmla="*/ 9519 h 11544"/>
              <a:gd name="T78" fmla="*/ 5104 w 11519"/>
              <a:gd name="T79" fmla="*/ 7680 h 11544"/>
              <a:gd name="T80" fmla="*/ 2490 w 11519"/>
              <a:gd name="T81" fmla="*/ 6988 h 11544"/>
              <a:gd name="T82" fmla="*/ 1820 w 11519"/>
              <a:gd name="T83" fmla="*/ 9422 h 11544"/>
              <a:gd name="T84" fmla="*/ 4409 w 11519"/>
              <a:gd name="T85" fmla="*/ 10116 h 11544"/>
              <a:gd name="T86" fmla="*/ 5104 w 11519"/>
              <a:gd name="T87" fmla="*/ 7680 h 11544"/>
              <a:gd name="T88" fmla="*/ 4501 w 11519"/>
              <a:gd name="T89" fmla="*/ 9557 h 11544"/>
              <a:gd name="T90" fmla="*/ 2379 w 11519"/>
              <a:gd name="T91" fmla="*/ 9514 h 11544"/>
              <a:gd name="T92" fmla="*/ 2422 w 11519"/>
              <a:gd name="T93" fmla="*/ 7545 h 11544"/>
              <a:gd name="T94" fmla="*/ 4544 w 11519"/>
              <a:gd name="T95" fmla="*/ 7588 h 11544"/>
              <a:gd name="T96" fmla="*/ 4544 w 11519"/>
              <a:gd name="T97" fmla="*/ 9514 h 115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1519" h="11544">
                <a:moveTo>
                  <a:pt x="11519" y="9302"/>
                </a:moveTo>
                <a:lnTo>
                  <a:pt x="11519" y="713"/>
                </a:lnTo>
                <a:cubicBezTo>
                  <a:pt x="11519" y="319"/>
                  <a:pt x="11200" y="0"/>
                  <a:pt x="10806" y="0"/>
                </a:cubicBezTo>
                <a:lnTo>
                  <a:pt x="2234" y="0"/>
                </a:lnTo>
                <a:cubicBezTo>
                  <a:pt x="1840" y="0"/>
                  <a:pt x="1521" y="320"/>
                  <a:pt x="1521" y="713"/>
                </a:cubicBezTo>
                <a:lnTo>
                  <a:pt x="1521" y="1528"/>
                </a:lnTo>
                <a:cubicBezTo>
                  <a:pt x="1521" y="1538"/>
                  <a:pt x="1513" y="1546"/>
                  <a:pt x="1503" y="1546"/>
                </a:cubicBezTo>
                <a:lnTo>
                  <a:pt x="713" y="1546"/>
                </a:lnTo>
                <a:cubicBezTo>
                  <a:pt x="320" y="1546"/>
                  <a:pt x="0" y="1865"/>
                  <a:pt x="0" y="2259"/>
                </a:cubicBezTo>
                <a:lnTo>
                  <a:pt x="0" y="10831"/>
                </a:lnTo>
                <a:cubicBezTo>
                  <a:pt x="0" y="11225"/>
                  <a:pt x="319" y="11544"/>
                  <a:pt x="713" y="11544"/>
                </a:cubicBezTo>
                <a:lnTo>
                  <a:pt x="9285" y="11544"/>
                </a:lnTo>
                <a:cubicBezTo>
                  <a:pt x="9679" y="11544"/>
                  <a:pt x="9998" y="11225"/>
                  <a:pt x="9998" y="10831"/>
                </a:cubicBezTo>
                <a:lnTo>
                  <a:pt x="9998" y="10016"/>
                </a:lnTo>
                <a:cubicBezTo>
                  <a:pt x="9998" y="10006"/>
                  <a:pt x="10006" y="9998"/>
                  <a:pt x="10016" y="9998"/>
                </a:cubicBezTo>
                <a:lnTo>
                  <a:pt x="10826" y="9998"/>
                </a:lnTo>
                <a:cubicBezTo>
                  <a:pt x="11209" y="9996"/>
                  <a:pt x="11518" y="9685"/>
                  <a:pt x="11519" y="9302"/>
                </a:cubicBezTo>
                <a:close/>
                <a:moveTo>
                  <a:pt x="2080" y="603"/>
                </a:moveTo>
                <a:cubicBezTo>
                  <a:pt x="2080" y="578"/>
                  <a:pt x="2100" y="560"/>
                  <a:pt x="2124" y="560"/>
                </a:cubicBezTo>
                <a:lnTo>
                  <a:pt x="10898" y="560"/>
                </a:lnTo>
                <a:cubicBezTo>
                  <a:pt x="10932" y="560"/>
                  <a:pt x="10960" y="588"/>
                  <a:pt x="10960" y="621"/>
                </a:cubicBezTo>
                <a:lnTo>
                  <a:pt x="10960" y="9377"/>
                </a:lnTo>
                <a:cubicBezTo>
                  <a:pt x="10959" y="9411"/>
                  <a:pt x="10932" y="9438"/>
                  <a:pt x="10898" y="9439"/>
                </a:cubicBezTo>
                <a:lnTo>
                  <a:pt x="10015" y="9439"/>
                </a:lnTo>
                <a:cubicBezTo>
                  <a:pt x="10005" y="9439"/>
                  <a:pt x="9996" y="9431"/>
                  <a:pt x="9996" y="9420"/>
                </a:cubicBezTo>
                <a:lnTo>
                  <a:pt x="10023" y="2268"/>
                </a:lnTo>
                <a:cubicBezTo>
                  <a:pt x="10023" y="1874"/>
                  <a:pt x="9704" y="1554"/>
                  <a:pt x="9310" y="1555"/>
                </a:cubicBezTo>
                <a:lnTo>
                  <a:pt x="2099" y="1546"/>
                </a:lnTo>
                <a:cubicBezTo>
                  <a:pt x="2089" y="1546"/>
                  <a:pt x="2080" y="1538"/>
                  <a:pt x="2080" y="1528"/>
                </a:cubicBezTo>
                <a:lnTo>
                  <a:pt x="2080" y="603"/>
                </a:lnTo>
                <a:close/>
                <a:moveTo>
                  <a:pt x="9394" y="10983"/>
                </a:moveTo>
                <a:lnTo>
                  <a:pt x="620" y="10983"/>
                </a:lnTo>
                <a:cubicBezTo>
                  <a:pt x="586" y="10983"/>
                  <a:pt x="559" y="10955"/>
                  <a:pt x="559" y="10921"/>
                </a:cubicBezTo>
                <a:lnTo>
                  <a:pt x="559" y="2165"/>
                </a:lnTo>
                <a:cubicBezTo>
                  <a:pt x="559" y="2132"/>
                  <a:pt x="586" y="2104"/>
                  <a:pt x="620" y="2104"/>
                </a:cubicBezTo>
                <a:lnTo>
                  <a:pt x="9403" y="2112"/>
                </a:lnTo>
                <a:cubicBezTo>
                  <a:pt x="9436" y="2112"/>
                  <a:pt x="9464" y="2140"/>
                  <a:pt x="9464" y="2174"/>
                </a:cubicBezTo>
                <a:lnTo>
                  <a:pt x="9438" y="10938"/>
                </a:lnTo>
                <a:cubicBezTo>
                  <a:pt x="9438" y="10963"/>
                  <a:pt x="9419" y="10983"/>
                  <a:pt x="9394" y="10983"/>
                </a:cubicBezTo>
                <a:close/>
                <a:moveTo>
                  <a:pt x="9394" y="10983"/>
                </a:moveTo>
                <a:close/>
                <a:moveTo>
                  <a:pt x="5068" y="3852"/>
                </a:moveTo>
                <a:cubicBezTo>
                  <a:pt x="5068" y="3478"/>
                  <a:pt x="4772" y="3172"/>
                  <a:pt x="4399" y="3159"/>
                </a:cubicBezTo>
                <a:lnTo>
                  <a:pt x="2456" y="3159"/>
                </a:lnTo>
                <a:cubicBezTo>
                  <a:pt x="2083" y="3171"/>
                  <a:pt x="1786" y="3478"/>
                  <a:pt x="1786" y="3852"/>
                </a:cubicBezTo>
                <a:lnTo>
                  <a:pt x="1786" y="5593"/>
                </a:lnTo>
                <a:cubicBezTo>
                  <a:pt x="1786" y="5976"/>
                  <a:pt x="2097" y="6288"/>
                  <a:pt x="2480" y="6288"/>
                </a:cubicBezTo>
                <a:lnTo>
                  <a:pt x="4376" y="6288"/>
                </a:lnTo>
                <a:cubicBezTo>
                  <a:pt x="4759" y="6288"/>
                  <a:pt x="5070" y="5977"/>
                  <a:pt x="5070" y="5593"/>
                </a:cubicBezTo>
                <a:lnTo>
                  <a:pt x="5070" y="3852"/>
                </a:lnTo>
                <a:lnTo>
                  <a:pt x="5068" y="3852"/>
                </a:lnTo>
                <a:close/>
                <a:moveTo>
                  <a:pt x="4511" y="5685"/>
                </a:moveTo>
                <a:cubicBezTo>
                  <a:pt x="4511" y="5709"/>
                  <a:pt x="4491" y="5728"/>
                  <a:pt x="4468" y="5728"/>
                </a:cubicBezTo>
                <a:lnTo>
                  <a:pt x="2387" y="5728"/>
                </a:lnTo>
                <a:cubicBezTo>
                  <a:pt x="2363" y="5728"/>
                  <a:pt x="2344" y="5709"/>
                  <a:pt x="2344" y="5685"/>
                </a:cubicBezTo>
                <a:lnTo>
                  <a:pt x="2344" y="3760"/>
                </a:lnTo>
                <a:cubicBezTo>
                  <a:pt x="2344" y="3735"/>
                  <a:pt x="2364" y="3716"/>
                  <a:pt x="2387" y="3716"/>
                </a:cubicBezTo>
                <a:lnTo>
                  <a:pt x="4466" y="3716"/>
                </a:lnTo>
                <a:cubicBezTo>
                  <a:pt x="4491" y="3716"/>
                  <a:pt x="4509" y="3736"/>
                  <a:pt x="4509" y="3760"/>
                </a:cubicBezTo>
                <a:lnTo>
                  <a:pt x="4509" y="5685"/>
                </a:lnTo>
                <a:lnTo>
                  <a:pt x="4511" y="5685"/>
                </a:lnTo>
                <a:close/>
                <a:moveTo>
                  <a:pt x="8143" y="3852"/>
                </a:moveTo>
                <a:cubicBezTo>
                  <a:pt x="8143" y="3478"/>
                  <a:pt x="7846" y="3171"/>
                  <a:pt x="7472" y="3159"/>
                </a:cubicBezTo>
                <a:lnTo>
                  <a:pt x="6328" y="3159"/>
                </a:lnTo>
                <a:cubicBezTo>
                  <a:pt x="5955" y="3172"/>
                  <a:pt x="5659" y="3478"/>
                  <a:pt x="5659" y="3852"/>
                </a:cubicBezTo>
                <a:lnTo>
                  <a:pt x="5659" y="9426"/>
                </a:lnTo>
                <a:cubicBezTo>
                  <a:pt x="5659" y="9809"/>
                  <a:pt x="5970" y="10120"/>
                  <a:pt x="6353" y="10120"/>
                </a:cubicBezTo>
                <a:lnTo>
                  <a:pt x="7448" y="10120"/>
                </a:lnTo>
                <a:cubicBezTo>
                  <a:pt x="7832" y="10120"/>
                  <a:pt x="8143" y="9810"/>
                  <a:pt x="8143" y="9426"/>
                </a:cubicBezTo>
                <a:lnTo>
                  <a:pt x="8143" y="3852"/>
                </a:lnTo>
                <a:close/>
                <a:moveTo>
                  <a:pt x="7585" y="9519"/>
                </a:moveTo>
                <a:cubicBezTo>
                  <a:pt x="7585" y="9543"/>
                  <a:pt x="7566" y="9562"/>
                  <a:pt x="7542" y="9562"/>
                </a:cubicBezTo>
                <a:lnTo>
                  <a:pt x="6261" y="9562"/>
                </a:lnTo>
                <a:cubicBezTo>
                  <a:pt x="6237" y="9562"/>
                  <a:pt x="6218" y="9543"/>
                  <a:pt x="6218" y="9519"/>
                </a:cubicBezTo>
                <a:lnTo>
                  <a:pt x="6218" y="3760"/>
                </a:lnTo>
                <a:cubicBezTo>
                  <a:pt x="6218" y="3736"/>
                  <a:pt x="6238" y="3717"/>
                  <a:pt x="6261" y="3717"/>
                </a:cubicBezTo>
                <a:lnTo>
                  <a:pt x="7540" y="3717"/>
                </a:lnTo>
                <a:cubicBezTo>
                  <a:pt x="7565" y="3717"/>
                  <a:pt x="7584" y="3737"/>
                  <a:pt x="7584" y="3760"/>
                </a:cubicBezTo>
                <a:lnTo>
                  <a:pt x="7584" y="9519"/>
                </a:lnTo>
                <a:lnTo>
                  <a:pt x="7585" y="9519"/>
                </a:lnTo>
                <a:close/>
                <a:moveTo>
                  <a:pt x="5104" y="7680"/>
                </a:moveTo>
                <a:cubicBezTo>
                  <a:pt x="5104" y="7307"/>
                  <a:pt x="4808" y="7000"/>
                  <a:pt x="4434" y="6988"/>
                </a:cubicBezTo>
                <a:lnTo>
                  <a:pt x="2490" y="6988"/>
                </a:lnTo>
                <a:cubicBezTo>
                  <a:pt x="2116" y="7000"/>
                  <a:pt x="1820" y="7307"/>
                  <a:pt x="1820" y="7680"/>
                </a:cubicBezTo>
                <a:lnTo>
                  <a:pt x="1820" y="9422"/>
                </a:lnTo>
                <a:cubicBezTo>
                  <a:pt x="1820" y="9805"/>
                  <a:pt x="2131" y="10116"/>
                  <a:pt x="2514" y="10116"/>
                </a:cubicBezTo>
                <a:lnTo>
                  <a:pt x="4409" y="10116"/>
                </a:lnTo>
                <a:cubicBezTo>
                  <a:pt x="4793" y="10116"/>
                  <a:pt x="5104" y="9806"/>
                  <a:pt x="5104" y="9422"/>
                </a:cubicBezTo>
                <a:lnTo>
                  <a:pt x="5104" y="7680"/>
                </a:lnTo>
                <a:close/>
                <a:moveTo>
                  <a:pt x="4544" y="9514"/>
                </a:moveTo>
                <a:cubicBezTo>
                  <a:pt x="4544" y="9538"/>
                  <a:pt x="4525" y="9557"/>
                  <a:pt x="4501" y="9557"/>
                </a:cubicBezTo>
                <a:lnTo>
                  <a:pt x="2422" y="9557"/>
                </a:lnTo>
                <a:cubicBezTo>
                  <a:pt x="2398" y="9557"/>
                  <a:pt x="2379" y="9538"/>
                  <a:pt x="2379" y="9514"/>
                </a:cubicBezTo>
                <a:lnTo>
                  <a:pt x="2379" y="7588"/>
                </a:lnTo>
                <a:cubicBezTo>
                  <a:pt x="2379" y="7564"/>
                  <a:pt x="2399" y="7545"/>
                  <a:pt x="2422" y="7545"/>
                </a:cubicBezTo>
                <a:lnTo>
                  <a:pt x="4501" y="7545"/>
                </a:lnTo>
                <a:cubicBezTo>
                  <a:pt x="4526" y="7545"/>
                  <a:pt x="4544" y="7565"/>
                  <a:pt x="4544" y="7588"/>
                </a:cubicBezTo>
                <a:lnTo>
                  <a:pt x="4544" y="9514"/>
                </a:lnTo>
                <a:close/>
                <a:moveTo>
                  <a:pt x="4544" y="9514"/>
                </a:move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4" name="PA- 33"/>
          <p:cNvSpPr txBox="1"/>
          <p:nvPr>
            <p:custDataLst>
              <p:tags r:id="rId27"/>
            </p:custDataLst>
          </p:nvPr>
        </p:nvSpPr>
        <p:spPr>
          <a:xfrm>
            <a:off x="2381578" y="3645024"/>
            <a:ext cx="12661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3C4EBA"/>
                </a:solidFill>
              </a:rPr>
              <a:t>樣稿</a:t>
            </a:r>
            <a:endParaRPr lang="zh-CN" altLang="en-US" sz="2000" b="1" dirty="0">
              <a:solidFill>
                <a:srgbClr val="3C4EBA"/>
              </a:solidFill>
            </a:endParaRPr>
          </a:p>
        </p:txBody>
      </p:sp>
      <p:sp>
        <p:nvSpPr>
          <p:cNvPr id="35" name="PA- 34"/>
          <p:cNvSpPr txBox="1"/>
          <p:nvPr>
            <p:custDataLst>
              <p:tags r:id="rId28"/>
            </p:custDataLst>
          </p:nvPr>
        </p:nvSpPr>
        <p:spPr>
          <a:xfrm>
            <a:off x="3821738" y="3645024"/>
            <a:ext cx="12661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bg1"/>
                </a:solidFill>
              </a:rPr>
              <a:t>內容</a:t>
            </a:r>
            <a:endParaRPr lang="zh-CN" altLang="en-US" sz="2000" b="1" dirty="0">
              <a:solidFill>
                <a:schemeClr val="bg1"/>
              </a:solidFill>
            </a:endParaRPr>
          </a:p>
        </p:txBody>
      </p:sp>
      <p:sp>
        <p:nvSpPr>
          <p:cNvPr id="36" name="PA- 35"/>
          <p:cNvSpPr txBox="1"/>
          <p:nvPr>
            <p:custDataLst>
              <p:tags r:id="rId29"/>
            </p:custDataLst>
          </p:nvPr>
        </p:nvSpPr>
        <p:spPr>
          <a:xfrm>
            <a:off x="5303912" y="3645024"/>
            <a:ext cx="12661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3C4EBA"/>
                </a:solidFill>
              </a:rPr>
              <a:t>終稿</a:t>
            </a:r>
            <a:endParaRPr lang="zh-CN" altLang="en-US" sz="2000" b="1" dirty="0">
              <a:solidFill>
                <a:srgbClr val="3C4EBA"/>
              </a:solidFill>
            </a:endParaRPr>
          </a:p>
        </p:txBody>
      </p:sp>
      <p:sp>
        <p:nvSpPr>
          <p:cNvPr id="66" name="PA- 3"/>
          <p:cNvSpPr/>
          <p:nvPr>
            <p:custDataLst>
              <p:tags r:id="rId30"/>
            </p:custDataLst>
          </p:nvPr>
        </p:nvSpPr>
        <p:spPr>
          <a:xfrm>
            <a:off x="818490" y="5139330"/>
            <a:ext cx="5833664" cy="1107707"/>
          </a:xfrm>
          <a:prstGeom prst="roundRect">
            <a:avLst>
              <a:gd name="adj" fmla="val 10502"/>
            </a:avLst>
          </a:prstGeom>
          <a:solidFill>
            <a:schemeClr val="bg1">
              <a:alpha val="33000"/>
            </a:schemeClr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9" name="PA- 10"/>
          <p:cNvSpPr/>
          <p:nvPr>
            <p:custDataLst>
              <p:tags r:id="rId31"/>
            </p:custDataLst>
          </p:nvPr>
        </p:nvSpPr>
        <p:spPr>
          <a:xfrm>
            <a:off x="896814" y="5211544"/>
            <a:ext cx="5677017" cy="963278"/>
          </a:xfrm>
          <a:prstGeom prst="roundRect">
            <a:avLst>
              <a:gd name="adj" fmla="val 12247"/>
            </a:avLst>
          </a:prstGeom>
          <a:solidFill>
            <a:schemeClr val="bg1"/>
          </a:solidFill>
          <a:ln>
            <a:noFill/>
          </a:ln>
          <a:effectLst>
            <a:outerShdw blurRad="304800" dist="38100" dir="8100000" algn="tr" rotWithShape="0">
              <a:srgbClr val="3C4EBA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1" name="PA-iconfont-1107-834578"/>
          <p:cNvSpPr/>
          <p:nvPr>
            <p:custDataLst>
              <p:tags r:id="rId32"/>
            </p:custDataLst>
          </p:nvPr>
        </p:nvSpPr>
        <p:spPr>
          <a:xfrm>
            <a:off x="1199456" y="5378823"/>
            <a:ext cx="609581" cy="609685"/>
          </a:xfrm>
          <a:custGeom>
            <a:avLst/>
            <a:gdLst>
              <a:gd name="T0" fmla="*/ 6127 w 12254"/>
              <a:gd name="T1" fmla="*/ 12255 h 12255"/>
              <a:gd name="T2" fmla="*/ 0 w 12254"/>
              <a:gd name="T3" fmla="*/ 6127 h 12255"/>
              <a:gd name="T4" fmla="*/ 6127 w 12254"/>
              <a:gd name="T5" fmla="*/ 0 h 12255"/>
              <a:gd name="T6" fmla="*/ 12254 w 12254"/>
              <a:gd name="T7" fmla="*/ 6127 h 12255"/>
              <a:gd name="T8" fmla="*/ 6127 w 12254"/>
              <a:gd name="T9" fmla="*/ 12255 h 12255"/>
              <a:gd name="T10" fmla="*/ 6127 w 12254"/>
              <a:gd name="T11" fmla="*/ 299 h 12255"/>
              <a:gd name="T12" fmla="*/ 299 w 12254"/>
              <a:gd name="T13" fmla="*/ 6127 h 12255"/>
              <a:gd name="T14" fmla="*/ 6127 w 12254"/>
              <a:gd name="T15" fmla="*/ 11956 h 12255"/>
              <a:gd name="T16" fmla="*/ 11955 w 12254"/>
              <a:gd name="T17" fmla="*/ 6127 h 12255"/>
              <a:gd name="T18" fmla="*/ 6127 w 12254"/>
              <a:gd name="T19" fmla="*/ 299 h 12255"/>
              <a:gd name="T20" fmla="*/ 6315 w 12254"/>
              <a:gd name="T21" fmla="*/ 5959 h 12255"/>
              <a:gd name="T22" fmla="*/ 6315 w 12254"/>
              <a:gd name="T23" fmla="*/ 1925 h 12255"/>
              <a:gd name="T24" fmla="*/ 5867 w 12254"/>
              <a:gd name="T25" fmla="*/ 1476 h 12255"/>
              <a:gd name="T26" fmla="*/ 5418 w 12254"/>
              <a:gd name="T27" fmla="*/ 1925 h 12255"/>
              <a:gd name="T28" fmla="*/ 5418 w 12254"/>
              <a:gd name="T29" fmla="*/ 6406 h 12255"/>
              <a:gd name="T30" fmla="*/ 5867 w 12254"/>
              <a:gd name="T31" fmla="*/ 6856 h 12255"/>
              <a:gd name="T32" fmla="*/ 5940 w 12254"/>
              <a:gd name="T33" fmla="*/ 6850 h 12255"/>
              <a:gd name="T34" fmla="*/ 6013 w 12254"/>
              <a:gd name="T35" fmla="*/ 6856 h 12255"/>
              <a:gd name="T36" fmla="*/ 9007 w 12254"/>
              <a:gd name="T37" fmla="*/ 6856 h 12255"/>
              <a:gd name="T38" fmla="*/ 9453 w 12254"/>
              <a:gd name="T39" fmla="*/ 6407 h 12255"/>
              <a:gd name="T40" fmla="*/ 9007 w 12254"/>
              <a:gd name="T41" fmla="*/ 5959 h 12255"/>
              <a:gd name="T42" fmla="*/ 6315 w 12254"/>
              <a:gd name="T43" fmla="*/ 5959 h 122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2254" h="12255">
                <a:moveTo>
                  <a:pt x="6127" y="12255"/>
                </a:moveTo>
                <a:cubicBezTo>
                  <a:pt x="2749" y="12255"/>
                  <a:pt x="0" y="9506"/>
                  <a:pt x="0" y="6127"/>
                </a:cubicBezTo>
                <a:cubicBezTo>
                  <a:pt x="0" y="2749"/>
                  <a:pt x="2749" y="0"/>
                  <a:pt x="6127" y="0"/>
                </a:cubicBezTo>
                <a:cubicBezTo>
                  <a:pt x="9506" y="0"/>
                  <a:pt x="12254" y="2749"/>
                  <a:pt x="12254" y="6127"/>
                </a:cubicBezTo>
                <a:cubicBezTo>
                  <a:pt x="12254" y="9506"/>
                  <a:pt x="9506" y="12255"/>
                  <a:pt x="6127" y="12255"/>
                </a:cubicBezTo>
                <a:close/>
                <a:moveTo>
                  <a:pt x="6127" y="299"/>
                </a:moveTo>
                <a:cubicBezTo>
                  <a:pt x="2914" y="299"/>
                  <a:pt x="299" y="2914"/>
                  <a:pt x="299" y="6127"/>
                </a:cubicBezTo>
                <a:cubicBezTo>
                  <a:pt x="299" y="9341"/>
                  <a:pt x="2914" y="11956"/>
                  <a:pt x="6127" y="11956"/>
                </a:cubicBezTo>
                <a:cubicBezTo>
                  <a:pt x="9341" y="11956"/>
                  <a:pt x="11955" y="9341"/>
                  <a:pt x="11955" y="6127"/>
                </a:cubicBezTo>
                <a:cubicBezTo>
                  <a:pt x="11955" y="2914"/>
                  <a:pt x="9341" y="299"/>
                  <a:pt x="6127" y="299"/>
                </a:cubicBezTo>
                <a:close/>
                <a:moveTo>
                  <a:pt x="6315" y="5959"/>
                </a:moveTo>
                <a:lnTo>
                  <a:pt x="6315" y="1925"/>
                </a:lnTo>
                <a:cubicBezTo>
                  <a:pt x="6315" y="1674"/>
                  <a:pt x="6114" y="1476"/>
                  <a:pt x="5867" y="1476"/>
                </a:cubicBezTo>
                <a:cubicBezTo>
                  <a:pt x="5617" y="1476"/>
                  <a:pt x="5418" y="1677"/>
                  <a:pt x="5418" y="1925"/>
                </a:cubicBezTo>
                <a:lnTo>
                  <a:pt x="5418" y="6406"/>
                </a:lnTo>
                <a:cubicBezTo>
                  <a:pt x="5418" y="6658"/>
                  <a:pt x="5619" y="6856"/>
                  <a:pt x="5867" y="6856"/>
                </a:cubicBezTo>
                <a:cubicBezTo>
                  <a:pt x="5892" y="6856"/>
                  <a:pt x="5916" y="6854"/>
                  <a:pt x="5940" y="6850"/>
                </a:cubicBezTo>
                <a:cubicBezTo>
                  <a:pt x="5964" y="6854"/>
                  <a:pt x="5988" y="6856"/>
                  <a:pt x="6013" y="6856"/>
                </a:cubicBezTo>
                <a:lnTo>
                  <a:pt x="9007" y="6856"/>
                </a:lnTo>
                <a:cubicBezTo>
                  <a:pt x="9255" y="6856"/>
                  <a:pt x="9453" y="6655"/>
                  <a:pt x="9453" y="6407"/>
                </a:cubicBezTo>
                <a:cubicBezTo>
                  <a:pt x="9453" y="6158"/>
                  <a:pt x="9253" y="5959"/>
                  <a:pt x="9007" y="5959"/>
                </a:cubicBezTo>
                <a:lnTo>
                  <a:pt x="6315" y="595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PA- 22"/>
          <p:cNvSpPr txBox="1"/>
          <p:nvPr>
            <p:custDataLst>
              <p:tags r:id="rId33"/>
            </p:custDataLst>
          </p:nvPr>
        </p:nvSpPr>
        <p:spPr>
          <a:xfrm>
            <a:off x="4367808" y="5398137"/>
            <a:ext cx="113919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solidFill>
                  <a:srgbClr val="3C4EBA"/>
                </a:solidFill>
              </a:rPr>
              <a:t>12D</a:t>
            </a:r>
            <a:endParaRPr lang="zh-CN" altLang="en-US" sz="3200" dirty="0">
              <a:solidFill>
                <a:srgbClr val="3C4EBA"/>
              </a:solidFill>
            </a:endParaRPr>
          </a:p>
        </p:txBody>
      </p:sp>
      <p:sp>
        <p:nvSpPr>
          <p:cNvPr id="70" name="PA- 16"/>
          <p:cNvSpPr txBox="1"/>
          <p:nvPr>
            <p:custDataLst>
              <p:tags r:id="rId34"/>
            </p:custDataLst>
          </p:nvPr>
        </p:nvSpPr>
        <p:spPr>
          <a:xfrm>
            <a:off x="1877522" y="5340465"/>
            <a:ext cx="1482174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3C4EBA"/>
                </a:solidFill>
              </a:rPr>
              <a:t>所需時長</a:t>
            </a:r>
            <a:endParaRPr lang="zh-CN" altLang="en-US" sz="2400" b="1" dirty="0">
              <a:solidFill>
                <a:srgbClr val="3C4EBA"/>
              </a:solidFill>
            </a:endParaRPr>
          </a:p>
        </p:txBody>
      </p:sp>
      <p:sp>
        <p:nvSpPr>
          <p:cNvPr id="73" name="PA- 16"/>
          <p:cNvSpPr txBox="1"/>
          <p:nvPr>
            <p:custDataLst>
              <p:tags r:id="rId35"/>
            </p:custDataLst>
          </p:nvPr>
        </p:nvSpPr>
        <p:spPr>
          <a:xfrm>
            <a:off x="1877522" y="5688311"/>
            <a:ext cx="1482174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600" dirty="0">
                <a:solidFill>
                  <a:srgbClr val="3C4EBA">
                    <a:alpha val="50000"/>
                  </a:srgbClr>
                </a:solidFill>
              </a:rPr>
              <a:t>Deadline</a:t>
            </a:r>
            <a:endParaRPr lang="zh-CN" altLang="en-US" sz="1600" dirty="0">
              <a:solidFill>
                <a:srgbClr val="3C4EBA">
                  <a:alpha val="50000"/>
                </a:srgbClr>
              </a:solidFill>
            </a:endParaRPr>
          </a:p>
        </p:txBody>
      </p:sp>
      <p:grpSp>
        <p:nvGrpSpPr>
          <p:cNvPr id="16" name="PA- 15"/>
          <p:cNvGrpSpPr/>
          <p:nvPr>
            <p:custDataLst>
              <p:tags r:id="rId36"/>
            </p:custDataLst>
          </p:nvPr>
        </p:nvGrpSpPr>
        <p:grpSpPr>
          <a:xfrm>
            <a:off x="7616933" y="1548503"/>
            <a:ext cx="2799547" cy="4698533"/>
            <a:chOff x="4164982" y="1721919"/>
            <a:chExt cx="2799547" cy="4184944"/>
          </a:xfrm>
        </p:grpSpPr>
        <p:sp>
          <p:nvSpPr>
            <p:cNvPr id="68" name="PA- 3"/>
            <p:cNvSpPr/>
            <p:nvPr>
              <p:custDataLst>
                <p:tags r:id="rId37"/>
              </p:custDataLst>
            </p:nvPr>
          </p:nvSpPr>
          <p:spPr>
            <a:xfrm>
              <a:off x="4164982" y="1721919"/>
              <a:ext cx="2799547" cy="4184944"/>
            </a:xfrm>
            <a:prstGeom prst="roundRect">
              <a:avLst>
                <a:gd name="adj" fmla="val 4232"/>
              </a:avLst>
            </a:prstGeom>
            <a:solidFill>
              <a:schemeClr val="bg1">
                <a:alpha val="33000"/>
              </a:schemeClr>
            </a:solidFill>
            <a:ln w="254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74" name="PA- 3"/>
            <p:cNvSpPr/>
            <p:nvPr>
              <p:custDataLst>
                <p:tags r:id="rId38"/>
              </p:custDataLst>
            </p:nvPr>
          </p:nvSpPr>
          <p:spPr>
            <a:xfrm>
              <a:off x="4230416" y="1769566"/>
              <a:ext cx="2664296" cy="4089651"/>
            </a:xfrm>
            <a:prstGeom prst="roundRect">
              <a:avLst>
                <a:gd name="adj" fmla="val 4232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0" name="PA- 9"/>
          <p:cNvSpPr/>
          <p:nvPr>
            <p:custDataLst>
              <p:tags r:id="rId39"/>
            </p:custDataLst>
          </p:nvPr>
        </p:nvSpPr>
        <p:spPr>
          <a:xfrm>
            <a:off x="9419169" y="1802806"/>
            <a:ext cx="792088" cy="45719"/>
          </a:xfrm>
          <a:prstGeom prst="roundRect">
            <a:avLst>
              <a:gd name="adj" fmla="val 50000"/>
            </a:avLst>
          </a:prstGeom>
          <a:solidFill>
            <a:srgbClr val="FD48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D4839"/>
              </a:solidFill>
            </a:endParaRPr>
          </a:p>
        </p:txBody>
      </p:sp>
      <p:sp>
        <p:nvSpPr>
          <p:cNvPr id="43" name="PA- 42"/>
          <p:cNvSpPr txBox="1"/>
          <p:nvPr>
            <p:custDataLst>
              <p:tags r:id="rId40"/>
            </p:custDataLst>
          </p:nvPr>
        </p:nvSpPr>
        <p:spPr>
          <a:xfrm>
            <a:off x="7832473" y="2044680"/>
            <a:ext cx="2207983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團隊成員</a:t>
            </a:r>
            <a:endParaRPr lang="zh-CN" altLang="en-US" sz="2400" dirty="0">
              <a:solidFill>
                <a:srgbClr val="3C4EBA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cxnSp>
        <p:nvCxnSpPr>
          <p:cNvPr id="49" name="PA- 48"/>
          <p:cNvCxnSpPr/>
          <p:nvPr>
            <p:custDataLst>
              <p:tags r:id="rId41"/>
            </p:custDataLst>
          </p:nvPr>
        </p:nvCxnSpPr>
        <p:spPr>
          <a:xfrm>
            <a:off x="8230514" y="1484784"/>
            <a:ext cx="0" cy="3744416"/>
          </a:xfrm>
          <a:prstGeom prst="line">
            <a:avLst/>
          </a:prstGeom>
          <a:ln w="25400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" name="PA- 60"/>
          <p:cNvGrpSpPr/>
          <p:nvPr>
            <p:custDataLst>
              <p:tags r:id="rId42"/>
            </p:custDataLst>
          </p:nvPr>
        </p:nvGrpSpPr>
        <p:grpSpPr>
          <a:xfrm>
            <a:off x="8086498" y="2847693"/>
            <a:ext cx="1332146" cy="404023"/>
            <a:chOff x="6960096" y="2847693"/>
            <a:chExt cx="1332146" cy="404023"/>
          </a:xfrm>
        </p:grpSpPr>
        <p:sp>
          <p:nvSpPr>
            <p:cNvPr id="50" name="PA- 49"/>
            <p:cNvSpPr txBox="1"/>
            <p:nvPr>
              <p:custDataLst>
                <p:tags r:id="rId43"/>
              </p:custDataLst>
            </p:nvPr>
          </p:nvSpPr>
          <p:spPr>
            <a:xfrm>
              <a:off x="7311313" y="2852936"/>
              <a:ext cx="980929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solidFill>
                    <a:srgbClr val="3C4EBA"/>
                  </a:solidFill>
                </a:rPr>
                <a:t>XXX</a:t>
              </a:r>
              <a:endParaRPr lang="zh-CN" altLang="en-US" sz="2000" dirty="0">
                <a:solidFill>
                  <a:srgbClr val="3C4EBA"/>
                </a:solidFill>
              </a:endParaRPr>
            </a:p>
          </p:txBody>
        </p:sp>
        <p:sp>
          <p:nvSpPr>
            <p:cNvPr id="51" name="PA-iconfont-10774-5755533"/>
            <p:cNvSpPr/>
            <p:nvPr>
              <p:custDataLst>
                <p:tags r:id="rId44"/>
              </p:custDataLst>
            </p:nvPr>
          </p:nvSpPr>
          <p:spPr>
            <a:xfrm>
              <a:off x="6960096" y="2847693"/>
              <a:ext cx="316592" cy="316592"/>
            </a:xfrm>
            <a:custGeom>
              <a:avLst/>
              <a:gdLst>
                <a:gd name="T0" fmla="*/ 6320 w 12800"/>
                <a:gd name="T1" fmla="*/ 6933 h 12800"/>
                <a:gd name="T2" fmla="*/ 2907 w 12800"/>
                <a:gd name="T3" fmla="*/ 3467 h 12800"/>
                <a:gd name="T4" fmla="*/ 6320 w 12800"/>
                <a:gd name="T5" fmla="*/ 0 h 12800"/>
                <a:gd name="T6" fmla="*/ 9733 w 12800"/>
                <a:gd name="T7" fmla="*/ 3467 h 12800"/>
                <a:gd name="T8" fmla="*/ 6320 w 12800"/>
                <a:gd name="T9" fmla="*/ 6933 h 12800"/>
                <a:gd name="T10" fmla="*/ 6320 w 12800"/>
                <a:gd name="T11" fmla="*/ 1067 h 12800"/>
                <a:gd name="T12" fmla="*/ 4000 w 12800"/>
                <a:gd name="T13" fmla="*/ 3467 h 12800"/>
                <a:gd name="T14" fmla="*/ 6347 w 12800"/>
                <a:gd name="T15" fmla="*/ 5867 h 12800"/>
                <a:gd name="T16" fmla="*/ 8693 w 12800"/>
                <a:gd name="T17" fmla="*/ 3467 h 12800"/>
                <a:gd name="T18" fmla="*/ 6320 w 12800"/>
                <a:gd name="T19" fmla="*/ 1067 h 12800"/>
                <a:gd name="T20" fmla="*/ 8347 w 12800"/>
                <a:gd name="T21" fmla="*/ 12800 h 12800"/>
                <a:gd name="T22" fmla="*/ 0 w 12800"/>
                <a:gd name="T23" fmla="*/ 12800 h 12800"/>
                <a:gd name="T24" fmla="*/ 0 w 12800"/>
                <a:gd name="T25" fmla="*/ 12267 h 12800"/>
                <a:gd name="T26" fmla="*/ 6267 w 12800"/>
                <a:gd name="T27" fmla="*/ 5867 h 12800"/>
                <a:gd name="T28" fmla="*/ 9600 w 12800"/>
                <a:gd name="T29" fmla="*/ 6853 h 12800"/>
                <a:gd name="T30" fmla="*/ 10160 w 12800"/>
                <a:gd name="T31" fmla="*/ 7253 h 12800"/>
                <a:gd name="T32" fmla="*/ 10240 w 12800"/>
                <a:gd name="T33" fmla="*/ 8000 h 12800"/>
                <a:gd name="T34" fmla="*/ 9493 w 12800"/>
                <a:gd name="T35" fmla="*/ 8080 h 12800"/>
                <a:gd name="T36" fmla="*/ 9040 w 12800"/>
                <a:gd name="T37" fmla="*/ 7733 h 12800"/>
                <a:gd name="T38" fmla="*/ 6293 w 12800"/>
                <a:gd name="T39" fmla="*/ 6933 h 12800"/>
                <a:gd name="T40" fmla="*/ 1093 w 12800"/>
                <a:gd name="T41" fmla="*/ 11733 h 12800"/>
                <a:gd name="T42" fmla="*/ 8347 w 12800"/>
                <a:gd name="T43" fmla="*/ 11733 h 12800"/>
                <a:gd name="T44" fmla="*/ 8880 w 12800"/>
                <a:gd name="T45" fmla="*/ 12267 h 12800"/>
                <a:gd name="T46" fmla="*/ 8347 w 12800"/>
                <a:gd name="T47" fmla="*/ 12800 h 12800"/>
                <a:gd name="T48" fmla="*/ 12267 w 12800"/>
                <a:gd name="T49" fmla="*/ 11733 h 12800"/>
                <a:gd name="T50" fmla="*/ 10133 w 12800"/>
                <a:gd name="T51" fmla="*/ 11733 h 12800"/>
                <a:gd name="T52" fmla="*/ 9600 w 12800"/>
                <a:gd name="T53" fmla="*/ 11200 h 12800"/>
                <a:gd name="T54" fmla="*/ 10133 w 12800"/>
                <a:gd name="T55" fmla="*/ 10667 h 12800"/>
                <a:gd name="T56" fmla="*/ 12267 w 12800"/>
                <a:gd name="T57" fmla="*/ 10667 h 12800"/>
                <a:gd name="T58" fmla="*/ 12800 w 12800"/>
                <a:gd name="T59" fmla="*/ 11200 h 12800"/>
                <a:gd name="T60" fmla="*/ 12267 w 12800"/>
                <a:gd name="T61" fmla="*/ 11733 h 12800"/>
                <a:gd name="T62" fmla="*/ 11733 w 12800"/>
                <a:gd name="T63" fmla="*/ 10133 h 12800"/>
                <a:gd name="T64" fmla="*/ 11733 w 12800"/>
                <a:gd name="T65" fmla="*/ 12267 h 12800"/>
                <a:gd name="T66" fmla="*/ 11200 w 12800"/>
                <a:gd name="T67" fmla="*/ 12800 h 12800"/>
                <a:gd name="T68" fmla="*/ 10667 w 12800"/>
                <a:gd name="T69" fmla="*/ 12267 h 12800"/>
                <a:gd name="T70" fmla="*/ 10667 w 12800"/>
                <a:gd name="T71" fmla="*/ 10133 h 12800"/>
                <a:gd name="T72" fmla="*/ 11200 w 12800"/>
                <a:gd name="T73" fmla="*/ 9600 h 12800"/>
                <a:gd name="T74" fmla="*/ 11733 w 12800"/>
                <a:gd name="T75" fmla="*/ 10133 h 12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800" h="12800">
                  <a:moveTo>
                    <a:pt x="6320" y="6933"/>
                  </a:moveTo>
                  <a:cubicBezTo>
                    <a:pt x="4453" y="6933"/>
                    <a:pt x="2907" y="5387"/>
                    <a:pt x="2907" y="3467"/>
                  </a:cubicBezTo>
                  <a:cubicBezTo>
                    <a:pt x="2907" y="1547"/>
                    <a:pt x="4453" y="0"/>
                    <a:pt x="6320" y="0"/>
                  </a:cubicBezTo>
                  <a:cubicBezTo>
                    <a:pt x="8187" y="0"/>
                    <a:pt x="9733" y="1547"/>
                    <a:pt x="9733" y="3467"/>
                  </a:cubicBezTo>
                  <a:cubicBezTo>
                    <a:pt x="9733" y="5387"/>
                    <a:pt x="8187" y="6933"/>
                    <a:pt x="6320" y="6933"/>
                  </a:cubicBezTo>
                  <a:close/>
                  <a:moveTo>
                    <a:pt x="6320" y="1067"/>
                  </a:moveTo>
                  <a:cubicBezTo>
                    <a:pt x="5040" y="1067"/>
                    <a:pt x="4000" y="2133"/>
                    <a:pt x="4000" y="3467"/>
                  </a:cubicBezTo>
                  <a:cubicBezTo>
                    <a:pt x="4000" y="4800"/>
                    <a:pt x="5040" y="5867"/>
                    <a:pt x="6347" y="5867"/>
                  </a:cubicBezTo>
                  <a:cubicBezTo>
                    <a:pt x="7627" y="5867"/>
                    <a:pt x="8693" y="4800"/>
                    <a:pt x="8693" y="3467"/>
                  </a:cubicBezTo>
                  <a:cubicBezTo>
                    <a:pt x="8693" y="2133"/>
                    <a:pt x="7600" y="1067"/>
                    <a:pt x="6320" y="1067"/>
                  </a:cubicBezTo>
                  <a:close/>
                  <a:moveTo>
                    <a:pt x="8347" y="12800"/>
                  </a:moveTo>
                  <a:lnTo>
                    <a:pt x="0" y="12800"/>
                  </a:lnTo>
                  <a:lnTo>
                    <a:pt x="0" y="12267"/>
                  </a:lnTo>
                  <a:cubicBezTo>
                    <a:pt x="0" y="8747"/>
                    <a:pt x="2800" y="5867"/>
                    <a:pt x="6267" y="5867"/>
                  </a:cubicBezTo>
                  <a:cubicBezTo>
                    <a:pt x="7440" y="5867"/>
                    <a:pt x="8613" y="6213"/>
                    <a:pt x="9600" y="6853"/>
                  </a:cubicBezTo>
                  <a:lnTo>
                    <a:pt x="10160" y="7253"/>
                  </a:lnTo>
                  <a:cubicBezTo>
                    <a:pt x="10400" y="7440"/>
                    <a:pt x="10427" y="7787"/>
                    <a:pt x="10240" y="8000"/>
                  </a:cubicBezTo>
                  <a:cubicBezTo>
                    <a:pt x="10053" y="8240"/>
                    <a:pt x="9707" y="8267"/>
                    <a:pt x="9493" y="8080"/>
                  </a:cubicBezTo>
                  <a:cubicBezTo>
                    <a:pt x="9360" y="7973"/>
                    <a:pt x="9200" y="7840"/>
                    <a:pt x="9040" y="7733"/>
                  </a:cubicBezTo>
                  <a:cubicBezTo>
                    <a:pt x="8213" y="7200"/>
                    <a:pt x="7253" y="6933"/>
                    <a:pt x="6293" y="6933"/>
                  </a:cubicBezTo>
                  <a:cubicBezTo>
                    <a:pt x="3573" y="6933"/>
                    <a:pt x="1360" y="9040"/>
                    <a:pt x="1093" y="11733"/>
                  </a:cubicBezTo>
                  <a:lnTo>
                    <a:pt x="8347" y="11733"/>
                  </a:lnTo>
                  <a:cubicBezTo>
                    <a:pt x="8640" y="11733"/>
                    <a:pt x="8880" y="11973"/>
                    <a:pt x="8880" y="12267"/>
                  </a:cubicBezTo>
                  <a:cubicBezTo>
                    <a:pt x="8880" y="12560"/>
                    <a:pt x="8640" y="12800"/>
                    <a:pt x="8347" y="12800"/>
                  </a:cubicBezTo>
                  <a:close/>
                  <a:moveTo>
                    <a:pt x="12267" y="11733"/>
                  </a:moveTo>
                  <a:lnTo>
                    <a:pt x="10133" y="11733"/>
                  </a:lnTo>
                  <a:cubicBezTo>
                    <a:pt x="9840" y="11733"/>
                    <a:pt x="9600" y="11493"/>
                    <a:pt x="9600" y="11200"/>
                  </a:cubicBezTo>
                  <a:cubicBezTo>
                    <a:pt x="9600" y="10907"/>
                    <a:pt x="9840" y="10667"/>
                    <a:pt x="10133" y="10667"/>
                  </a:cubicBezTo>
                  <a:lnTo>
                    <a:pt x="12267" y="10667"/>
                  </a:lnTo>
                  <a:cubicBezTo>
                    <a:pt x="12560" y="10667"/>
                    <a:pt x="12800" y="10907"/>
                    <a:pt x="12800" y="11200"/>
                  </a:cubicBezTo>
                  <a:cubicBezTo>
                    <a:pt x="12800" y="11493"/>
                    <a:pt x="12560" y="11733"/>
                    <a:pt x="12267" y="11733"/>
                  </a:cubicBezTo>
                  <a:close/>
                  <a:moveTo>
                    <a:pt x="11733" y="10133"/>
                  </a:moveTo>
                  <a:lnTo>
                    <a:pt x="11733" y="12267"/>
                  </a:lnTo>
                  <a:cubicBezTo>
                    <a:pt x="11733" y="12560"/>
                    <a:pt x="11493" y="12800"/>
                    <a:pt x="11200" y="12800"/>
                  </a:cubicBezTo>
                  <a:cubicBezTo>
                    <a:pt x="10907" y="12800"/>
                    <a:pt x="10667" y="12560"/>
                    <a:pt x="10667" y="12267"/>
                  </a:cubicBezTo>
                  <a:lnTo>
                    <a:pt x="10667" y="10133"/>
                  </a:lnTo>
                  <a:cubicBezTo>
                    <a:pt x="10667" y="9840"/>
                    <a:pt x="10907" y="9600"/>
                    <a:pt x="11200" y="9600"/>
                  </a:cubicBezTo>
                  <a:cubicBezTo>
                    <a:pt x="11493" y="9600"/>
                    <a:pt x="11733" y="9840"/>
                    <a:pt x="11733" y="10133"/>
                  </a:cubicBezTo>
                  <a:close/>
                </a:path>
              </a:pathLst>
            </a:custGeom>
            <a:solidFill>
              <a:srgbClr val="3C4E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3C4EBA"/>
                </a:solidFill>
              </a:endParaRPr>
            </a:p>
          </p:txBody>
        </p:sp>
      </p:grpSp>
      <p:grpSp>
        <p:nvGrpSpPr>
          <p:cNvPr id="62" name="PA- 61"/>
          <p:cNvGrpSpPr/>
          <p:nvPr>
            <p:custDataLst>
              <p:tags r:id="rId45"/>
            </p:custDataLst>
          </p:nvPr>
        </p:nvGrpSpPr>
        <p:grpSpPr>
          <a:xfrm>
            <a:off x="8101720" y="3583742"/>
            <a:ext cx="1316924" cy="404023"/>
            <a:chOff x="6975318" y="3466859"/>
            <a:chExt cx="1316924" cy="404023"/>
          </a:xfrm>
        </p:grpSpPr>
        <p:sp>
          <p:nvSpPr>
            <p:cNvPr id="54" name="PA- 53"/>
            <p:cNvSpPr txBox="1"/>
            <p:nvPr>
              <p:custDataLst>
                <p:tags r:id="rId46"/>
              </p:custDataLst>
            </p:nvPr>
          </p:nvSpPr>
          <p:spPr>
            <a:xfrm>
              <a:off x="7311313" y="3472102"/>
              <a:ext cx="980929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solidFill>
                    <a:srgbClr val="3C4EBA"/>
                  </a:solidFill>
                </a:rPr>
                <a:t>XXX</a:t>
              </a:r>
              <a:endParaRPr lang="zh-CN" altLang="en-US" sz="2000" dirty="0">
                <a:solidFill>
                  <a:srgbClr val="3C4EBA"/>
                </a:solidFill>
              </a:endParaRPr>
            </a:p>
          </p:txBody>
        </p:sp>
        <p:sp>
          <p:nvSpPr>
            <p:cNvPr id="59" name="PA-iconfont-10774-5755533"/>
            <p:cNvSpPr/>
            <p:nvPr>
              <p:custDataLst>
                <p:tags r:id="rId47"/>
              </p:custDataLst>
            </p:nvPr>
          </p:nvSpPr>
          <p:spPr>
            <a:xfrm>
              <a:off x="6975318" y="3466859"/>
              <a:ext cx="286149" cy="316592"/>
            </a:xfrm>
            <a:custGeom>
              <a:avLst/>
              <a:gdLst>
                <a:gd name="T0" fmla="*/ 5709 w 11417"/>
                <a:gd name="T1" fmla="*/ 0 h 12628"/>
                <a:gd name="T2" fmla="*/ 2400 w 11417"/>
                <a:gd name="T3" fmla="*/ 10360 h 12628"/>
                <a:gd name="T4" fmla="*/ 2589 w 11417"/>
                <a:gd name="T5" fmla="*/ 10421 h 12628"/>
                <a:gd name="T6" fmla="*/ 2775 w 11417"/>
                <a:gd name="T7" fmla="*/ 9834 h 12628"/>
                <a:gd name="T8" fmla="*/ 647 w 11417"/>
                <a:gd name="T9" fmla="*/ 5708 h 12628"/>
                <a:gd name="T10" fmla="*/ 10770 w 11417"/>
                <a:gd name="T11" fmla="*/ 5708 h 12628"/>
                <a:gd name="T12" fmla="*/ 8642 w 11417"/>
                <a:gd name="T13" fmla="*/ 9834 h 12628"/>
                <a:gd name="T14" fmla="*/ 8830 w 11417"/>
                <a:gd name="T15" fmla="*/ 10421 h 12628"/>
                <a:gd name="T16" fmla="*/ 11417 w 11417"/>
                <a:gd name="T17" fmla="*/ 5708 h 12628"/>
                <a:gd name="T18" fmla="*/ 6443 w 11417"/>
                <a:gd name="T19" fmla="*/ 11546 h 12628"/>
                <a:gd name="T20" fmla="*/ 5052 w 11417"/>
                <a:gd name="T21" fmla="*/ 11946 h 12628"/>
                <a:gd name="T22" fmla="*/ 4636 w 11417"/>
                <a:gd name="T23" fmla="*/ 11716 h 12628"/>
                <a:gd name="T24" fmla="*/ 4058 w 11417"/>
                <a:gd name="T25" fmla="*/ 11876 h 12628"/>
                <a:gd name="T26" fmla="*/ 4130 w 11417"/>
                <a:gd name="T27" fmla="*/ 12119 h 12628"/>
                <a:gd name="T28" fmla="*/ 5913 w 11417"/>
                <a:gd name="T29" fmla="*/ 12321 h 12628"/>
                <a:gd name="T30" fmla="*/ 6786 w 11417"/>
                <a:gd name="T31" fmla="*/ 12420 h 12628"/>
                <a:gd name="T32" fmla="*/ 7002 w 11417"/>
                <a:gd name="T33" fmla="*/ 12538 h 12628"/>
                <a:gd name="T34" fmla="*/ 7280 w 11417"/>
                <a:gd name="T35" fmla="*/ 12002 h 12628"/>
                <a:gd name="T36" fmla="*/ 1903 w 11417"/>
                <a:gd name="T37" fmla="*/ 5693 h 12628"/>
                <a:gd name="T38" fmla="*/ 4010 w 11417"/>
                <a:gd name="T39" fmla="*/ 9099 h 12628"/>
                <a:gd name="T40" fmla="*/ 4010 w 11417"/>
                <a:gd name="T41" fmla="*/ 10613 h 12628"/>
                <a:gd name="T42" fmla="*/ 6885 w 11417"/>
                <a:gd name="T43" fmla="*/ 11136 h 12628"/>
                <a:gd name="T44" fmla="*/ 7408 w 11417"/>
                <a:gd name="T45" fmla="*/ 9503 h 12628"/>
                <a:gd name="T46" fmla="*/ 7743 w 11417"/>
                <a:gd name="T47" fmla="*/ 8909 h 12628"/>
                <a:gd name="T48" fmla="*/ 5709 w 11417"/>
                <a:gd name="T49" fmla="*/ 1887 h 12628"/>
                <a:gd name="T50" fmla="*/ 4951 w 11417"/>
                <a:gd name="T51" fmla="*/ 10469 h 12628"/>
                <a:gd name="T52" fmla="*/ 4676 w 11417"/>
                <a:gd name="T53" fmla="*/ 9913 h 12628"/>
                <a:gd name="T54" fmla="*/ 6741 w 11417"/>
                <a:gd name="T55" fmla="*/ 10208 h 12628"/>
                <a:gd name="T56" fmla="*/ 7408 w 11417"/>
                <a:gd name="T57" fmla="*/ 8356 h 12628"/>
                <a:gd name="T58" fmla="*/ 6741 w 11417"/>
                <a:gd name="T59" fmla="*/ 9021 h 12628"/>
                <a:gd name="T60" fmla="*/ 6741 w 11417"/>
                <a:gd name="T61" fmla="*/ 9040 h 12628"/>
                <a:gd name="T62" fmla="*/ 4676 w 11417"/>
                <a:gd name="T63" fmla="*/ 9266 h 12628"/>
                <a:gd name="T64" fmla="*/ 4676 w 11417"/>
                <a:gd name="T65" fmla="*/ 9020 h 12628"/>
                <a:gd name="T66" fmla="*/ 4362 w 11417"/>
                <a:gd name="T67" fmla="*/ 8550 h 12628"/>
                <a:gd name="T68" fmla="*/ 2550 w 11417"/>
                <a:gd name="T69" fmla="*/ 5693 h 12628"/>
                <a:gd name="T70" fmla="*/ 8867 w 11417"/>
                <a:gd name="T71" fmla="*/ 5693 h 126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1417" h="12628">
                  <a:moveTo>
                    <a:pt x="11417" y="5708"/>
                  </a:moveTo>
                  <a:cubicBezTo>
                    <a:pt x="11417" y="2556"/>
                    <a:pt x="8861" y="0"/>
                    <a:pt x="5709" y="0"/>
                  </a:cubicBezTo>
                  <a:cubicBezTo>
                    <a:pt x="2556" y="0"/>
                    <a:pt x="0" y="2556"/>
                    <a:pt x="0" y="5708"/>
                  </a:cubicBezTo>
                  <a:cubicBezTo>
                    <a:pt x="0" y="7628"/>
                    <a:pt x="948" y="9326"/>
                    <a:pt x="2400" y="10360"/>
                  </a:cubicBezTo>
                  <a:lnTo>
                    <a:pt x="2400" y="10360"/>
                  </a:lnTo>
                  <a:cubicBezTo>
                    <a:pt x="2453" y="10399"/>
                    <a:pt x="2518" y="10421"/>
                    <a:pt x="2589" y="10421"/>
                  </a:cubicBezTo>
                  <a:cubicBezTo>
                    <a:pt x="2767" y="10421"/>
                    <a:pt x="2912" y="10276"/>
                    <a:pt x="2912" y="10098"/>
                  </a:cubicBezTo>
                  <a:cubicBezTo>
                    <a:pt x="2912" y="9989"/>
                    <a:pt x="2858" y="9892"/>
                    <a:pt x="2775" y="9834"/>
                  </a:cubicBezTo>
                  <a:lnTo>
                    <a:pt x="2776" y="9834"/>
                  </a:lnTo>
                  <a:cubicBezTo>
                    <a:pt x="1487" y="8916"/>
                    <a:pt x="647" y="7410"/>
                    <a:pt x="647" y="5708"/>
                  </a:cubicBezTo>
                  <a:cubicBezTo>
                    <a:pt x="647" y="2913"/>
                    <a:pt x="2913" y="647"/>
                    <a:pt x="5709" y="647"/>
                  </a:cubicBezTo>
                  <a:cubicBezTo>
                    <a:pt x="8504" y="647"/>
                    <a:pt x="10770" y="2913"/>
                    <a:pt x="10770" y="5708"/>
                  </a:cubicBezTo>
                  <a:cubicBezTo>
                    <a:pt x="10770" y="7410"/>
                    <a:pt x="9930" y="8916"/>
                    <a:pt x="8642" y="9834"/>
                  </a:cubicBezTo>
                  <a:lnTo>
                    <a:pt x="8642" y="9834"/>
                  </a:lnTo>
                  <a:cubicBezTo>
                    <a:pt x="8560" y="9893"/>
                    <a:pt x="8506" y="9989"/>
                    <a:pt x="8506" y="10098"/>
                  </a:cubicBezTo>
                  <a:cubicBezTo>
                    <a:pt x="8506" y="10276"/>
                    <a:pt x="8651" y="10421"/>
                    <a:pt x="8830" y="10421"/>
                  </a:cubicBezTo>
                  <a:cubicBezTo>
                    <a:pt x="8907" y="10421"/>
                    <a:pt x="8978" y="10394"/>
                    <a:pt x="9034" y="10348"/>
                  </a:cubicBezTo>
                  <a:cubicBezTo>
                    <a:pt x="10477" y="9313"/>
                    <a:pt x="11417" y="7620"/>
                    <a:pt x="11417" y="5708"/>
                  </a:cubicBezTo>
                  <a:close/>
                  <a:moveTo>
                    <a:pt x="7280" y="12002"/>
                  </a:moveTo>
                  <a:cubicBezTo>
                    <a:pt x="7078" y="11756"/>
                    <a:pt x="6784" y="11585"/>
                    <a:pt x="6443" y="11546"/>
                  </a:cubicBezTo>
                  <a:cubicBezTo>
                    <a:pt x="6095" y="11507"/>
                    <a:pt x="5764" y="11612"/>
                    <a:pt x="5510" y="11815"/>
                  </a:cubicBezTo>
                  <a:cubicBezTo>
                    <a:pt x="5385" y="11914"/>
                    <a:pt x="5223" y="11965"/>
                    <a:pt x="5052" y="11946"/>
                  </a:cubicBezTo>
                  <a:cubicBezTo>
                    <a:pt x="4882" y="11927"/>
                    <a:pt x="4735" y="11840"/>
                    <a:pt x="4636" y="11716"/>
                  </a:cubicBezTo>
                  <a:lnTo>
                    <a:pt x="4636" y="11716"/>
                  </a:lnTo>
                  <a:cubicBezTo>
                    <a:pt x="4584" y="11648"/>
                    <a:pt x="4507" y="11601"/>
                    <a:pt x="4416" y="11591"/>
                  </a:cubicBezTo>
                  <a:cubicBezTo>
                    <a:pt x="4238" y="11571"/>
                    <a:pt x="4078" y="11698"/>
                    <a:pt x="4058" y="11876"/>
                  </a:cubicBezTo>
                  <a:cubicBezTo>
                    <a:pt x="4047" y="11967"/>
                    <a:pt x="4076" y="12053"/>
                    <a:pt x="4130" y="12119"/>
                  </a:cubicBezTo>
                  <a:lnTo>
                    <a:pt x="4130" y="12119"/>
                  </a:lnTo>
                  <a:cubicBezTo>
                    <a:pt x="4332" y="12373"/>
                    <a:pt x="4631" y="12549"/>
                    <a:pt x="4979" y="12589"/>
                  </a:cubicBezTo>
                  <a:cubicBezTo>
                    <a:pt x="5328" y="12628"/>
                    <a:pt x="5659" y="12523"/>
                    <a:pt x="5913" y="12321"/>
                  </a:cubicBezTo>
                  <a:cubicBezTo>
                    <a:pt x="6037" y="12222"/>
                    <a:pt x="6199" y="12170"/>
                    <a:pt x="6370" y="12189"/>
                  </a:cubicBezTo>
                  <a:cubicBezTo>
                    <a:pt x="6540" y="12209"/>
                    <a:pt x="6687" y="12295"/>
                    <a:pt x="6786" y="12420"/>
                  </a:cubicBezTo>
                  <a:lnTo>
                    <a:pt x="6786" y="12419"/>
                  </a:lnTo>
                  <a:cubicBezTo>
                    <a:pt x="6838" y="12484"/>
                    <a:pt x="6914" y="12528"/>
                    <a:pt x="7002" y="12538"/>
                  </a:cubicBezTo>
                  <a:cubicBezTo>
                    <a:pt x="7179" y="12558"/>
                    <a:pt x="7340" y="12431"/>
                    <a:pt x="7360" y="12253"/>
                  </a:cubicBezTo>
                  <a:cubicBezTo>
                    <a:pt x="7371" y="12158"/>
                    <a:pt x="7339" y="12068"/>
                    <a:pt x="7280" y="12002"/>
                  </a:cubicBezTo>
                  <a:close/>
                  <a:moveTo>
                    <a:pt x="5709" y="1887"/>
                  </a:moveTo>
                  <a:cubicBezTo>
                    <a:pt x="3607" y="1887"/>
                    <a:pt x="1903" y="3591"/>
                    <a:pt x="1903" y="5693"/>
                  </a:cubicBezTo>
                  <a:cubicBezTo>
                    <a:pt x="1903" y="7046"/>
                    <a:pt x="2610" y="8234"/>
                    <a:pt x="3674" y="8909"/>
                  </a:cubicBezTo>
                  <a:cubicBezTo>
                    <a:pt x="3782" y="8978"/>
                    <a:pt x="3894" y="9041"/>
                    <a:pt x="4010" y="9099"/>
                  </a:cubicBezTo>
                  <a:lnTo>
                    <a:pt x="4010" y="9502"/>
                  </a:lnTo>
                  <a:lnTo>
                    <a:pt x="4010" y="10613"/>
                  </a:lnTo>
                  <a:cubicBezTo>
                    <a:pt x="4010" y="10952"/>
                    <a:pt x="4278" y="11136"/>
                    <a:pt x="4532" y="11136"/>
                  </a:cubicBezTo>
                  <a:lnTo>
                    <a:pt x="6885" y="11136"/>
                  </a:lnTo>
                  <a:cubicBezTo>
                    <a:pt x="7212" y="11136"/>
                    <a:pt x="7408" y="10879"/>
                    <a:pt x="7408" y="10613"/>
                  </a:cubicBezTo>
                  <a:lnTo>
                    <a:pt x="7408" y="9503"/>
                  </a:lnTo>
                  <a:lnTo>
                    <a:pt x="7408" y="9099"/>
                  </a:lnTo>
                  <a:cubicBezTo>
                    <a:pt x="7523" y="9041"/>
                    <a:pt x="7635" y="8978"/>
                    <a:pt x="7743" y="8909"/>
                  </a:cubicBezTo>
                  <a:cubicBezTo>
                    <a:pt x="8808" y="8234"/>
                    <a:pt x="9514" y="7046"/>
                    <a:pt x="9514" y="5693"/>
                  </a:cubicBezTo>
                  <a:cubicBezTo>
                    <a:pt x="9514" y="3591"/>
                    <a:pt x="7811" y="1887"/>
                    <a:pt x="5709" y="1887"/>
                  </a:cubicBezTo>
                  <a:close/>
                  <a:moveTo>
                    <a:pt x="6480" y="10469"/>
                  </a:moveTo>
                  <a:lnTo>
                    <a:pt x="4951" y="10469"/>
                  </a:lnTo>
                  <a:cubicBezTo>
                    <a:pt x="4792" y="10469"/>
                    <a:pt x="4676" y="10362"/>
                    <a:pt x="4676" y="10195"/>
                  </a:cubicBezTo>
                  <a:lnTo>
                    <a:pt x="4676" y="9913"/>
                  </a:lnTo>
                  <a:lnTo>
                    <a:pt x="6741" y="9913"/>
                  </a:lnTo>
                  <a:lnTo>
                    <a:pt x="6741" y="10208"/>
                  </a:lnTo>
                  <a:cubicBezTo>
                    <a:pt x="6741" y="10324"/>
                    <a:pt x="6649" y="10469"/>
                    <a:pt x="6480" y="10469"/>
                  </a:cubicBezTo>
                  <a:close/>
                  <a:moveTo>
                    <a:pt x="7408" y="8356"/>
                  </a:moveTo>
                  <a:cubicBezTo>
                    <a:pt x="7288" y="8433"/>
                    <a:pt x="7032" y="8562"/>
                    <a:pt x="7032" y="8562"/>
                  </a:cubicBezTo>
                  <a:cubicBezTo>
                    <a:pt x="6860" y="8643"/>
                    <a:pt x="6741" y="8818"/>
                    <a:pt x="6741" y="9021"/>
                  </a:cubicBezTo>
                  <a:cubicBezTo>
                    <a:pt x="6741" y="9027"/>
                    <a:pt x="6741" y="9034"/>
                    <a:pt x="6742" y="9040"/>
                  </a:cubicBezTo>
                  <a:lnTo>
                    <a:pt x="6741" y="9040"/>
                  </a:lnTo>
                  <a:lnTo>
                    <a:pt x="6741" y="9266"/>
                  </a:lnTo>
                  <a:lnTo>
                    <a:pt x="4676" y="9266"/>
                  </a:lnTo>
                  <a:lnTo>
                    <a:pt x="4676" y="9020"/>
                  </a:lnTo>
                  <a:lnTo>
                    <a:pt x="4676" y="9020"/>
                  </a:lnTo>
                  <a:cubicBezTo>
                    <a:pt x="4676" y="8808"/>
                    <a:pt x="4546" y="8627"/>
                    <a:pt x="4362" y="8551"/>
                  </a:cubicBezTo>
                  <a:lnTo>
                    <a:pt x="4362" y="8550"/>
                  </a:lnTo>
                  <a:cubicBezTo>
                    <a:pt x="4240" y="8493"/>
                    <a:pt x="4123" y="8428"/>
                    <a:pt x="4010" y="8356"/>
                  </a:cubicBezTo>
                  <a:cubicBezTo>
                    <a:pt x="3132" y="7795"/>
                    <a:pt x="2550" y="6812"/>
                    <a:pt x="2550" y="5693"/>
                  </a:cubicBezTo>
                  <a:cubicBezTo>
                    <a:pt x="2550" y="3948"/>
                    <a:pt x="3964" y="2534"/>
                    <a:pt x="5709" y="2534"/>
                  </a:cubicBezTo>
                  <a:cubicBezTo>
                    <a:pt x="7453" y="2534"/>
                    <a:pt x="8867" y="3948"/>
                    <a:pt x="8867" y="5693"/>
                  </a:cubicBezTo>
                  <a:cubicBezTo>
                    <a:pt x="8867" y="6812"/>
                    <a:pt x="8285" y="7795"/>
                    <a:pt x="7408" y="8356"/>
                  </a:cubicBezTo>
                  <a:close/>
                </a:path>
              </a:pathLst>
            </a:custGeom>
            <a:solidFill>
              <a:srgbClr val="3C4E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>
                <a:solidFill>
                  <a:srgbClr val="3C4EBA"/>
                </a:solidFill>
              </a:endParaRPr>
            </a:p>
          </p:txBody>
        </p:sp>
      </p:grpSp>
      <p:grpSp>
        <p:nvGrpSpPr>
          <p:cNvPr id="63" name="PA- 62"/>
          <p:cNvGrpSpPr/>
          <p:nvPr>
            <p:custDataLst>
              <p:tags r:id="rId48"/>
            </p:custDataLst>
          </p:nvPr>
        </p:nvGrpSpPr>
        <p:grpSpPr>
          <a:xfrm>
            <a:off x="8106282" y="4319791"/>
            <a:ext cx="1312362" cy="404023"/>
            <a:chOff x="6979880" y="4086024"/>
            <a:chExt cx="1312362" cy="404023"/>
          </a:xfrm>
        </p:grpSpPr>
        <p:sp>
          <p:nvSpPr>
            <p:cNvPr id="57" name="PA- 56"/>
            <p:cNvSpPr txBox="1"/>
            <p:nvPr>
              <p:custDataLst>
                <p:tags r:id="rId49"/>
              </p:custDataLst>
            </p:nvPr>
          </p:nvSpPr>
          <p:spPr>
            <a:xfrm>
              <a:off x="7311313" y="4091267"/>
              <a:ext cx="980929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solidFill>
                    <a:srgbClr val="3C4EBA"/>
                  </a:solidFill>
                </a:rPr>
                <a:t>XXX</a:t>
              </a:r>
              <a:endParaRPr lang="zh-CN" altLang="en-US" sz="2000" dirty="0">
                <a:solidFill>
                  <a:srgbClr val="3C4EBA"/>
                </a:solidFill>
              </a:endParaRPr>
            </a:p>
          </p:txBody>
        </p:sp>
        <p:sp>
          <p:nvSpPr>
            <p:cNvPr id="60" name="PA-iconfont-10774-5755533"/>
            <p:cNvSpPr/>
            <p:nvPr>
              <p:custDataLst>
                <p:tags r:id="rId50"/>
              </p:custDataLst>
            </p:nvPr>
          </p:nvSpPr>
          <p:spPr>
            <a:xfrm>
              <a:off x="6979880" y="4086024"/>
              <a:ext cx="277024" cy="316592"/>
            </a:xfrm>
            <a:custGeom>
              <a:avLst/>
              <a:gdLst>
                <a:gd name="T0" fmla="*/ 7893 w 11200"/>
                <a:gd name="T1" fmla="*/ 12800 h 12800"/>
                <a:gd name="T2" fmla="*/ 3307 w 11200"/>
                <a:gd name="T3" fmla="*/ 12800 h 12800"/>
                <a:gd name="T4" fmla="*/ 0 w 11200"/>
                <a:gd name="T5" fmla="*/ 9493 h 12800"/>
                <a:gd name="T6" fmla="*/ 0 w 11200"/>
                <a:gd name="T7" fmla="*/ 4373 h 12800"/>
                <a:gd name="T8" fmla="*/ 3307 w 11200"/>
                <a:gd name="T9" fmla="*/ 1067 h 12800"/>
                <a:gd name="T10" fmla="*/ 7893 w 11200"/>
                <a:gd name="T11" fmla="*/ 1067 h 12800"/>
                <a:gd name="T12" fmla="*/ 11200 w 11200"/>
                <a:gd name="T13" fmla="*/ 4373 h 12800"/>
                <a:gd name="T14" fmla="*/ 11200 w 11200"/>
                <a:gd name="T15" fmla="*/ 9493 h 12800"/>
                <a:gd name="T16" fmla="*/ 7893 w 11200"/>
                <a:gd name="T17" fmla="*/ 12800 h 12800"/>
                <a:gd name="T18" fmla="*/ 3307 w 11200"/>
                <a:gd name="T19" fmla="*/ 2133 h 12800"/>
                <a:gd name="T20" fmla="*/ 1067 w 11200"/>
                <a:gd name="T21" fmla="*/ 4373 h 12800"/>
                <a:gd name="T22" fmla="*/ 1067 w 11200"/>
                <a:gd name="T23" fmla="*/ 9493 h 12800"/>
                <a:gd name="T24" fmla="*/ 3307 w 11200"/>
                <a:gd name="T25" fmla="*/ 11733 h 12800"/>
                <a:gd name="T26" fmla="*/ 7893 w 11200"/>
                <a:gd name="T27" fmla="*/ 11733 h 12800"/>
                <a:gd name="T28" fmla="*/ 10133 w 11200"/>
                <a:gd name="T29" fmla="*/ 9493 h 12800"/>
                <a:gd name="T30" fmla="*/ 10133 w 11200"/>
                <a:gd name="T31" fmla="*/ 4373 h 12800"/>
                <a:gd name="T32" fmla="*/ 7893 w 11200"/>
                <a:gd name="T33" fmla="*/ 2133 h 12800"/>
                <a:gd name="T34" fmla="*/ 3307 w 11200"/>
                <a:gd name="T35" fmla="*/ 2133 h 12800"/>
                <a:gd name="T36" fmla="*/ 8293 w 11200"/>
                <a:gd name="T37" fmla="*/ 3733 h 12800"/>
                <a:gd name="T38" fmla="*/ 2907 w 11200"/>
                <a:gd name="T39" fmla="*/ 3733 h 12800"/>
                <a:gd name="T40" fmla="*/ 2400 w 11200"/>
                <a:gd name="T41" fmla="*/ 3227 h 12800"/>
                <a:gd name="T42" fmla="*/ 2400 w 11200"/>
                <a:gd name="T43" fmla="*/ 3173 h 12800"/>
                <a:gd name="T44" fmla="*/ 2907 w 11200"/>
                <a:gd name="T45" fmla="*/ 2667 h 12800"/>
                <a:gd name="T46" fmla="*/ 8293 w 11200"/>
                <a:gd name="T47" fmla="*/ 2667 h 12800"/>
                <a:gd name="T48" fmla="*/ 8800 w 11200"/>
                <a:gd name="T49" fmla="*/ 3173 h 12800"/>
                <a:gd name="T50" fmla="*/ 8800 w 11200"/>
                <a:gd name="T51" fmla="*/ 3227 h 12800"/>
                <a:gd name="T52" fmla="*/ 8293 w 11200"/>
                <a:gd name="T53" fmla="*/ 3733 h 12800"/>
                <a:gd name="T54" fmla="*/ 6320 w 11200"/>
                <a:gd name="T55" fmla="*/ 3733 h 12800"/>
                <a:gd name="T56" fmla="*/ 4907 w 11200"/>
                <a:gd name="T57" fmla="*/ 3733 h 12800"/>
                <a:gd name="T58" fmla="*/ 3627 w 11200"/>
                <a:gd name="T59" fmla="*/ 2453 h 12800"/>
                <a:gd name="T60" fmla="*/ 3627 w 11200"/>
                <a:gd name="T61" fmla="*/ 1280 h 12800"/>
                <a:gd name="T62" fmla="*/ 4907 w 11200"/>
                <a:gd name="T63" fmla="*/ 0 h 12800"/>
                <a:gd name="T64" fmla="*/ 6320 w 11200"/>
                <a:gd name="T65" fmla="*/ 0 h 12800"/>
                <a:gd name="T66" fmla="*/ 7600 w 11200"/>
                <a:gd name="T67" fmla="*/ 1280 h 12800"/>
                <a:gd name="T68" fmla="*/ 7600 w 11200"/>
                <a:gd name="T69" fmla="*/ 2427 h 12800"/>
                <a:gd name="T70" fmla="*/ 6320 w 11200"/>
                <a:gd name="T71" fmla="*/ 3733 h 12800"/>
                <a:gd name="T72" fmla="*/ 8053 w 11200"/>
                <a:gd name="T73" fmla="*/ 6000 h 12800"/>
                <a:gd name="T74" fmla="*/ 7307 w 11200"/>
                <a:gd name="T75" fmla="*/ 6000 h 12800"/>
                <a:gd name="T76" fmla="*/ 5040 w 11200"/>
                <a:gd name="T77" fmla="*/ 8267 h 12800"/>
                <a:gd name="T78" fmla="*/ 3893 w 11200"/>
                <a:gd name="T79" fmla="*/ 7120 h 12800"/>
                <a:gd name="T80" fmla="*/ 3200 w 11200"/>
                <a:gd name="T81" fmla="*/ 7120 h 12800"/>
                <a:gd name="T82" fmla="*/ 3147 w 11200"/>
                <a:gd name="T83" fmla="*/ 7173 h 12800"/>
                <a:gd name="T84" fmla="*/ 3147 w 11200"/>
                <a:gd name="T85" fmla="*/ 7867 h 12800"/>
                <a:gd name="T86" fmla="*/ 4720 w 11200"/>
                <a:gd name="T87" fmla="*/ 9440 h 12800"/>
                <a:gd name="T88" fmla="*/ 5413 w 11200"/>
                <a:gd name="T89" fmla="*/ 9440 h 12800"/>
                <a:gd name="T90" fmla="*/ 5467 w 11200"/>
                <a:gd name="T91" fmla="*/ 9387 h 12800"/>
                <a:gd name="T92" fmla="*/ 8080 w 11200"/>
                <a:gd name="T93" fmla="*/ 6773 h 12800"/>
                <a:gd name="T94" fmla="*/ 8053 w 11200"/>
                <a:gd name="T95" fmla="*/ 6000 h 12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1200" h="12800">
                  <a:moveTo>
                    <a:pt x="7893" y="12800"/>
                  </a:moveTo>
                  <a:lnTo>
                    <a:pt x="3307" y="12800"/>
                  </a:lnTo>
                  <a:cubicBezTo>
                    <a:pt x="1493" y="12800"/>
                    <a:pt x="0" y="11307"/>
                    <a:pt x="0" y="9493"/>
                  </a:cubicBezTo>
                  <a:lnTo>
                    <a:pt x="0" y="4373"/>
                  </a:lnTo>
                  <a:cubicBezTo>
                    <a:pt x="0" y="2560"/>
                    <a:pt x="1493" y="1067"/>
                    <a:pt x="3307" y="1067"/>
                  </a:cubicBezTo>
                  <a:lnTo>
                    <a:pt x="7893" y="1067"/>
                  </a:lnTo>
                  <a:cubicBezTo>
                    <a:pt x="9707" y="1067"/>
                    <a:pt x="11200" y="2560"/>
                    <a:pt x="11200" y="4373"/>
                  </a:cubicBezTo>
                  <a:lnTo>
                    <a:pt x="11200" y="9493"/>
                  </a:lnTo>
                  <a:cubicBezTo>
                    <a:pt x="11200" y="11307"/>
                    <a:pt x="9707" y="12800"/>
                    <a:pt x="7893" y="12800"/>
                  </a:cubicBezTo>
                  <a:close/>
                  <a:moveTo>
                    <a:pt x="3307" y="2133"/>
                  </a:moveTo>
                  <a:cubicBezTo>
                    <a:pt x="2080" y="2133"/>
                    <a:pt x="1067" y="3147"/>
                    <a:pt x="1067" y="4373"/>
                  </a:cubicBezTo>
                  <a:lnTo>
                    <a:pt x="1067" y="9493"/>
                  </a:lnTo>
                  <a:cubicBezTo>
                    <a:pt x="1067" y="10720"/>
                    <a:pt x="2080" y="11733"/>
                    <a:pt x="3307" y="11733"/>
                  </a:cubicBezTo>
                  <a:lnTo>
                    <a:pt x="7893" y="11733"/>
                  </a:lnTo>
                  <a:cubicBezTo>
                    <a:pt x="9120" y="11733"/>
                    <a:pt x="10133" y="10720"/>
                    <a:pt x="10133" y="9493"/>
                  </a:cubicBezTo>
                  <a:lnTo>
                    <a:pt x="10133" y="4373"/>
                  </a:lnTo>
                  <a:cubicBezTo>
                    <a:pt x="10133" y="3147"/>
                    <a:pt x="9120" y="2133"/>
                    <a:pt x="7893" y="2133"/>
                  </a:cubicBezTo>
                  <a:lnTo>
                    <a:pt x="3307" y="2133"/>
                  </a:lnTo>
                  <a:close/>
                  <a:moveTo>
                    <a:pt x="8293" y="3733"/>
                  </a:moveTo>
                  <a:lnTo>
                    <a:pt x="2907" y="3733"/>
                  </a:lnTo>
                  <a:cubicBezTo>
                    <a:pt x="2613" y="3733"/>
                    <a:pt x="2400" y="3493"/>
                    <a:pt x="2400" y="3227"/>
                  </a:cubicBezTo>
                  <a:lnTo>
                    <a:pt x="2400" y="3173"/>
                  </a:lnTo>
                  <a:cubicBezTo>
                    <a:pt x="2400" y="2880"/>
                    <a:pt x="2640" y="2667"/>
                    <a:pt x="2907" y="2667"/>
                  </a:cubicBezTo>
                  <a:lnTo>
                    <a:pt x="8293" y="2667"/>
                  </a:lnTo>
                  <a:cubicBezTo>
                    <a:pt x="8587" y="2667"/>
                    <a:pt x="8800" y="2907"/>
                    <a:pt x="8800" y="3173"/>
                  </a:cubicBezTo>
                  <a:lnTo>
                    <a:pt x="8800" y="3227"/>
                  </a:lnTo>
                  <a:cubicBezTo>
                    <a:pt x="8800" y="3493"/>
                    <a:pt x="8560" y="3733"/>
                    <a:pt x="8293" y="3733"/>
                  </a:cubicBezTo>
                  <a:close/>
                  <a:moveTo>
                    <a:pt x="6320" y="3733"/>
                  </a:moveTo>
                  <a:lnTo>
                    <a:pt x="4907" y="3733"/>
                  </a:lnTo>
                  <a:cubicBezTo>
                    <a:pt x="4187" y="3733"/>
                    <a:pt x="3627" y="3147"/>
                    <a:pt x="3627" y="2453"/>
                  </a:cubicBezTo>
                  <a:lnTo>
                    <a:pt x="3627" y="1280"/>
                  </a:lnTo>
                  <a:cubicBezTo>
                    <a:pt x="3627" y="560"/>
                    <a:pt x="4213" y="0"/>
                    <a:pt x="4907" y="0"/>
                  </a:cubicBezTo>
                  <a:lnTo>
                    <a:pt x="6320" y="0"/>
                  </a:lnTo>
                  <a:cubicBezTo>
                    <a:pt x="7040" y="0"/>
                    <a:pt x="7600" y="587"/>
                    <a:pt x="7600" y="1280"/>
                  </a:cubicBezTo>
                  <a:lnTo>
                    <a:pt x="7600" y="2427"/>
                  </a:lnTo>
                  <a:cubicBezTo>
                    <a:pt x="7600" y="3147"/>
                    <a:pt x="7013" y="3733"/>
                    <a:pt x="6320" y="3733"/>
                  </a:cubicBezTo>
                  <a:close/>
                  <a:moveTo>
                    <a:pt x="8053" y="6000"/>
                  </a:moveTo>
                  <a:cubicBezTo>
                    <a:pt x="7840" y="5787"/>
                    <a:pt x="7493" y="5787"/>
                    <a:pt x="7307" y="6000"/>
                  </a:cubicBezTo>
                  <a:lnTo>
                    <a:pt x="5040" y="8267"/>
                  </a:lnTo>
                  <a:lnTo>
                    <a:pt x="3893" y="7120"/>
                  </a:lnTo>
                  <a:cubicBezTo>
                    <a:pt x="3707" y="6933"/>
                    <a:pt x="3387" y="6933"/>
                    <a:pt x="3200" y="7120"/>
                  </a:cubicBezTo>
                  <a:lnTo>
                    <a:pt x="3147" y="7173"/>
                  </a:lnTo>
                  <a:cubicBezTo>
                    <a:pt x="2960" y="7360"/>
                    <a:pt x="2960" y="7680"/>
                    <a:pt x="3147" y="7867"/>
                  </a:cubicBezTo>
                  <a:lnTo>
                    <a:pt x="4720" y="9440"/>
                  </a:lnTo>
                  <a:cubicBezTo>
                    <a:pt x="4907" y="9627"/>
                    <a:pt x="5227" y="9627"/>
                    <a:pt x="5413" y="9440"/>
                  </a:cubicBezTo>
                  <a:lnTo>
                    <a:pt x="5467" y="9387"/>
                  </a:lnTo>
                  <a:lnTo>
                    <a:pt x="8080" y="6773"/>
                  </a:lnTo>
                  <a:cubicBezTo>
                    <a:pt x="8267" y="6533"/>
                    <a:pt x="8267" y="6187"/>
                    <a:pt x="8053" y="6000"/>
                  </a:cubicBezTo>
                  <a:close/>
                </a:path>
              </a:pathLst>
            </a:custGeom>
            <a:solidFill>
              <a:srgbClr val="3C4E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>
                <a:solidFill>
                  <a:srgbClr val="3C4EBA"/>
                </a:solidFill>
              </a:endParaRPr>
            </a:p>
          </p:txBody>
        </p:sp>
      </p:grpSp>
      <p:pic>
        <p:nvPicPr>
          <p:cNvPr id="67" name="PA- 66" descr="卡通人物&#10;&#10;中度可信度描述已自动生成" hidden="1"/>
          <p:cNvPicPr>
            <a:picLocks noChangeAspect="1"/>
          </p:cNvPicPr>
          <p:nvPr>
            <p:custDataLst>
              <p:tags r:id="rId51"/>
            </p:custDataLst>
          </p:nvPr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86961" y="2962186"/>
            <a:ext cx="4581675" cy="4581675"/>
          </a:xfrm>
          <a:prstGeom prst="rect">
            <a:avLst/>
          </a:prstGeom>
          <a:effectLst>
            <a:outerShdw blurRad="304800" dist="38100" dir="8100000" algn="tr" rotWithShape="0">
              <a:srgbClr val="3C4EBA">
                <a:alpha val="20000"/>
              </a:srgbClr>
            </a:outerShdw>
          </a:effectLst>
        </p:spPr>
      </p:pic>
      <p:sp>
        <p:nvSpPr>
          <p:cNvPr id="3" name="PA- 2"/>
          <p:cNvSpPr txBox="1"/>
          <p:nvPr>
            <p:custDataLst>
              <p:tags r:id="rId53"/>
            </p:custDataLst>
          </p:nvPr>
        </p:nvSpPr>
        <p:spPr>
          <a:xfrm>
            <a:off x="9775090" y="2847693"/>
            <a:ext cx="857414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3C4EBA"/>
                </a:solidFill>
              </a:rPr>
              <a:t>✔</a:t>
            </a:r>
            <a:endParaRPr lang="zh-CN" altLang="en-US" dirty="0">
              <a:solidFill>
                <a:srgbClr val="3C4EBA"/>
              </a:solidFill>
            </a:endParaRPr>
          </a:p>
        </p:txBody>
      </p:sp>
      <p:sp>
        <p:nvSpPr>
          <p:cNvPr id="56" name="PA- 55"/>
          <p:cNvSpPr txBox="1"/>
          <p:nvPr>
            <p:custDataLst>
              <p:tags r:id="rId54"/>
            </p:custDataLst>
          </p:nvPr>
        </p:nvSpPr>
        <p:spPr>
          <a:xfrm>
            <a:off x="9775090" y="3615146"/>
            <a:ext cx="857414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3C4EBA"/>
                </a:solidFill>
              </a:rPr>
              <a:t>✔</a:t>
            </a:r>
            <a:endParaRPr lang="zh-CN" altLang="en-US" dirty="0">
              <a:solidFill>
                <a:srgbClr val="3C4EBA"/>
              </a:solidFill>
            </a:endParaRPr>
          </a:p>
        </p:txBody>
      </p:sp>
      <p:sp>
        <p:nvSpPr>
          <p:cNvPr id="58" name="PA- 57"/>
          <p:cNvSpPr txBox="1"/>
          <p:nvPr>
            <p:custDataLst>
              <p:tags r:id="rId55"/>
            </p:custDataLst>
          </p:nvPr>
        </p:nvSpPr>
        <p:spPr>
          <a:xfrm>
            <a:off x="9775090" y="4293421"/>
            <a:ext cx="857414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3C4EBA"/>
                </a:solidFill>
              </a:rPr>
              <a:t>✔</a:t>
            </a:r>
            <a:endParaRPr lang="zh-CN" altLang="en-US" dirty="0">
              <a:solidFill>
                <a:srgbClr val="3C4EBA"/>
              </a:solidFill>
            </a:endParaRPr>
          </a:p>
        </p:txBody>
      </p:sp>
    </p:spTree>
    <p:custDataLst>
      <p:tags r:id="rId56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A-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2192"/>
            <a:ext cx="12192000" cy="6833615"/>
          </a:xfrm>
          <a:prstGeom prst="rect">
            <a:avLst/>
          </a:prstGeom>
        </p:spPr>
      </p:pic>
      <p:sp>
        <p:nvSpPr>
          <p:cNvPr id="20" name="PA- 19"/>
          <p:cNvSpPr txBox="1"/>
          <p:nvPr>
            <p:custDataLst>
              <p:tags r:id="rId3"/>
            </p:custDataLst>
          </p:nvPr>
        </p:nvSpPr>
        <p:spPr>
          <a:xfrm rot="5400000">
            <a:off x="-2712613" y="2294259"/>
            <a:ext cx="7147310" cy="2214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3800" dirty="0">
                <a:solidFill>
                  <a:srgbClr val="3C4EBA">
                    <a:alpha val="10000"/>
                  </a:srgbClr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PART</a:t>
            </a:r>
            <a:endParaRPr lang="zh-CN" altLang="en-US" sz="13800" dirty="0">
              <a:solidFill>
                <a:srgbClr val="3C4EBA">
                  <a:alpha val="10000"/>
                </a:srgbClr>
              </a:solidFill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sp>
        <p:nvSpPr>
          <p:cNvPr id="5" name="PA- 3"/>
          <p:cNvSpPr/>
          <p:nvPr>
            <p:custDataLst>
              <p:tags r:id="rId4"/>
            </p:custDataLst>
          </p:nvPr>
        </p:nvSpPr>
        <p:spPr>
          <a:xfrm>
            <a:off x="1581401" y="1340768"/>
            <a:ext cx="9148985" cy="4228351"/>
          </a:xfrm>
          <a:prstGeom prst="roundRect">
            <a:avLst>
              <a:gd name="adj" fmla="val 4232"/>
            </a:avLst>
          </a:prstGeom>
          <a:solidFill>
            <a:schemeClr val="bg1">
              <a:alpha val="33000"/>
            </a:schemeClr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PA- 3"/>
          <p:cNvSpPr/>
          <p:nvPr>
            <p:custDataLst>
              <p:tags r:id="rId5"/>
            </p:custDataLst>
          </p:nvPr>
        </p:nvSpPr>
        <p:spPr>
          <a:xfrm>
            <a:off x="1641296" y="1410118"/>
            <a:ext cx="9029195" cy="4089651"/>
          </a:xfrm>
          <a:prstGeom prst="roundRect">
            <a:avLst>
              <a:gd name="adj" fmla="val 4232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" name="PA-stairs_93160"/>
          <p:cNvSpPr/>
          <p:nvPr>
            <p:custDataLst>
              <p:tags r:id="rId6"/>
            </p:custDataLst>
          </p:nvPr>
        </p:nvSpPr>
        <p:spPr>
          <a:xfrm>
            <a:off x="2495600" y="2060848"/>
            <a:ext cx="609685" cy="608626"/>
          </a:xfrm>
          <a:custGeom>
            <a:avLst/>
            <a:gdLst>
              <a:gd name="connsiteX0" fmla="*/ 491499 w 609685"/>
              <a:gd name="connsiteY0" fmla="*/ 287721 h 608626"/>
              <a:gd name="connsiteX1" fmla="*/ 483700 w 609685"/>
              <a:gd name="connsiteY1" fmla="*/ 290965 h 608626"/>
              <a:gd name="connsiteX2" fmla="*/ 379811 w 609685"/>
              <a:gd name="connsiteY2" fmla="*/ 394782 h 608626"/>
              <a:gd name="connsiteX3" fmla="*/ 379811 w 609685"/>
              <a:gd name="connsiteY3" fmla="*/ 346211 h 608626"/>
              <a:gd name="connsiteX4" fmla="*/ 376562 w 609685"/>
              <a:gd name="connsiteY4" fmla="*/ 338424 h 608626"/>
              <a:gd name="connsiteX5" fmla="*/ 368763 w 609685"/>
              <a:gd name="connsiteY5" fmla="*/ 335180 h 608626"/>
              <a:gd name="connsiteX6" fmla="*/ 350010 w 609685"/>
              <a:gd name="connsiteY6" fmla="*/ 335180 h 608626"/>
              <a:gd name="connsiteX7" fmla="*/ 338962 w 609685"/>
              <a:gd name="connsiteY7" fmla="*/ 346211 h 608626"/>
              <a:gd name="connsiteX8" fmla="*/ 338962 w 609685"/>
              <a:gd name="connsiteY8" fmla="*/ 453272 h 608626"/>
              <a:gd name="connsiteX9" fmla="*/ 342211 w 609685"/>
              <a:gd name="connsiteY9" fmla="*/ 461151 h 608626"/>
              <a:gd name="connsiteX10" fmla="*/ 350010 w 609685"/>
              <a:gd name="connsiteY10" fmla="*/ 464395 h 608626"/>
              <a:gd name="connsiteX11" fmla="*/ 457241 w 609685"/>
              <a:gd name="connsiteY11" fmla="*/ 464302 h 608626"/>
              <a:gd name="connsiteX12" fmla="*/ 468289 w 609685"/>
              <a:gd name="connsiteY12" fmla="*/ 453272 h 608626"/>
              <a:gd name="connsiteX13" fmla="*/ 468289 w 609685"/>
              <a:gd name="connsiteY13" fmla="*/ 434548 h 608626"/>
              <a:gd name="connsiteX14" fmla="*/ 465039 w 609685"/>
              <a:gd name="connsiteY14" fmla="*/ 426761 h 608626"/>
              <a:gd name="connsiteX15" fmla="*/ 457241 w 609685"/>
              <a:gd name="connsiteY15" fmla="*/ 423517 h 608626"/>
              <a:gd name="connsiteX16" fmla="*/ 408685 w 609685"/>
              <a:gd name="connsiteY16" fmla="*/ 423517 h 608626"/>
              <a:gd name="connsiteX17" fmla="*/ 512667 w 609685"/>
              <a:gd name="connsiteY17" fmla="*/ 319793 h 608626"/>
              <a:gd name="connsiteX18" fmla="*/ 515823 w 609685"/>
              <a:gd name="connsiteY18" fmla="*/ 312007 h 608626"/>
              <a:gd name="connsiteX19" fmla="*/ 512574 w 609685"/>
              <a:gd name="connsiteY19" fmla="*/ 304220 h 608626"/>
              <a:gd name="connsiteX20" fmla="*/ 499390 w 609685"/>
              <a:gd name="connsiteY20" fmla="*/ 290965 h 608626"/>
              <a:gd name="connsiteX21" fmla="*/ 491499 w 609685"/>
              <a:gd name="connsiteY21" fmla="*/ 287721 h 608626"/>
              <a:gd name="connsiteX22" fmla="*/ 132023 w 609685"/>
              <a:gd name="connsiteY22" fmla="*/ 85807 h 608626"/>
              <a:gd name="connsiteX23" fmla="*/ 239249 w 609685"/>
              <a:gd name="connsiteY23" fmla="*/ 85807 h 608626"/>
              <a:gd name="connsiteX24" fmla="*/ 247047 w 609685"/>
              <a:gd name="connsiteY24" fmla="*/ 89052 h 608626"/>
              <a:gd name="connsiteX25" fmla="*/ 250296 w 609685"/>
              <a:gd name="connsiteY25" fmla="*/ 96841 h 608626"/>
              <a:gd name="connsiteX26" fmla="*/ 250296 w 609685"/>
              <a:gd name="connsiteY26" fmla="*/ 204032 h 608626"/>
              <a:gd name="connsiteX27" fmla="*/ 239249 w 609685"/>
              <a:gd name="connsiteY27" fmla="*/ 215066 h 608626"/>
              <a:gd name="connsiteX28" fmla="*/ 220589 w 609685"/>
              <a:gd name="connsiteY28" fmla="*/ 215066 h 608626"/>
              <a:gd name="connsiteX29" fmla="*/ 209541 w 609685"/>
              <a:gd name="connsiteY29" fmla="*/ 204032 h 608626"/>
              <a:gd name="connsiteX30" fmla="*/ 209448 w 609685"/>
              <a:gd name="connsiteY30" fmla="*/ 155444 h 608626"/>
              <a:gd name="connsiteX31" fmla="*/ 105565 w 609685"/>
              <a:gd name="connsiteY31" fmla="*/ 259203 h 608626"/>
              <a:gd name="connsiteX32" fmla="*/ 89969 w 609685"/>
              <a:gd name="connsiteY32" fmla="*/ 259203 h 608626"/>
              <a:gd name="connsiteX33" fmla="*/ 76693 w 609685"/>
              <a:gd name="connsiteY33" fmla="*/ 246036 h 608626"/>
              <a:gd name="connsiteX34" fmla="*/ 76693 w 609685"/>
              <a:gd name="connsiteY34" fmla="*/ 230365 h 608626"/>
              <a:gd name="connsiteX35" fmla="*/ 180576 w 609685"/>
              <a:gd name="connsiteY35" fmla="*/ 126606 h 608626"/>
              <a:gd name="connsiteX36" fmla="*/ 132023 w 609685"/>
              <a:gd name="connsiteY36" fmla="*/ 126606 h 608626"/>
              <a:gd name="connsiteX37" fmla="*/ 120976 w 609685"/>
              <a:gd name="connsiteY37" fmla="*/ 115572 h 608626"/>
              <a:gd name="connsiteX38" fmla="*/ 120976 w 609685"/>
              <a:gd name="connsiteY38" fmla="*/ 96841 h 608626"/>
              <a:gd name="connsiteX39" fmla="*/ 132023 w 609685"/>
              <a:gd name="connsiteY39" fmla="*/ 85807 h 608626"/>
              <a:gd name="connsiteX40" fmla="*/ 498833 w 609685"/>
              <a:gd name="connsiteY40" fmla="*/ 0 h 608626"/>
              <a:gd name="connsiteX41" fmla="*/ 598544 w 609685"/>
              <a:gd name="connsiteY41" fmla="*/ 0 h 608626"/>
              <a:gd name="connsiteX42" fmla="*/ 609685 w 609685"/>
              <a:gd name="connsiteY42" fmla="*/ 11123 h 608626"/>
              <a:gd name="connsiteX43" fmla="*/ 609685 w 609685"/>
              <a:gd name="connsiteY43" fmla="*/ 243506 h 608626"/>
              <a:gd name="connsiteX44" fmla="*/ 609685 w 609685"/>
              <a:gd name="connsiteY44" fmla="*/ 570436 h 608626"/>
              <a:gd name="connsiteX45" fmla="*/ 571342 w 609685"/>
              <a:gd name="connsiteY45" fmla="*/ 608626 h 608626"/>
              <a:gd name="connsiteX46" fmla="*/ 11048 w 609685"/>
              <a:gd name="connsiteY46" fmla="*/ 608626 h 608626"/>
              <a:gd name="connsiteX47" fmla="*/ 0 w 609685"/>
              <a:gd name="connsiteY47" fmla="*/ 597596 h 608626"/>
              <a:gd name="connsiteX48" fmla="*/ 0 w 609685"/>
              <a:gd name="connsiteY48" fmla="*/ 497950 h 608626"/>
              <a:gd name="connsiteX49" fmla="*/ 11048 w 609685"/>
              <a:gd name="connsiteY49" fmla="*/ 486919 h 608626"/>
              <a:gd name="connsiteX50" fmla="*/ 110852 w 609685"/>
              <a:gd name="connsiteY50" fmla="*/ 486919 h 608626"/>
              <a:gd name="connsiteX51" fmla="*/ 121900 w 609685"/>
              <a:gd name="connsiteY51" fmla="*/ 475889 h 608626"/>
              <a:gd name="connsiteX52" fmla="*/ 121900 w 609685"/>
              <a:gd name="connsiteY52" fmla="*/ 376243 h 608626"/>
              <a:gd name="connsiteX53" fmla="*/ 133041 w 609685"/>
              <a:gd name="connsiteY53" fmla="*/ 365213 h 608626"/>
              <a:gd name="connsiteX54" fmla="*/ 232752 w 609685"/>
              <a:gd name="connsiteY54" fmla="*/ 365213 h 608626"/>
              <a:gd name="connsiteX55" fmla="*/ 243893 w 609685"/>
              <a:gd name="connsiteY55" fmla="*/ 354182 h 608626"/>
              <a:gd name="connsiteX56" fmla="*/ 243893 w 609685"/>
              <a:gd name="connsiteY56" fmla="*/ 254537 h 608626"/>
              <a:gd name="connsiteX57" fmla="*/ 254941 w 609685"/>
              <a:gd name="connsiteY57" fmla="*/ 243506 h 608626"/>
              <a:gd name="connsiteX58" fmla="*/ 354744 w 609685"/>
              <a:gd name="connsiteY58" fmla="*/ 243506 h 608626"/>
              <a:gd name="connsiteX59" fmla="*/ 365793 w 609685"/>
              <a:gd name="connsiteY59" fmla="*/ 232383 h 608626"/>
              <a:gd name="connsiteX60" fmla="*/ 365793 w 609685"/>
              <a:gd name="connsiteY60" fmla="*/ 132830 h 608626"/>
              <a:gd name="connsiteX61" fmla="*/ 376841 w 609685"/>
              <a:gd name="connsiteY61" fmla="*/ 121707 h 608626"/>
              <a:gd name="connsiteX62" fmla="*/ 476644 w 609685"/>
              <a:gd name="connsiteY62" fmla="*/ 121707 h 608626"/>
              <a:gd name="connsiteX63" fmla="*/ 487692 w 609685"/>
              <a:gd name="connsiteY63" fmla="*/ 110676 h 608626"/>
              <a:gd name="connsiteX64" fmla="*/ 487692 w 609685"/>
              <a:gd name="connsiteY64" fmla="*/ 11123 h 608626"/>
              <a:gd name="connsiteX65" fmla="*/ 498833 w 609685"/>
              <a:gd name="connsiteY65" fmla="*/ 0 h 608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609685" h="608626">
                <a:moveTo>
                  <a:pt x="491499" y="287721"/>
                </a:moveTo>
                <a:cubicBezTo>
                  <a:pt x="488621" y="287721"/>
                  <a:pt x="485743" y="288926"/>
                  <a:pt x="483700" y="290965"/>
                </a:cubicBezTo>
                <a:lnTo>
                  <a:pt x="379811" y="394782"/>
                </a:lnTo>
                <a:lnTo>
                  <a:pt x="379811" y="346211"/>
                </a:lnTo>
                <a:cubicBezTo>
                  <a:pt x="379811" y="343244"/>
                  <a:pt x="378605" y="340464"/>
                  <a:pt x="376562" y="338424"/>
                </a:cubicBezTo>
                <a:cubicBezTo>
                  <a:pt x="374427" y="336292"/>
                  <a:pt x="371641" y="335180"/>
                  <a:pt x="368763" y="335180"/>
                </a:cubicBezTo>
                <a:lnTo>
                  <a:pt x="350010" y="335180"/>
                </a:lnTo>
                <a:cubicBezTo>
                  <a:pt x="343882" y="335180"/>
                  <a:pt x="338962" y="340093"/>
                  <a:pt x="338962" y="346211"/>
                </a:cubicBezTo>
                <a:lnTo>
                  <a:pt x="338962" y="453272"/>
                </a:lnTo>
                <a:cubicBezTo>
                  <a:pt x="338962" y="456238"/>
                  <a:pt x="340076" y="459019"/>
                  <a:pt x="342211" y="461151"/>
                </a:cubicBezTo>
                <a:cubicBezTo>
                  <a:pt x="344253" y="463190"/>
                  <a:pt x="347039" y="464395"/>
                  <a:pt x="350010" y="464395"/>
                </a:cubicBezTo>
                <a:lnTo>
                  <a:pt x="457241" y="464302"/>
                </a:lnTo>
                <a:cubicBezTo>
                  <a:pt x="463368" y="464302"/>
                  <a:pt x="468289" y="459389"/>
                  <a:pt x="468289" y="453272"/>
                </a:cubicBezTo>
                <a:lnTo>
                  <a:pt x="468289" y="434548"/>
                </a:lnTo>
                <a:cubicBezTo>
                  <a:pt x="468289" y="431674"/>
                  <a:pt x="467175" y="428801"/>
                  <a:pt x="465039" y="426761"/>
                </a:cubicBezTo>
                <a:cubicBezTo>
                  <a:pt x="462997" y="424722"/>
                  <a:pt x="460212" y="423517"/>
                  <a:pt x="457241" y="423517"/>
                </a:cubicBezTo>
                <a:lnTo>
                  <a:pt x="408685" y="423517"/>
                </a:lnTo>
                <a:lnTo>
                  <a:pt x="512667" y="319793"/>
                </a:lnTo>
                <a:cubicBezTo>
                  <a:pt x="514709" y="317754"/>
                  <a:pt x="515823" y="314973"/>
                  <a:pt x="515823" y="312007"/>
                </a:cubicBezTo>
                <a:cubicBezTo>
                  <a:pt x="515823" y="309133"/>
                  <a:pt x="514709" y="306260"/>
                  <a:pt x="512574" y="304220"/>
                </a:cubicBezTo>
                <a:lnTo>
                  <a:pt x="499390" y="290965"/>
                </a:lnTo>
                <a:cubicBezTo>
                  <a:pt x="497255" y="288926"/>
                  <a:pt x="494470" y="287721"/>
                  <a:pt x="491499" y="287721"/>
                </a:cubicBezTo>
                <a:close/>
                <a:moveTo>
                  <a:pt x="132023" y="85807"/>
                </a:moveTo>
                <a:lnTo>
                  <a:pt x="239249" y="85807"/>
                </a:lnTo>
                <a:cubicBezTo>
                  <a:pt x="242219" y="85807"/>
                  <a:pt x="245004" y="86920"/>
                  <a:pt x="247047" y="89052"/>
                </a:cubicBezTo>
                <a:cubicBezTo>
                  <a:pt x="249182" y="91092"/>
                  <a:pt x="250296" y="93967"/>
                  <a:pt x="250296" y="96841"/>
                </a:cubicBezTo>
                <a:lnTo>
                  <a:pt x="250296" y="204032"/>
                </a:lnTo>
                <a:cubicBezTo>
                  <a:pt x="250296" y="210151"/>
                  <a:pt x="245376" y="215066"/>
                  <a:pt x="239249" y="215066"/>
                </a:cubicBezTo>
                <a:lnTo>
                  <a:pt x="220589" y="215066"/>
                </a:lnTo>
                <a:cubicBezTo>
                  <a:pt x="214461" y="215066"/>
                  <a:pt x="209541" y="210151"/>
                  <a:pt x="209541" y="204032"/>
                </a:cubicBezTo>
                <a:lnTo>
                  <a:pt x="209448" y="155444"/>
                </a:lnTo>
                <a:lnTo>
                  <a:pt x="105565" y="259203"/>
                </a:lnTo>
                <a:cubicBezTo>
                  <a:pt x="101295" y="263561"/>
                  <a:pt x="94239" y="263561"/>
                  <a:pt x="89969" y="259203"/>
                </a:cubicBezTo>
                <a:lnTo>
                  <a:pt x="76693" y="246036"/>
                </a:lnTo>
                <a:cubicBezTo>
                  <a:pt x="72330" y="241678"/>
                  <a:pt x="72330" y="234724"/>
                  <a:pt x="76693" y="230365"/>
                </a:cubicBezTo>
                <a:lnTo>
                  <a:pt x="180576" y="126606"/>
                </a:lnTo>
                <a:lnTo>
                  <a:pt x="132023" y="126606"/>
                </a:lnTo>
                <a:cubicBezTo>
                  <a:pt x="125896" y="126606"/>
                  <a:pt x="120976" y="121692"/>
                  <a:pt x="120976" y="115572"/>
                </a:cubicBezTo>
                <a:lnTo>
                  <a:pt x="120976" y="96841"/>
                </a:lnTo>
                <a:cubicBezTo>
                  <a:pt x="120976" y="90814"/>
                  <a:pt x="125896" y="85807"/>
                  <a:pt x="132023" y="85807"/>
                </a:cubicBezTo>
                <a:close/>
                <a:moveTo>
                  <a:pt x="498833" y="0"/>
                </a:moveTo>
                <a:lnTo>
                  <a:pt x="598544" y="0"/>
                </a:lnTo>
                <a:cubicBezTo>
                  <a:pt x="604672" y="0"/>
                  <a:pt x="609685" y="5006"/>
                  <a:pt x="609685" y="11123"/>
                </a:cubicBezTo>
                <a:lnTo>
                  <a:pt x="609685" y="243506"/>
                </a:lnTo>
                <a:lnTo>
                  <a:pt x="609685" y="570436"/>
                </a:lnTo>
                <a:cubicBezTo>
                  <a:pt x="609685" y="591570"/>
                  <a:pt x="592510" y="608626"/>
                  <a:pt x="571342" y="608626"/>
                </a:cubicBezTo>
                <a:lnTo>
                  <a:pt x="11048" y="608626"/>
                </a:lnTo>
                <a:cubicBezTo>
                  <a:pt x="4921" y="608626"/>
                  <a:pt x="0" y="603713"/>
                  <a:pt x="0" y="597596"/>
                </a:cubicBezTo>
                <a:lnTo>
                  <a:pt x="0" y="497950"/>
                </a:lnTo>
                <a:cubicBezTo>
                  <a:pt x="0" y="491925"/>
                  <a:pt x="4921" y="486919"/>
                  <a:pt x="11048" y="486919"/>
                </a:cubicBezTo>
                <a:lnTo>
                  <a:pt x="110852" y="486919"/>
                </a:lnTo>
                <a:cubicBezTo>
                  <a:pt x="116979" y="486919"/>
                  <a:pt x="121900" y="482007"/>
                  <a:pt x="121900" y="475889"/>
                </a:cubicBezTo>
                <a:lnTo>
                  <a:pt x="121900" y="376243"/>
                </a:lnTo>
                <a:cubicBezTo>
                  <a:pt x="121900" y="370126"/>
                  <a:pt x="126913" y="365213"/>
                  <a:pt x="133041" y="365213"/>
                </a:cubicBezTo>
                <a:lnTo>
                  <a:pt x="232752" y="365213"/>
                </a:lnTo>
                <a:cubicBezTo>
                  <a:pt x="238879" y="365213"/>
                  <a:pt x="243893" y="360207"/>
                  <a:pt x="243893" y="354182"/>
                </a:cubicBezTo>
                <a:lnTo>
                  <a:pt x="243893" y="254537"/>
                </a:lnTo>
                <a:cubicBezTo>
                  <a:pt x="243893" y="248419"/>
                  <a:pt x="248813" y="243506"/>
                  <a:pt x="254941" y="243506"/>
                </a:cubicBezTo>
                <a:lnTo>
                  <a:pt x="354744" y="243506"/>
                </a:lnTo>
                <a:cubicBezTo>
                  <a:pt x="360872" y="243506"/>
                  <a:pt x="365793" y="238501"/>
                  <a:pt x="365793" y="232383"/>
                </a:cubicBezTo>
                <a:lnTo>
                  <a:pt x="365793" y="132830"/>
                </a:lnTo>
                <a:cubicBezTo>
                  <a:pt x="365793" y="126712"/>
                  <a:pt x="370713" y="121707"/>
                  <a:pt x="376841" y="121707"/>
                </a:cubicBezTo>
                <a:lnTo>
                  <a:pt x="476644" y="121707"/>
                </a:lnTo>
                <a:cubicBezTo>
                  <a:pt x="482772" y="121707"/>
                  <a:pt x="487692" y="116794"/>
                  <a:pt x="487692" y="110676"/>
                </a:cubicBezTo>
                <a:lnTo>
                  <a:pt x="487692" y="11123"/>
                </a:lnTo>
                <a:cubicBezTo>
                  <a:pt x="487692" y="5006"/>
                  <a:pt x="492706" y="0"/>
                  <a:pt x="498833" y="0"/>
                </a:cubicBezTo>
                <a:close/>
              </a:path>
            </a:pathLst>
          </a:custGeom>
          <a:solidFill>
            <a:srgbClr val="3C4EBA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C4EBA"/>
              </a:solidFill>
            </a:endParaRPr>
          </a:p>
        </p:txBody>
      </p:sp>
      <p:sp>
        <p:nvSpPr>
          <p:cNvPr id="11" name="PA- 10"/>
          <p:cNvSpPr txBox="1"/>
          <p:nvPr>
            <p:custDataLst>
              <p:tags r:id="rId7"/>
            </p:custDataLst>
          </p:nvPr>
        </p:nvSpPr>
        <p:spPr>
          <a:xfrm>
            <a:off x="3297083" y="1993406"/>
            <a:ext cx="3096344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>
                <a:solidFill>
                  <a:srgbClr val="3C4EBA">
                    <a:alpha val="50000"/>
                  </a:srgbClr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PART.04</a:t>
            </a:r>
            <a:endParaRPr lang="zh-CN" altLang="en-US" sz="4800" dirty="0">
              <a:solidFill>
                <a:srgbClr val="3C4EBA">
                  <a:alpha val="50000"/>
                </a:srgbClr>
              </a:solidFill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sp>
        <p:nvSpPr>
          <p:cNvPr id="12" name="PA- 22"/>
          <p:cNvSpPr txBox="1"/>
          <p:nvPr>
            <p:custDataLst>
              <p:tags r:id="rId8"/>
            </p:custDataLst>
          </p:nvPr>
        </p:nvSpPr>
        <p:spPr>
          <a:xfrm>
            <a:off x="2394908" y="2937718"/>
            <a:ext cx="5861332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dirty="0">
                <a:solidFill>
                  <a:srgbClr val="3C4EBA"/>
                </a:solidFill>
                <a:latin typeface="苹方 特粗" panose="020B0800000000000000" pitchFamily="34" charset="-122"/>
                <a:ea typeface="苹方 特粗" panose="020B0800000000000000" pitchFamily="34" charset="-122"/>
              </a:rPr>
              <a:t>請在此輸入標題</a:t>
            </a:r>
            <a:endParaRPr lang="zh-CN" altLang="en-US" sz="5400" dirty="0">
              <a:solidFill>
                <a:srgbClr val="3C4EBA"/>
              </a:solidFill>
              <a:latin typeface="苹方 特粗" panose="020B0800000000000000" pitchFamily="34" charset="-122"/>
              <a:ea typeface="苹方 特粗" panose="020B0800000000000000" pitchFamily="34" charset="-122"/>
            </a:endParaRPr>
          </a:p>
        </p:txBody>
      </p:sp>
      <p:sp>
        <p:nvSpPr>
          <p:cNvPr id="16" name="PA- 15"/>
          <p:cNvSpPr txBox="1"/>
          <p:nvPr>
            <p:custDataLst>
              <p:tags r:id="rId9"/>
            </p:custDataLst>
          </p:nvPr>
        </p:nvSpPr>
        <p:spPr>
          <a:xfrm>
            <a:off x="2394907" y="3697868"/>
            <a:ext cx="499919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600" dirty="0">
                <a:solidFill>
                  <a:srgbClr val="3C4EBA">
                    <a:alpha val="60000"/>
                  </a:srgbClr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Please enter a title here</a:t>
            </a:r>
            <a:endParaRPr lang="en-US" altLang="zh-CN" sz="1600" dirty="0">
              <a:solidFill>
                <a:srgbClr val="3C4EBA">
                  <a:alpha val="60000"/>
                </a:srgbClr>
              </a:solidFill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sp>
        <p:nvSpPr>
          <p:cNvPr id="18" name="PA- 3"/>
          <p:cNvSpPr/>
          <p:nvPr>
            <p:custDataLst>
              <p:tags r:id="rId10"/>
            </p:custDataLst>
          </p:nvPr>
        </p:nvSpPr>
        <p:spPr>
          <a:xfrm>
            <a:off x="10704698" y="546519"/>
            <a:ext cx="1009566" cy="583384"/>
          </a:xfrm>
          <a:prstGeom prst="roundRect">
            <a:avLst>
              <a:gd name="adj" fmla="val 16426"/>
            </a:avLst>
          </a:prstGeom>
          <a:solidFill>
            <a:srgbClr val="596AC9"/>
          </a:solidFill>
          <a:ln>
            <a:noFill/>
          </a:ln>
          <a:effectLst>
            <a:outerShdw blurRad="190500" dist="101600" dir="2700000" algn="t" rotWithShape="0">
              <a:srgbClr val="28347A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9" name="PA- 27"/>
          <p:cNvSpPr txBox="1"/>
          <p:nvPr>
            <p:custDataLst>
              <p:tags r:id="rId11"/>
            </p:custDataLst>
          </p:nvPr>
        </p:nvSpPr>
        <p:spPr>
          <a:xfrm>
            <a:off x="10858189" y="591071"/>
            <a:ext cx="7025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chemeClr val="bg1"/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YOUR LOGO</a:t>
            </a:r>
            <a:endParaRPr lang="zh-CN" altLang="en-US" sz="1200" dirty="0">
              <a:solidFill>
                <a:schemeClr val="bg1"/>
              </a:solidFill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grpSp>
        <p:nvGrpSpPr>
          <p:cNvPr id="21" name="PA- 34"/>
          <p:cNvGrpSpPr/>
          <p:nvPr>
            <p:custDataLst>
              <p:tags r:id="rId12"/>
            </p:custDataLst>
          </p:nvPr>
        </p:nvGrpSpPr>
        <p:grpSpPr>
          <a:xfrm>
            <a:off x="407368" y="6407715"/>
            <a:ext cx="443806" cy="189806"/>
            <a:chOff x="11073161" y="401444"/>
            <a:chExt cx="443806" cy="189806"/>
          </a:xfrm>
        </p:grpSpPr>
        <p:sp>
          <p:nvSpPr>
            <p:cNvPr id="22" name="PA- 32"/>
            <p:cNvSpPr/>
            <p:nvPr>
              <p:custDataLst>
                <p:tags r:id="rId13"/>
              </p:custDataLst>
            </p:nvPr>
          </p:nvSpPr>
          <p:spPr>
            <a:xfrm>
              <a:off x="11073161" y="401444"/>
              <a:ext cx="189806" cy="189806"/>
            </a:xfrm>
            <a:prstGeom prst="ellipse">
              <a:avLst/>
            </a:prstGeom>
            <a:solidFill>
              <a:srgbClr val="3C4E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3" name="PA- 33"/>
            <p:cNvSpPr/>
            <p:nvPr>
              <p:custDataLst>
                <p:tags r:id="rId14"/>
              </p:custDataLst>
            </p:nvPr>
          </p:nvSpPr>
          <p:spPr>
            <a:xfrm>
              <a:off x="11327161" y="401444"/>
              <a:ext cx="189806" cy="189806"/>
            </a:xfrm>
            <a:prstGeom prst="ellipse">
              <a:avLst/>
            </a:prstGeom>
            <a:solidFill>
              <a:srgbClr val="FD48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24" name="PA- 6"/>
          <p:cNvCxnSpPr/>
          <p:nvPr>
            <p:custDataLst>
              <p:tags r:id="rId15"/>
            </p:custDataLst>
          </p:nvPr>
        </p:nvCxnSpPr>
        <p:spPr>
          <a:xfrm>
            <a:off x="2455933" y="4869160"/>
            <a:ext cx="6304363" cy="0"/>
          </a:xfrm>
          <a:prstGeom prst="line">
            <a:avLst/>
          </a:prstGeom>
          <a:ln w="50800" cap="rnd">
            <a:solidFill>
              <a:srgbClr val="FD48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A-notification_238895"/>
          <p:cNvSpPr/>
          <p:nvPr>
            <p:custDataLst>
              <p:tags r:id="rId16"/>
            </p:custDataLst>
          </p:nvPr>
        </p:nvSpPr>
        <p:spPr>
          <a:xfrm>
            <a:off x="9501597" y="1561988"/>
            <a:ext cx="230395" cy="333349"/>
          </a:xfrm>
          <a:custGeom>
            <a:avLst/>
            <a:gdLst>
              <a:gd name="connsiteX0" fmla="*/ 209617 w 419337"/>
              <a:gd name="connsiteY0" fmla="*/ 525873 h 606722"/>
              <a:gd name="connsiteX1" fmla="*/ 191373 w 419337"/>
              <a:gd name="connsiteY1" fmla="*/ 544086 h 606722"/>
              <a:gd name="connsiteX2" fmla="*/ 209617 w 419337"/>
              <a:gd name="connsiteY2" fmla="*/ 562299 h 606722"/>
              <a:gd name="connsiteX3" fmla="*/ 227861 w 419337"/>
              <a:gd name="connsiteY3" fmla="*/ 544086 h 606722"/>
              <a:gd name="connsiteX4" fmla="*/ 209617 w 419337"/>
              <a:gd name="connsiteY4" fmla="*/ 525873 h 606722"/>
              <a:gd name="connsiteX5" fmla="*/ 209617 w 419337"/>
              <a:gd name="connsiteY5" fmla="*/ 481539 h 606722"/>
              <a:gd name="connsiteX6" fmla="*/ 272359 w 419337"/>
              <a:gd name="connsiteY6" fmla="*/ 544086 h 606722"/>
              <a:gd name="connsiteX7" fmla="*/ 209617 w 419337"/>
              <a:gd name="connsiteY7" fmla="*/ 606722 h 606722"/>
              <a:gd name="connsiteX8" fmla="*/ 146964 w 419337"/>
              <a:gd name="connsiteY8" fmla="*/ 544086 h 606722"/>
              <a:gd name="connsiteX9" fmla="*/ 209617 w 419337"/>
              <a:gd name="connsiteY9" fmla="*/ 481539 h 606722"/>
              <a:gd name="connsiteX10" fmla="*/ 209617 w 419337"/>
              <a:gd name="connsiteY10" fmla="*/ 98557 h 606722"/>
              <a:gd name="connsiteX11" fmla="*/ 102457 w 419337"/>
              <a:gd name="connsiteY11" fmla="*/ 205646 h 606722"/>
              <a:gd name="connsiteX12" fmla="*/ 102457 w 419337"/>
              <a:gd name="connsiteY12" fmla="*/ 361435 h 606722"/>
              <a:gd name="connsiteX13" fmla="*/ 98363 w 419337"/>
              <a:gd name="connsiteY13" fmla="*/ 374321 h 606722"/>
              <a:gd name="connsiteX14" fmla="*/ 65165 w 419337"/>
              <a:gd name="connsiteY14" fmla="*/ 421245 h 606722"/>
              <a:gd name="connsiteX15" fmla="*/ 354158 w 419337"/>
              <a:gd name="connsiteY15" fmla="*/ 421245 h 606722"/>
              <a:gd name="connsiteX16" fmla="*/ 320960 w 419337"/>
              <a:gd name="connsiteY16" fmla="*/ 374321 h 606722"/>
              <a:gd name="connsiteX17" fmla="*/ 316866 w 419337"/>
              <a:gd name="connsiteY17" fmla="*/ 361435 h 606722"/>
              <a:gd name="connsiteX18" fmla="*/ 316866 w 419337"/>
              <a:gd name="connsiteY18" fmla="*/ 205646 h 606722"/>
              <a:gd name="connsiteX19" fmla="*/ 209617 w 419337"/>
              <a:gd name="connsiteY19" fmla="*/ 98557 h 606722"/>
              <a:gd name="connsiteX20" fmla="*/ 209617 w 419337"/>
              <a:gd name="connsiteY20" fmla="*/ 0 h 606722"/>
              <a:gd name="connsiteX21" fmla="*/ 231868 w 419337"/>
              <a:gd name="connsiteY21" fmla="*/ 22218 h 606722"/>
              <a:gd name="connsiteX22" fmla="*/ 231868 w 419337"/>
              <a:gd name="connsiteY22" fmla="*/ 55810 h 606722"/>
              <a:gd name="connsiteX23" fmla="*/ 361278 w 419337"/>
              <a:gd name="connsiteY23" fmla="*/ 205646 h 606722"/>
              <a:gd name="connsiteX24" fmla="*/ 361278 w 419337"/>
              <a:gd name="connsiteY24" fmla="*/ 354414 h 606722"/>
              <a:gd name="connsiteX25" fmla="*/ 415214 w 419337"/>
              <a:gd name="connsiteY25" fmla="*/ 430576 h 606722"/>
              <a:gd name="connsiteX26" fmla="*/ 397057 w 419337"/>
              <a:gd name="connsiteY26" fmla="*/ 465591 h 606722"/>
              <a:gd name="connsiteX27" fmla="*/ 22266 w 419337"/>
              <a:gd name="connsiteY27" fmla="*/ 465591 h 606722"/>
              <a:gd name="connsiteX28" fmla="*/ 4109 w 419337"/>
              <a:gd name="connsiteY28" fmla="*/ 430576 h 606722"/>
              <a:gd name="connsiteX29" fmla="*/ 57956 w 419337"/>
              <a:gd name="connsiteY29" fmla="*/ 354414 h 606722"/>
              <a:gd name="connsiteX30" fmla="*/ 57956 w 419337"/>
              <a:gd name="connsiteY30" fmla="*/ 205646 h 606722"/>
              <a:gd name="connsiteX31" fmla="*/ 187455 w 419337"/>
              <a:gd name="connsiteY31" fmla="*/ 55810 h 606722"/>
              <a:gd name="connsiteX32" fmla="*/ 187455 w 419337"/>
              <a:gd name="connsiteY32" fmla="*/ 22218 h 606722"/>
              <a:gd name="connsiteX33" fmla="*/ 209617 w 419337"/>
              <a:gd name="connsiteY33" fmla="*/ 0 h 606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19337" h="606722">
                <a:moveTo>
                  <a:pt x="209617" y="525873"/>
                </a:moveTo>
                <a:cubicBezTo>
                  <a:pt x="199561" y="525873"/>
                  <a:pt x="191373" y="534047"/>
                  <a:pt x="191373" y="544086"/>
                </a:cubicBezTo>
                <a:cubicBezTo>
                  <a:pt x="191373" y="554126"/>
                  <a:pt x="199561" y="562299"/>
                  <a:pt x="209617" y="562299"/>
                </a:cubicBezTo>
                <a:cubicBezTo>
                  <a:pt x="219674" y="562299"/>
                  <a:pt x="227861" y="554126"/>
                  <a:pt x="227861" y="544086"/>
                </a:cubicBezTo>
                <a:cubicBezTo>
                  <a:pt x="227861" y="534047"/>
                  <a:pt x="219674" y="525873"/>
                  <a:pt x="209617" y="525873"/>
                </a:cubicBezTo>
                <a:close/>
                <a:moveTo>
                  <a:pt x="209617" y="481539"/>
                </a:moveTo>
                <a:cubicBezTo>
                  <a:pt x="244236" y="481539"/>
                  <a:pt x="272359" y="509614"/>
                  <a:pt x="272359" y="544086"/>
                </a:cubicBezTo>
                <a:cubicBezTo>
                  <a:pt x="272359" y="578647"/>
                  <a:pt x="244236" y="606722"/>
                  <a:pt x="209617" y="606722"/>
                </a:cubicBezTo>
                <a:cubicBezTo>
                  <a:pt x="175087" y="606722"/>
                  <a:pt x="146964" y="578647"/>
                  <a:pt x="146964" y="544086"/>
                </a:cubicBezTo>
                <a:cubicBezTo>
                  <a:pt x="146964" y="509614"/>
                  <a:pt x="175087" y="481539"/>
                  <a:pt x="209617" y="481539"/>
                </a:cubicBezTo>
                <a:close/>
                <a:moveTo>
                  <a:pt x="209617" y="98557"/>
                </a:moveTo>
                <a:cubicBezTo>
                  <a:pt x="150519" y="98557"/>
                  <a:pt x="102457" y="146547"/>
                  <a:pt x="102457" y="205646"/>
                </a:cubicBezTo>
                <a:lnTo>
                  <a:pt x="102457" y="361435"/>
                </a:lnTo>
                <a:cubicBezTo>
                  <a:pt x="102457" y="366056"/>
                  <a:pt x="101033" y="370500"/>
                  <a:pt x="98363" y="374321"/>
                </a:cubicBezTo>
                <a:lnTo>
                  <a:pt x="65165" y="421245"/>
                </a:lnTo>
                <a:lnTo>
                  <a:pt x="354158" y="421245"/>
                </a:lnTo>
                <a:lnTo>
                  <a:pt x="320960" y="374321"/>
                </a:lnTo>
                <a:cubicBezTo>
                  <a:pt x="318290" y="370500"/>
                  <a:pt x="316866" y="366056"/>
                  <a:pt x="316866" y="361435"/>
                </a:cubicBezTo>
                <a:lnTo>
                  <a:pt x="316866" y="205646"/>
                </a:lnTo>
                <a:cubicBezTo>
                  <a:pt x="316866" y="146547"/>
                  <a:pt x="268715" y="98557"/>
                  <a:pt x="209617" y="98557"/>
                </a:cubicBezTo>
                <a:close/>
                <a:moveTo>
                  <a:pt x="209617" y="0"/>
                </a:moveTo>
                <a:cubicBezTo>
                  <a:pt x="221899" y="0"/>
                  <a:pt x="231868" y="9953"/>
                  <a:pt x="231868" y="22218"/>
                </a:cubicBezTo>
                <a:lnTo>
                  <a:pt x="231868" y="55810"/>
                </a:lnTo>
                <a:cubicBezTo>
                  <a:pt x="305028" y="66564"/>
                  <a:pt x="361278" y="129662"/>
                  <a:pt x="361278" y="205646"/>
                </a:cubicBezTo>
                <a:lnTo>
                  <a:pt x="361278" y="354414"/>
                </a:lnTo>
                <a:lnTo>
                  <a:pt x="415214" y="430576"/>
                </a:lnTo>
                <a:cubicBezTo>
                  <a:pt x="425627" y="445240"/>
                  <a:pt x="415125" y="465591"/>
                  <a:pt x="397057" y="465591"/>
                </a:cubicBezTo>
                <a:lnTo>
                  <a:pt x="22266" y="465591"/>
                </a:lnTo>
                <a:cubicBezTo>
                  <a:pt x="4287" y="465591"/>
                  <a:pt x="-6304" y="445329"/>
                  <a:pt x="4109" y="430576"/>
                </a:cubicBezTo>
                <a:lnTo>
                  <a:pt x="57956" y="354414"/>
                </a:lnTo>
                <a:lnTo>
                  <a:pt x="57956" y="205646"/>
                </a:lnTo>
                <a:cubicBezTo>
                  <a:pt x="57956" y="129662"/>
                  <a:pt x="114295" y="66564"/>
                  <a:pt x="187455" y="55810"/>
                </a:cubicBezTo>
                <a:lnTo>
                  <a:pt x="187455" y="22218"/>
                </a:lnTo>
                <a:cubicBezTo>
                  <a:pt x="187455" y="9953"/>
                  <a:pt x="197335" y="0"/>
                  <a:pt x="209617" y="0"/>
                </a:cubicBezTo>
                <a:close/>
              </a:path>
            </a:pathLst>
          </a:custGeom>
          <a:solidFill>
            <a:srgbClr val="D6DE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PA- 25"/>
          <p:cNvSpPr/>
          <p:nvPr>
            <p:custDataLst>
              <p:tags r:id="rId17"/>
            </p:custDataLst>
          </p:nvPr>
        </p:nvSpPr>
        <p:spPr>
          <a:xfrm>
            <a:off x="10198989" y="1583966"/>
            <a:ext cx="161731" cy="289392"/>
          </a:xfrm>
          <a:custGeom>
            <a:avLst/>
            <a:gdLst>
              <a:gd name="connsiteX0" fmla="*/ 0 w 358140"/>
              <a:gd name="connsiteY0" fmla="*/ 0 h 640835"/>
              <a:gd name="connsiteX1" fmla="*/ 358140 w 358140"/>
              <a:gd name="connsiteY1" fmla="*/ 0 h 640835"/>
              <a:gd name="connsiteX2" fmla="*/ 358140 w 358140"/>
              <a:gd name="connsiteY2" fmla="*/ 637803 h 640835"/>
              <a:gd name="connsiteX3" fmla="*/ 186692 w 358140"/>
              <a:gd name="connsiteY3" fmla="*/ 510662 h 640835"/>
              <a:gd name="connsiteX4" fmla="*/ 0 w 358140"/>
              <a:gd name="connsiteY4" fmla="*/ 640835 h 640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8140" h="640835">
                <a:moveTo>
                  <a:pt x="0" y="0"/>
                </a:moveTo>
                <a:lnTo>
                  <a:pt x="358140" y="0"/>
                </a:lnTo>
                <a:lnTo>
                  <a:pt x="358140" y="637803"/>
                </a:lnTo>
                <a:lnTo>
                  <a:pt x="186692" y="510662"/>
                </a:lnTo>
                <a:lnTo>
                  <a:pt x="0" y="640835"/>
                </a:lnTo>
                <a:close/>
              </a:path>
            </a:pathLst>
          </a:custGeom>
          <a:solidFill>
            <a:srgbClr val="FD48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6" name="PA- 5"/>
          <p:cNvGrpSpPr/>
          <p:nvPr>
            <p:custDataLst>
              <p:tags r:id="rId18"/>
            </p:custDataLst>
          </p:nvPr>
        </p:nvGrpSpPr>
        <p:grpSpPr>
          <a:xfrm>
            <a:off x="407368" y="764704"/>
            <a:ext cx="576064" cy="576064"/>
            <a:chOff x="648586" y="667425"/>
            <a:chExt cx="576064" cy="576064"/>
          </a:xfrm>
        </p:grpSpPr>
        <p:sp>
          <p:nvSpPr>
            <p:cNvPr id="3" name="PA- 2"/>
            <p:cNvSpPr/>
            <p:nvPr>
              <p:custDataLst>
                <p:tags r:id="rId19"/>
              </p:custDataLst>
            </p:nvPr>
          </p:nvSpPr>
          <p:spPr>
            <a:xfrm>
              <a:off x="648586" y="667425"/>
              <a:ext cx="576064" cy="576064"/>
            </a:xfrm>
            <a:prstGeom prst="ellipse">
              <a:avLst/>
            </a:prstGeom>
            <a:solidFill>
              <a:srgbClr val="FD48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PA-iconfont-11655-2733929"/>
            <p:cNvSpPr/>
            <p:nvPr>
              <p:custDataLst>
                <p:tags r:id="rId20"/>
              </p:custDataLst>
            </p:nvPr>
          </p:nvSpPr>
          <p:spPr>
            <a:xfrm>
              <a:off x="884551" y="803036"/>
              <a:ext cx="170889" cy="304843"/>
            </a:xfrm>
            <a:custGeom>
              <a:avLst/>
              <a:gdLst>
                <a:gd name="T0" fmla="*/ 751 w 4751"/>
                <a:gd name="T1" fmla="*/ 251 h 8475"/>
                <a:gd name="T2" fmla="*/ 0 w 4751"/>
                <a:gd name="T3" fmla="*/ 584 h 8475"/>
                <a:gd name="T4" fmla="*/ 0 w 4751"/>
                <a:gd name="T5" fmla="*/ 7890 h 8475"/>
                <a:gd name="T6" fmla="*/ 751 w 4751"/>
                <a:gd name="T7" fmla="*/ 8223 h 8475"/>
                <a:gd name="T8" fmla="*/ 4419 w 4751"/>
                <a:gd name="T9" fmla="*/ 4841 h 8475"/>
                <a:gd name="T10" fmla="*/ 4419 w 4751"/>
                <a:gd name="T11" fmla="*/ 3671 h 8475"/>
                <a:gd name="T12" fmla="*/ 751 w 4751"/>
                <a:gd name="T13" fmla="*/ 251 h 8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51" h="8475">
                  <a:moveTo>
                    <a:pt x="751" y="251"/>
                  </a:moveTo>
                  <a:cubicBezTo>
                    <a:pt x="503" y="0"/>
                    <a:pt x="0" y="169"/>
                    <a:pt x="0" y="584"/>
                  </a:cubicBezTo>
                  <a:lnTo>
                    <a:pt x="0" y="7890"/>
                  </a:lnTo>
                  <a:cubicBezTo>
                    <a:pt x="0" y="8223"/>
                    <a:pt x="418" y="8475"/>
                    <a:pt x="751" y="8223"/>
                  </a:cubicBezTo>
                  <a:lnTo>
                    <a:pt x="4419" y="4841"/>
                  </a:lnTo>
                  <a:cubicBezTo>
                    <a:pt x="4751" y="4522"/>
                    <a:pt x="4751" y="3991"/>
                    <a:pt x="4419" y="3671"/>
                  </a:cubicBezTo>
                  <a:lnTo>
                    <a:pt x="751" y="25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5" name="图片 14" descr="图标&#10;&#10;描述已自动生成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3238" y="2296091"/>
            <a:ext cx="3548710" cy="2573069"/>
          </a:xfrm>
          <a:prstGeom prst="rect">
            <a:avLst/>
          </a:prstGeom>
          <a:effectLst>
            <a:outerShdw blurRad="304800" dist="38100" dir="8100000" algn="tr" rotWithShape="0">
              <a:srgbClr val="3C4EBA">
                <a:alpha val="20000"/>
              </a:srgbClr>
            </a:outerShdw>
          </a:effectLst>
        </p:spPr>
      </p:pic>
    </p:spTree>
    <p:custDataLst>
      <p:tags r:id="rId2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A- 1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2192"/>
            <a:ext cx="12192000" cy="6833615"/>
          </a:xfrm>
          <a:prstGeom prst="rect">
            <a:avLst/>
          </a:prstGeom>
        </p:spPr>
      </p:pic>
      <p:sp>
        <p:nvSpPr>
          <p:cNvPr id="34" name="PA- 3"/>
          <p:cNvSpPr/>
          <p:nvPr>
            <p:custDataLst>
              <p:tags r:id="rId3"/>
            </p:custDataLst>
          </p:nvPr>
        </p:nvSpPr>
        <p:spPr>
          <a:xfrm>
            <a:off x="283610" y="1692300"/>
            <a:ext cx="11624781" cy="4280237"/>
          </a:xfrm>
          <a:prstGeom prst="roundRect">
            <a:avLst>
              <a:gd name="adj" fmla="val 4232"/>
            </a:avLst>
          </a:prstGeom>
          <a:solidFill>
            <a:schemeClr val="bg1">
              <a:alpha val="33000"/>
            </a:schemeClr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3" name="PA- 3"/>
          <p:cNvSpPr/>
          <p:nvPr>
            <p:custDataLst>
              <p:tags r:id="rId4"/>
            </p:custDataLst>
          </p:nvPr>
        </p:nvSpPr>
        <p:spPr>
          <a:xfrm>
            <a:off x="335361" y="1809884"/>
            <a:ext cx="11490878" cy="4050966"/>
          </a:xfrm>
          <a:prstGeom prst="roundRect">
            <a:avLst>
              <a:gd name="adj" fmla="val 4232"/>
            </a:avLst>
          </a:prstGeom>
          <a:solidFill>
            <a:srgbClr val="596AC9"/>
          </a:solidFill>
          <a:ln>
            <a:noFill/>
          </a:ln>
          <a:effectLst>
            <a:outerShdw blurRad="127000" dist="38100" dir="5400000" algn="t" rotWithShape="0">
              <a:srgbClr val="596AC9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" name="PA- 3"/>
          <p:cNvSpPr/>
          <p:nvPr>
            <p:custDataLst>
              <p:tags r:id="rId5"/>
            </p:custDataLst>
          </p:nvPr>
        </p:nvSpPr>
        <p:spPr>
          <a:xfrm>
            <a:off x="393535" y="1787905"/>
            <a:ext cx="11490879" cy="3666221"/>
          </a:xfrm>
          <a:prstGeom prst="roundRect">
            <a:avLst>
              <a:gd name="adj" fmla="val 4232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" name="PA- 22"/>
          <p:cNvSpPr txBox="1"/>
          <p:nvPr>
            <p:custDataLst>
              <p:tags r:id="rId6"/>
            </p:custDataLst>
          </p:nvPr>
        </p:nvSpPr>
        <p:spPr>
          <a:xfrm>
            <a:off x="5248134" y="302415"/>
            <a:ext cx="1695732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dirty="0">
                <a:solidFill>
                  <a:srgbClr val="3C4EBA"/>
                </a:solidFill>
                <a:latin typeface="苹方 特粗" panose="020B0800000000000000" pitchFamily="34" charset="-122"/>
                <a:ea typeface="苹方 特粗" panose="020B0800000000000000" pitchFamily="34" charset="-122"/>
              </a:rPr>
              <a:t>目錄</a:t>
            </a:r>
            <a:endParaRPr lang="zh-CN" altLang="en-US" sz="5400" dirty="0">
              <a:solidFill>
                <a:srgbClr val="3C4EBA"/>
              </a:solidFill>
              <a:latin typeface="苹方 特粗" panose="020B0800000000000000" pitchFamily="34" charset="-122"/>
              <a:ea typeface="苹方 特粗" panose="020B0800000000000000" pitchFamily="34" charset="-122"/>
            </a:endParaRPr>
          </a:p>
        </p:txBody>
      </p:sp>
      <p:cxnSp>
        <p:nvCxnSpPr>
          <p:cNvPr id="7" name="PA- 6"/>
          <p:cNvCxnSpPr/>
          <p:nvPr>
            <p:custDataLst>
              <p:tags r:id="rId7"/>
            </p:custDataLst>
          </p:nvPr>
        </p:nvCxnSpPr>
        <p:spPr>
          <a:xfrm>
            <a:off x="497840" y="1787905"/>
            <a:ext cx="11226800" cy="0"/>
          </a:xfrm>
          <a:prstGeom prst="line">
            <a:avLst/>
          </a:prstGeom>
          <a:ln w="15875" cap="rnd">
            <a:solidFill>
              <a:srgbClr val="596AC9">
                <a:alpha val="5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A- 26"/>
          <p:cNvCxnSpPr/>
          <p:nvPr>
            <p:custDataLst>
              <p:tags r:id="rId8"/>
            </p:custDataLst>
          </p:nvPr>
        </p:nvCxnSpPr>
        <p:spPr>
          <a:xfrm>
            <a:off x="3407800" y="2952715"/>
            <a:ext cx="0" cy="1721346"/>
          </a:xfrm>
          <a:prstGeom prst="line">
            <a:avLst/>
          </a:prstGeom>
          <a:ln w="38100" cap="rnd">
            <a:solidFill>
              <a:srgbClr val="CFD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PA- 28"/>
          <p:cNvCxnSpPr/>
          <p:nvPr>
            <p:custDataLst>
              <p:tags r:id="rId9"/>
            </p:custDataLst>
          </p:nvPr>
        </p:nvCxnSpPr>
        <p:spPr>
          <a:xfrm>
            <a:off x="6096000" y="2952715"/>
            <a:ext cx="0" cy="1721346"/>
          </a:xfrm>
          <a:prstGeom prst="line">
            <a:avLst/>
          </a:prstGeom>
          <a:ln w="38100" cap="rnd">
            <a:solidFill>
              <a:srgbClr val="CFD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A- 29"/>
          <p:cNvCxnSpPr/>
          <p:nvPr>
            <p:custDataLst>
              <p:tags r:id="rId10"/>
            </p:custDataLst>
          </p:nvPr>
        </p:nvCxnSpPr>
        <p:spPr>
          <a:xfrm>
            <a:off x="8836329" y="2952715"/>
            <a:ext cx="0" cy="1721346"/>
          </a:xfrm>
          <a:prstGeom prst="line">
            <a:avLst/>
          </a:prstGeom>
          <a:ln w="38100" cap="rnd">
            <a:solidFill>
              <a:srgbClr val="CFD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PA-iconfont-1188-763160"/>
          <p:cNvSpPr/>
          <p:nvPr>
            <p:custDataLst>
              <p:tags r:id="rId11"/>
            </p:custDataLst>
          </p:nvPr>
        </p:nvSpPr>
        <p:spPr>
          <a:xfrm>
            <a:off x="941241" y="3131380"/>
            <a:ext cx="460402" cy="540277"/>
          </a:xfrm>
          <a:custGeom>
            <a:avLst/>
            <a:gdLst>
              <a:gd name="T0" fmla="*/ 2156 w 10891"/>
              <a:gd name="T1" fmla="*/ 7531 h 12781"/>
              <a:gd name="T2" fmla="*/ 3125 w 10891"/>
              <a:gd name="T3" fmla="*/ 7531 h 12781"/>
              <a:gd name="T4" fmla="*/ 2641 w 10891"/>
              <a:gd name="T5" fmla="*/ 9078 h 12781"/>
              <a:gd name="T6" fmla="*/ 2156 w 10891"/>
              <a:gd name="T7" fmla="*/ 9562 h 12781"/>
              <a:gd name="T8" fmla="*/ 3125 w 10891"/>
              <a:gd name="T9" fmla="*/ 9562 h 12781"/>
              <a:gd name="T10" fmla="*/ 2641 w 10891"/>
              <a:gd name="T11" fmla="*/ 5031 h 12781"/>
              <a:gd name="T12" fmla="*/ 2156 w 10891"/>
              <a:gd name="T13" fmla="*/ 5515 h 12781"/>
              <a:gd name="T14" fmla="*/ 3125 w 10891"/>
              <a:gd name="T15" fmla="*/ 5515 h 12781"/>
              <a:gd name="T16" fmla="*/ 10422 w 10891"/>
              <a:gd name="T17" fmla="*/ 2000 h 12781"/>
              <a:gd name="T18" fmla="*/ 9110 w 10891"/>
              <a:gd name="T19" fmla="*/ 2000 h 12781"/>
              <a:gd name="T20" fmla="*/ 8828 w 10891"/>
              <a:gd name="T21" fmla="*/ 1453 h 12781"/>
              <a:gd name="T22" fmla="*/ 6781 w 10891"/>
              <a:gd name="T23" fmla="*/ 562 h 12781"/>
              <a:gd name="T24" fmla="*/ 4110 w 10891"/>
              <a:gd name="T25" fmla="*/ 562 h 12781"/>
              <a:gd name="T26" fmla="*/ 2078 w 10891"/>
              <a:gd name="T27" fmla="*/ 1453 h 12781"/>
              <a:gd name="T28" fmla="*/ 1781 w 10891"/>
              <a:gd name="T29" fmla="*/ 2000 h 12781"/>
              <a:gd name="T30" fmla="*/ 0 w 10891"/>
              <a:gd name="T31" fmla="*/ 2484 h 12781"/>
              <a:gd name="T32" fmla="*/ 485 w 10891"/>
              <a:gd name="T33" fmla="*/ 12781 h 12781"/>
              <a:gd name="T34" fmla="*/ 10891 w 10891"/>
              <a:gd name="T35" fmla="*/ 12297 h 12781"/>
              <a:gd name="T36" fmla="*/ 10422 w 10891"/>
              <a:gd name="T37" fmla="*/ 2000 h 12781"/>
              <a:gd name="T38" fmla="*/ 5453 w 10891"/>
              <a:gd name="T39" fmla="*/ 718 h 12781"/>
              <a:gd name="T40" fmla="*/ 6391 w 10891"/>
              <a:gd name="T41" fmla="*/ 1453 h 12781"/>
              <a:gd name="T42" fmla="*/ 4672 w 10891"/>
              <a:gd name="T43" fmla="*/ 1109 h 12781"/>
              <a:gd name="T44" fmla="*/ 2516 w 10891"/>
              <a:gd name="T45" fmla="*/ 2172 h 12781"/>
              <a:gd name="T46" fmla="*/ 8391 w 10891"/>
              <a:gd name="T47" fmla="*/ 2797 h 12781"/>
              <a:gd name="T48" fmla="*/ 9938 w 10891"/>
              <a:gd name="T49" fmla="*/ 11797 h 12781"/>
              <a:gd name="T50" fmla="*/ 953 w 10891"/>
              <a:gd name="T51" fmla="*/ 11797 h 12781"/>
              <a:gd name="T52" fmla="*/ 1781 w 10891"/>
              <a:gd name="T53" fmla="*/ 2953 h 12781"/>
              <a:gd name="T54" fmla="*/ 2078 w 10891"/>
              <a:gd name="T55" fmla="*/ 3500 h 12781"/>
              <a:gd name="T56" fmla="*/ 9110 w 10891"/>
              <a:gd name="T57" fmla="*/ 3218 h 12781"/>
              <a:gd name="T58" fmla="*/ 9953 w 10891"/>
              <a:gd name="T59" fmla="*/ 2953 h 12781"/>
              <a:gd name="T60" fmla="*/ 9938 w 10891"/>
              <a:gd name="T61" fmla="*/ 11797 h 12781"/>
              <a:gd name="T62" fmla="*/ 8235 w 10891"/>
              <a:gd name="T63" fmla="*/ 5062 h 12781"/>
              <a:gd name="T64" fmla="*/ 3797 w 10891"/>
              <a:gd name="T65" fmla="*/ 5500 h 12781"/>
              <a:gd name="T66" fmla="*/ 8235 w 10891"/>
              <a:gd name="T67" fmla="*/ 5937 h 12781"/>
              <a:gd name="T68" fmla="*/ 8235 w 10891"/>
              <a:gd name="T69" fmla="*/ 5062 h 12781"/>
              <a:gd name="T70" fmla="*/ 8235 w 10891"/>
              <a:gd name="T71" fmla="*/ 9125 h 12781"/>
              <a:gd name="T72" fmla="*/ 3797 w 10891"/>
              <a:gd name="T73" fmla="*/ 9562 h 12781"/>
              <a:gd name="T74" fmla="*/ 8235 w 10891"/>
              <a:gd name="T75" fmla="*/ 9984 h 12781"/>
              <a:gd name="T76" fmla="*/ 8235 w 10891"/>
              <a:gd name="T77" fmla="*/ 9125 h 12781"/>
              <a:gd name="T78" fmla="*/ 8235 w 10891"/>
              <a:gd name="T79" fmla="*/ 7093 h 12781"/>
              <a:gd name="T80" fmla="*/ 3797 w 10891"/>
              <a:gd name="T81" fmla="*/ 7531 h 12781"/>
              <a:gd name="T82" fmla="*/ 8235 w 10891"/>
              <a:gd name="T83" fmla="*/ 7968 h 12781"/>
              <a:gd name="T84" fmla="*/ 8235 w 10891"/>
              <a:gd name="T85" fmla="*/ 7093 h 127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0891" h="12781">
                <a:moveTo>
                  <a:pt x="2641" y="7047"/>
                </a:moveTo>
                <a:cubicBezTo>
                  <a:pt x="2375" y="7047"/>
                  <a:pt x="2156" y="7265"/>
                  <a:pt x="2156" y="7531"/>
                </a:cubicBezTo>
                <a:cubicBezTo>
                  <a:pt x="2156" y="7797"/>
                  <a:pt x="2375" y="8015"/>
                  <a:pt x="2641" y="8015"/>
                </a:cubicBezTo>
                <a:cubicBezTo>
                  <a:pt x="2906" y="8015"/>
                  <a:pt x="3125" y="7797"/>
                  <a:pt x="3125" y="7531"/>
                </a:cubicBezTo>
                <a:cubicBezTo>
                  <a:pt x="3125" y="7265"/>
                  <a:pt x="2906" y="7047"/>
                  <a:pt x="2641" y="7047"/>
                </a:cubicBezTo>
                <a:close/>
                <a:moveTo>
                  <a:pt x="2641" y="9078"/>
                </a:moveTo>
                <a:lnTo>
                  <a:pt x="2641" y="9078"/>
                </a:lnTo>
                <a:cubicBezTo>
                  <a:pt x="2375" y="9078"/>
                  <a:pt x="2156" y="9297"/>
                  <a:pt x="2156" y="9562"/>
                </a:cubicBezTo>
                <a:cubicBezTo>
                  <a:pt x="2156" y="9828"/>
                  <a:pt x="2375" y="10047"/>
                  <a:pt x="2641" y="10047"/>
                </a:cubicBezTo>
                <a:cubicBezTo>
                  <a:pt x="2906" y="10047"/>
                  <a:pt x="3125" y="9828"/>
                  <a:pt x="3125" y="9562"/>
                </a:cubicBezTo>
                <a:cubicBezTo>
                  <a:pt x="3125" y="9297"/>
                  <a:pt x="2906" y="9078"/>
                  <a:pt x="2641" y="9078"/>
                </a:cubicBezTo>
                <a:close/>
                <a:moveTo>
                  <a:pt x="2641" y="5031"/>
                </a:moveTo>
                <a:lnTo>
                  <a:pt x="2641" y="5031"/>
                </a:lnTo>
                <a:cubicBezTo>
                  <a:pt x="2375" y="5031"/>
                  <a:pt x="2156" y="5250"/>
                  <a:pt x="2156" y="5515"/>
                </a:cubicBezTo>
                <a:cubicBezTo>
                  <a:pt x="2156" y="5781"/>
                  <a:pt x="2375" y="6000"/>
                  <a:pt x="2641" y="6000"/>
                </a:cubicBezTo>
                <a:cubicBezTo>
                  <a:pt x="2906" y="6000"/>
                  <a:pt x="3125" y="5781"/>
                  <a:pt x="3125" y="5515"/>
                </a:cubicBezTo>
                <a:cubicBezTo>
                  <a:pt x="3125" y="5234"/>
                  <a:pt x="2906" y="5031"/>
                  <a:pt x="2641" y="5031"/>
                </a:cubicBezTo>
                <a:close/>
                <a:moveTo>
                  <a:pt x="10422" y="2000"/>
                </a:moveTo>
                <a:lnTo>
                  <a:pt x="10422" y="2000"/>
                </a:lnTo>
                <a:lnTo>
                  <a:pt x="9110" y="2000"/>
                </a:lnTo>
                <a:lnTo>
                  <a:pt x="9110" y="1734"/>
                </a:lnTo>
                <a:cubicBezTo>
                  <a:pt x="9110" y="1578"/>
                  <a:pt x="8985" y="1453"/>
                  <a:pt x="8828" y="1453"/>
                </a:cubicBezTo>
                <a:lnTo>
                  <a:pt x="7281" y="1453"/>
                </a:lnTo>
                <a:cubicBezTo>
                  <a:pt x="7203" y="1109"/>
                  <a:pt x="7031" y="812"/>
                  <a:pt x="6781" y="562"/>
                </a:cubicBezTo>
                <a:cubicBezTo>
                  <a:pt x="6438" y="218"/>
                  <a:pt x="5969" y="0"/>
                  <a:pt x="5438" y="0"/>
                </a:cubicBezTo>
                <a:cubicBezTo>
                  <a:pt x="4922" y="0"/>
                  <a:pt x="4453" y="218"/>
                  <a:pt x="4110" y="562"/>
                </a:cubicBezTo>
                <a:cubicBezTo>
                  <a:pt x="3875" y="797"/>
                  <a:pt x="3688" y="1093"/>
                  <a:pt x="3610" y="1453"/>
                </a:cubicBezTo>
                <a:lnTo>
                  <a:pt x="2078" y="1453"/>
                </a:lnTo>
                <a:cubicBezTo>
                  <a:pt x="1922" y="1453"/>
                  <a:pt x="1781" y="1578"/>
                  <a:pt x="1781" y="1734"/>
                </a:cubicBezTo>
                <a:lnTo>
                  <a:pt x="1781" y="2000"/>
                </a:lnTo>
                <a:lnTo>
                  <a:pt x="485" y="2000"/>
                </a:lnTo>
                <a:cubicBezTo>
                  <a:pt x="219" y="2000"/>
                  <a:pt x="0" y="2218"/>
                  <a:pt x="0" y="2484"/>
                </a:cubicBezTo>
                <a:lnTo>
                  <a:pt x="0" y="12297"/>
                </a:lnTo>
                <a:cubicBezTo>
                  <a:pt x="0" y="12562"/>
                  <a:pt x="219" y="12781"/>
                  <a:pt x="485" y="12781"/>
                </a:cubicBezTo>
                <a:lnTo>
                  <a:pt x="10422" y="12781"/>
                </a:lnTo>
                <a:cubicBezTo>
                  <a:pt x="10688" y="12781"/>
                  <a:pt x="10891" y="12562"/>
                  <a:pt x="10891" y="12297"/>
                </a:cubicBezTo>
                <a:lnTo>
                  <a:pt x="10891" y="2484"/>
                </a:lnTo>
                <a:cubicBezTo>
                  <a:pt x="10891" y="2203"/>
                  <a:pt x="10688" y="2000"/>
                  <a:pt x="10422" y="2000"/>
                </a:cubicBezTo>
                <a:close/>
                <a:moveTo>
                  <a:pt x="4672" y="1109"/>
                </a:moveTo>
                <a:cubicBezTo>
                  <a:pt x="4906" y="875"/>
                  <a:pt x="5094" y="718"/>
                  <a:pt x="5453" y="718"/>
                </a:cubicBezTo>
                <a:cubicBezTo>
                  <a:pt x="5813" y="718"/>
                  <a:pt x="6000" y="859"/>
                  <a:pt x="6235" y="1109"/>
                </a:cubicBezTo>
                <a:cubicBezTo>
                  <a:pt x="6360" y="1234"/>
                  <a:pt x="6328" y="1265"/>
                  <a:pt x="6391" y="1453"/>
                </a:cubicBezTo>
                <a:lnTo>
                  <a:pt x="4500" y="1453"/>
                </a:lnTo>
                <a:cubicBezTo>
                  <a:pt x="4578" y="1265"/>
                  <a:pt x="4531" y="1250"/>
                  <a:pt x="4672" y="1109"/>
                </a:cubicBezTo>
                <a:close/>
                <a:moveTo>
                  <a:pt x="2516" y="2172"/>
                </a:moveTo>
                <a:lnTo>
                  <a:pt x="2516" y="2172"/>
                </a:lnTo>
                <a:lnTo>
                  <a:pt x="8391" y="2172"/>
                </a:lnTo>
                <a:lnTo>
                  <a:pt x="8391" y="2797"/>
                </a:lnTo>
                <a:lnTo>
                  <a:pt x="2516" y="2797"/>
                </a:lnTo>
                <a:moveTo>
                  <a:pt x="9938" y="11797"/>
                </a:moveTo>
                <a:lnTo>
                  <a:pt x="9938" y="11797"/>
                </a:lnTo>
                <a:lnTo>
                  <a:pt x="953" y="11797"/>
                </a:lnTo>
                <a:lnTo>
                  <a:pt x="953" y="2953"/>
                </a:lnTo>
                <a:lnTo>
                  <a:pt x="1781" y="2953"/>
                </a:lnTo>
                <a:lnTo>
                  <a:pt x="1781" y="3218"/>
                </a:lnTo>
                <a:cubicBezTo>
                  <a:pt x="1781" y="3375"/>
                  <a:pt x="1906" y="3500"/>
                  <a:pt x="2078" y="3500"/>
                </a:cubicBezTo>
                <a:lnTo>
                  <a:pt x="8828" y="3500"/>
                </a:lnTo>
                <a:cubicBezTo>
                  <a:pt x="8985" y="3500"/>
                  <a:pt x="9110" y="3375"/>
                  <a:pt x="9110" y="3218"/>
                </a:cubicBezTo>
                <a:lnTo>
                  <a:pt x="9110" y="2953"/>
                </a:lnTo>
                <a:lnTo>
                  <a:pt x="9953" y="2953"/>
                </a:lnTo>
                <a:lnTo>
                  <a:pt x="9953" y="11797"/>
                </a:lnTo>
                <a:lnTo>
                  <a:pt x="9938" y="11797"/>
                </a:lnTo>
                <a:close/>
                <a:moveTo>
                  <a:pt x="8235" y="5062"/>
                </a:moveTo>
                <a:lnTo>
                  <a:pt x="8235" y="5062"/>
                </a:lnTo>
                <a:lnTo>
                  <a:pt x="4078" y="5062"/>
                </a:lnTo>
                <a:cubicBezTo>
                  <a:pt x="3922" y="5062"/>
                  <a:pt x="3797" y="5343"/>
                  <a:pt x="3797" y="5500"/>
                </a:cubicBezTo>
                <a:cubicBezTo>
                  <a:pt x="3797" y="5656"/>
                  <a:pt x="3922" y="5937"/>
                  <a:pt x="4078" y="5937"/>
                </a:cubicBezTo>
                <a:lnTo>
                  <a:pt x="8235" y="5937"/>
                </a:lnTo>
                <a:cubicBezTo>
                  <a:pt x="8391" y="5937"/>
                  <a:pt x="8531" y="5656"/>
                  <a:pt x="8531" y="5500"/>
                </a:cubicBezTo>
                <a:cubicBezTo>
                  <a:pt x="8516" y="5343"/>
                  <a:pt x="8391" y="5062"/>
                  <a:pt x="8235" y="5062"/>
                </a:cubicBezTo>
                <a:close/>
                <a:moveTo>
                  <a:pt x="8235" y="9125"/>
                </a:moveTo>
                <a:lnTo>
                  <a:pt x="8235" y="9125"/>
                </a:lnTo>
                <a:lnTo>
                  <a:pt x="4078" y="9125"/>
                </a:lnTo>
                <a:cubicBezTo>
                  <a:pt x="3922" y="9125"/>
                  <a:pt x="3797" y="9406"/>
                  <a:pt x="3797" y="9562"/>
                </a:cubicBezTo>
                <a:cubicBezTo>
                  <a:pt x="3797" y="9718"/>
                  <a:pt x="3922" y="9984"/>
                  <a:pt x="4078" y="9984"/>
                </a:cubicBezTo>
                <a:lnTo>
                  <a:pt x="8235" y="9984"/>
                </a:lnTo>
                <a:cubicBezTo>
                  <a:pt x="8391" y="9984"/>
                  <a:pt x="8531" y="9718"/>
                  <a:pt x="8531" y="9562"/>
                </a:cubicBezTo>
                <a:cubicBezTo>
                  <a:pt x="8516" y="9390"/>
                  <a:pt x="8391" y="9125"/>
                  <a:pt x="8235" y="9125"/>
                </a:cubicBezTo>
                <a:close/>
                <a:moveTo>
                  <a:pt x="8235" y="7093"/>
                </a:moveTo>
                <a:lnTo>
                  <a:pt x="8235" y="7093"/>
                </a:lnTo>
                <a:lnTo>
                  <a:pt x="4078" y="7093"/>
                </a:lnTo>
                <a:cubicBezTo>
                  <a:pt x="3922" y="7093"/>
                  <a:pt x="3797" y="7359"/>
                  <a:pt x="3797" y="7531"/>
                </a:cubicBezTo>
                <a:cubicBezTo>
                  <a:pt x="3797" y="7687"/>
                  <a:pt x="3922" y="7968"/>
                  <a:pt x="4078" y="7968"/>
                </a:cubicBezTo>
                <a:lnTo>
                  <a:pt x="8235" y="7968"/>
                </a:lnTo>
                <a:cubicBezTo>
                  <a:pt x="8391" y="7968"/>
                  <a:pt x="8531" y="7703"/>
                  <a:pt x="8531" y="7531"/>
                </a:cubicBezTo>
                <a:cubicBezTo>
                  <a:pt x="8516" y="7375"/>
                  <a:pt x="8391" y="7093"/>
                  <a:pt x="8235" y="7093"/>
                </a:cubicBezTo>
                <a:close/>
              </a:path>
            </a:pathLst>
          </a:custGeom>
          <a:solidFill>
            <a:srgbClr val="FD48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PA- 31"/>
          <p:cNvSpPr txBox="1"/>
          <p:nvPr>
            <p:custDataLst>
              <p:tags r:id="rId12"/>
            </p:custDataLst>
          </p:nvPr>
        </p:nvSpPr>
        <p:spPr>
          <a:xfrm>
            <a:off x="1500171" y="2986019"/>
            <a:ext cx="1134791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>
                <a:solidFill>
                  <a:srgbClr val="FD4839">
                    <a:alpha val="50000"/>
                  </a:srgbClr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01</a:t>
            </a:r>
            <a:endParaRPr lang="zh-CN" altLang="en-US" sz="4800" dirty="0">
              <a:solidFill>
                <a:srgbClr val="FD4839">
                  <a:alpha val="50000"/>
                </a:srgbClr>
              </a:solidFill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sp>
        <p:nvSpPr>
          <p:cNvPr id="33" name="PA- 32"/>
          <p:cNvSpPr txBox="1"/>
          <p:nvPr>
            <p:custDataLst>
              <p:tags r:id="rId13"/>
            </p:custDataLst>
          </p:nvPr>
        </p:nvSpPr>
        <p:spPr>
          <a:xfrm>
            <a:off x="826865" y="4055982"/>
            <a:ext cx="2279226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rgbClr val="FD4839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請輸入標題</a:t>
            </a:r>
            <a:endParaRPr lang="zh-CN" altLang="en-US" sz="3200" dirty="0">
              <a:solidFill>
                <a:srgbClr val="FD4839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48" name="PA-iconfont-1188-763160"/>
          <p:cNvSpPr/>
          <p:nvPr>
            <p:custDataLst>
              <p:tags r:id="rId14"/>
            </p:custDataLst>
          </p:nvPr>
        </p:nvSpPr>
        <p:spPr>
          <a:xfrm>
            <a:off x="3728458" y="3131380"/>
            <a:ext cx="537263" cy="540277"/>
          </a:xfrm>
          <a:custGeom>
            <a:avLst/>
            <a:gdLst>
              <a:gd name="T0" fmla="*/ 4000 w 4400"/>
              <a:gd name="T1" fmla="*/ 832 h 4432"/>
              <a:gd name="T2" fmla="*/ 4000 w 4400"/>
              <a:gd name="T3" fmla="*/ 0 h 4432"/>
              <a:gd name="T4" fmla="*/ 0 w 4400"/>
              <a:gd name="T5" fmla="*/ 593 h 4432"/>
              <a:gd name="T6" fmla="*/ 0 w 4400"/>
              <a:gd name="T7" fmla="*/ 832 h 4432"/>
              <a:gd name="T8" fmla="*/ 0 w 4400"/>
              <a:gd name="T9" fmla="*/ 1298 h 4432"/>
              <a:gd name="T10" fmla="*/ 0 w 4400"/>
              <a:gd name="T11" fmla="*/ 4432 h 4432"/>
              <a:gd name="T12" fmla="*/ 4400 w 4400"/>
              <a:gd name="T13" fmla="*/ 4432 h 4432"/>
              <a:gd name="T14" fmla="*/ 4400 w 4400"/>
              <a:gd name="T15" fmla="*/ 3365 h 4432"/>
              <a:gd name="T16" fmla="*/ 4400 w 4400"/>
              <a:gd name="T17" fmla="*/ 1898 h 4432"/>
              <a:gd name="T18" fmla="*/ 4400 w 4400"/>
              <a:gd name="T19" fmla="*/ 832 h 4432"/>
              <a:gd name="T20" fmla="*/ 4000 w 4400"/>
              <a:gd name="T21" fmla="*/ 832 h 4432"/>
              <a:gd name="T22" fmla="*/ 3600 w 4400"/>
              <a:gd name="T23" fmla="*/ 464 h 4432"/>
              <a:gd name="T24" fmla="*/ 3600 w 4400"/>
              <a:gd name="T25" fmla="*/ 832 h 4432"/>
              <a:gd name="T26" fmla="*/ 1115 w 4400"/>
              <a:gd name="T27" fmla="*/ 832 h 4432"/>
              <a:gd name="T28" fmla="*/ 3600 w 4400"/>
              <a:gd name="T29" fmla="*/ 464 h 4432"/>
              <a:gd name="T30" fmla="*/ 4000 w 4400"/>
              <a:gd name="T31" fmla="*/ 2965 h 4432"/>
              <a:gd name="T32" fmla="*/ 3067 w 4400"/>
              <a:gd name="T33" fmla="*/ 2965 h 4432"/>
              <a:gd name="T34" fmla="*/ 3067 w 4400"/>
              <a:gd name="T35" fmla="*/ 2298 h 4432"/>
              <a:gd name="T36" fmla="*/ 4000 w 4400"/>
              <a:gd name="T37" fmla="*/ 2298 h 4432"/>
              <a:gd name="T38" fmla="*/ 4000 w 4400"/>
              <a:gd name="T39" fmla="*/ 2965 h 4432"/>
              <a:gd name="T40" fmla="*/ 2667 w 4400"/>
              <a:gd name="T41" fmla="*/ 1898 h 4432"/>
              <a:gd name="T42" fmla="*/ 2667 w 4400"/>
              <a:gd name="T43" fmla="*/ 3365 h 4432"/>
              <a:gd name="T44" fmla="*/ 4000 w 4400"/>
              <a:gd name="T45" fmla="*/ 3365 h 4432"/>
              <a:gd name="T46" fmla="*/ 4000 w 4400"/>
              <a:gd name="T47" fmla="*/ 4032 h 4432"/>
              <a:gd name="T48" fmla="*/ 400 w 4400"/>
              <a:gd name="T49" fmla="*/ 4032 h 4432"/>
              <a:gd name="T50" fmla="*/ 400 w 4400"/>
              <a:gd name="T51" fmla="*/ 1298 h 4432"/>
              <a:gd name="T52" fmla="*/ 400 w 4400"/>
              <a:gd name="T53" fmla="*/ 1232 h 4432"/>
              <a:gd name="T54" fmla="*/ 4000 w 4400"/>
              <a:gd name="T55" fmla="*/ 1232 h 4432"/>
              <a:gd name="T56" fmla="*/ 4000 w 4400"/>
              <a:gd name="T57" fmla="*/ 1898 h 4432"/>
              <a:gd name="T58" fmla="*/ 2667 w 4400"/>
              <a:gd name="T59" fmla="*/ 1898 h 44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4400" h="4432">
                <a:moveTo>
                  <a:pt x="4000" y="832"/>
                </a:moveTo>
                <a:lnTo>
                  <a:pt x="4000" y="0"/>
                </a:lnTo>
                <a:lnTo>
                  <a:pt x="0" y="593"/>
                </a:lnTo>
                <a:lnTo>
                  <a:pt x="0" y="832"/>
                </a:lnTo>
                <a:lnTo>
                  <a:pt x="0" y="1298"/>
                </a:lnTo>
                <a:lnTo>
                  <a:pt x="0" y="4432"/>
                </a:lnTo>
                <a:lnTo>
                  <a:pt x="4400" y="4432"/>
                </a:lnTo>
                <a:lnTo>
                  <a:pt x="4400" y="3365"/>
                </a:lnTo>
                <a:lnTo>
                  <a:pt x="4400" y="1898"/>
                </a:lnTo>
                <a:lnTo>
                  <a:pt x="4400" y="832"/>
                </a:lnTo>
                <a:lnTo>
                  <a:pt x="4000" y="832"/>
                </a:lnTo>
                <a:close/>
                <a:moveTo>
                  <a:pt x="3600" y="464"/>
                </a:moveTo>
                <a:lnTo>
                  <a:pt x="3600" y="832"/>
                </a:lnTo>
                <a:lnTo>
                  <a:pt x="1115" y="832"/>
                </a:lnTo>
                <a:lnTo>
                  <a:pt x="3600" y="464"/>
                </a:lnTo>
                <a:close/>
                <a:moveTo>
                  <a:pt x="4000" y="2965"/>
                </a:moveTo>
                <a:lnTo>
                  <a:pt x="3067" y="2965"/>
                </a:lnTo>
                <a:lnTo>
                  <a:pt x="3067" y="2298"/>
                </a:lnTo>
                <a:lnTo>
                  <a:pt x="4000" y="2298"/>
                </a:lnTo>
                <a:lnTo>
                  <a:pt x="4000" y="2965"/>
                </a:lnTo>
                <a:close/>
                <a:moveTo>
                  <a:pt x="2667" y="1898"/>
                </a:moveTo>
                <a:lnTo>
                  <a:pt x="2667" y="3365"/>
                </a:lnTo>
                <a:lnTo>
                  <a:pt x="4000" y="3365"/>
                </a:lnTo>
                <a:lnTo>
                  <a:pt x="4000" y="4032"/>
                </a:lnTo>
                <a:lnTo>
                  <a:pt x="400" y="4032"/>
                </a:lnTo>
                <a:lnTo>
                  <a:pt x="400" y="1298"/>
                </a:lnTo>
                <a:lnTo>
                  <a:pt x="400" y="1232"/>
                </a:lnTo>
                <a:lnTo>
                  <a:pt x="4000" y="1232"/>
                </a:lnTo>
                <a:lnTo>
                  <a:pt x="4000" y="1898"/>
                </a:lnTo>
                <a:lnTo>
                  <a:pt x="2667" y="1898"/>
                </a:lnTo>
                <a:close/>
              </a:path>
            </a:pathLst>
          </a:custGeom>
          <a:solidFill>
            <a:srgbClr val="3C4EBA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7" name="PA- 36"/>
          <p:cNvSpPr txBox="1"/>
          <p:nvPr>
            <p:custDataLst>
              <p:tags r:id="rId15"/>
            </p:custDataLst>
          </p:nvPr>
        </p:nvSpPr>
        <p:spPr>
          <a:xfrm>
            <a:off x="4325818" y="2986019"/>
            <a:ext cx="1134791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>
                <a:solidFill>
                  <a:srgbClr val="3C4EBA">
                    <a:alpha val="50000"/>
                  </a:srgbClr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02</a:t>
            </a:r>
            <a:endParaRPr lang="zh-CN" altLang="en-US" sz="4800" dirty="0">
              <a:solidFill>
                <a:srgbClr val="3C4EBA">
                  <a:alpha val="50000"/>
                </a:srgbClr>
              </a:solidFill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sp>
        <p:nvSpPr>
          <p:cNvPr id="38" name="PA- 37"/>
          <p:cNvSpPr txBox="1"/>
          <p:nvPr>
            <p:custDataLst>
              <p:tags r:id="rId16"/>
            </p:custDataLst>
          </p:nvPr>
        </p:nvSpPr>
        <p:spPr>
          <a:xfrm>
            <a:off x="3607020" y="4055982"/>
            <a:ext cx="2279226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請輸入標題</a:t>
            </a:r>
            <a:endParaRPr lang="zh-CN" altLang="en-US" sz="3200" dirty="0">
              <a:solidFill>
                <a:srgbClr val="3C4EBA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51" name="PA-iconfont-1188-763160"/>
          <p:cNvSpPr/>
          <p:nvPr>
            <p:custDataLst>
              <p:tags r:id="rId17"/>
            </p:custDataLst>
          </p:nvPr>
        </p:nvSpPr>
        <p:spPr>
          <a:xfrm>
            <a:off x="6528048" y="3131380"/>
            <a:ext cx="533761" cy="540277"/>
          </a:xfrm>
          <a:custGeom>
            <a:avLst/>
            <a:gdLst>
              <a:gd name="T0" fmla="*/ 6491 w 6491"/>
              <a:gd name="T1" fmla="*/ 1215 h 6580"/>
              <a:gd name="T2" fmla="*/ 6175 w 6491"/>
              <a:gd name="T3" fmla="*/ 452 h 6580"/>
              <a:gd name="T4" fmla="*/ 6143 w 6491"/>
              <a:gd name="T5" fmla="*/ 420 h 6580"/>
              <a:gd name="T6" fmla="*/ 4617 w 6491"/>
              <a:gd name="T7" fmla="*/ 420 h 6580"/>
              <a:gd name="T8" fmla="*/ 1567 w 6491"/>
              <a:gd name="T9" fmla="*/ 3473 h 6580"/>
              <a:gd name="T10" fmla="*/ 1497 w 6491"/>
              <a:gd name="T11" fmla="*/ 3617 h 6580"/>
              <a:gd name="T12" fmla="*/ 1348 w 6491"/>
              <a:gd name="T13" fmla="*/ 4983 h 6580"/>
              <a:gd name="T14" fmla="*/ 1417 w 6491"/>
              <a:gd name="T15" fmla="*/ 5179 h 6580"/>
              <a:gd name="T16" fmla="*/ 1613 w 6491"/>
              <a:gd name="T17" fmla="*/ 5248 h 6580"/>
              <a:gd name="T18" fmla="*/ 2979 w 6491"/>
              <a:gd name="T19" fmla="*/ 5099 h 6580"/>
              <a:gd name="T20" fmla="*/ 3123 w 6491"/>
              <a:gd name="T21" fmla="*/ 5029 h 6580"/>
              <a:gd name="T22" fmla="*/ 4299 w 6491"/>
              <a:gd name="T23" fmla="*/ 3853 h 6580"/>
              <a:gd name="T24" fmla="*/ 4299 w 6491"/>
              <a:gd name="T25" fmla="*/ 3513 h 6580"/>
              <a:gd name="T26" fmla="*/ 3959 w 6491"/>
              <a:gd name="T27" fmla="*/ 3513 h 6580"/>
              <a:gd name="T28" fmla="*/ 2843 w 6491"/>
              <a:gd name="T29" fmla="*/ 4629 h 6580"/>
              <a:gd name="T30" fmla="*/ 1857 w 6491"/>
              <a:gd name="T31" fmla="*/ 4736 h 6580"/>
              <a:gd name="T32" fmla="*/ 1964 w 6491"/>
              <a:gd name="T33" fmla="*/ 3751 h 6580"/>
              <a:gd name="T34" fmla="*/ 4957 w 6491"/>
              <a:gd name="T35" fmla="*/ 760 h 6580"/>
              <a:gd name="T36" fmla="*/ 5804 w 6491"/>
              <a:gd name="T37" fmla="*/ 760 h 6580"/>
              <a:gd name="T38" fmla="*/ 5836 w 6491"/>
              <a:gd name="T39" fmla="*/ 792 h 6580"/>
              <a:gd name="T40" fmla="*/ 5836 w 6491"/>
              <a:gd name="T41" fmla="*/ 1639 h 6580"/>
              <a:gd name="T42" fmla="*/ 5093 w 6491"/>
              <a:gd name="T43" fmla="*/ 2381 h 6580"/>
              <a:gd name="T44" fmla="*/ 5023 w 6491"/>
              <a:gd name="T45" fmla="*/ 2551 h 6580"/>
              <a:gd name="T46" fmla="*/ 5024 w 6491"/>
              <a:gd name="T47" fmla="*/ 5989 h 6580"/>
              <a:gd name="T48" fmla="*/ 4912 w 6491"/>
              <a:gd name="T49" fmla="*/ 6101 h 6580"/>
              <a:gd name="T50" fmla="*/ 592 w 6491"/>
              <a:gd name="T51" fmla="*/ 6101 h 6580"/>
              <a:gd name="T52" fmla="*/ 480 w 6491"/>
              <a:gd name="T53" fmla="*/ 5989 h 6580"/>
              <a:gd name="T54" fmla="*/ 480 w 6491"/>
              <a:gd name="T55" fmla="*/ 1669 h 6580"/>
              <a:gd name="T56" fmla="*/ 592 w 6491"/>
              <a:gd name="T57" fmla="*/ 1557 h 6580"/>
              <a:gd name="T58" fmla="*/ 2897 w 6491"/>
              <a:gd name="T59" fmla="*/ 1557 h 6580"/>
              <a:gd name="T60" fmla="*/ 3137 w 6491"/>
              <a:gd name="T61" fmla="*/ 1317 h 6580"/>
              <a:gd name="T62" fmla="*/ 2897 w 6491"/>
              <a:gd name="T63" fmla="*/ 1077 h 6580"/>
              <a:gd name="T64" fmla="*/ 592 w 6491"/>
              <a:gd name="T65" fmla="*/ 1077 h 6580"/>
              <a:gd name="T66" fmla="*/ 0 w 6491"/>
              <a:gd name="T67" fmla="*/ 1668 h 6580"/>
              <a:gd name="T68" fmla="*/ 0 w 6491"/>
              <a:gd name="T69" fmla="*/ 5988 h 6580"/>
              <a:gd name="T70" fmla="*/ 592 w 6491"/>
              <a:gd name="T71" fmla="*/ 6580 h 6580"/>
              <a:gd name="T72" fmla="*/ 4912 w 6491"/>
              <a:gd name="T73" fmla="*/ 6580 h 6580"/>
              <a:gd name="T74" fmla="*/ 5504 w 6491"/>
              <a:gd name="T75" fmla="*/ 5988 h 6580"/>
              <a:gd name="T76" fmla="*/ 5503 w 6491"/>
              <a:gd name="T77" fmla="*/ 2649 h 6580"/>
              <a:gd name="T78" fmla="*/ 6175 w 6491"/>
              <a:gd name="T79" fmla="*/ 1977 h 6580"/>
              <a:gd name="T80" fmla="*/ 6491 w 6491"/>
              <a:gd name="T81" fmla="*/ 1215 h 65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6491" h="6580">
                <a:moveTo>
                  <a:pt x="6491" y="1215"/>
                </a:moveTo>
                <a:cubicBezTo>
                  <a:pt x="6491" y="927"/>
                  <a:pt x="6379" y="656"/>
                  <a:pt x="6175" y="452"/>
                </a:cubicBezTo>
                <a:lnTo>
                  <a:pt x="6143" y="420"/>
                </a:lnTo>
                <a:cubicBezTo>
                  <a:pt x="5723" y="0"/>
                  <a:pt x="5039" y="0"/>
                  <a:pt x="4617" y="420"/>
                </a:cubicBezTo>
                <a:lnTo>
                  <a:pt x="1567" y="3473"/>
                </a:lnTo>
                <a:cubicBezTo>
                  <a:pt x="1528" y="3512"/>
                  <a:pt x="1504" y="3563"/>
                  <a:pt x="1497" y="3617"/>
                </a:cubicBezTo>
                <a:lnTo>
                  <a:pt x="1348" y="4983"/>
                </a:lnTo>
                <a:cubicBezTo>
                  <a:pt x="1340" y="5055"/>
                  <a:pt x="1365" y="5127"/>
                  <a:pt x="1417" y="5179"/>
                </a:cubicBezTo>
                <a:cubicBezTo>
                  <a:pt x="1469" y="5231"/>
                  <a:pt x="1541" y="5256"/>
                  <a:pt x="1613" y="5248"/>
                </a:cubicBezTo>
                <a:lnTo>
                  <a:pt x="2979" y="5099"/>
                </a:lnTo>
                <a:cubicBezTo>
                  <a:pt x="3033" y="5093"/>
                  <a:pt x="3084" y="5068"/>
                  <a:pt x="3123" y="5029"/>
                </a:cubicBezTo>
                <a:lnTo>
                  <a:pt x="4299" y="3853"/>
                </a:lnTo>
                <a:cubicBezTo>
                  <a:pt x="4392" y="3760"/>
                  <a:pt x="4392" y="3608"/>
                  <a:pt x="4299" y="3513"/>
                </a:cubicBezTo>
                <a:cubicBezTo>
                  <a:pt x="4205" y="3419"/>
                  <a:pt x="4053" y="3420"/>
                  <a:pt x="3959" y="3513"/>
                </a:cubicBezTo>
                <a:lnTo>
                  <a:pt x="2843" y="4629"/>
                </a:lnTo>
                <a:lnTo>
                  <a:pt x="1857" y="4736"/>
                </a:lnTo>
                <a:lnTo>
                  <a:pt x="1964" y="3751"/>
                </a:lnTo>
                <a:lnTo>
                  <a:pt x="4957" y="760"/>
                </a:lnTo>
                <a:cubicBezTo>
                  <a:pt x="5191" y="527"/>
                  <a:pt x="5571" y="527"/>
                  <a:pt x="5804" y="760"/>
                </a:cubicBezTo>
                <a:lnTo>
                  <a:pt x="5836" y="792"/>
                </a:lnTo>
                <a:cubicBezTo>
                  <a:pt x="6069" y="1025"/>
                  <a:pt x="6069" y="1405"/>
                  <a:pt x="5836" y="1639"/>
                </a:cubicBezTo>
                <a:lnTo>
                  <a:pt x="5093" y="2381"/>
                </a:lnTo>
                <a:cubicBezTo>
                  <a:pt x="5048" y="2427"/>
                  <a:pt x="5023" y="2488"/>
                  <a:pt x="5023" y="2551"/>
                </a:cubicBezTo>
                <a:lnTo>
                  <a:pt x="5024" y="5989"/>
                </a:lnTo>
                <a:cubicBezTo>
                  <a:pt x="5024" y="6051"/>
                  <a:pt x="4973" y="6101"/>
                  <a:pt x="4912" y="6101"/>
                </a:cubicBezTo>
                <a:lnTo>
                  <a:pt x="592" y="6101"/>
                </a:lnTo>
                <a:cubicBezTo>
                  <a:pt x="531" y="6101"/>
                  <a:pt x="480" y="6051"/>
                  <a:pt x="480" y="5989"/>
                </a:cubicBezTo>
                <a:lnTo>
                  <a:pt x="480" y="1669"/>
                </a:lnTo>
                <a:cubicBezTo>
                  <a:pt x="480" y="1608"/>
                  <a:pt x="531" y="1557"/>
                  <a:pt x="592" y="1557"/>
                </a:cubicBezTo>
                <a:lnTo>
                  <a:pt x="2897" y="1557"/>
                </a:lnTo>
                <a:cubicBezTo>
                  <a:pt x="3029" y="1557"/>
                  <a:pt x="3137" y="1449"/>
                  <a:pt x="3137" y="1317"/>
                </a:cubicBezTo>
                <a:cubicBezTo>
                  <a:pt x="3137" y="1185"/>
                  <a:pt x="3029" y="1077"/>
                  <a:pt x="2897" y="1077"/>
                </a:cubicBezTo>
                <a:lnTo>
                  <a:pt x="592" y="1077"/>
                </a:lnTo>
                <a:cubicBezTo>
                  <a:pt x="265" y="1076"/>
                  <a:pt x="0" y="1343"/>
                  <a:pt x="0" y="1668"/>
                </a:cubicBezTo>
                <a:lnTo>
                  <a:pt x="0" y="5988"/>
                </a:lnTo>
                <a:cubicBezTo>
                  <a:pt x="0" y="6315"/>
                  <a:pt x="265" y="6580"/>
                  <a:pt x="592" y="6580"/>
                </a:cubicBezTo>
                <a:lnTo>
                  <a:pt x="4912" y="6580"/>
                </a:lnTo>
                <a:cubicBezTo>
                  <a:pt x="5239" y="6580"/>
                  <a:pt x="5504" y="6315"/>
                  <a:pt x="5504" y="5988"/>
                </a:cubicBezTo>
                <a:lnTo>
                  <a:pt x="5503" y="2649"/>
                </a:lnTo>
                <a:lnTo>
                  <a:pt x="6175" y="1977"/>
                </a:lnTo>
                <a:cubicBezTo>
                  <a:pt x="6379" y="1773"/>
                  <a:pt x="6491" y="1503"/>
                  <a:pt x="6491" y="1215"/>
                </a:cubicBezTo>
                <a:close/>
              </a:path>
            </a:pathLst>
          </a:custGeom>
          <a:solidFill>
            <a:srgbClr val="3C4EBA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1" name="PA- 40"/>
          <p:cNvSpPr txBox="1"/>
          <p:nvPr>
            <p:custDataLst>
              <p:tags r:id="rId18"/>
            </p:custDataLst>
          </p:nvPr>
        </p:nvSpPr>
        <p:spPr>
          <a:xfrm>
            <a:off x="7123657" y="2986019"/>
            <a:ext cx="1134791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>
                <a:solidFill>
                  <a:srgbClr val="3C4EBA">
                    <a:alpha val="50000"/>
                  </a:srgbClr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03</a:t>
            </a:r>
            <a:endParaRPr lang="zh-CN" altLang="en-US" sz="4800" dirty="0">
              <a:solidFill>
                <a:srgbClr val="3C4EBA">
                  <a:alpha val="50000"/>
                </a:srgbClr>
              </a:solidFill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sp>
        <p:nvSpPr>
          <p:cNvPr id="42" name="PA- 41"/>
          <p:cNvSpPr txBox="1"/>
          <p:nvPr>
            <p:custDataLst>
              <p:tags r:id="rId19"/>
            </p:custDataLst>
          </p:nvPr>
        </p:nvSpPr>
        <p:spPr>
          <a:xfrm>
            <a:off x="6387175" y="4055982"/>
            <a:ext cx="2279226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請輸入標題</a:t>
            </a:r>
            <a:endParaRPr lang="zh-CN" altLang="en-US" sz="3200" dirty="0">
              <a:solidFill>
                <a:srgbClr val="3C4EBA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53" name="PA-iconfont-1188-763160"/>
          <p:cNvSpPr/>
          <p:nvPr>
            <p:custDataLst>
              <p:tags r:id="rId20"/>
            </p:custDataLst>
          </p:nvPr>
        </p:nvSpPr>
        <p:spPr>
          <a:xfrm>
            <a:off x="9286104" y="3131380"/>
            <a:ext cx="323451" cy="540277"/>
          </a:xfrm>
          <a:custGeom>
            <a:avLst/>
            <a:gdLst>
              <a:gd name="connsiteX0" fmla="*/ 233995 w 364117"/>
              <a:gd name="connsiteY0" fmla="*/ 499603 h 608203"/>
              <a:gd name="connsiteX1" fmla="*/ 291929 w 364117"/>
              <a:gd name="connsiteY1" fmla="*/ 499603 h 608203"/>
              <a:gd name="connsiteX2" fmla="*/ 291929 w 364117"/>
              <a:gd name="connsiteY2" fmla="*/ 541872 h 608203"/>
              <a:gd name="connsiteX3" fmla="*/ 233995 w 364117"/>
              <a:gd name="connsiteY3" fmla="*/ 541872 h 608203"/>
              <a:gd name="connsiteX4" fmla="*/ 153056 w 364117"/>
              <a:gd name="connsiteY4" fmla="*/ 499603 h 608203"/>
              <a:gd name="connsiteX5" fmla="*/ 210990 w 364117"/>
              <a:gd name="connsiteY5" fmla="*/ 499603 h 608203"/>
              <a:gd name="connsiteX6" fmla="*/ 210990 w 364117"/>
              <a:gd name="connsiteY6" fmla="*/ 541872 h 608203"/>
              <a:gd name="connsiteX7" fmla="*/ 153056 w 364117"/>
              <a:gd name="connsiteY7" fmla="*/ 541872 h 608203"/>
              <a:gd name="connsiteX8" fmla="*/ 72118 w 364117"/>
              <a:gd name="connsiteY8" fmla="*/ 499603 h 608203"/>
              <a:gd name="connsiteX9" fmla="*/ 130052 w 364117"/>
              <a:gd name="connsiteY9" fmla="*/ 499603 h 608203"/>
              <a:gd name="connsiteX10" fmla="*/ 130052 w 364117"/>
              <a:gd name="connsiteY10" fmla="*/ 541872 h 608203"/>
              <a:gd name="connsiteX11" fmla="*/ 72118 w 364117"/>
              <a:gd name="connsiteY11" fmla="*/ 541872 h 608203"/>
              <a:gd name="connsiteX12" fmla="*/ 233995 w 364117"/>
              <a:gd name="connsiteY12" fmla="*/ 433836 h 608203"/>
              <a:gd name="connsiteX13" fmla="*/ 291929 w 364117"/>
              <a:gd name="connsiteY13" fmla="*/ 433836 h 608203"/>
              <a:gd name="connsiteX14" fmla="*/ 291929 w 364117"/>
              <a:gd name="connsiteY14" fmla="*/ 476105 h 608203"/>
              <a:gd name="connsiteX15" fmla="*/ 233995 w 364117"/>
              <a:gd name="connsiteY15" fmla="*/ 476105 h 608203"/>
              <a:gd name="connsiteX16" fmla="*/ 153056 w 364117"/>
              <a:gd name="connsiteY16" fmla="*/ 433836 h 608203"/>
              <a:gd name="connsiteX17" fmla="*/ 210990 w 364117"/>
              <a:gd name="connsiteY17" fmla="*/ 433836 h 608203"/>
              <a:gd name="connsiteX18" fmla="*/ 210990 w 364117"/>
              <a:gd name="connsiteY18" fmla="*/ 476105 h 608203"/>
              <a:gd name="connsiteX19" fmla="*/ 153056 w 364117"/>
              <a:gd name="connsiteY19" fmla="*/ 476105 h 608203"/>
              <a:gd name="connsiteX20" fmla="*/ 72118 w 364117"/>
              <a:gd name="connsiteY20" fmla="*/ 433836 h 608203"/>
              <a:gd name="connsiteX21" fmla="*/ 130052 w 364117"/>
              <a:gd name="connsiteY21" fmla="*/ 433836 h 608203"/>
              <a:gd name="connsiteX22" fmla="*/ 130052 w 364117"/>
              <a:gd name="connsiteY22" fmla="*/ 476105 h 608203"/>
              <a:gd name="connsiteX23" fmla="*/ 72118 w 364117"/>
              <a:gd name="connsiteY23" fmla="*/ 476105 h 608203"/>
              <a:gd name="connsiteX24" fmla="*/ 233995 w 364117"/>
              <a:gd name="connsiteY24" fmla="*/ 368069 h 608203"/>
              <a:gd name="connsiteX25" fmla="*/ 291929 w 364117"/>
              <a:gd name="connsiteY25" fmla="*/ 368069 h 608203"/>
              <a:gd name="connsiteX26" fmla="*/ 291929 w 364117"/>
              <a:gd name="connsiteY26" fmla="*/ 410408 h 608203"/>
              <a:gd name="connsiteX27" fmla="*/ 233995 w 364117"/>
              <a:gd name="connsiteY27" fmla="*/ 410408 h 608203"/>
              <a:gd name="connsiteX28" fmla="*/ 153056 w 364117"/>
              <a:gd name="connsiteY28" fmla="*/ 368069 h 608203"/>
              <a:gd name="connsiteX29" fmla="*/ 210990 w 364117"/>
              <a:gd name="connsiteY29" fmla="*/ 368069 h 608203"/>
              <a:gd name="connsiteX30" fmla="*/ 210990 w 364117"/>
              <a:gd name="connsiteY30" fmla="*/ 410408 h 608203"/>
              <a:gd name="connsiteX31" fmla="*/ 153056 w 364117"/>
              <a:gd name="connsiteY31" fmla="*/ 410408 h 608203"/>
              <a:gd name="connsiteX32" fmla="*/ 72118 w 364117"/>
              <a:gd name="connsiteY32" fmla="*/ 368069 h 608203"/>
              <a:gd name="connsiteX33" fmla="*/ 130052 w 364117"/>
              <a:gd name="connsiteY33" fmla="*/ 368069 h 608203"/>
              <a:gd name="connsiteX34" fmla="*/ 130052 w 364117"/>
              <a:gd name="connsiteY34" fmla="*/ 410408 h 608203"/>
              <a:gd name="connsiteX35" fmla="*/ 72118 w 364117"/>
              <a:gd name="connsiteY35" fmla="*/ 410408 h 608203"/>
              <a:gd name="connsiteX36" fmla="*/ 112631 w 364117"/>
              <a:gd name="connsiteY36" fmla="*/ 287215 h 608203"/>
              <a:gd name="connsiteX37" fmla="*/ 112631 w 364117"/>
              <a:gd name="connsiteY37" fmla="*/ 303559 h 608203"/>
              <a:gd name="connsiteX38" fmla="*/ 251485 w 364117"/>
              <a:gd name="connsiteY38" fmla="*/ 303559 h 608203"/>
              <a:gd name="connsiteX39" fmla="*/ 251485 w 364117"/>
              <a:gd name="connsiteY39" fmla="*/ 287215 h 608203"/>
              <a:gd name="connsiteX40" fmla="*/ 70212 w 364117"/>
              <a:gd name="connsiteY40" fmla="*/ 244862 h 608203"/>
              <a:gd name="connsiteX41" fmla="*/ 293904 w 364117"/>
              <a:gd name="connsiteY41" fmla="*/ 244862 h 608203"/>
              <a:gd name="connsiteX42" fmla="*/ 293904 w 364117"/>
              <a:gd name="connsiteY42" fmla="*/ 345912 h 608203"/>
              <a:gd name="connsiteX43" fmla="*/ 70212 w 364117"/>
              <a:gd name="connsiteY43" fmla="*/ 345912 h 608203"/>
              <a:gd name="connsiteX44" fmla="*/ 42364 w 364117"/>
              <a:gd name="connsiteY44" fmla="*/ 168543 h 608203"/>
              <a:gd name="connsiteX45" fmla="*/ 42364 w 364117"/>
              <a:gd name="connsiteY45" fmla="*/ 565857 h 608203"/>
              <a:gd name="connsiteX46" fmla="*/ 321706 w 364117"/>
              <a:gd name="connsiteY46" fmla="*/ 565857 h 608203"/>
              <a:gd name="connsiteX47" fmla="*/ 321706 w 364117"/>
              <a:gd name="connsiteY47" fmla="*/ 168543 h 608203"/>
              <a:gd name="connsiteX48" fmla="*/ 282194 w 364117"/>
              <a:gd name="connsiteY48" fmla="*/ 168543 h 608203"/>
              <a:gd name="connsiteX49" fmla="*/ 282194 w 364117"/>
              <a:gd name="connsiteY49" fmla="*/ 184651 h 608203"/>
              <a:gd name="connsiteX50" fmla="*/ 298794 w 364117"/>
              <a:gd name="connsiteY50" fmla="*/ 184651 h 608203"/>
              <a:gd name="connsiteX51" fmla="*/ 298794 w 364117"/>
              <a:gd name="connsiteY51" fmla="*/ 226996 h 608203"/>
              <a:gd name="connsiteX52" fmla="*/ 65323 w 364117"/>
              <a:gd name="connsiteY52" fmla="*/ 226996 h 608203"/>
              <a:gd name="connsiteX53" fmla="*/ 65323 w 364117"/>
              <a:gd name="connsiteY53" fmla="*/ 184651 h 608203"/>
              <a:gd name="connsiteX54" fmla="*/ 82577 w 364117"/>
              <a:gd name="connsiteY54" fmla="*/ 184651 h 608203"/>
              <a:gd name="connsiteX55" fmla="*/ 82577 w 364117"/>
              <a:gd name="connsiteY55" fmla="*/ 168543 h 608203"/>
              <a:gd name="connsiteX56" fmla="*/ 124942 w 364117"/>
              <a:gd name="connsiteY56" fmla="*/ 42346 h 608203"/>
              <a:gd name="connsiteX57" fmla="*/ 124942 w 364117"/>
              <a:gd name="connsiteY57" fmla="*/ 126244 h 608203"/>
              <a:gd name="connsiteX58" fmla="*/ 124942 w 364117"/>
              <a:gd name="connsiteY58" fmla="*/ 168543 h 608203"/>
              <a:gd name="connsiteX59" fmla="*/ 124942 w 364117"/>
              <a:gd name="connsiteY59" fmla="*/ 183857 h 608203"/>
              <a:gd name="connsiteX60" fmla="*/ 239783 w 364117"/>
              <a:gd name="connsiteY60" fmla="*/ 183857 h 608203"/>
              <a:gd name="connsiteX61" fmla="*/ 239783 w 364117"/>
              <a:gd name="connsiteY61" fmla="*/ 168543 h 608203"/>
              <a:gd name="connsiteX62" fmla="*/ 239783 w 364117"/>
              <a:gd name="connsiteY62" fmla="*/ 126244 h 608203"/>
              <a:gd name="connsiteX63" fmla="*/ 239783 w 364117"/>
              <a:gd name="connsiteY63" fmla="*/ 77969 h 608203"/>
              <a:gd name="connsiteX64" fmla="*/ 204106 w 364117"/>
              <a:gd name="connsiteY64" fmla="*/ 42346 h 608203"/>
              <a:gd name="connsiteX65" fmla="*/ 82577 w 364117"/>
              <a:gd name="connsiteY65" fmla="*/ 0 h 608203"/>
              <a:gd name="connsiteX66" fmla="*/ 221641 w 364117"/>
              <a:gd name="connsiteY66" fmla="*/ 0 h 608203"/>
              <a:gd name="connsiteX67" fmla="*/ 282194 w 364117"/>
              <a:gd name="connsiteY67" fmla="*/ 60414 h 608203"/>
              <a:gd name="connsiteX68" fmla="*/ 282194 w 364117"/>
              <a:gd name="connsiteY68" fmla="*/ 126244 h 608203"/>
              <a:gd name="connsiteX69" fmla="*/ 364117 w 364117"/>
              <a:gd name="connsiteY69" fmla="*/ 126244 h 608203"/>
              <a:gd name="connsiteX70" fmla="*/ 364117 w 364117"/>
              <a:gd name="connsiteY70" fmla="*/ 608203 h 608203"/>
              <a:gd name="connsiteX71" fmla="*/ 0 w 364117"/>
              <a:gd name="connsiteY71" fmla="*/ 608203 h 608203"/>
              <a:gd name="connsiteX72" fmla="*/ 0 w 364117"/>
              <a:gd name="connsiteY72" fmla="*/ 126244 h 608203"/>
              <a:gd name="connsiteX73" fmla="*/ 82577 w 364117"/>
              <a:gd name="connsiteY73" fmla="*/ 126244 h 608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364117" h="608203">
                <a:moveTo>
                  <a:pt x="233995" y="499603"/>
                </a:moveTo>
                <a:lnTo>
                  <a:pt x="291929" y="499603"/>
                </a:lnTo>
                <a:lnTo>
                  <a:pt x="291929" y="541872"/>
                </a:lnTo>
                <a:lnTo>
                  <a:pt x="233995" y="541872"/>
                </a:lnTo>
                <a:close/>
                <a:moveTo>
                  <a:pt x="153056" y="499603"/>
                </a:moveTo>
                <a:lnTo>
                  <a:pt x="210990" y="499603"/>
                </a:lnTo>
                <a:lnTo>
                  <a:pt x="210990" y="541872"/>
                </a:lnTo>
                <a:lnTo>
                  <a:pt x="153056" y="541872"/>
                </a:lnTo>
                <a:close/>
                <a:moveTo>
                  <a:pt x="72118" y="499603"/>
                </a:moveTo>
                <a:lnTo>
                  <a:pt x="130052" y="499603"/>
                </a:lnTo>
                <a:lnTo>
                  <a:pt x="130052" y="541872"/>
                </a:lnTo>
                <a:lnTo>
                  <a:pt x="72118" y="541872"/>
                </a:lnTo>
                <a:close/>
                <a:moveTo>
                  <a:pt x="233995" y="433836"/>
                </a:moveTo>
                <a:lnTo>
                  <a:pt x="291929" y="433836"/>
                </a:lnTo>
                <a:lnTo>
                  <a:pt x="291929" y="476105"/>
                </a:lnTo>
                <a:lnTo>
                  <a:pt x="233995" y="476105"/>
                </a:lnTo>
                <a:close/>
                <a:moveTo>
                  <a:pt x="153056" y="433836"/>
                </a:moveTo>
                <a:lnTo>
                  <a:pt x="210990" y="433836"/>
                </a:lnTo>
                <a:lnTo>
                  <a:pt x="210990" y="476105"/>
                </a:lnTo>
                <a:lnTo>
                  <a:pt x="153056" y="476105"/>
                </a:lnTo>
                <a:close/>
                <a:moveTo>
                  <a:pt x="72118" y="433836"/>
                </a:moveTo>
                <a:lnTo>
                  <a:pt x="130052" y="433836"/>
                </a:lnTo>
                <a:lnTo>
                  <a:pt x="130052" y="476105"/>
                </a:lnTo>
                <a:lnTo>
                  <a:pt x="72118" y="476105"/>
                </a:lnTo>
                <a:close/>
                <a:moveTo>
                  <a:pt x="233995" y="368069"/>
                </a:moveTo>
                <a:lnTo>
                  <a:pt x="291929" y="368069"/>
                </a:lnTo>
                <a:lnTo>
                  <a:pt x="291929" y="410408"/>
                </a:lnTo>
                <a:lnTo>
                  <a:pt x="233995" y="410408"/>
                </a:lnTo>
                <a:close/>
                <a:moveTo>
                  <a:pt x="153056" y="368069"/>
                </a:moveTo>
                <a:lnTo>
                  <a:pt x="210990" y="368069"/>
                </a:lnTo>
                <a:lnTo>
                  <a:pt x="210990" y="410408"/>
                </a:lnTo>
                <a:lnTo>
                  <a:pt x="153056" y="410408"/>
                </a:lnTo>
                <a:close/>
                <a:moveTo>
                  <a:pt x="72118" y="368069"/>
                </a:moveTo>
                <a:lnTo>
                  <a:pt x="130052" y="368069"/>
                </a:lnTo>
                <a:lnTo>
                  <a:pt x="130052" y="410408"/>
                </a:lnTo>
                <a:lnTo>
                  <a:pt x="72118" y="410408"/>
                </a:lnTo>
                <a:close/>
                <a:moveTo>
                  <a:pt x="112631" y="287215"/>
                </a:moveTo>
                <a:lnTo>
                  <a:pt x="112631" y="303559"/>
                </a:lnTo>
                <a:lnTo>
                  <a:pt x="251485" y="303559"/>
                </a:lnTo>
                <a:lnTo>
                  <a:pt x="251485" y="287215"/>
                </a:lnTo>
                <a:close/>
                <a:moveTo>
                  <a:pt x="70212" y="244862"/>
                </a:moveTo>
                <a:lnTo>
                  <a:pt x="293904" y="244862"/>
                </a:lnTo>
                <a:lnTo>
                  <a:pt x="293904" y="345912"/>
                </a:lnTo>
                <a:lnTo>
                  <a:pt x="70212" y="345912"/>
                </a:lnTo>
                <a:close/>
                <a:moveTo>
                  <a:pt x="42364" y="168543"/>
                </a:moveTo>
                <a:lnTo>
                  <a:pt x="42364" y="565857"/>
                </a:lnTo>
                <a:lnTo>
                  <a:pt x="321706" y="565857"/>
                </a:lnTo>
                <a:lnTo>
                  <a:pt x="321706" y="168543"/>
                </a:lnTo>
                <a:lnTo>
                  <a:pt x="282194" y="168543"/>
                </a:lnTo>
                <a:lnTo>
                  <a:pt x="282194" y="184651"/>
                </a:lnTo>
                <a:lnTo>
                  <a:pt x="298794" y="184651"/>
                </a:lnTo>
                <a:lnTo>
                  <a:pt x="298794" y="226996"/>
                </a:lnTo>
                <a:lnTo>
                  <a:pt x="65323" y="226996"/>
                </a:lnTo>
                <a:lnTo>
                  <a:pt x="65323" y="184651"/>
                </a:lnTo>
                <a:lnTo>
                  <a:pt x="82577" y="184651"/>
                </a:lnTo>
                <a:lnTo>
                  <a:pt x="82577" y="168543"/>
                </a:lnTo>
                <a:close/>
                <a:moveTo>
                  <a:pt x="124942" y="42346"/>
                </a:moveTo>
                <a:lnTo>
                  <a:pt x="124942" y="126244"/>
                </a:lnTo>
                <a:lnTo>
                  <a:pt x="124942" y="168543"/>
                </a:lnTo>
                <a:lnTo>
                  <a:pt x="124942" y="183857"/>
                </a:lnTo>
                <a:lnTo>
                  <a:pt x="239783" y="183857"/>
                </a:lnTo>
                <a:lnTo>
                  <a:pt x="239783" y="168543"/>
                </a:lnTo>
                <a:lnTo>
                  <a:pt x="239783" y="126244"/>
                </a:lnTo>
                <a:lnTo>
                  <a:pt x="239783" y="77969"/>
                </a:lnTo>
                <a:lnTo>
                  <a:pt x="204106" y="42346"/>
                </a:lnTo>
                <a:close/>
                <a:moveTo>
                  <a:pt x="82577" y="0"/>
                </a:moveTo>
                <a:lnTo>
                  <a:pt x="221641" y="0"/>
                </a:lnTo>
                <a:lnTo>
                  <a:pt x="282194" y="60414"/>
                </a:lnTo>
                <a:lnTo>
                  <a:pt x="282194" y="126244"/>
                </a:lnTo>
                <a:lnTo>
                  <a:pt x="364117" y="126244"/>
                </a:lnTo>
                <a:lnTo>
                  <a:pt x="364117" y="608203"/>
                </a:lnTo>
                <a:lnTo>
                  <a:pt x="0" y="608203"/>
                </a:lnTo>
                <a:lnTo>
                  <a:pt x="0" y="126244"/>
                </a:lnTo>
                <a:lnTo>
                  <a:pt x="82577" y="126244"/>
                </a:lnTo>
                <a:close/>
              </a:path>
            </a:pathLst>
          </a:custGeom>
          <a:solidFill>
            <a:srgbClr val="3C4EBA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45" name="PA- 44"/>
          <p:cNvSpPr txBox="1"/>
          <p:nvPr>
            <p:custDataLst>
              <p:tags r:id="rId21"/>
            </p:custDataLst>
          </p:nvPr>
        </p:nvSpPr>
        <p:spPr>
          <a:xfrm>
            <a:off x="9776558" y="2986020"/>
            <a:ext cx="1134791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>
                <a:solidFill>
                  <a:srgbClr val="3C4EBA">
                    <a:alpha val="50000"/>
                  </a:srgbClr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04</a:t>
            </a:r>
            <a:endParaRPr lang="zh-CN" altLang="en-US" sz="4800" dirty="0">
              <a:solidFill>
                <a:srgbClr val="3C4EBA">
                  <a:alpha val="50000"/>
                </a:srgbClr>
              </a:solidFill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sp>
        <p:nvSpPr>
          <p:cNvPr id="46" name="PA- 45"/>
          <p:cNvSpPr txBox="1"/>
          <p:nvPr>
            <p:custDataLst>
              <p:tags r:id="rId22"/>
            </p:custDataLst>
          </p:nvPr>
        </p:nvSpPr>
        <p:spPr>
          <a:xfrm>
            <a:off x="9167330" y="4055982"/>
            <a:ext cx="2279226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請輸入標題</a:t>
            </a:r>
            <a:endParaRPr lang="zh-CN" altLang="en-US" sz="3200" dirty="0">
              <a:solidFill>
                <a:srgbClr val="3C4EBA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cxnSp>
        <p:nvCxnSpPr>
          <p:cNvPr id="47" name="PA- 6"/>
          <p:cNvCxnSpPr/>
          <p:nvPr>
            <p:custDataLst>
              <p:tags r:id="rId23"/>
            </p:custDataLst>
          </p:nvPr>
        </p:nvCxnSpPr>
        <p:spPr>
          <a:xfrm>
            <a:off x="1245118" y="1787905"/>
            <a:ext cx="1442720" cy="0"/>
          </a:xfrm>
          <a:prstGeom prst="line">
            <a:avLst/>
          </a:prstGeom>
          <a:ln w="79375" cap="rnd">
            <a:solidFill>
              <a:srgbClr val="596A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4" name="PA- 63"/>
          <p:cNvGrpSpPr/>
          <p:nvPr>
            <p:custDataLst>
              <p:tags r:id="rId24"/>
            </p:custDataLst>
          </p:nvPr>
        </p:nvGrpSpPr>
        <p:grpSpPr>
          <a:xfrm>
            <a:off x="500475" y="655094"/>
            <a:ext cx="208185" cy="139065"/>
            <a:chOff x="1300480" y="548385"/>
            <a:chExt cx="326390" cy="139065"/>
          </a:xfrm>
        </p:grpSpPr>
        <p:cxnSp>
          <p:nvCxnSpPr>
            <p:cNvPr id="49" name="PA- 6"/>
            <p:cNvCxnSpPr/>
            <p:nvPr>
              <p:custDataLst>
                <p:tags r:id="rId25"/>
              </p:custDataLst>
            </p:nvPr>
          </p:nvCxnSpPr>
          <p:spPr>
            <a:xfrm>
              <a:off x="1300480" y="548385"/>
              <a:ext cx="326390" cy="0"/>
            </a:xfrm>
            <a:prstGeom prst="line">
              <a:avLst/>
            </a:prstGeom>
            <a:ln w="34925" cap="rnd">
              <a:solidFill>
                <a:srgbClr val="FD483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PA- 6"/>
            <p:cNvCxnSpPr/>
            <p:nvPr>
              <p:custDataLst>
                <p:tags r:id="rId26"/>
              </p:custDataLst>
            </p:nvPr>
          </p:nvCxnSpPr>
          <p:spPr>
            <a:xfrm>
              <a:off x="1300480" y="617917"/>
              <a:ext cx="326390" cy="0"/>
            </a:xfrm>
            <a:prstGeom prst="line">
              <a:avLst/>
            </a:prstGeom>
            <a:ln w="34925" cap="rnd">
              <a:solidFill>
                <a:srgbClr val="FD483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PA- 6"/>
            <p:cNvCxnSpPr/>
            <p:nvPr>
              <p:custDataLst>
                <p:tags r:id="rId27"/>
              </p:custDataLst>
            </p:nvPr>
          </p:nvCxnSpPr>
          <p:spPr>
            <a:xfrm>
              <a:off x="1300480" y="687450"/>
              <a:ext cx="326390" cy="0"/>
            </a:xfrm>
            <a:prstGeom prst="line">
              <a:avLst/>
            </a:prstGeom>
            <a:ln w="34925" cap="rnd">
              <a:solidFill>
                <a:srgbClr val="FD483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7" name="PA-notification_238895"/>
          <p:cNvSpPr/>
          <p:nvPr>
            <p:custDataLst>
              <p:tags r:id="rId28"/>
            </p:custDataLst>
          </p:nvPr>
        </p:nvSpPr>
        <p:spPr>
          <a:xfrm>
            <a:off x="10624217" y="1949872"/>
            <a:ext cx="230395" cy="333349"/>
          </a:xfrm>
          <a:custGeom>
            <a:avLst/>
            <a:gdLst>
              <a:gd name="connsiteX0" fmla="*/ 209617 w 419337"/>
              <a:gd name="connsiteY0" fmla="*/ 525873 h 606722"/>
              <a:gd name="connsiteX1" fmla="*/ 191373 w 419337"/>
              <a:gd name="connsiteY1" fmla="*/ 544086 h 606722"/>
              <a:gd name="connsiteX2" fmla="*/ 209617 w 419337"/>
              <a:gd name="connsiteY2" fmla="*/ 562299 h 606722"/>
              <a:gd name="connsiteX3" fmla="*/ 227861 w 419337"/>
              <a:gd name="connsiteY3" fmla="*/ 544086 h 606722"/>
              <a:gd name="connsiteX4" fmla="*/ 209617 w 419337"/>
              <a:gd name="connsiteY4" fmla="*/ 525873 h 606722"/>
              <a:gd name="connsiteX5" fmla="*/ 209617 w 419337"/>
              <a:gd name="connsiteY5" fmla="*/ 481539 h 606722"/>
              <a:gd name="connsiteX6" fmla="*/ 272359 w 419337"/>
              <a:gd name="connsiteY6" fmla="*/ 544086 h 606722"/>
              <a:gd name="connsiteX7" fmla="*/ 209617 w 419337"/>
              <a:gd name="connsiteY7" fmla="*/ 606722 h 606722"/>
              <a:gd name="connsiteX8" fmla="*/ 146964 w 419337"/>
              <a:gd name="connsiteY8" fmla="*/ 544086 h 606722"/>
              <a:gd name="connsiteX9" fmla="*/ 209617 w 419337"/>
              <a:gd name="connsiteY9" fmla="*/ 481539 h 606722"/>
              <a:gd name="connsiteX10" fmla="*/ 209617 w 419337"/>
              <a:gd name="connsiteY10" fmla="*/ 98557 h 606722"/>
              <a:gd name="connsiteX11" fmla="*/ 102457 w 419337"/>
              <a:gd name="connsiteY11" fmla="*/ 205646 h 606722"/>
              <a:gd name="connsiteX12" fmla="*/ 102457 w 419337"/>
              <a:gd name="connsiteY12" fmla="*/ 361435 h 606722"/>
              <a:gd name="connsiteX13" fmla="*/ 98363 w 419337"/>
              <a:gd name="connsiteY13" fmla="*/ 374321 h 606722"/>
              <a:gd name="connsiteX14" fmla="*/ 65165 w 419337"/>
              <a:gd name="connsiteY14" fmla="*/ 421245 h 606722"/>
              <a:gd name="connsiteX15" fmla="*/ 354158 w 419337"/>
              <a:gd name="connsiteY15" fmla="*/ 421245 h 606722"/>
              <a:gd name="connsiteX16" fmla="*/ 320960 w 419337"/>
              <a:gd name="connsiteY16" fmla="*/ 374321 h 606722"/>
              <a:gd name="connsiteX17" fmla="*/ 316866 w 419337"/>
              <a:gd name="connsiteY17" fmla="*/ 361435 h 606722"/>
              <a:gd name="connsiteX18" fmla="*/ 316866 w 419337"/>
              <a:gd name="connsiteY18" fmla="*/ 205646 h 606722"/>
              <a:gd name="connsiteX19" fmla="*/ 209617 w 419337"/>
              <a:gd name="connsiteY19" fmla="*/ 98557 h 606722"/>
              <a:gd name="connsiteX20" fmla="*/ 209617 w 419337"/>
              <a:gd name="connsiteY20" fmla="*/ 0 h 606722"/>
              <a:gd name="connsiteX21" fmla="*/ 231868 w 419337"/>
              <a:gd name="connsiteY21" fmla="*/ 22218 h 606722"/>
              <a:gd name="connsiteX22" fmla="*/ 231868 w 419337"/>
              <a:gd name="connsiteY22" fmla="*/ 55810 h 606722"/>
              <a:gd name="connsiteX23" fmla="*/ 361278 w 419337"/>
              <a:gd name="connsiteY23" fmla="*/ 205646 h 606722"/>
              <a:gd name="connsiteX24" fmla="*/ 361278 w 419337"/>
              <a:gd name="connsiteY24" fmla="*/ 354414 h 606722"/>
              <a:gd name="connsiteX25" fmla="*/ 415214 w 419337"/>
              <a:gd name="connsiteY25" fmla="*/ 430576 h 606722"/>
              <a:gd name="connsiteX26" fmla="*/ 397057 w 419337"/>
              <a:gd name="connsiteY26" fmla="*/ 465591 h 606722"/>
              <a:gd name="connsiteX27" fmla="*/ 22266 w 419337"/>
              <a:gd name="connsiteY27" fmla="*/ 465591 h 606722"/>
              <a:gd name="connsiteX28" fmla="*/ 4109 w 419337"/>
              <a:gd name="connsiteY28" fmla="*/ 430576 h 606722"/>
              <a:gd name="connsiteX29" fmla="*/ 57956 w 419337"/>
              <a:gd name="connsiteY29" fmla="*/ 354414 h 606722"/>
              <a:gd name="connsiteX30" fmla="*/ 57956 w 419337"/>
              <a:gd name="connsiteY30" fmla="*/ 205646 h 606722"/>
              <a:gd name="connsiteX31" fmla="*/ 187455 w 419337"/>
              <a:gd name="connsiteY31" fmla="*/ 55810 h 606722"/>
              <a:gd name="connsiteX32" fmla="*/ 187455 w 419337"/>
              <a:gd name="connsiteY32" fmla="*/ 22218 h 606722"/>
              <a:gd name="connsiteX33" fmla="*/ 209617 w 419337"/>
              <a:gd name="connsiteY33" fmla="*/ 0 h 606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19337" h="606722">
                <a:moveTo>
                  <a:pt x="209617" y="525873"/>
                </a:moveTo>
                <a:cubicBezTo>
                  <a:pt x="199561" y="525873"/>
                  <a:pt x="191373" y="534047"/>
                  <a:pt x="191373" y="544086"/>
                </a:cubicBezTo>
                <a:cubicBezTo>
                  <a:pt x="191373" y="554126"/>
                  <a:pt x="199561" y="562299"/>
                  <a:pt x="209617" y="562299"/>
                </a:cubicBezTo>
                <a:cubicBezTo>
                  <a:pt x="219674" y="562299"/>
                  <a:pt x="227861" y="554126"/>
                  <a:pt x="227861" y="544086"/>
                </a:cubicBezTo>
                <a:cubicBezTo>
                  <a:pt x="227861" y="534047"/>
                  <a:pt x="219674" y="525873"/>
                  <a:pt x="209617" y="525873"/>
                </a:cubicBezTo>
                <a:close/>
                <a:moveTo>
                  <a:pt x="209617" y="481539"/>
                </a:moveTo>
                <a:cubicBezTo>
                  <a:pt x="244236" y="481539"/>
                  <a:pt x="272359" y="509614"/>
                  <a:pt x="272359" y="544086"/>
                </a:cubicBezTo>
                <a:cubicBezTo>
                  <a:pt x="272359" y="578647"/>
                  <a:pt x="244236" y="606722"/>
                  <a:pt x="209617" y="606722"/>
                </a:cubicBezTo>
                <a:cubicBezTo>
                  <a:pt x="175087" y="606722"/>
                  <a:pt x="146964" y="578647"/>
                  <a:pt x="146964" y="544086"/>
                </a:cubicBezTo>
                <a:cubicBezTo>
                  <a:pt x="146964" y="509614"/>
                  <a:pt x="175087" y="481539"/>
                  <a:pt x="209617" y="481539"/>
                </a:cubicBezTo>
                <a:close/>
                <a:moveTo>
                  <a:pt x="209617" y="98557"/>
                </a:moveTo>
                <a:cubicBezTo>
                  <a:pt x="150519" y="98557"/>
                  <a:pt x="102457" y="146547"/>
                  <a:pt x="102457" y="205646"/>
                </a:cubicBezTo>
                <a:lnTo>
                  <a:pt x="102457" y="361435"/>
                </a:lnTo>
                <a:cubicBezTo>
                  <a:pt x="102457" y="366056"/>
                  <a:pt x="101033" y="370500"/>
                  <a:pt x="98363" y="374321"/>
                </a:cubicBezTo>
                <a:lnTo>
                  <a:pt x="65165" y="421245"/>
                </a:lnTo>
                <a:lnTo>
                  <a:pt x="354158" y="421245"/>
                </a:lnTo>
                <a:lnTo>
                  <a:pt x="320960" y="374321"/>
                </a:lnTo>
                <a:cubicBezTo>
                  <a:pt x="318290" y="370500"/>
                  <a:pt x="316866" y="366056"/>
                  <a:pt x="316866" y="361435"/>
                </a:cubicBezTo>
                <a:lnTo>
                  <a:pt x="316866" y="205646"/>
                </a:lnTo>
                <a:cubicBezTo>
                  <a:pt x="316866" y="146547"/>
                  <a:pt x="268715" y="98557"/>
                  <a:pt x="209617" y="98557"/>
                </a:cubicBezTo>
                <a:close/>
                <a:moveTo>
                  <a:pt x="209617" y="0"/>
                </a:moveTo>
                <a:cubicBezTo>
                  <a:pt x="221899" y="0"/>
                  <a:pt x="231868" y="9953"/>
                  <a:pt x="231868" y="22218"/>
                </a:cubicBezTo>
                <a:lnTo>
                  <a:pt x="231868" y="55810"/>
                </a:lnTo>
                <a:cubicBezTo>
                  <a:pt x="305028" y="66564"/>
                  <a:pt x="361278" y="129662"/>
                  <a:pt x="361278" y="205646"/>
                </a:cubicBezTo>
                <a:lnTo>
                  <a:pt x="361278" y="354414"/>
                </a:lnTo>
                <a:lnTo>
                  <a:pt x="415214" y="430576"/>
                </a:lnTo>
                <a:cubicBezTo>
                  <a:pt x="425627" y="445240"/>
                  <a:pt x="415125" y="465591"/>
                  <a:pt x="397057" y="465591"/>
                </a:cubicBezTo>
                <a:lnTo>
                  <a:pt x="22266" y="465591"/>
                </a:lnTo>
                <a:cubicBezTo>
                  <a:pt x="4287" y="465591"/>
                  <a:pt x="-6304" y="445329"/>
                  <a:pt x="4109" y="430576"/>
                </a:cubicBezTo>
                <a:lnTo>
                  <a:pt x="57956" y="354414"/>
                </a:lnTo>
                <a:lnTo>
                  <a:pt x="57956" y="205646"/>
                </a:lnTo>
                <a:cubicBezTo>
                  <a:pt x="57956" y="129662"/>
                  <a:pt x="114295" y="66564"/>
                  <a:pt x="187455" y="55810"/>
                </a:cubicBezTo>
                <a:lnTo>
                  <a:pt x="187455" y="22218"/>
                </a:lnTo>
                <a:cubicBezTo>
                  <a:pt x="187455" y="9953"/>
                  <a:pt x="197335" y="0"/>
                  <a:pt x="209617" y="0"/>
                </a:cubicBezTo>
                <a:close/>
              </a:path>
            </a:pathLst>
          </a:custGeom>
          <a:solidFill>
            <a:srgbClr val="D6DE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PA- 70"/>
          <p:cNvSpPr/>
          <p:nvPr>
            <p:custDataLst>
              <p:tags r:id="rId29"/>
            </p:custDataLst>
          </p:nvPr>
        </p:nvSpPr>
        <p:spPr>
          <a:xfrm>
            <a:off x="11321609" y="1971850"/>
            <a:ext cx="161731" cy="289392"/>
          </a:xfrm>
          <a:custGeom>
            <a:avLst/>
            <a:gdLst>
              <a:gd name="connsiteX0" fmla="*/ 0 w 358140"/>
              <a:gd name="connsiteY0" fmla="*/ 0 h 640835"/>
              <a:gd name="connsiteX1" fmla="*/ 358140 w 358140"/>
              <a:gd name="connsiteY1" fmla="*/ 0 h 640835"/>
              <a:gd name="connsiteX2" fmla="*/ 358140 w 358140"/>
              <a:gd name="connsiteY2" fmla="*/ 637803 h 640835"/>
              <a:gd name="connsiteX3" fmla="*/ 186692 w 358140"/>
              <a:gd name="connsiteY3" fmla="*/ 510662 h 640835"/>
              <a:gd name="connsiteX4" fmla="*/ 0 w 358140"/>
              <a:gd name="connsiteY4" fmla="*/ 640835 h 640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8140" h="640835">
                <a:moveTo>
                  <a:pt x="0" y="0"/>
                </a:moveTo>
                <a:lnTo>
                  <a:pt x="358140" y="0"/>
                </a:lnTo>
                <a:lnTo>
                  <a:pt x="358140" y="637803"/>
                </a:lnTo>
                <a:lnTo>
                  <a:pt x="186692" y="510662"/>
                </a:lnTo>
                <a:lnTo>
                  <a:pt x="0" y="640835"/>
                </a:lnTo>
                <a:close/>
              </a:path>
            </a:pathLst>
          </a:custGeom>
          <a:solidFill>
            <a:srgbClr val="FD48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12" name="PA- 11" descr="图标&#10;&#10;描述已自动生成"/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31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52794">
            <a:off x="10033690" y="5224407"/>
            <a:ext cx="1256739" cy="1256739"/>
          </a:xfrm>
          <a:prstGeom prst="rect">
            <a:avLst/>
          </a:prstGeom>
          <a:effectLst>
            <a:outerShdw blurRad="152400" dir="5400000" sx="54000" sy="54000" rotWithShape="0">
              <a:srgbClr val="596AC9">
                <a:alpha val="40000"/>
              </a:srgbClr>
            </a:outerShdw>
          </a:effectLst>
        </p:spPr>
      </p:pic>
      <p:grpSp>
        <p:nvGrpSpPr>
          <p:cNvPr id="2" name="PA- 1"/>
          <p:cNvGrpSpPr/>
          <p:nvPr>
            <p:custDataLst>
              <p:tags r:id="rId33"/>
            </p:custDataLst>
          </p:nvPr>
        </p:nvGrpSpPr>
        <p:grpSpPr>
          <a:xfrm>
            <a:off x="10704698" y="432933"/>
            <a:ext cx="1009566" cy="583384"/>
            <a:chOff x="10704698" y="432933"/>
            <a:chExt cx="1009566" cy="583384"/>
          </a:xfrm>
        </p:grpSpPr>
        <p:sp>
          <p:nvSpPr>
            <p:cNvPr id="55" name="PA- 3"/>
            <p:cNvSpPr/>
            <p:nvPr>
              <p:custDataLst>
                <p:tags r:id="rId34"/>
              </p:custDataLst>
            </p:nvPr>
          </p:nvSpPr>
          <p:spPr>
            <a:xfrm>
              <a:off x="10704698" y="432933"/>
              <a:ext cx="1009566" cy="583384"/>
            </a:xfrm>
            <a:prstGeom prst="roundRect">
              <a:avLst>
                <a:gd name="adj" fmla="val 16426"/>
              </a:avLst>
            </a:prstGeom>
            <a:solidFill>
              <a:srgbClr val="596AC9"/>
            </a:solidFill>
            <a:ln>
              <a:noFill/>
            </a:ln>
            <a:effectLst>
              <a:outerShdw blurRad="190500" dist="101600" dir="2700000" algn="t" rotWithShape="0">
                <a:srgbClr val="3C4EBA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6" name="PA- 27"/>
            <p:cNvSpPr txBox="1"/>
            <p:nvPr>
              <p:custDataLst>
                <p:tags r:id="rId35"/>
              </p:custDataLst>
            </p:nvPr>
          </p:nvSpPr>
          <p:spPr>
            <a:xfrm>
              <a:off x="10858189" y="493793"/>
              <a:ext cx="702585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solidFill>
                    <a:schemeClr val="bg1"/>
                  </a:solidFill>
                  <a:latin typeface="OPPOSans H" panose="00020600040101010101" pitchFamily="18" charset="-122"/>
                  <a:ea typeface="OPPOSans H" panose="00020600040101010101" pitchFamily="18" charset="-122"/>
                  <a:cs typeface="OPPOSans H" panose="00020600040101010101" pitchFamily="18" charset="-122"/>
                </a:rPr>
                <a:t>YOUR LOGO</a:t>
              </a:r>
              <a:endParaRPr lang="zh-CN" altLang="en-US" sz="1200" dirty="0">
                <a:solidFill>
                  <a:schemeClr val="bg1"/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endParaRPr>
            </a:p>
          </p:txBody>
        </p:sp>
      </p:grpSp>
      <p:grpSp>
        <p:nvGrpSpPr>
          <p:cNvPr id="35" name="PA- 34"/>
          <p:cNvGrpSpPr/>
          <p:nvPr>
            <p:custDataLst>
              <p:tags r:id="rId36"/>
            </p:custDataLst>
          </p:nvPr>
        </p:nvGrpSpPr>
        <p:grpSpPr>
          <a:xfrm>
            <a:off x="250106" y="6407715"/>
            <a:ext cx="443806" cy="189806"/>
            <a:chOff x="11073161" y="401444"/>
            <a:chExt cx="443806" cy="189806"/>
          </a:xfrm>
        </p:grpSpPr>
        <p:sp>
          <p:nvSpPr>
            <p:cNvPr id="36" name="PA- 32"/>
            <p:cNvSpPr/>
            <p:nvPr>
              <p:custDataLst>
                <p:tags r:id="rId37"/>
              </p:custDataLst>
            </p:nvPr>
          </p:nvSpPr>
          <p:spPr>
            <a:xfrm>
              <a:off x="11073161" y="401444"/>
              <a:ext cx="189806" cy="189806"/>
            </a:xfrm>
            <a:prstGeom prst="ellipse">
              <a:avLst/>
            </a:prstGeom>
            <a:solidFill>
              <a:srgbClr val="3C4E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9" name="PA- 33"/>
            <p:cNvSpPr/>
            <p:nvPr>
              <p:custDataLst>
                <p:tags r:id="rId38"/>
              </p:custDataLst>
            </p:nvPr>
          </p:nvSpPr>
          <p:spPr>
            <a:xfrm>
              <a:off x="11327161" y="401444"/>
              <a:ext cx="189806" cy="189806"/>
            </a:xfrm>
            <a:prstGeom prst="ellipse">
              <a:avLst/>
            </a:prstGeom>
            <a:solidFill>
              <a:srgbClr val="FD48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custDataLst>
      <p:tags r:id="rId39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2192"/>
            <a:ext cx="12192000" cy="6833615"/>
          </a:xfrm>
          <a:prstGeom prst="rect">
            <a:avLst/>
          </a:prstGeom>
        </p:spPr>
      </p:pic>
      <p:sp>
        <p:nvSpPr>
          <p:cNvPr id="46" name="PA- 3"/>
          <p:cNvSpPr/>
          <p:nvPr>
            <p:custDataLst>
              <p:tags r:id="rId2"/>
            </p:custDataLst>
          </p:nvPr>
        </p:nvSpPr>
        <p:spPr>
          <a:xfrm>
            <a:off x="193633" y="2109337"/>
            <a:ext cx="11807023" cy="3767936"/>
          </a:xfrm>
          <a:prstGeom prst="roundRect">
            <a:avLst>
              <a:gd name="adj" fmla="val 6997"/>
            </a:avLst>
          </a:prstGeom>
          <a:solidFill>
            <a:schemeClr val="bg1">
              <a:alpha val="33000"/>
            </a:schemeClr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" name="PA- 3"/>
          <p:cNvSpPr/>
          <p:nvPr>
            <p:custDataLst>
              <p:tags r:id="rId3"/>
            </p:custDataLst>
          </p:nvPr>
        </p:nvSpPr>
        <p:spPr>
          <a:xfrm flipV="1">
            <a:off x="0" y="0"/>
            <a:ext cx="12192000" cy="887158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bg1">
              <a:alpha val="33000"/>
            </a:schemeClr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" name="PA- 3"/>
          <p:cNvSpPr/>
          <p:nvPr>
            <p:custDataLst>
              <p:tags r:id="rId4"/>
            </p:custDataLst>
          </p:nvPr>
        </p:nvSpPr>
        <p:spPr>
          <a:xfrm flipV="1">
            <a:off x="59668" y="0"/>
            <a:ext cx="12072664" cy="764704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bg1"/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504406" y="251937"/>
            <a:ext cx="328733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請在此輸入標題</a:t>
            </a:r>
            <a:endParaRPr lang="zh-CN" altLang="en-US" sz="3200" dirty="0">
              <a:solidFill>
                <a:srgbClr val="3C4EBA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8" name="PA- 3"/>
          <p:cNvSpPr/>
          <p:nvPr>
            <p:custDataLst>
              <p:tags r:id="rId5"/>
            </p:custDataLst>
          </p:nvPr>
        </p:nvSpPr>
        <p:spPr>
          <a:xfrm>
            <a:off x="10704698" y="181320"/>
            <a:ext cx="1009566" cy="583384"/>
          </a:xfrm>
          <a:prstGeom prst="roundRect">
            <a:avLst>
              <a:gd name="adj" fmla="val 16426"/>
            </a:avLst>
          </a:prstGeom>
          <a:solidFill>
            <a:srgbClr val="596AC9"/>
          </a:solidFill>
          <a:ln>
            <a:noFill/>
          </a:ln>
          <a:effectLst>
            <a:outerShdw blurRad="304800" dist="101600" dir="2700000" algn="t" rotWithShape="0">
              <a:srgbClr val="3C4EBA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7" name="PA- 3" hidden="1"/>
          <p:cNvSpPr/>
          <p:nvPr>
            <p:custDataLst>
              <p:tags r:id="rId6"/>
            </p:custDataLst>
          </p:nvPr>
        </p:nvSpPr>
        <p:spPr>
          <a:xfrm>
            <a:off x="0" y="1700807"/>
            <a:ext cx="12192000" cy="3888433"/>
          </a:xfrm>
          <a:prstGeom prst="roundRect">
            <a:avLst>
              <a:gd name="adj" fmla="val 4232"/>
            </a:avLst>
          </a:prstGeom>
          <a:solidFill>
            <a:schemeClr val="bg1">
              <a:alpha val="33000"/>
            </a:schemeClr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" name="PA- 27"/>
          <p:cNvSpPr txBox="1"/>
          <p:nvPr>
            <p:custDataLst>
              <p:tags r:id="rId7"/>
            </p:custDataLst>
          </p:nvPr>
        </p:nvSpPr>
        <p:spPr>
          <a:xfrm>
            <a:off x="10858189" y="225872"/>
            <a:ext cx="7025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chemeClr val="bg1"/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YOUR LOGO</a:t>
            </a:r>
            <a:endParaRPr lang="zh-CN" altLang="en-US" sz="1200" dirty="0">
              <a:solidFill>
                <a:schemeClr val="bg1"/>
              </a:solidFill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sp>
        <p:nvSpPr>
          <p:cNvPr id="15" name="PA- 11"/>
          <p:cNvSpPr/>
          <p:nvPr>
            <p:custDataLst>
              <p:tags r:id="rId8"/>
            </p:custDataLst>
          </p:nvPr>
        </p:nvSpPr>
        <p:spPr>
          <a:xfrm>
            <a:off x="264496" y="2193105"/>
            <a:ext cx="11665296" cy="3600400"/>
          </a:xfrm>
          <a:prstGeom prst="roundRect">
            <a:avLst>
              <a:gd name="adj" fmla="val 8836"/>
            </a:avLst>
          </a:prstGeom>
          <a:solidFill>
            <a:schemeClr val="bg1"/>
          </a:solidFill>
          <a:ln>
            <a:noFill/>
          </a:ln>
          <a:effectLst>
            <a:outerShdw blurRad="304800" dist="228600" dir="8100000" algn="tr" rotWithShape="0">
              <a:srgbClr val="3C4EBA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2" name="PA- 15"/>
          <p:cNvSpPr txBox="1"/>
          <p:nvPr>
            <p:custDataLst>
              <p:tags r:id="rId9"/>
            </p:custDataLst>
          </p:nvPr>
        </p:nvSpPr>
        <p:spPr>
          <a:xfrm>
            <a:off x="1487490" y="2733196"/>
            <a:ext cx="3456384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FD4839"/>
                </a:solidFill>
              </a:rPr>
              <a:t>設計讓你的輸出觀點更加犀利</a:t>
            </a:r>
            <a:endParaRPr lang="zh-CN" altLang="en-US" dirty="0">
              <a:solidFill>
                <a:srgbClr val="FD4839"/>
              </a:solidFill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848701" y="2659748"/>
            <a:ext cx="504056" cy="516034"/>
            <a:chOff x="1487489" y="4814791"/>
            <a:chExt cx="504056" cy="516034"/>
          </a:xfrm>
        </p:grpSpPr>
        <p:sp>
          <p:nvSpPr>
            <p:cNvPr id="24" name="PA- 3"/>
            <p:cNvSpPr/>
            <p:nvPr>
              <p:custDataLst>
                <p:tags r:id="rId10"/>
              </p:custDataLst>
            </p:nvPr>
          </p:nvSpPr>
          <p:spPr>
            <a:xfrm>
              <a:off x="1487489" y="4814791"/>
              <a:ext cx="504056" cy="516034"/>
            </a:xfrm>
            <a:prstGeom prst="roundRect">
              <a:avLst>
                <a:gd name="adj" fmla="val 12487"/>
              </a:avLst>
            </a:prstGeom>
            <a:solidFill>
              <a:srgbClr val="FD4839"/>
            </a:solidFill>
            <a:ln>
              <a:noFill/>
            </a:ln>
            <a:effectLst>
              <a:outerShdw blurRad="304800" dist="38100" dir="8100000" algn="tr" rotWithShape="0">
                <a:srgbClr val="FD4839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5" name="PA-iconfont-1188-763160"/>
            <p:cNvSpPr/>
            <p:nvPr>
              <p:custDataLst>
                <p:tags r:id="rId11"/>
              </p:custDataLst>
            </p:nvPr>
          </p:nvSpPr>
          <p:spPr>
            <a:xfrm>
              <a:off x="1622222" y="4935163"/>
              <a:ext cx="234591" cy="275290"/>
            </a:xfrm>
            <a:custGeom>
              <a:avLst/>
              <a:gdLst>
                <a:gd name="T0" fmla="*/ 2156 w 10891"/>
                <a:gd name="T1" fmla="*/ 7531 h 12781"/>
                <a:gd name="T2" fmla="*/ 3125 w 10891"/>
                <a:gd name="T3" fmla="*/ 7531 h 12781"/>
                <a:gd name="T4" fmla="*/ 2641 w 10891"/>
                <a:gd name="T5" fmla="*/ 9078 h 12781"/>
                <a:gd name="T6" fmla="*/ 2156 w 10891"/>
                <a:gd name="T7" fmla="*/ 9562 h 12781"/>
                <a:gd name="T8" fmla="*/ 3125 w 10891"/>
                <a:gd name="T9" fmla="*/ 9562 h 12781"/>
                <a:gd name="T10" fmla="*/ 2641 w 10891"/>
                <a:gd name="T11" fmla="*/ 5031 h 12781"/>
                <a:gd name="T12" fmla="*/ 2156 w 10891"/>
                <a:gd name="T13" fmla="*/ 5515 h 12781"/>
                <a:gd name="T14" fmla="*/ 3125 w 10891"/>
                <a:gd name="T15" fmla="*/ 5515 h 12781"/>
                <a:gd name="T16" fmla="*/ 10422 w 10891"/>
                <a:gd name="T17" fmla="*/ 2000 h 12781"/>
                <a:gd name="T18" fmla="*/ 9110 w 10891"/>
                <a:gd name="T19" fmla="*/ 2000 h 12781"/>
                <a:gd name="T20" fmla="*/ 8828 w 10891"/>
                <a:gd name="T21" fmla="*/ 1453 h 12781"/>
                <a:gd name="T22" fmla="*/ 6781 w 10891"/>
                <a:gd name="T23" fmla="*/ 562 h 12781"/>
                <a:gd name="T24" fmla="*/ 4110 w 10891"/>
                <a:gd name="T25" fmla="*/ 562 h 12781"/>
                <a:gd name="T26" fmla="*/ 2078 w 10891"/>
                <a:gd name="T27" fmla="*/ 1453 h 12781"/>
                <a:gd name="T28" fmla="*/ 1781 w 10891"/>
                <a:gd name="T29" fmla="*/ 2000 h 12781"/>
                <a:gd name="T30" fmla="*/ 0 w 10891"/>
                <a:gd name="T31" fmla="*/ 2484 h 12781"/>
                <a:gd name="T32" fmla="*/ 485 w 10891"/>
                <a:gd name="T33" fmla="*/ 12781 h 12781"/>
                <a:gd name="T34" fmla="*/ 10891 w 10891"/>
                <a:gd name="T35" fmla="*/ 12297 h 12781"/>
                <a:gd name="T36" fmla="*/ 10422 w 10891"/>
                <a:gd name="T37" fmla="*/ 2000 h 12781"/>
                <a:gd name="T38" fmla="*/ 5453 w 10891"/>
                <a:gd name="T39" fmla="*/ 718 h 12781"/>
                <a:gd name="T40" fmla="*/ 6391 w 10891"/>
                <a:gd name="T41" fmla="*/ 1453 h 12781"/>
                <a:gd name="T42" fmla="*/ 4672 w 10891"/>
                <a:gd name="T43" fmla="*/ 1109 h 12781"/>
                <a:gd name="T44" fmla="*/ 2516 w 10891"/>
                <a:gd name="T45" fmla="*/ 2172 h 12781"/>
                <a:gd name="T46" fmla="*/ 8391 w 10891"/>
                <a:gd name="T47" fmla="*/ 2797 h 12781"/>
                <a:gd name="T48" fmla="*/ 9938 w 10891"/>
                <a:gd name="T49" fmla="*/ 11797 h 12781"/>
                <a:gd name="T50" fmla="*/ 953 w 10891"/>
                <a:gd name="T51" fmla="*/ 11797 h 12781"/>
                <a:gd name="T52" fmla="*/ 1781 w 10891"/>
                <a:gd name="T53" fmla="*/ 2953 h 12781"/>
                <a:gd name="T54" fmla="*/ 2078 w 10891"/>
                <a:gd name="T55" fmla="*/ 3500 h 12781"/>
                <a:gd name="T56" fmla="*/ 9110 w 10891"/>
                <a:gd name="T57" fmla="*/ 3218 h 12781"/>
                <a:gd name="T58" fmla="*/ 9953 w 10891"/>
                <a:gd name="T59" fmla="*/ 2953 h 12781"/>
                <a:gd name="T60" fmla="*/ 9938 w 10891"/>
                <a:gd name="T61" fmla="*/ 11797 h 12781"/>
                <a:gd name="T62" fmla="*/ 8235 w 10891"/>
                <a:gd name="T63" fmla="*/ 5062 h 12781"/>
                <a:gd name="T64" fmla="*/ 3797 w 10891"/>
                <a:gd name="T65" fmla="*/ 5500 h 12781"/>
                <a:gd name="T66" fmla="*/ 8235 w 10891"/>
                <a:gd name="T67" fmla="*/ 5937 h 12781"/>
                <a:gd name="T68" fmla="*/ 8235 w 10891"/>
                <a:gd name="T69" fmla="*/ 5062 h 12781"/>
                <a:gd name="T70" fmla="*/ 8235 w 10891"/>
                <a:gd name="T71" fmla="*/ 9125 h 12781"/>
                <a:gd name="T72" fmla="*/ 3797 w 10891"/>
                <a:gd name="T73" fmla="*/ 9562 h 12781"/>
                <a:gd name="T74" fmla="*/ 8235 w 10891"/>
                <a:gd name="T75" fmla="*/ 9984 h 12781"/>
                <a:gd name="T76" fmla="*/ 8235 w 10891"/>
                <a:gd name="T77" fmla="*/ 9125 h 12781"/>
                <a:gd name="T78" fmla="*/ 8235 w 10891"/>
                <a:gd name="T79" fmla="*/ 7093 h 12781"/>
                <a:gd name="T80" fmla="*/ 3797 w 10891"/>
                <a:gd name="T81" fmla="*/ 7531 h 12781"/>
                <a:gd name="T82" fmla="*/ 8235 w 10891"/>
                <a:gd name="T83" fmla="*/ 7968 h 12781"/>
                <a:gd name="T84" fmla="*/ 8235 w 10891"/>
                <a:gd name="T85" fmla="*/ 7093 h 127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891" h="12781">
                  <a:moveTo>
                    <a:pt x="2641" y="7047"/>
                  </a:moveTo>
                  <a:cubicBezTo>
                    <a:pt x="2375" y="7047"/>
                    <a:pt x="2156" y="7265"/>
                    <a:pt x="2156" y="7531"/>
                  </a:cubicBezTo>
                  <a:cubicBezTo>
                    <a:pt x="2156" y="7797"/>
                    <a:pt x="2375" y="8015"/>
                    <a:pt x="2641" y="8015"/>
                  </a:cubicBezTo>
                  <a:cubicBezTo>
                    <a:pt x="2906" y="8015"/>
                    <a:pt x="3125" y="7797"/>
                    <a:pt x="3125" y="7531"/>
                  </a:cubicBezTo>
                  <a:cubicBezTo>
                    <a:pt x="3125" y="7265"/>
                    <a:pt x="2906" y="7047"/>
                    <a:pt x="2641" y="7047"/>
                  </a:cubicBezTo>
                  <a:close/>
                  <a:moveTo>
                    <a:pt x="2641" y="9078"/>
                  </a:moveTo>
                  <a:lnTo>
                    <a:pt x="2641" y="9078"/>
                  </a:lnTo>
                  <a:cubicBezTo>
                    <a:pt x="2375" y="9078"/>
                    <a:pt x="2156" y="9297"/>
                    <a:pt x="2156" y="9562"/>
                  </a:cubicBezTo>
                  <a:cubicBezTo>
                    <a:pt x="2156" y="9828"/>
                    <a:pt x="2375" y="10047"/>
                    <a:pt x="2641" y="10047"/>
                  </a:cubicBezTo>
                  <a:cubicBezTo>
                    <a:pt x="2906" y="10047"/>
                    <a:pt x="3125" y="9828"/>
                    <a:pt x="3125" y="9562"/>
                  </a:cubicBezTo>
                  <a:cubicBezTo>
                    <a:pt x="3125" y="9297"/>
                    <a:pt x="2906" y="9078"/>
                    <a:pt x="2641" y="9078"/>
                  </a:cubicBezTo>
                  <a:close/>
                  <a:moveTo>
                    <a:pt x="2641" y="5031"/>
                  </a:moveTo>
                  <a:lnTo>
                    <a:pt x="2641" y="5031"/>
                  </a:lnTo>
                  <a:cubicBezTo>
                    <a:pt x="2375" y="5031"/>
                    <a:pt x="2156" y="5250"/>
                    <a:pt x="2156" y="5515"/>
                  </a:cubicBezTo>
                  <a:cubicBezTo>
                    <a:pt x="2156" y="5781"/>
                    <a:pt x="2375" y="6000"/>
                    <a:pt x="2641" y="6000"/>
                  </a:cubicBezTo>
                  <a:cubicBezTo>
                    <a:pt x="2906" y="6000"/>
                    <a:pt x="3125" y="5781"/>
                    <a:pt x="3125" y="5515"/>
                  </a:cubicBezTo>
                  <a:cubicBezTo>
                    <a:pt x="3125" y="5234"/>
                    <a:pt x="2906" y="5031"/>
                    <a:pt x="2641" y="5031"/>
                  </a:cubicBezTo>
                  <a:close/>
                  <a:moveTo>
                    <a:pt x="10422" y="2000"/>
                  </a:moveTo>
                  <a:lnTo>
                    <a:pt x="10422" y="2000"/>
                  </a:lnTo>
                  <a:lnTo>
                    <a:pt x="9110" y="2000"/>
                  </a:lnTo>
                  <a:lnTo>
                    <a:pt x="9110" y="1734"/>
                  </a:lnTo>
                  <a:cubicBezTo>
                    <a:pt x="9110" y="1578"/>
                    <a:pt x="8985" y="1453"/>
                    <a:pt x="8828" y="1453"/>
                  </a:cubicBezTo>
                  <a:lnTo>
                    <a:pt x="7281" y="1453"/>
                  </a:lnTo>
                  <a:cubicBezTo>
                    <a:pt x="7203" y="1109"/>
                    <a:pt x="7031" y="812"/>
                    <a:pt x="6781" y="562"/>
                  </a:cubicBezTo>
                  <a:cubicBezTo>
                    <a:pt x="6438" y="218"/>
                    <a:pt x="5969" y="0"/>
                    <a:pt x="5438" y="0"/>
                  </a:cubicBezTo>
                  <a:cubicBezTo>
                    <a:pt x="4922" y="0"/>
                    <a:pt x="4453" y="218"/>
                    <a:pt x="4110" y="562"/>
                  </a:cubicBezTo>
                  <a:cubicBezTo>
                    <a:pt x="3875" y="797"/>
                    <a:pt x="3688" y="1093"/>
                    <a:pt x="3610" y="1453"/>
                  </a:cubicBezTo>
                  <a:lnTo>
                    <a:pt x="2078" y="1453"/>
                  </a:lnTo>
                  <a:cubicBezTo>
                    <a:pt x="1922" y="1453"/>
                    <a:pt x="1781" y="1578"/>
                    <a:pt x="1781" y="1734"/>
                  </a:cubicBezTo>
                  <a:lnTo>
                    <a:pt x="1781" y="2000"/>
                  </a:lnTo>
                  <a:lnTo>
                    <a:pt x="485" y="2000"/>
                  </a:lnTo>
                  <a:cubicBezTo>
                    <a:pt x="219" y="2000"/>
                    <a:pt x="0" y="2218"/>
                    <a:pt x="0" y="2484"/>
                  </a:cubicBezTo>
                  <a:lnTo>
                    <a:pt x="0" y="12297"/>
                  </a:lnTo>
                  <a:cubicBezTo>
                    <a:pt x="0" y="12562"/>
                    <a:pt x="219" y="12781"/>
                    <a:pt x="485" y="12781"/>
                  </a:cubicBezTo>
                  <a:lnTo>
                    <a:pt x="10422" y="12781"/>
                  </a:lnTo>
                  <a:cubicBezTo>
                    <a:pt x="10688" y="12781"/>
                    <a:pt x="10891" y="12562"/>
                    <a:pt x="10891" y="12297"/>
                  </a:cubicBezTo>
                  <a:lnTo>
                    <a:pt x="10891" y="2484"/>
                  </a:lnTo>
                  <a:cubicBezTo>
                    <a:pt x="10891" y="2203"/>
                    <a:pt x="10688" y="2000"/>
                    <a:pt x="10422" y="2000"/>
                  </a:cubicBezTo>
                  <a:close/>
                  <a:moveTo>
                    <a:pt x="4672" y="1109"/>
                  </a:moveTo>
                  <a:cubicBezTo>
                    <a:pt x="4906" y="875"/>
                    <a:pt x="5094" y="718"/>
                    <a:pt x="5453" y="718"/>
                  </a:cubicBezTo>
                  <a:cubicBezTo>
                    <a:pt x="5813" y="718"/>
                    <a:pt x="6000" y="859"/>
                    <a:pt x="6235" y="1109"/>
                  </a:cubicBezTo>
                  <a:cubicBezTo>
                    <a:pt x="6360" y="1234"/>
                    <a:pt x="6328" y="1265"/>
                    <a:pt x="6391" y="1453"/>
                  </a:cubicBezTo>
                  <a:lnTo>
                    <a:pt x="4500" y="1453"/>
                  </a:lnTo>
                  <a:cubicBezTo>
                    <a:pt x="4578" y="1265"/>
                    <a:pt x="4531" y="1250"/>
                    <a:pt x="4672" y="1109"/>
                  </a:cubicBezTo>
                  <a:close/>
                  <a:moveTo>
                    <a:pt x="2516" y="2172"/>
                  </a:moveTo>
                  <a:lnTo>
                    <a:pt x="2516" y="2172"/>
                  </a:lnTo>
                  <a:lnTo>
                    <a:pt x="8391" y="2172"/>
                  </a:lnTo>
                  <a:lnTo>
                    <a:pt x="8391" y="2797"/>
                  </a:lnTo>
                  <a:lnTo>
                    <a:pt x="2516" y="2797"/>
                  </a:lnTo>
                  <a:moveTo>
                    <a:pt x="9938" y="11797"/>
                  </a:moveTo>
                  <a:lnTo>
                    <a:pt x="9938" y="11797"/>
                  </a:lnTo>
                  <a:lnTo>
                    <a:pt x="953" y="11797"/>
                  </a:lnTo>
                  <a:lnTo>
                    <a:pt x="953" y="2953"/>
                  </a:lnTo>
                  <a:lnTo>
                    <a:pt x="1781" y="2953"/>
                  </a:lnTo>
                  <a:lnTo>
                    <a:pt x="1781" y="3218"/>
                  </a:lnTo>
                  <a:cubicBezTo>
                    <a:pt x="1781" y="3375"/>
                    <a:pt x="1906" y="3500"/>
                    <a:pt x="2078" y="3500"/>
                  </a:cubicBezTo>
                  <a:lnTo>
                    <a:pt x="8828" y="3500"/>
                  </a:lnTo>
                  <a:cubicBezTo>
                    <a:pt x="8985" y="3500"/>
                    <a:pt x="9110" y="3375"/>
                    <a:pt x="9110" y="3218"/>
                  </a:cubicBezTo>
                  <a:lnTo>
                    <a:pt x="9110" y="2953"/>
                  </a:lnTo>
                  <a:lnTo>
                    <a:pt x="9953" y="2953"/>
                  </a:lnTo>
                  <a:lnTo>
                    <a:pt x="9953" y="11797"/>
                  </a:lnTo>
                  <a:lnTo>
                    <a:pt x="9938" y="11797"/>
                  </a:lnTo>
                  <a:close/>
                  <a:moveTo>
                    <a:pt x="8235" y="5062"/>
                  </a:moveTo>
                  <a:lnTo>
                    <a:pt x="8235" y="5062"/>
                  </a:lnTo>
                  <a:lnTo>
                    <a:pt x="4078" y="5062"/>
                  </a:lnTo>
                  <a:cubicBezTo>
                    <a:pt x="3922" y="5062"/>
                    <a:pt x="3797" y="5343"/>
                    <a:pt x="3797" y="5500"/>
                  </a:cubicBezTo>
                  <a:cubicBezTo>
                    <a:pt x="3797" y="5656"/>
                    <a:pt x="3922" y="5937"/>
                    <a:pt x="4078" y="5937"/>
                  </a:cubicBezTo>
                  <a:lnTo>
                    <a:pt x="8235" y="5937"/>
                  </a:lnTo>
                  <a:cubicBezTo>
                    <a:pt x="8391" y="5937"/>
                    <a:pt x="8531" y="5656"/>
                    <a:pt x="8531" y="5500"/>
                  </a:cubicBezTo>
                  <a:cubicBezTo>
                    <a:pt x="8516" y="5343"/>
                    <a:pt x="8391" y="5062"/>
                    <a:pt x="8235" y="5062"/>
                  </a:cubicBezTo>
                  <a:close/>
                  <a:moveTo>
                    <a:pt x="8235" y="9125"/>
                  </a:moveTo>
                  <a:lnTo>
                    <a:pt x="8235" y="9125"/>
                  </a:lnTo>
                  <a:lnTo>
                    <a:pt x="4078" y="9125"/>
                  </a:lnTo>
                  <a:cubicBezTo>
                    <a:pt x="3922" y="9125"/>
                    <a:pt x="3797" y="9406"/>
                    <a:pt x="3797" y="9562"/>
                  </a:cubicBezTo>
                  <a:cubicBezTo>
                    <a:pt x="3797" y="9718"/>
                    <a:pt x="3922" y="9984"/>
                    <a:pt x="4078" y="9984"/>
                  </a:cubicBezTo>
                  <a:lnTo>
                    <a:pt x="8235" y="9984"/>
                  </a:lnTo>
                  <a:cubicBezTo>
                    <a:pt x="8391" y="9984"/>
                    <a:pt x="8531" y="9718"/>
                    <a:pt x="8531" y="9562"/>
                  </a:cubicBezTo>
                  <a:cubicBezTo>
                    <a:pt x="8516" y="9390"/>
                    <a:pt x="8391" y="9125"/>
                    <a:pt x="8235" y="9125"/>
                  </a:cubicBezTo>
                  <a:close/>
                  <a:moveTo>
                    <a:pt x="8235" y="7093"/>
                  </a:moveTo>
                  <a:lnTo>
                    <a:pt x="8235" y="7093"/>
                  </a:lnTo>
                  <a:lnTo>
                    <a:pt x="4078" y="7093"/>
                  </a:lnTo>
                  <a:cubicBezTo>
                    <a:pt x="3922" y="7093"/>
                    <a:pt x="3797" y="7359"/>
                    <a:pt x="3797" y="7531"/>
                  </a:cubicBezTo>
                  <a:cubicBezTo>
                    <a:pt x="3797" y="7687"/>
                    <a:pt x="3922" y="7968"/>
                    <a:pt x="4078" y="7968"/>
                  </a:cubicBezTo>
                  <a:lnTo>
                    <a:pt x="8235" y="7968"/>
                  </a:lnTo>
                  <a:cubicBezTo>
                    <a:pt x="8391" y="7968"/>
                    <a:pt x="8531" y="7703"/>
                    <a:pt x="8531" y="7531"/>
                  </a:cubicBezTo>
                  <a:cubicBezTo>
                    <a:pt x="8516" y="7375"/>
                    <a:pt x="8391" y="7093"/>
                    <a:pt x="8235" y="709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PA- 15"/>
          <p:cNvSpPr txBox="1"/>
          <p:nvPr>
            <p:custDataLst>
              <p:tags r:id="rId12"/>
            </p:custDataLst>
          </p:nvPr>
        </p:nvSpPr>
        <p:spPr>
          <a:xfrm>
            <a:off x="1487490" y="3688619"/>
            <a:ext cx="3456384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2060"/>
                </a:solidFill>
              </a:rPr>
              <a:t>設計讓你的輸出觀點更加犀利</a:t>
            </a:r>
            <a:endParaRPr lang="zh-CN" altLang="en-US" dirty="0">
              <a:solidFill>
                <a:srgbClr val="002060"/>
              </a:solidFill>
            </a:endParaRPr>
          </a:p>
        </p:txBody>
      </p:sp>
      <p:sp>
        <p:nvSpPr>
          <p:cNvPr id="27" name="PA- 3"/>
          <p:cNvSpPr/>
          <p:nvPr>
            <p:custDataLst>
              <p:tags r:id="rId13"/>
            </p:custDataLst>
          </p:nvPr>
        </p:nvSpPr>
        <p:spPr>
          <a:xfrm>
            <a:off x="848701" y="3615171"/>
            <a:ext cx="504056" cy="516034"/>
          </a:xfrm>
          <a:prstGeom prst="roundRect">
            <a:avLst>
              <a:gd name="adj" fmla="val 12487"/>
            </a:avLst>
          </a:prstGeom>
          <a:solidFill>
            <a:srgbClr val="3C4EBA"/>
          </a:solidFill>
          <a:ln>
            <a:noFill/>
          </a:ln>
          <a:effectLst>
            <a:outerShdw blurRad="304800" dist="38100" dir="8100000" algn="tr" rotWithShape="0">
              <a:srgbClr val="3C4EBA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8" name="PA-iconfont-1188-763160"/>
          <p:cNvSpPr/>
          <p:nvPr/>
        </p:nvSpPr>
        <p:spPr>
          <a:xfrm>
            <a:off x="979104" y="3735543"/>
            <a:ext cx="243252" cy="275290"/>
          </a:xfrm>
          <a:custGeom>
            <a:avLst/>
            <a:gdLst>
              <a:gd name="T0" fmla="*/ 7418 w 9048"/>
              <a:gd name="T1" fmla="*/ 0 h 10240"/>
              <a:gd name="T2" fmla="*/ 1629 w 9048"/>
              <a:gd name="T3" fmla="*/ 0 h 10240"/>
              <a:gd name="T4" fmla="*/ 0 w 9048"/>
              <a:gd name="T5" fmla="*/ 1475 h 10240"/>
              <a:gd name="T6" fmla="*/ 0 w 9048"/>
              <a:gd name="T7" fmla="*/ 8765 h 10240"/>
              <a:gd name="T8" fmla="*/ 1629 w 9048"/>
              <a:gd name="T9" fmla="*/ 10240 h 10240"/>
              <a:gd name="T10" fmla="*/ 7418 w 9048"/>
              <a:gd name="T11" fmla="*/ 10240 h 10240"/>
              <a:gd name="T12" fmla="*/ 9048 w 9048"/>
              <a:gd name="T13" fmla="*/ 8765 h 10240"/>
              <a:gd name="T14" fmla="*/ 9048 w 9048"/>
              <a:gd name="T15" fmla="*/ 1475 h 10240"/>
              <a:gd name="T16" fmla="*/ 7418 w 9048"/>
              <a:gd name="T17" fmla="*/ 0 h 10240"/>
              <a:gd name="T18" fmla="*/ 8437 w 9048"/>
              <a:gd name="T19" fmla="*/ 1475 h 10240"/>
              <a:gd name="T20" fmla="*/ 8437 w 9048"/>
              <a:gd name="T21" fmla="*/ 8765 h 10240"/>
              <a:gd name="T22" fmla="*/ 7418 w 9048"/>
              <a:gd name="T23" fmla="*/ 9666 h 10240"/>
              <a:gd name="T24" fmla="*/ 1629 w 9048"/>
              <a:gd name="T25" fmla="*/ 9666 h 10240"/>
              <a:gd name="T26" fmla="*/ 611 w 9048"/>
              <a:gd name="T27" fmla="*/ 8765 h 10240"/>
              <a:gd name="T28" fmla="*/ 611 w 9048"/>
              <a:gd name="T29" fmla="*/ 1475 h 10240"/>
              <a:gd name="T30" fmla="*/ 1629 w 9048"/>
              <a:gd name="T31" fmla="*/ 574 h 10240"/>
              <a:gd name="T32" fmla="*/ 7418 w 9048"/>
              <a:gd name="T33" fmla="*/ 574 h 10240"/>
              <a:gd name="T34" fmla="*/ 8437 w 9048"/>
              <a:gd name="T35" fmla="*/ 1475 h 10240"/>
              <a:gd name="T36" fmla="*/ 6940 w 9048"/>
              <a:gd name="T37" fmla="*/ 1785 h 10240"/>
              <a:gd name="T38" fmla="*/ 4527 w 9048"/>
              <a:gd name="T39" fmla="*/ 4199 h 10240"/>
              <a:gd name="T40" fmla="*/ 2107 w 9048"/>
              <a:gd name="T41" fmla="*/ 1779 h 10240"/>
              <a:gd name="T42" fmla="*/ 1626 w 9048"/>
              <a:gd name="T43" fmla="*/ 1779 h 10240"/>
              <a:gd name="T44" fmla="*/ 1526 w 9048"/>
              <a:gd name="T45" fmla="*/ 2020 h 10240"/>
              <a:gd name="T46" fmla="*/ 1625 w 9048"/>
              <a:gd name="T47" fmla="*/ 2261 h 10240"/>
              <a:gd name="T48" fmla="*/ 3704 w 9048"/>
              <a:gd name="T49" fmla="*/ 4340 h 10240"/>
              <a:gd name="T50" fmla="*/ 2044 w 9048"/>
              <a:gd name="T51" fmla="*/ 4340 h 10240"/>
              <a:gd name="T52" fmla="*/ 1703 w 9048"/>
              <a:gd name="T53" fmla="*/ 4680 h 10240"/>
              <a:gd name="T54" fmla="*/ 2044 w 9048"/>
              <a:gd name="T55" fmla="*/ 5021 h 10240"/>
              <a:gd name="T56" fmla="*/ 4186 w 9048"/>
              <a:gd name="T57" fmla="*/ 5021 h 10240"/>
              <a:gd name="T58" fmla="*/ 4186 w 9048"/>
              <a:gd name="T59" fmla="*/ 5810 h 10240"/>
              <a:gd name="T60" fmla="*/ 2044 w 9048"/>
              <a:gd name="T61" fmla="*/ 5810 h 10240"/>
              <a:gd name="T62" fmla="*/ 1703 w 9048"/>
              <a:gd name="T63" fmla="*/ 6152 h 10240"/>
              <a:gd name="T64" fmla="*/ 2044 w 9048"/>
              <a:gd name="T65" fmla="*/ 6493 h 10240"/>
              <a:gd name="T66" fmla="*/ 4186 w 9048"/>
              <a:gd name="T67" fmla="*/ 6493 h 10240"/>
              <a:gd name="T68" fmla="*/ 4186 w 9048"/>
              <a:gd name="T69" fmla="*/ 8221 h 10240"/>
              <a:gd name="T70" fmla="*/ 4527 w 9048"/>
              <a:gd name="T71" fmla="*/ 8561 h 10240"/>
              <a:gd name="T72" fmla="*/ 4868 w 9048"/>
              <a:gd name="T73" fmla="*/ 8221 h 10240"/>
              <a:gd name="T74" fmla="*/ 4868 w 9048"/>
              <a:gd name="T75" fmla="*/ 6493 h 10240"/>
              <a:gd name="T76" fmla="*/ 7010 w 9048"/>
              <a:gd name="T77" fmla="*/ 6493 h 10240"/>
              <a:gd name="T78" fmla="*/ 7351 w 9048"/>
              <a:gd name="T79" fmla="*/ 6151 h 10240"/>
              <a:gd name="T80" fmla="*/ 7010 w 9048"/>
              <a:gd name="T81" fmla="*/ 5810 h 10240"/>
              <a:gd name="T82" fmla="*/ 4868 w 9048"/>
              <a:gd name="T83" fmla="*/ 5810 h 10240"/>
              <a:gd name="T84" fmla="*/ 4868 w 9048"/>
              <a:gd name="T85" fmla="*/ 5021 h 10240"/>
              <a:gd name="T86" fmla="*/ 7010 w 9048"/>
              <a:gd name="T87" fmla="*/ 5021 h 10240"/>
              <a:gd name="T88" fmla="*/ 7351 w 9048"/>
              <a:gd name="T89" fmla="*/ 4680 h 10240"/>
              <a:gd name="T90" fmla="*/ 7010 w 9048"/>
              <a:gd name="T91" fmla="*/ 4340 h 10240"/>
              <a:gd name="T92" fmla="*/ 5350 w 9048"/>
              <a:gd name="T93" fmla="*/ 4340 h 10240"/>
              <a:gd name="T94" fmla="*/ 7423 w 9048"/>
              <a:gd name="T95" fmla="*/ 2267 h 10240"/>
              <a:gd name="T96" fmla="*/ 7423 w 9048"/>
              <a:gd name="T97" fmla="*/ 1785 h 10240"/>
              <a:gd name="T98" fmla="*/ 6940 w 9048"/>
              <a:gd name="T99" fmla="*/ 1785 h 10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9048" h="10240">
                <a:moveTo>
                  <a:pt x="7418" y="0"/>
                </a:moveTo>
                <a:lnTo>
                  <a:pt x="1629" y="0"/>
                </a:lnTo>
                <a:cubicBezTo>
                  <a:pt x="731" y="0"/>
                  <a:pt x="0" y="662"/>
                  <a:pt x="0" y="1475"/>
                </a:cubicBezTo>
                <a:lnTo>
                  <a:pt x="0" y="8765"/>
                </a:lnTo>
                <a:cubicBezTo>
                  <a:pt x="0" y="9578"/>
                  <a:pt x="731" y="10240"/>
                  <a:pt x="1629" y="10240"/>
                </a:cubicBezTo>
                <a:lnTo>
                  <a:pt x="7418" y="10240"/>
                </a:lnTo>
                <a:cubicBezTo>
                  <a:pt x="8317" y="10240"/>
                  <a:pt x="9048" y="9578"/>
                  <a:pt x="9048" y="8765"/>
                </a:cubicBezTo>
                <a:lnTo>
                  <a:pt x="9048" y="1475"/>
                </a:lnTo>
                <a:cubicBezTo>
                  <a:pt x="9048" y="662"/>
                  <a:pt x="8317" y="0"/>
                  <a:pt x="7418" y="0"/>
                </a:cubicBezTo>
                <a:close/>
                <a:moveTo>
                  <a:pt x="8437" y="1475"/>
                </a:moveTo>
                <a:lnTo>
                  <a:pt x="8437" y="8765"/>
                </a:lnTo>
                <a:cubicBezTo>
                  <a:pt x="8437" y="9262"/>
                  <a:pt x="7980" y="9666"/>
                  <a:pt x="7418" y="9666"/>
                </a:cubicBezTo>
                <a:lnTo>
                  <a:pt x="1629" y="9666"/>
                </a:lnTo>
                <a:cubicBezTo>
                  <a:pt x="1068" y="9666"/>
                  <a:pt x="611" y="9262"/>
                  <a:pt x="611" y="8765"/>
                </a:cubicBezTo>
                <a:lnTo>
                  <a:pt x="611" y="1475"/>
                </a:lnTo>
                <a:cubicBezTo>
                  <a:pt x="611" y="978"/>
                  <a:pt x="1068" y="574"/>
                  <a:pt x="1629" y="574"/>
                </a:cubicBezTo>
                <a:lnTo>
                  <a:pt x="7418" y="574"/>
                </a:lnTo>
                <a:cubicBezTo>
                  <a:pt x="7980" y="574"/>
                  <a:pt x="8437" y="978"/>
                  <a:pt x="8437" y="1475"/>
                </a:cubicBezTo>
                <a:close/>
                <a:moveTo>
                  <a:pt x="6940" y="1785"/>
                </a:moveTo>
                <a:lnTo>
                  <a:pt x="4527" y="4199"/>
                </a:lnTo>
                <a:lnTo>
                  <a:pt x="2107" y="1779"/>
                </a:lnTo>
                <a:cubicBezTo>
                  <a:pt x="1979" y="1649"/>
                  <a:pt x="1753" y="1650"/>
                  <a:pt x="1626" y="1779"/>
                </a:cubicBezTo>
                <a:cubicBezTo>
                  <a:pt x="1561" y="1843"/>
                  <a:pt x="1526" y="1929"/>
                  <a:pt x="1526" y="2020"/>
                </a:cubicBezTo>
                <a:cubicBezTo>
                  <a:pt x="1526" y="2111"/>
                  <a:pt x="1561" y="2196"/>
                  <a:pt x="1625" y="2261"/>
                </a:cubicBezTo>
                <a:lnTo>
                  <a:pt x="3704" y="4340"/>
                </a:lnTo>
                <a:lnTo>
                  <a:pt x="2044" y="4340"/>
                </a:lnTo>
                <a:cubicBezTo>
                  <a:pt x="1856" y="4340"/>
                  <a:pt x="1703" y="4493"/>
                  <a:pt x="1703" y="4680"/>
                </a:cubicBezTo>
                <a:cubicBezTo>
                  <a:pt x="1703" y="4868"/>
                  <a:pt x="1856" y="5021"/>
                  <a:pt x="2044" y="5021"/>
                </a:cubicBezTo>
                <a:lnTo>
                  <a:pt x="4186" y="5021"/>
                </a:lnTo>
                <a:lnTo>
                  <a:pt x="4186" y="5810"/>
                </a:lnTo>
                <a:lnTo>
                  <a:pt x="2044" y="5810"/>
                </a:lnTo>
                <a:cubicBezTo>
                  <a:pt x="1856" y="5810"/>
                  <a:pt x="1703" y="5963"/>
                  <a:pt x="1703" y="6152"/>
                </a:cubicBezTo>
                <a:cubicBezTo>
                  <a:pt x="1703" y="6340"/>
                  <a:pt x="1856" y="6493"/>
                  <a:pt x="2044" y="6493"/>
                </a:cubicBezTo>
                <a:lnTo>
                  <a:pt x="4186" y="6493"/>
                </a:lnTo>
                <a:lnTo>
                  <a:pt x="4186" y="8221"/>
                </a:lnTo>
                <a:cubicBezTo>
                  <a:pt x="4186" y="8408"/>
                  <a:pt x="4339" y="8561"/>
                  <a:pt x="4527" y="8561"/>
                </a:cubicBezTo>
                <a:cubicBezTo>
                  <a:pt x="4715" y="8561"/>
                  <a:pt x="4868" y="8408"/>
                  <a:pt x="4868" y="8221"/>
                </a:cubicBezTo>
                <a:lnTo>
                  <a:pt x="4868" y="6493"/>
                </a:lnTo>
                <a:lnTo>
                  <a:pt x="7010" y="6493"/>
                </a:lnTo>
                <a:cubicBezTo>
                  <a:pt x="7198" y="6493"/>
                  <a:pt x="7351" y="6339"/>
                  <a:pt x="7351" y="6151"/>
                </a:cubicBezTo>
                <a:cubicBezTo>
                  <a:pt x="7351" y="5963"/>
                  <a:pt x="7198" y="5810"/>
                  <a:pt x="7010" y="5810"/>
                </a:cubicBezTo>
                <a:lnTo>
                  <a:pt x="4868" y="5810"/>
                </a:lnTo>
                <a:lnTo>
                  <a:pt x="4868" y="5021"/>
                </a:lnTo>
                <a:lnTo>
                  <a:pt x="7010" y="5021"/>
                </a:lnTo>
                <a:cubicBezTo>
                  <a:pt x="7198" y="5021"/>
                  <a:pt x="7351" y="4868"/>
                  <a:pt x="7351" y="4680"/>
                </a:cubicBezTo>
                <a:cubicBezTo>
                  <a:pt x="7351" y="4493"/>
                  <a:pt x="7198" y="4340"/>
                  <a:pt x="7010" y="4340"/>
                </a:cubicBezTo>
                <a:lnTo>
                  <a:pt x="5350" y="4340"/>
                </a:lnTo>
                <a:lnTo>
                  <a:pt x="7423" y="2267"/>
                </a:lnTo>
                <a:cubicBezTo>
                  <a:pt x="7556" y="2134"/>
                  <a:pt x="7556" y="1918"/>
                  <a:pt x="7423" y="1785"/>
                </a:cubicBezTo>
                <a:cubicBezTo>
                  <a:pt x="7294" y="1655"/>
                  <a:pt x="7067" y="1656"/>
                  <a:pt x="6940" y="178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cxnSp>
        <p:nvCxnSpPr>
          <p:cNvPr id="29" name="PA- 6"/>
          <p:cNvCxnSpPr/>
          <p:nvPr>
            <p:custDataLst>
              <p:tags r:id="rId14"/>
            </p:custDataLst>
          </p:nvPr>
        </p:nvCxnSpPr>
        <p:spPr>
          <a:xfrm>
            <a:off x="839416" y="3400587"/>
            <a:ext cx="1402516" cy="0"/>
          </a:xfrm>
          <a:prstGeom prst="line">
            <a:avLst/>
          </a:prstGeom>
          <a:ln w="25400" cap="rnd">
            <a:solidFill>
              <a:srgbClr val="FD48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PA- 15"/>
          <p:cNvSpPr txBox="1"/>
          <p:nvPr>
            <p:custDataLst>
              <p:tags r:id="rId15"/>
            </p:custDataLst>
          </p:nvPr>
        </p:nvSpPr>
        <p:spPr>
          <a:xfrm>
            <a:off x="1487490" y="4644043"/>
            <a:ext cx="3456384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2060"/>
                </a:solidFill>
              </a:rPr>
              <a:t>設計讓你的輸出觀點更加犀利</a:t>
            </a:r>
            <a:endParaRPr lang="zh-CN" altLang="en-US" dirty="0">
              <a:solidFill>
                <a:srgbClr val="002060"/>
              </a:solidFill>
            </a:endParaRPr>
          </a:p>
        </p:txBody>
      </p:sp>
      <p:sp>
        <p:nvSpPr>
          <p:cNvPr id="31" name="PA- 3"/>
          <p:cNvSpPr/>
          <p:nvPr>
            <p:custDataLst>
              <p:tags r:id="rId16"/>
            </p:custDataLst>
          </p:nvPr>
        </p:nvSpPr>
        <p:spPr>
          <a:xfrm>
            <a:off x="848701" y="4570595"/>
            <a:ext cx="504056" cy="516034"/>
          </a:xfrm>
          <a:prstGeom prst="roundRect">
            <a:avLst>
              <a:gd name="adj" fmla="val 12487"/>
            </a:avLst>
          </a:prstGeom>
          <a:solidFill>
            <a:srgbClr val="3C4EBA"/>
          </a:solidFill>
          <a:ln>
            <a:noFill/>
          </a:ln>
          <a:effectLst>
            <a:outerShdw blurRad="304800" dist="38100" dir="8100000" algn="tr" rotWithShape="0">
              <a:srgbClr val="3C4EBA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2" name="PA-iconfont-1188-763160"/>
          <p:cNvSpPr/>
          <p:nvPr/>
        </p:nvSpPr>
        <p:spPr>
          <a:xfrm>
            <a:off x="978211" y="4690967"/>
            <a:ext cx="245038" cy="275290"/>
          </a:xfrm>
          <a:custGeom>
            <a:avLst/>
            <a:gdLst>
              <a:gd name="connsiteX0" fmla="*/ 209477 w 380929"/>
              <a:gd name="connsiteY0" fmla="*/ 99510 h 427957"/>
              <a:gd name="connsiteX1" fmla="*/ 214192 w 380929"/>
              <a:gd name="connsiteY1" fmla="*/ 116797 h 427957"/>
              <a:gd name="connsiteX2" fmla="*/ 170520 w 380929"/>
              <a:gd name="connsiteY2" fmla="*/ 192378 h 427957"/>
              <a:gd name="connsiteX3" fmla="*/ 228861 w 380929"/>
              <a:gd name="connsiteY3" fmla="*/ 219572 h 427957"/>
              <a:gd name="connsiteX4" fmla="*/ 235767 w 380929"/>
              <a:gd name="connsiteY4" fmla="*/ 237955 h 427957"/>
              <a:gd name="connsiteX5" fmla="*/ 184950 w 380929"/>
              <a:gd name="connsiteY5" fmla="*/ 325918 h 427957"/>
              <a:gd name="connsiteX6" fmla="*/ 167662 w 380929"/>
              <a:gd name="connsiteY6" fmla="*/ 330537 h 427957"/>
              <a:gd name="connsiteX7" fmla="*/ 162947 w 380929"/>
              <a:gd name="connsiteY7" fmla="*/ 313250 h 427957"/>
              <a:gd name="connsiteX8" fmla="*/ 206788 w 380929"/>
              <a:gd name="connsiteY8" fmla="*/ 237326 h 427957"/>
              <a:gd name="connsiteX9" fmla="*/ 206810 w 380929"/>
              <a:gd name="connsiteY9" fmla="*/ 237336 h 427957"/>
              <a:gd name="connsiteX10" fmla="*/ 206810 w 380929"/>
              <a:gd name="connsiteY10" fmla="*/ 237288 h 427957"/>
              <a:gd name="connsiteX11" fmla="*/ 206788 w 380929"/>
              <a:gd name="connsiteY11" fmla="*/ 237326 h 427957"/>
              <a:gd name="connsiteX12" fmla="*/ 150326 w 380929"/>
              <a:gd name="connsiteY12" fmla="*/ 210999 h 427957"/>
              <a:gd name="connsiteX13" fmla="*/ 141373 w 380929"/>
              <a:gd name="connsiteY13" fmla="*/ 192092 h 427957"/>
              <a:gd name="connsiteX14" fmla="*/ 192189 w 380929"/>
              <a:gd name="connsiteY14" fmla="*/ 104082 h 427957"/>
              <a:gd name="connsiteX15" fmla="*/ 209477 w 380929"/>
              <a:gd name="connsiteY15" fmla="*/ 99510 h 427957"/>
              <a:gd name="connsiteX16" fmla="*/ 184179 w 380929"/>
              <a:gd name="connsiteY16" fmla="*/ 27087 h 427957"/>
              <a:gd name="connsiteX17" fmla="*/ 31808 w 380929"/>
              <a:gd name="connsiteY17" fmla="*/ 114196 h 427957"/>
              <a:gd name="connsiteX18" fmla="*/ 25379 w 380929"/>
              <a:gd name="connsiteY18" fmla="*/ 125197 h 427957"/>
              <a:gd name="connsiteX19" fmla="*/ 25379 w 380929"/>
              <a:gd name="connsiteY19" fmla="*/ 212067 h 427957"/>
              <a:gd name="connsiteX20" fmla="*/ 190465 w 380929"/>
              <a:gd name="connsiteY20" fmla="*/ 402572 h 427957"/>
              <a:gd name="connsiteX21" fmla="*/ 355550 w 380929"/>
              <a:gd name="connsiteY21" fmla="*/ 212067 h 427957"/>
              <a:gd name="connsiteX22" fmla="*/ 355550 w 380929"/>
              <a:gd name="connsiteY22" fmla="*/ 125197 h 427957"/>
              <a:gd name="connsiteX23" fmla="*/ 349122 w 380929"/>
              <a:gd name="connsiteY23" fmla="*/ 114196 h 427957"/>
              <a:gd name="connsiteX24" fmla="*/ 196750 w 380929"/>
              <a:gd name="connsiteY24" fmla="*/ 27087 h 427957"/>
              <a:gd name="connsiteX25" fmla="*/ 184179 w 380929"/>
              <a:gd name="connsiteY25" fmla="*/ 27087 h 427957"/>
              <a:gd name="connsiteX26" fmla="*/ 190465 w 380929"/>
              <a:gd name="connsiteY26" fmla="*/ 0 h 427957"/>
              <a:gd name="connsiteX27" fmla="*/ 209368 w 380929"/>
              <a:gd name="connsiteY27" fmla="*/ 5036 h 427957"/>
              <a:gd name="connsiteX28" fmla="*/ 361740 w 380929"/>
              <a:gd name="connsiteY28" fmla="*/ 92145 h 427957"/>
              <a:gd name="connsiteX29" fmla="*/ 380929 w 380929"/>
              <a:gd name="connsiteY29" fmla="*/ 125197 h 427957"/>
              <a:gd name="connsiteX30" fmla="*/ 380929 w 380929"/>
              <a:gd name="connsiteY30" fmla="*/ 212067 h 427957"/>
              <a:gd name="connsiteX31" fmla="*/ 190465 w 380929"/>
              <a:gd name="connsiteY31" fmla="*/ 427957 h 427957"/>
              <a:gd name="connsiteX32" fmla="*/ 0 w 380929"/>
              <a:gd name="connsiteY32" fmla="*/ 212067 h 427957"/>
              <a:gd name="connsiteX33" fmla="*/ 0 w 380929"/>
              <a:gd name="connsiteY33" fmla="*/ 125197 h 427957"/>
              <a:gd name="connsiteX34" fmla="*/ 19189 w 380929"/>
              <a:gd name="connsiteY34" fmla="*/ 92145 h 427957"/>
              <a:gd name="connsiteX35" fmla="*/ 171561 w 380929"/>
              <a:gd name="connsiteY35" fmla="*/ 5036 h 427957"/>
              <a:gd name="connsiteX36" fmla="*/ 190465 w 380929"/>
              <a:gd name="connsiteY36" fmla="*/ 0 h 427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80929" h="427957">
                <a:moveTo>
                  <a:pt x="209477" y="99510"/>
                </a:moveTo>
                <a:cubicBezTo>
                  <a:pt x="215526" y="103034"/>
                  <a:pt x="217621" y="110749"/>
                  <a:pt x="214192" y="116797"/>
                </a:cubicBezTo>
                <a:lnTo>
                  <a:pt x="170520" y="192378"/>
                </a:lnTo>
                <a:lnTo>
                  <a:pt x="228861" y="219572"/>
                </a:lnTo>
                <a:cubicBezTo>
                  <a:pt x="236481" y="222143"/>
                  <a:pt x="239767" y="231049"/>
                  <a:pt x="235767" y="237955"/>
                </a:cubicBezTo>
                <a:lnTo>
                  <a:pt x="184950" y="325918"/>
                </a:lnTo>
                <a:cubicBezTo>
                  <a:pt x="181426" y="331966"/>
                  <a:pt x="173711" y="334014"/>
                  <a:pt x="167662" y="330537"/>
                </a:cubicBezTo>
                <a:cubicBezTo>
                  <a:pt x="161614" y="327013"/>
                  <a:pt x="159518" y="319298"/>
                  <a:pt x="162947" y="313250"/>
                </a:cubicBezTo>
                <a:lnTo>
                  <a:pt x="206788" y="237326"/>
                </a:lnTo>
                <a:lnTo>
                  <a:pt x="206810" y="237336"/>
                </a:lnTo>
                <a:lnTo>
                  <a:pt x="206810" y="237288"/>
                </a:lnTo>
                <a:lnTo>
                  <a:pt x="206788" y="237326"/>
                </a:lnTo>
                <a:lnTo>
                  <a:pt x="150326" y="210999"/>
                </a:lnTo>
                <a:cubicBezTo>
                  <a:pt x="141563" y="209570"/>
                  <a:pt x="136896" y="199760"/>
                  <a:pt x="141373" y="192092"/>
                </a:cubicBezTo>
                <a:lnTo>
                  <a:pt x="192189" y="104082"/>
                </a:lnTo>
                <a:cubicBezTo>
                  <a:pt x="195714" y="98081"/>
                  <a:pt x="203429" y="96033"/>
                  <a:pt x="209477" y="99510"/>
                </a:cubicBezTo>
                <a:close/>
                <a:moveTo>
                  <a:pt x="184179" y="27087"/>
                </a:moveTo>
                <a:lnTo>
                  <a:pt x="31808" y="114196"/>
                </a:lnTo>
                <a:cubicBezTo>
                  <a:pt x="27855" y="116434"/>
                  <a:pt x="25379" y="120625"/>
                  <a:pt x="25379" y="125197"/>
                </a:cubicBezTo>
                <a:lnTo>
                  <a:pt x="25379" y="212067"/>
                </a:lnTo>
                <a:cubicBezTo>
                  <a:pt x="25379" y="312178"/>
                  <a:pt x="100708" y="402572"/>
                  <a:pt x="190465" y="402572"/>
                </a:cubicBezTo>
                <a:cubicBezTo>
                  <a:pt x="280221" y="402572"/>
                  <a:pt x="355550" y="312178"/>
                  <a:pt x="355550" y="212067"/>
                </a:cubicBezTo>
                <a:lnTo>
                  <a:pt x="355550" y="125197"/>
                </a:lnTo>
                <a:cubicBezTo>
                  <a:pt x="355550" y="120625"/>
                  <a:pt x="353074" y="116434"/>
                  <a:pt x="349122" y="114196"/>
                </a:cubicBezTo>
                <a:lnTo>
                  <a:pt x="196750" y="27087"/>
                </a:lnTo>
                <a:cubicBezTo>
                  <a:pt x="192845" y="24849"/>
                  <a:pt x="188084" y="24849"/>
                  <a:pt x="184179" y="27087"/>
                </a:cubicBezTo>
                <a:close/>
                <a:moveTo>
                  <a:pt x="190465" y="0"/>
                </a:moveTo>
                <a:cubicBezTo>
                  <a:pt x="196988" y="0"/>
                  <a:pt x="203511" y="1679"/>
                  <a:pt x="209368" y="5036"/>
                </a:cubicBezTo>
                <a:lnTo>
                  <a:pt x="361740" y="92145"/>
                </a:lnTo>
                <a:cubicBezTo>
                  <a:pt x="373596" y="98908"/>
                  <a:pt x="380929" y="111528"/>
                  <a:pt x="380929" y="125197"/>
                </a:cubicBezTo>
                <a:lnTo>
                  <a:pt x="380929" y="212067"/>
                </a:lnTo>
                <a:cubicBezTo>
                  <a:pt x="380929" y="325323"/>
                  <a:pt x="295411" y="427957"/>
                  <a:pt x="190465" y="427957"/>
                </a:cubicBezTo>
                <a:cubicBezTo>
                  <a:pt x="85518" y="427957"/>
                  <a:pt x="0" y="325323"/>
                  <a:pt x="0" y="212067"/>
                </a:cubicBezTo>
                <a:lnTo>
                  <a:pt x="0" y="125197"/>
                </a:lnTo>
                <a:cubicBezTo>
                  <a:pt x="0" y="111528"/>
                  <a:pt x="7333" y="98908"/>
                  <a:pt x="19189" y="92145"/>
                </a:cubicBezTo>
                <a:lnTo>
                  <a:pt x="171561" y="5036"/>
                </a:lnTo>
                <a:cubicBezTo>
                  <a:pt x="177418" y="1679"/>
                  <a:pt x="183941" y="0"/>
                  <a:pt x="1904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cxnSp>
        <p:nvCxnSpPr>
          <p:cNvPr id="33" name="PA- 6"/>
          <p:cNvCxnSpPr/>
          <p:nvPr>
            <p:custDataLst>
              <p:tags r:id="rId17"/>
            </p:custDataLst>
          </p:nvPr>
        </p:nvCxnSpPr>
        <p:spPr>
          <a:xfrm>
            <a:off x="839416" y="4356011"/>
            <a:ext cx="1402516" cy="0"/>
          </a:xfrm>
          <a:prstGeom prst="line">
            <a:avLst/>
          </a:prstGeom>
          <a:ln w="25400" cap="rnd">
            <a:solidFill>
              <a:srgbClr val="596A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任意多边形: 形状 12"/>
          <p:cNvSpPr/>
          <p:nvPr/>
        </p:nvSpPr>
        <p:spPr>
          <a:xfrm>
            <a:off x="6186554" y="2661571"/>
            <a:ext cx="4752527" cy="883885"/>
          </a:xfrm>
          <a:custGeom>
            <a:avLst/>
            <a:gdLst>
              <a:gd name="connsiteX0" fmla="*/ 0 w 6696744"/>
              <a:gd name="connsiteY0" fmla="*/ 0 h 1224136"/>
              <a:gd name="connsiteX1" fmla="*/ 6492717 w 6696744"/>
              <a:gd name="connsiteY1" fmla="*/ 0 h 1224136"/>
              <a:gd name="connsiteX2" fmla="*/ 6696744 w 6696744"/>
              <a:gd name="connsiteY2" fmla="*/ 204027 h 1224136"/>
              <a:gd name="connsiteX3" fmla="*/ 6696744 w 6696744"/>
              <a:gd name="connsiteY3" fmla="*/ 1020109 h 1224136"/>
              <a:gd name="connsiteX4" fmla="*/ 6492717 w 6696744"/>
              <a:gd name="connsiteY4" fmla="*/ 1224136 h 1224136"/>
              <a:gd name="connsiteX5" fmla="*/ 0 w 6696744"/>
              <a:gd name="connsiteY5" fmla="*/ 1224136 h 1224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696744" h="1224136">
                <a:moveTo>
                  <a:pt x="0" y="0"/>
                </a:moveTo>
                <a:lnTo>
                  <a:pt x="6492717" y="0"/>
                </a:lnTo>
                <a:cubicBezTo>
                  <a:pt x="6605398" y="0"/>
                  <a:pt x="6696744" y="91346"/>
                  <a:pt x="6696744" y="204027"/>
                </a:cubicBezTo>
                <a:lnTo>
                  <a:pt x="6696744" y="1020109"/>
                </a:lnTo>
                <a:cubicBezTo>
                  <a:pt x="6696744" y="1132790"/>
                  <a:pt x="6605398" y="1224136"/>
                  <a:pt x="6492717" y="1224136"/>
                </a:cubicBezTo>
                <a:lnTo>
                  <a:pt x="0" y="1224136"/>
                </a:lnTo>
                <a:close/>
              </a:path>
            </a:pathLst>
          </a:custGeom>
          <a:solidFill>
            <a:srgbClr val="3C4EBA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cxnSp>
        <p:nvCxnSpPr>
          <p:cNvPr id="19" name="直接连接符 18"/>
          <p:cNvCxnSpPr/>
          <p:nvPr/>
        </p:nvCxnSpPr>
        <p:spPr>
          <a:xfrm>
            <a:off x="6186554" y="2661571"/>
            <a:ext cx="0" cy="883885"/>
          </a:xfrm>
          <a:prstGeom prst="line">
            <a:avLst/>
          </a:prstGeom>
          <a:ln w="63500">
            <a:solidFill>
              <a:srgbClr val="3C4EB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PA- 14"/>
          <p:cNvSpPr txBox="1"/>
          <p:nvPr>
            <p:custDataLst>
              <p:tags r:id="rId18"/>
            </p:custDataLst>
          </p:nvPr>
        </p:nvSpPr>
        <p:spPr>
          <a:xfrm>
            <a:off x="5684696" y="2564904"/>
            <a:ext cx="395457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執行計畫</a:t>
            </a:r>
            <a:endParaRPr lang="zh-CN" altLang="en-US" sz="1600" dirty="0">
              <a:solidFill>
                <a:srgbClr val="3C4EBA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36" name="PA- 15"/>
          <p:cNvSpPr txBox="1"/>
          <p:nvPr>
            <p:custDataLst>
              <p:tags r:id="rId19"/>
            </p:custDataLst>
          </p:nvPr>
        </p:nvSpPr>
        <p:spPr>
          <a:xfrm>
            <a:off x="6409671" y="2780348"/>
            <a:ext cx="3456384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讓你的輸出觀點更加犀利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設計讓你的輸出觀點更加犀利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39" name="PA- 14"/>
          <p:cNvSpPr txBox="1"/>
          <p:nvPr>
            <p:custDataLst>
              <p:tags r:id="rId20"/>
            </p:custDataLst>
          </p:nvPr>
        </p:nvSpPr>
        <p:spPr>
          <a:xfrm>
            <a:off x="11217853" y="2778879"/>
            <a:ext cx="430611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√</a:t>
            </a:r>
            <a:endParaRPr lang="zh-CN" altLang="en-US" sz="3200" dirty="0">
              <a:solidFill>
                <a:srgbClr val="3C4EBA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14" name="任意多边形: 形状 13"/>
          <p:cNvSpPr/>
          <p:nvPr/>
        </p:nvSpPr>
        <p:spPr>
          <a:xfrm>
            <a:off x="6186554" y="4223512"/>
            <a:ext cx="4752527" cy="883885"/>
          </a:xfrm>
          <a:custGeom>
            <a:avLst/>
            <a:gdLst>
              <a:gd name="connsiteX0" fmla="*/ 0 w 6696744"/>
              <a:gd name="connsiteY0" fmla="*/ 0 h 1224136"/>
              <a:gd name="connsiteX1" fmla="*/ 6492717 w 6696744"/>
              <a:gd name="connsiteY1" fmla="*/ 0 h 1224136"/>
              <a:gd name="connsiteX2" fmla="*/ 6696744 w 6696744"/>
              <a:gd name="connsiteY2" fmla="*/ 204027 h 1224136"/>
              <a:gd name="connsiteX3" fmla="*/ 6696744 w 6696744"/>
              <a:gd name="connsiteY3" fmla="*/ 1020109 h 1224136"/>
              <a:gd name="connsiteX4" fmla="*/ 6492717 w 6696744"/>
              <a:gd name="connsiteY4" fmla="*/ 1224136 h 1224136"/>
              <a:gd name="connsiteX5" fmla="*/ 0 w 6696744"/>
              <a:gd name="connsiteY5" fmla="*/ 1224136 h 1224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696744" h="1224136">
                <a:moveTo>
                  <a:pt x="0" y="0"/>
                </a:moveTo>
                <a:lnTo>
                  <a:pt x="6492717" y="0"/>
                </a:lnTo>
                <a:cubicBezTo>
                  <a:pt x="6605398" y="0"/>
                  <a:pt x="6696744" y="91346"/>
                  <a:pt x="6696744" y="204027"/>
                </a:cubicBezTo>
                <a:lnTo>
                  <a:pt x="6696744" y="1020109"/>
                </a:lnTo>
                <a:cubicBezTo>
                  <a:pt x="6696744" y="1132790"/>
                  <a:pt x="6605398" y="1224136"/>
                  <a:pt x="6492717" y="1224136"/>
                </a:cubicBezTo>
                <a:lnTo>
                  <a:pt x="0" y="1224136"/>
                </a:lnTo>
                <a:close/>
              </a:path>
            </a:pathLst>
          </a:custGeom>
          <a:solidFill>
            <a:srgbClr val="FD4839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cxnSp>
        <p:nvCxnSpPr>
          <p:cNvPr id="20" name="直接连接符 19"/>
          <p:cNvCxnSpPr/>
          <p:nvPr/>
        </p:nvCxnSpPr>
        <p:spPr>
          <a:xfrm>
            <a:off x="6186554" y="4223512"/>
            <a:ext cx="0" cy="883885"/>
          </a:xfrm>
          <a:prstGeom prst="line">
            <a:avLst/>
          </a:prstGeom>
          <a:ln w="63500">
            <a:solidFill>
              <a:srgbClr val="FD48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A- 14"/>
          <p:cNvSpPr txBox="1"/>
          <p:nvPr>
            <p:custDataLst>
              <p:tags r:id="rId21"/>
            </p:custDataLst>
          </p:nvPr>
        </p:nvSpPr>
        <p:spPr>
          <a:xfrm>
            <a:off x="5684696" y="4126845"/>
            <a:ext cx="395457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執行計畫</a:t>
            </a:r>
            <a:endParaRPr lang="zh-CN" altLang="en-US" sz="1600" dirty="0">
              <a:solidFill>
                <a:srgbClr val="3C4EBA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38" name="PA- 15"/>
          <p:cNvSpPr txBox="1"/>
          <p:nvPr>
            <p:custDataLst>
              <p:tags r:id="rId22"/>
            </p:custDataLst>
          </p:nvPr>
        </p:nvSpPr>
        <p:spPr>
          <a:xfrm>
            <a:off x="6409671" y="4342289"/>
            <a:ext cx="3456384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讓你的輸出觀點更加犀利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設計讓你的輸出觀點更加犀利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40" name="PA- 14"/>
          <p:cNvSpPr txBox="1"/>
          <p:nvPr>
            <p:custDataLst>
              <p:tags r:id="rId23"/>
            </p:custDataLst>
          </p:nvPr>
        </p:nvSpPr>
        <p:spPr>
          <a:xfrm>
            <a:off x="11208568" y="4400627"/>
            <a:ext cx="430611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solidFill>
                  <a:srgbClr val="FD4839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×</a:t>
            </a:r>
            <a:endParaRPr lang="zh-CN" altLang="en-US" sz="3200" dirty="0">
              <a:solidFill>
                <a:srgbClr val="FD4839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pic>
        <p:nvPicPr>
          <p:cNvPr id="41" name="PA- 66" descr="卡通人物&#10;&#10;中度可信度描述已自动生成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55866" y="4330928"/>
            <a:ext cx="2879988" cy="2879988"/>
          </a:xfrm>
          <a:prstGeom prst="rect">
            <a:avLst/>
          </a:prstGeom>
          <a:effectLst>
            <a:outerShdw blurRad="304800" dist="38100" dir="8100000" algn="tr" rotWithShape="0">
              <a:srgbClr val="3C4EBA">
                <a:alpha val="20000"/>
              </a:srgbClr>
            </a:outerShdw>
          </a:effectLst>
        </p:spPr>
      </p:pic>
      <p:sp>
        <p:nvSpPr>
          <p:cNvPr id="45" name="PA- 14"/>
          <p:cNvSpPr txBox="1"/>
          <p:nvPr>
            <p:custDataLst>
              <p:tags r:id="rId26"/>
            </p:custDataLst>
          </p:nvPr>
        </p:nvSpPr>
        <p:spPr>
          <a:xfrm>
            <a:off x="767408" y="1315863"/>
            <a:ext cx="331236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簡約商務風演示文稿</a:t>
            </a:r>
            <a:endParaRPr lang="zh-CN" altLang="en-US" sz="2400" dirty="0">
              <a:solidFill>
                <a:srgbClr val="3C4EBA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37" name="PA-notification_238895"/>
          <p:cNvSpPr/>
          <p:nvPr>
            <p:custDataLst>
              <p:tags r:id="rId27"/>
            </p:custDataLst>
          </p:nvPr>
        </p:nvSpPr>
        <p:spPr>
          <a:xfrm>
            <a:off x="10565469" y="1412776"/>
            <a:ext cx="230395" cy="333349"/>
          </a:xfrm>
          <a:custGeom>
            <a:avLst/>
            <a:gdLst>
              <a:gd name="connsiteX0" fmla="*/ 209617 w 419337"/>
              <a:gd name="connsiteY0" fmla="*/ 525873 h 606722"/>
              <a:gd name="connsiteX1" fmla="*/ 191373 w 419337"/>
              <a:gd name="connsiteY1" fmla="*/ 544086 h 606722"/>
              <a:gd name="connsiteX2" fmla="*/ 209617 w 419337"/>
              <a:gd name="connsiteY2" fmla="*/ 562299 h 606722"/>
              <a:gd name="connsiteX3" fmla="*/ 227861 w 419337"/>
              <a:gd name="connsiteY3" fmla="*/ 544086 h 606722"/>
              <a:gd name="connsiteX4" fmla="*/ 209617 w 419337"/>
              <a:gd name="connsiteY4" fmla="*/ 525873 h 606722"/>
              <a:gd name="connsiteX5" fmla="*/ 209617 w 419337"/>
              <a:gd name="connsiteY5" fmla="*/ 481539 h 606722"/>
              <a:gd name="connsiteX6" fmla="*/ 272359 w 419337"/>
              <a:gd name="connsiteY6" fmla="*/ 544086 h 606722"/>
              <a:gd name="connsiteX7" fmla="*/ 209617 w 419337"/>
              <a:gd name="connsiteY7" fmla="*/ 606722 h 606722"/>
              <a:gd name="connsiteX8" fmla="*/ 146964 w 419337"/>
              <a:gd name="connsiteY8" fmla="*/ 544086 h 606722"/>
              <a:gd name="connsiteX9" fmla="*/ 209617 w 419337"/>
              <a:gd name="connsiteY9" fmla="*/ 481539 h 606722"/>
              <a:gd name="connsiteX10" fmla="*/ 209617 w 419337"/>
              <a:gd name="connsiteY10" fmla="*/ 98557 h 606722"/>
              <a:gd name="connsiteX11" fmla="*/ 102457 w 419337"/>
              <a:gd name="connsiteY11" fmla="*/ 205646 h 606722"/>
              <a:gd name="connsiteX12" fmla="*/ 102457 w 419337"/>
              <a:gd name="connsiteY12" fmla="*/ 361435 h 606722"/>
              <a:gd name="connsiteX13" fmla="*/ 98363 w 419337"/>
              <a:gd name="connsiteY13" fmla="*/ 374321 h 606722"/>
              <a:gd name="connsiteX14" fmla="*/ 65165 w 419337"/>
              <a:gd name="connsiteY14" fmla="*/ 421245 h 606722"/>
              <a:gd name="connsiteX15" fmla="*/ 354158 w 419337"/>
              <a:gd name="connsiteY15" fmla="*/ 421245 h 606722"/>
              <a:gd name="connsiteX16" fmla="*/ 320960 w 419337"/>
              <a:gd name="connsiteY16" fmla="*/ 374321 h 606722"/>
              <a:gd name="connsiteX17" fmla="*/ 316866 w 419337"/>
              <a:gd name="connsiteY17" fmla="*/ 361435 h 606722"/>
              <a:gd name="connsiteX18" fmla="*/ 316866 w 419337"/>
              <a:gd name="connsiteY18" fmla="*/ 205646 h 606722"/>
              <a:gd name="connsiteX19" fmla="*/ 209617 w 419337"/>
              <a:gd name="connsiteY19" fmla="*/ 98557 h 606722"/>
              <a:gd name="connsiteX20" fmla="*/ 209617 w 419337"/>
              <a:gd name="connsiteY20" fmla="*/ 0 h 606722"/>
              <a:gd name="connsiteX21" fmla="*/ 231868 w 419337"/>
              <a:gd name="connsiteY21" fmla="*/ 22218 h 606722"/>
              <a:gd name="connsiteX22" fmla="*/ 231868 w 419337"/>
              <a:gd name="connsiteY22" fmla="*/ 55810 h 606722"/>
              <a:gd name="connsiteX23" fmla="*/ 361278 w 419337"/>
              <a:gd name="connsiteY23" fmla="*/ 205646 h 606722"/>
              <a:gd name="connsiteX24" fmla="*/ 361278 w 419337"/>
              <a:gd name="connsiteY24" fmla="*/ 354414 h 606722"/>
              <a:gd name="connsiteX25" fmla="*/ 415214 w 419337"/>
              <a:gd name="connsiteY25" fmla="*/ 430576 h 606722"/>
              <a:gd name="connsiteX26" fmla="*/ 397057 w 419337"/>
              <a:gd name="connsiteY26" fmla="*/ 465591 h 606722"/>
              <a:gd name="connsiteX27" fmla="*/ 22266 w 419337"/>
              <a:gd name="connsiteY27" fmla="*/ 465591 h 606722"/>
              <a:gd name="connsiteX28" fmla="*/ 4109 w 419337"/>
              <a:gd name="connsiteY28" fmla="*/ 430576 h 606722"/>
              <a:gd name="connsiteX29" fmla="*/ 57956 w 419337"/>
              <a:gd name="connsiteY29" fmla="*/ 354414 h 606722"/>
              <a:gd name="connsiteX30" fmla="*/ 57956 w 419337"/>
              <a:gd name="connsiteY30" fmla="*/ 205646 h 606722"/>
              <a:gd name="connsiteX31" fmla="*/ 187455 w 419337"/>
              <a:gd name="connsiteY31" fmla="*/ 55810 h 606722"/>
              <a:gd name="connsiteX32" fmla="*/ 187455 w 419337"/>
              <a:gd name="connsiteY32" fmla="*/ 22218 h 606722"/>
              <a:gd name="connsiteX33" fmla="*/ 209617 w 419337"/>
              <a:gd name="connsiteY33" fmla="*/ 0 h 606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19337" h="606722">
                <a:moveTo>
                  <a:pt x="209617" y="525873"/>
                </a:moveTo>
                <a:cubicBezTo>
                  <a:pt x="199561" y="525873"/>
                  <a:pt x="191373" y="534047"/>
                  <a:pt x="191373" y="544086"/>
                </a:cubicBezTo>
                <a:cubicBezTo>
                  <a:pt x="191373" y="554126"/>
                  <a:pt x="199561" y="562299"/>
                  <a:pt x="209617" y="562299"/>
                </a:cubicBezTo>
                <a:cubicBezTo>
                  <a:pt x="219674" y="562299"/>
                  <a:pt x="227861" y="554126"/>
                  <a:pt x="227861" y="544086"/>
                </a:cubicBezTo>
                <a:cubicBezTo>
                  <a:pt x="227861" y="534047"/>
                  <a:pt x="219674" y="525873"/>
                  <a:pt x="209617" y="525873"/>
                </a:cubicBezTo>
                <a:close/>
                <a:moveTo>
                  <a:pt x="209617" y="481539"/>
                </a:moveTo>
                <a:cubicBezTo>
                  <a:pt x="244236" y="481539"/>
                  <a:pt x="272359" y="509614"/>
                  <a:pt x="272359" y="544086"/>
                </a:cubicBezTo>
                <a:cubicBezTo>
                  <a:pt x="272359" y="578647"/>
                  <a:pt x="244236" y="606722"/>
                  <a:pt x="209617" y="606722"/>
                </a:cubicBezTo>
                <a:cubicBezTo>
                  <a:pt x="175087" y="606722"/>
                  <a:pt x="146964" y="578647"/>
                  <a:pt x="146964" y="544086"/>
                </a:cubicBezTo>
                <a:cubicBezTo>
                  <a:pt x="146964" y="509614"/>
                  <a:pt x="175087" y="481539"/>
                  <a:pt x="209617" y="481539"/>
                </a:cubicBezTo>
                <a:close/>
                <a:moveTo>
                  <a:pt x="209617" y="98557"/>
                </a:moveTo>
                <a:cubicBezTo>
                  <a:pt x="150519" y="98557"/>
                  <a:pt x="102457" y="146547"/>
                  <a:pt x="102457" y="205646"/>
                </a:cubicBezTo>
                <a:lnTo>
                  <a:pt x="102457" y="361435"/>
                </a:lnTo>
                <a:cubicBezTo>
                  <a:pt x="102457" y="366056"/>
                  <a:pt x="101033" y="370500"/>
                  <a:pt x="98363" y="374321"/>
                </a:cubicBezTo>
                <a:lnTo>
                  <a:pt x="65165" y="421245"/>
                </a:lnTo>
                <a:lnTo>
                  <a:pt x="354158" y="421245"/>
                </a:lnTo>
                <a:lnTo>
                  <a:pt x="320960" y="374321"/>
                </a:lnTo>
                <a:cubicBezTo>
                  <a:pt x="318290" y="370500"/>
                  <a:pt x="316866" y="366056"/>
                  <a:pt x="316866" y="361435"/>
                </a:cubicBezTo>
                <a:lnTo>
                  <a:pt x="316866" y="205646"/>
                </a:lnTo>
                <a:cubicBezTo>
                  <a:pt x="316866" y="146547"/>
                  <a:pt x="268715" y="98557"/>
                  <a:pt x="209617" y="98557"/>
                </a:cubicBezTo>
                <a:close/>
                <a:moveTo>
                  <a:pt x="209617" y="0"/>
                </a:moveTo>
                <a:cubicBezTo>
                  <a:pt x="221899" y="0"/>
                  <a:pt x="231868" y="9953"/>
                  <a:pt x="231868" y="22218"/>
                </a:cubicBezTo>
                <a:lnTo>
                  <a:pt x="231868" y="55810"/>
                </a:lnTo>
                <a:cubicBezTo>
                  <a:pt x="305028" y="66564"/>
                  <a:pt x="361278" y="129662"/>
                  <a:pt x="361278" y="205646"/>
                </a:cubicBezTo>
                <a:lnTo>
                  <a:pt x="361278" y="354414"/>
                </a:lnTo>
                <a:lnTo>
                  <a:pt x="415214" y="430576"/>
                </a:lnTo>
                <a:cubicBezTo>
                  <a:pt x="425627" y="445240"/>
                  <a:pt x="415125" y="465591"/>
                  <a:pt x="397057" y="465591"/>
                </a:cubicBezTo>
                <a:lnTo>
                  <a:pt x="22266" y="465591"/>
                </a:lnTo>
                <a:cubicBezTo>
                  <a:pt x="4287" y="465591"/>
                  <a:pt x="-6304" y="445329"/>
                  <a:pt x="4109" y="430576"/>
                </a:cubicBezTo>
                <a:lnTo>
                  <a:pt x="57956" y="354414"/>
                </a:lnTo>
                <a:lnTo>
                  <a:pt x="57956" y="205646"/>
                </a:lnTo>
                <a:cubicBezTo>
                  <a:pt x="57956" y="129662"/>
                  <a:pt x="114295" y="66564"/>
                  <a:pt x="187455" y="55810"/>
                </a:cubicBezTo>
                <a:lnTo>
                  <a:pt x="187455" y="22218"/>
                </a:lnTo>
                <a:cubicBezTo>
                  <a:pt x="187455" y="9953"/>
                  <a:pt x="197335" y="0"/>
                  <a:pt x="209617" y="0"/>
                </a:cubicBezTo>
                <a:close/>
              </a:path>
            </a:pathLst>
          </a:custGeom>
          <a:solidFill>
            <a:srgbClr val="D6DE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PA- 25"/>
          <p:cNvSpPr/>
          <p:nvPr>
            <p:custDataLst>
              <p:tags r:id="rId28"/>
            </p:custDataLst>
          </p:nvPr>
        </p:nvSpPr>
        <p:spPr>
          <a:xfrm>
            <a:off x="11262861" y="1434754"/>
            <a:ext cx="161731" cy="289392"/>
          </a:xfrm>
          <a:custGeom>
            <a:avLst/>
            <a:gdLst>
              <a:gd name="connsiteX0" fmla="*/ 0 w 358140"/>
              <a:gd name="connsiteY0" fmla="*/ 0 h 640835"/>
              <a:gd name="connsiteX1" fmla="*/ 358140 w 358140"/>
              <a:gd name="connsiteY1" fmla="*/ 0 h 640835"/>
              <a:gd name="connsiteX2" fmla="*/ 358140 w 358140"/>
              <a:gd name="connsiteY2" fmla="*/ 637803 h 640835"/>
              <a:gd name="connsiteX3" fmla="*/ 186692 w 358140"/>
              <a:gd name="connsiteY3" fmla="*/ 510662 h 640835"/>
              <a:gd name="connsiteX4" fmla="*/ 0 w 358140"/>
              <a:gd name="connsiteY4" fmla="*/ 640835 h 640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8140" h="640835">
                <a:moveTo>
                  <a:pt x="0" y="0"/>
                </a:moveTo>
                <a:lnTo>
                  <a:pt x="358140" y="0"/>
                </a:lnTo>
                <a:lnTo>
                  <a:pt x="358140" y="637803"/>
                </a:lnTo>
                <a:lnTo>
                  <a:pt x="186692" y="510662"/>
                </a:lnTo>
                <a:lnTo>
                  <a:pt x="0" y="640835"/>
                </a:lnTo>
                <a:close/>
              </a:path>
            </a:pathLst>
          </a:custGeom>
          <a:solidFill>
            <a:srgbClr val="FD48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43" name="PA- 34"/>
          <p:cNvGrpSpPr/>
          <p:nvPr>
            <p:custDataLst>
              <p:tags r:id="rId29"/>
            </p:custDataLst>
          </p:nvPr>
        </p:nvGrpSpPr>
        <p:grpSpPr>
          <a:xfrm>
            <a:off x="323602" y="6407715"/>
            <a:ext cx="443806" cy="189806"/>
            <a:chOff x="11073161" y="401444"/>
            <a:chExt cx="443806" cy="189806"/>
          </a:xfrm>
        </p:grpSpPr>
        <p:sp>
          <p:nvSpPr>
            <p:cNvPr id="44" name="PA- 32"/>
            <p:cNvSpPr/>
            <p:nvPr>
              <p:custDataLst>
                <p:tags r:id="rId30"/>
              </p:custDataLst>
            </p:nvPr>
          </p:nvSpPr>
          <p:spPr>
            <a:xfrm>
              <a:off x="11073161" y="401444"/>
              <a:ext cx="189806" cy="189806"/>
            </a:xfrm>
            <a:prstGeom prst="ellipse">
              <a:avLst/>
            </a:prstGeom>
            <a:solidFill>
              <a:srgbClr val="3C4E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7" name="PA- 33"/>
            <p:cNvSpPr/>
            <p:nvPr>
              <p:custDataLst>
                <p:tags r:id="rId31"/>
              </p:custDataLst>
            </p:nvPr>
          </p:nvSpPr>
          <p:spPr>
            <a:xfrm>
              <a:off x="11327161" y="401444"/>
              <a:ext cx="189806" cy="189806"/>
            </a:xfrm>
            <a:prstGeom prst="ellipse">
              <a:avLst/>
            </a:prstGeom>
            <a:solidFill>
              <a:srgbClr val="FD48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2192"/>
            <a:ext cx="12192000" cy="6833615"/>
          </a:xfrm>
          <a:prstGeom prst="rect">
            <a:avLst/>
          </a:prstGeom>
        </p:spPr>
      </p:pic>
      <p:sp>
        <p:nvSpPr>
          <p:cNvPr id="5" name="PA- 3"/>
          <p:cNvSpPr/>
          <p:nvPr>
            <p:custDataLst>
              <p:tags r:id="rId2"/>
            </p:custDataLst>
          </p:nvPr>
        </p:nvSpPr>
        <p:spPr>
          <a:xfrm flipV="1">
            <a:off x="0" y="0"/>
            <a:ext cx="12192000" cy="887158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bg1">
              <a:alpha val="33000"/>
            </a:schemeClr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" name="PA- 3"/>
          <p:cNvSpPr/>
          <p:nvPr>
            <p:custDataLst>
              <p:tags r:id="rId3"/>
            </p:custDataLst>
          </p:nvPr>
        </p:nvSpPr>
        <p:spPr>
          <a:xfrm flipV="1">
            <a:off x="59668" y="0"/>
            <a:ext cx="12072664" cy="764704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bg1"/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504406" y="251937"/>
            <a:ext cx="328733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請在此輸入標題</a:t>
            </a:r>
            <a:endParaRPr lang="zh-CN" altLang="en-US" sz="3200" dirty="0">
              <a:solidFill>
                <a:srgbClr val="3C4EBA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8" name="PA- 3"/>
          <p:cNvSpPr/>
          <p:nvPr>
            <p:custDataLst>
              <p:tags r:id="rId4"/>
            </p:custDataLst>
          </p:nvPr>
        </p:nvSpPr>
        <p:spPr>
          <a:xfrm>
            <a:off x="10704698" y="181320"/>
            <a:ext cx="1009566" cy="583384"/>
          </a:xfrm>
          <a:prstGeom prst="roundRect">
            <a:avLst>
              <a:gd name="adj" fmla="val 16426"/>
            </a:avLst>
          </a:prstGeom>
          <a:solidFill>
            <a:srgbClr val="596AC9"/>
          </a:solidFill>
          <a:ln>
            <a:noFill/>
          </a:ln>
          <a:effectLst>
            <a:outerShdw blurRad="304800" dist="101600" dir="2700000" algn="t" rotWithShape="0">
              <a:srgbClr val="3C4EBA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7" name="PA- 3" hidden="1"/>
          <p:cNvSpPr/>
          <p:nvPr>
            <p:custDataLst>
              <p:tags r:id="rId5"/>
            </p:custDataLst>
          </p:nvPr>
        </p:nvSpPr>
        <p:spPr>
          <a:xfrm>
            <a:off x="0" y="1700807"/>
            <a:ext cx="12192000" cy="3888433"/>
          </a:xfrm>
          <a:prstGeom prst="roundRect">
            <a:avLst>
              <a:gd name="adj" fmla="val 4232"/>
            </a:avLst>
          </a:prstGeom>
          <a:solidFill>
            <a:schemeClr val="bg1">
              <a:alpha val="33000"/>
            </a:schemeClr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" name="PA- 27"/>
          <p:cNvSpPr txBox="1"/>
          <p:nvPr>
            <p:custDataLst>
              <p:tags r:id="rId6"/>
            </p:custDataLst>
          </p:nvPr>
        </p:nvSpPr>
        <p:spPr>
          <a:xfrm>
            <a:off x="10858189" y="225872"/>
            <a:ext cx="7025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chemeClr val="bg1"/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YOUR LOGO</a:t>
            </a:r>
            <a:endParaRPr lang="zh-CN" altLang="en-US" sz="1200" dirty="0">
              <a:solidFill>
                <a:schemeClr val="bg1"/>
              </a:solidFill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2891643" y="3849177"/>
            <a:ext cx="6408712" cy="6408712"/>
            <a:chOff x="2891644" y="3640818"/>
            <a:chExt cx="6408712" cy="6408712"/>
          </a:xfrm>
        </p:grpSpPr>
        <p:sp>
          <p:nvSpPr>
            <p:cNvPr id="3" name="椭圆 2"/>
            <p:cNvSpPr/>
            <p:nvPr/>
          </p:nvSpPr>
          <p:spPr>
            <a:xfrm>
              <a:off x="2891644" y="3640818"/>
              <a:ext cx="6408712" cy="6408712"/>
            </a:xfrm>
            <a:prstGeom prst="ellipse">
              <a:avLst/>
            </a:prstGeom>
            <a:solidFill>
              <a:schemeClr val="bg1">
                <a:alpha val="33000"/>
              </a:schemeClr>
            </a:solidFill>
            <a:ln w="254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" name="椭圆 49"/>
            <p:cNvSpPr/>
            <p:nvPr/>
          </p:nvSpPr>
          <p:spPr>
            <a:xfrm>
              <a:off x="2961712" y="3710886"/>
              <a:ext cx="6268576" cy="626857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1" name="椭圆 50"/>
          <p:cNvSpPr/>
          <p:nvPr/>
        </p:nvSpPr>
        <p:spPr>
          <a:xfrm>
            <a:off x="2501201" y="3458735"/>
            <a:ext cx="7189597" cy="7189597"/>
          </a:xfrm>
          <a:prstGeom prst="ellipse">
            <a:avLst/>
          </a:prstGeom>
          <a:noFill/>
          <a:ln>
            <a:solidFill>
              <a:schemeClr val="bg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椭圆 51"/>
          <p:cNvSpPr/>
          <p:nvPr/>
        </p:nvSpPr>
        <p:spPr>
          <a:xfrm>
            <a:off x="2841631" y="5373216"/>
            <a:ext cx="100024" cy="100024"/>
          </a:xfrm>
          <a:prstGeom prst="ellipse">
            <a:avLst/>
          </a:prstGeom>
          <a:solidFill>
            <a:schemeClr val="bg1"/>
          </a:solidFill>
          <a:ln w="63500">
            <a:solidFill>
              <a:srgbClr val="3C4EB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椭圆 52"/>
          <p:cNvSpPr/>
          <p:nvPr/>
        </p:nvSpPr>
        <p:spPr>
          <a:xfrm>
            <a:off x="4079776" y="4005064"/>
            <a:ext cx="100024" cy="100024"/>
          </a:xfrm>
          <a:prstGeom prst="ellipse">
            <a:avLst/>
          </a:prstGeom>
          <a:solidFill>
            <a:schemeClr val="bg1"/>
          </a:solidFill>
          <a:ln w="63500">
            <a:solidFill>
              <a:srgbClr val="3C4EB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椭圆 53"/>
          <p:cNvSpPr/>
          <p:nvPr/>
        </p:nvSpPr>
        <p:spPr>
          <a:xfrm>
            <a:off x="6045988" y="3408722"/>
            <a:ext cx="100024" cy="100024"/>
          </a:xfrm>
          <a:prstGeom prst="ellipse">
            <a:avLst/>
          </a:prstGeom>
          <a:solidFill>
            <a:schemeClr val="bg1"/>
          </a:solidFill>
          <a:ln w="63500">
            <a:solidFill>
              <a:srgbClr val="3C4EB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椭圆 54"/>
          <p:cNvSpPr/>
          <p:nvPr/>
        </p:nvSpPr>
        <p:spPr>
          <a:xfrm>
            <a:off x="8040216" y="4005064"/>
            <a:ext cx="100024" cy="100024"/>
          </a:xfrm>
          <a:prstGeom prst="ellipse">
            <a:avLst/>
          </a:prstGeom>
          <a:solidFill>
            <a:schemeClr val="bg1"/>
          </a:solidFill>
          <a:ln w="63500">
            <a:solidFill>
              <a:srgbClr val="3C4EB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椭圆 55"/>
          <p:cNvSpPr/>
          <p:nvPr/>
        </p:nvSpPr>
        <p:spPr>
          <a:xfrm>
            <a:off x="9250343" y="5373216"/>
            <a:ext cx="100024" cy="100024"/>
          </a:xfrm>
          <a:prstGeom prst="ellipse">
            <a:avLst/>
          </a:prstGeom>
          <a:solidFill>
            <a:schemeClr val="bg1"/>
          </a:solidFill>
          <a:ln w="63500">
            <a:solidFill>
              <a:srgbClr val="3C4EB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8" name="PA- 14"/>
          <p:cNvSpPr txBox="1"/>
          <p:nvPr>
            <p:custDataLst>
              <p:tags r:id="rId7"/>
            </p:custDataLst>
          </p:nvPr>
        </p:nvSpPr>
        <p:spPr>
          <a:xfrm>
            <a:off x="5072804" y="5214800"/>
            <a:ext cx="204639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FD4839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工作計畫安排</a:t>
            </a:r>
            <a:endParaRPr lang="zh-CN" altLang="en-US" sz="2400" dirty="0">
              <a:solidFill>
                <a:srgbClr val="FD4839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69" name="PA- 9"/>
          <p:cNvSpPr/>
          <p:nvPr>
            <p:custDataLst>
              <p:tags r:id="rId8"/>
            </p:custDataLst>
          </p:nvPr>
        </p:nvSpPr>
        <p:spPr>
          <a:xfrm>
            <a:off x="5699956" y="6263601"/>
            <a:ext cx="792088" cy="45719"/>
          </a:xfrm>
          <a:prstGeom prst="roundRect">
            <a:avLst>
              <a:gd name="adj" fmla="val 50000"/>
            </a:avLst>
          </a:prstGeom>
          <a:solidFill>
            <a:srgbClr val="FD48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D4839"/>
              </a:solidFill>
            </a:endParaRPr>
          </a:p>
        </p:txBody>
      </p:sp>
      <p:sp>
        <p:nvSpPr>
          <p:cNvPr id="70" name="PA-iconfont-1188-763160"/>
          <p:cNvSpPr/>
          <p:nvPr>
            <p:custDataLst>
              <p:tags r:id="rId9"/>
            </p:custDataLst>
          </p:nvPr>
        </p:nvSpPr>
        <p:spPr>
          <a:xfrm>
            <a:off x="5813249" y="4365104"/>
            <a:ext cx="565503" cy="663612"/>
          </a:xfrm>
          <a:custGeom>
            <a:avLst/>
            <a:gdLst>
              <a:gd name="T0" fmla="*/ 2156 w 10891"/>
              <a:gd name="T1" fmla="*/ 7531 h 12781"/>
              <a:gd name="T2" fmla="*/ 3125 w 10891"/>
              <a:gd name="T3" fmla="*/ 7531 h 12781"/>
              <a:gd name="T4" fmla="*/ 2641 w 10891"/>
              <a:gd name="T5" fmla="*/ 9078 h 12781"/>
              <a:gd name="T6" fmla="*/ 2156 w 10891"/>
              <a:gd name="T7" fmla="*/ 9562 h 12781"/>
              <a:gd name="T8" fmla="*/ 3125 w 10891"/>
              <a:gd name="T9" fmla="*/ 9562 h 12781"/>
              <a:gd name="T10" fmla="*/ 2641 w 10891"/>
              <a:gd name="T11" fmla="*/ 5031 h 12781"/>
              <a:gd name="T12" fmla="*/ 2156 w 10891"/>
              <a:gd name="T13" fmla="*/ 5515 h 12781"/>
              <a:gd name="T14" fmla="*/ 3125 w 10891"/>
              <a:gd name="T15" fmla="*/ 5515 h 12781"/>
              <a:gd name="T16" fmla="*/ 10422 w 10891"/>
              <a:gd name="T17" fmla="*/ 2000 h 12781"/>
              <a:gd name="T18" fmla="*/ 9110 w 10891"/>
              <a:gd name="T19" fmla="*/ 2000 h 12781"/>
              <a:gd name="T20" fmla="*/ 8828 w 10891"/>
              <a:gd name="T21" fmla="*/ 1453 h 12781"/>
              <a:gd name="T22" fmla="*/ 6781 w 10891"/>
              <a:gd name="T23" fmla="*/ 562 h 12781"/>
              <a:gd name="T24" fmla="*/ 4110 w 10891"/>
              <a:gd name="T25" fmla="*/ 562 h 12781"/>
              <a:gd name="T26" fmla="*/ 2078 w 10891"/>
              <a:gd name="T27" fmla="*/ 1453 h 12781"/>
              <a:gd name="T28" fmla="*/ 1781 w 10891"/>
              <a:gd name="T29" fmla="*/ 2000 h 12781"/>
              <a:gd name="T30" fmla="*/ 0 w 10891"/>
              <a:gd name="T31" fmla="*/ 2484 h 12781"/>
              <a:gd name="T32" fmla="*/ 485 w 10891"/>
              <a:gd name="T33" fmla="*/ 12781 h 12781"/>
              <a:gd name="T34" fmla="*/ 10891 w 10891"/>
              <a:gd name="T35" fmla="*/ 12297 h 12781"/>
              <a:gd name="T36" fmla="*/ 10422 w 10891"/>
              <a:gd name="T37" fmla="*/ 2000 h 12781"/>
              <a:gd name="T38" fmla="*/ 5453 w 10891"/>
              <a:gd name="T39" fmla="*/ 718 h 12781"/>
              <a:gd name="T40" fmla="*/ 6391 w 10891"/>
              <a:gd name="T41" fmla="*/ 1453 h 12781"/>
              <a:gd name="T42" fmla="*/ 4672 w 10891"/>
              <a:gd name="T43" fmla="*/ 1109 h 12781"/>
              <a:gd name="T44" fmla="*/ 2516 w 10891"/>
              <a:gd name="T45" fmla="*/ 2172 h 12781"/>
              <a:gd name="T46" fmla="*/ 8391 w 10891"/>
              <a:gd name="T47" fmla="*/ 2797 h 12781"/>
              <a:gd name="T48" fmla="*/ 9938 w 10891"/>
              <a:gd name="T49" fmla="*/ 11797 h 12781"/>
              <a:gd name="T50" fmla="*/ 953 w 10891"/>
              <a:gd name="T51" fmla="*/ 11797 h 12781"/>
              <a:gd name="T52" fmla="*/ 1781 w 10891"/>
              <a:gd name="T53" fmla="*/ 2953 h 12781"/>
              <a:gd name="T54" fmla="*/ 2078 w 10891"/>
              <a:gd name="T55" fmla="*/ 3500 h 12781"/>
              <a:gd name="T56" fmla="*/ 9110 w 10891"/>
              <a:gd name="T57" fmla="*/ 3218 h 12781"/>
              <a:gd name="T58" fmla="*/ 9953 w 10891"/>
              <a:gd name="T59" fmla="*/ 2953 h 12781"/>
              <a:gd name="T60" fmla="*/ 9938 w 10891"/>
              <a:gd name="T61" fmla="*/ 11797 h 12781"/>
              <a:gd name="T62" fmla="*/ 8235 w 10891"/>
              <a:gd name="T63" fmla="*/ 5062 h 12781"/>
              <a:gd name="T64" fmla="*/ 3797 w 10891"/>
              <a:gd name="T65" fmla="*/ 5500 h 12781"/>
              <a:gd name="T66" fmla="*/ 8235 w 10891"/>
              <a:gd name="T67" fmla="*/ 5937 h 12781"/>
              <a:gd name="T68" fmla="*/ 8235 w 10891"/>
              <a:gd name="T69" fmla="*/ 5062 h 12781"/>
              <a:gd name="T70" fmla="*/ 8235 w 10891"/>
              <a:gd name="T71" fmla="*/ 9125 h 12781"/>
              <a:gd name="T72" fmla="*/ 3797 w 10891"/>
              <a:gd name="T73" fmla="*/ 9562 h 12781"/>
              <a:gd name="T74" fmla="*/ 8235 w 10891"/>
              <a:gd name="T75" fmla="*/ 9984 h 12781"/>
              <a:gd name="T76" fmla="*/ 8235 w 10891"/>
              <a:gd name="T77" fmla="*/ 9125 h 12781"/>
              <a:gd name="T78" fmla="*/ 8235 w 10891"/>
              <a:gd name="T79" fmla="*/ 7093 h 12781"/>
              <a:gd name="T80" fmla="*/ 3797 w 10891"/>
              <a:gd name="T81" fmla="*/ 7531 h 12781"/>
              <a:gd name="T82" fmla="*/ 8235 w 10891"/>
              <a:gd name="T83" fmla="*/ 7968 h 12781"/>
              <a:gd name="T84" fmla="*/ 8235 w 10891"/>
              <a:gd name="T85" fmla="*/ 7093 h 127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0891" h="12781">
                <a:moveTo>
                  <a:pt x="2641" y="7047"/>
                </a:moveTo>
                <a:cubicBezTo>
                  <a:pt x="2375" y="7047"/>
                  <a:pt x="2156" y="7265"/>
                  <a:pt x="2156" y="7531"/>
                </a:cubicBezTo>
                <a:cubicBezTo>
                  <a:pt x="2156" y="7797"/>
                  <a:pt x="2375" y="8015"/>
                  <a:pt x="2641" y="8015"/>
                </a:cubicBezTo>
                <a:cubicBezTo>
                  <a:pt x="2906" y="8015"/>
                  <a:pt x="3125" y="7797"/>
                  <a:pt x="3125" y="7531"/>
                </a:cubicBezTo>
                <a:cubicBezTo>
                  <a:pt x="3125" y="7265"/>
                  <a:pt x="2906" y="7047"/>
                  <a:pt x="2641" y="7047"/>
                </a:cubicBezTo>
                <a:close/>
                <a:moveTo>
                  <a:pt x="2641" y="9078"/>
                </a:moveTo>
                <a:lnTo>
                  <a:pt x="2641" y="9078"/>
                </a:lnTo>
                <a:cubicBezTo>
                  <a:pt x="2375" y="9078"/>
                  <a:pt x="2156" y="9297"/>
                  <a:pt x="2156" y="9562"/>
                </a:cubicBezTo>
                <a:cubicBezTo>
                  <a:pt x="2156" y="9828"/>
                  <a:pt x="2375" y="10047"/>
                  <a:pt x="2641" y="10047"/>
                </a:cubicBezTo>
                <a:cubicBezTo>
                  <a:pt x="2906" y="10047"/>
                  <a:pt x="3125" y="9828"/>
                  <a:pt x="3125" y="9562"/>
                </a:cubicBezTo>
                <a:cubicBezTo>
                  <a:pt x="3125" y="9297"/>
                  <a:pt x="2906" y="9078"/>
                  <a:pt x="2641" y="9078"/>
                </a:cubicBezTo>
                <a:close/>
                <a:moveTo>
                  <a:pt x="2641" y="5031"/>
                </a:moveTo>
                <a:lnTo>
                  <a:pt x="2641" y="5031"/>
                </a:lnTo>
                <a:cubicBezTo>
                  <a:pt x="2375" y="5031"/>
                  <a:pt x="2156" y="5250"/>
                  <a:pt x="2156" y="5515"/>
                </a:cubicBezTo>
                <a:cubicBezTo>
                  <a:pt x="2156" y="5781"/>
                  <a:pt x="2375" y="6000"/>
                  <a:pt x="2641" y="6000"/>
                </a:cubicBezTo>
                <a:cubicBezTo>
                  <a:pt x="2906" y="6000"/>
                  <a:pt x="3125" y="5781"/>
                  <a:pt x="3125" y="5515"/>
                </a:cubicBezTo>
                <a:cubicBezTo>
                  <a:pt x="3125" y="5234"/>
                  <a:pt x="2906" y="5031"/>
                  <a:pt x="2641" y="5031"/>
                </a:cubicBezTo>
                <a:close/>
                <a:moveTo>
                  <a:pt x="10422" y="2000"/>
                </a:moveTo>
                <a:lnTo>
                  <a:pt x="10422" y="2000"/>
                </a:lnTo>
                <a:lnTo>
                  <a:pt x="9110" y="2000"/>
                </a:lnTo>
                <a:lnTo>
                  <a:pt x="9110" y="1734"/>
                </a:lnTo>
                <a:cubicBezTo>
                  <a:pt x="9110" y="1578"/>
                  <a:pt x="8985" y="1453"/>
                  <a:pt x="8828" y="1453"/>
                </a:cubicBezTo>
                <a:lnTo>
                  <a:pt x="7281" y="1453"/>
                </a:lnTo>
                <a:cubicBezTo>
                  <a:pt x="7203" y="1109"/>
                  <a:pt x="7031" y="812"/>
                  <a:pt x="6781" y="562"/>
                </a:cubicBezTo>
                <a:cubicBezTo>
                  <a:pt x="6438" y="218"/>
                  <a:pt x="5969" y="0"/>
                  <a:pt x="5438" y="0"/>
                </a:cubicBezTo>
                <a:cubicBezTo>
                  <a:pt x="4922" y="0"/>
                  <a:pt x="4453" y="218"/>
                  <a:pt x="4110" y="562"/>
                </a:cubicBezTo>
                <a:cubicBezTo>
                  <a:pt x="3875" y="797"/>
                  <a:pt x="3688" y="1093"/>
                  <a:pt x="3610" y="1453"/>
                </a:cubicBezTo>
                <a:lnTo>
                  <a:pt x="2078" y="1453"/>
                </a:lnTo>
                <a:cubicBezTo>
                  <a:pt x="1922" y="1453"/>
                  <a:pt x="1781" y="1578"/>
                  <a:pt x="1781" y="1734"/>
                </a:cubicBezTo>
                <a:lnTo>
                  <a:pt x="1781" y="2000"/>
                </a:lnTo>
                <a:lnTo>
                  <a:pt x="485" y="2000"/>
                </a:lnTo>
                <a:cubicBezTo>
                  <a:pt x="219" y="2000"/>
                  <a:pt x="0" y="2218"/>
                  <a:pt x="0" y="2484"/>
                </a:cubicBezTo>
                <a:lnTo>
                  <a:pt x="0" y="12297"/>
                </a:lnTo>
                <a:cubicBezTo>
                  <a:pt x="0" y="12562"/>
                  <a:pt x="219" y="12781"/>
                  <a:pt x="485" y="12781"/>
                </a:cubicBezTo>
                <a:lnTo>
                  <a:pt x="10422" y="12781"/>
                </a:lnTo>
                <a:cubicBezTo>
                  <a:pt x="10688" y="12781"/>
                  <a:pt x="10891" y="12562"/>
                  <a:pt x="10891" y="12297"/>
                </a:cubicBezTo>
                <a:lnTo>
                  <a:pt x="10891" y="2484"/>
                </a:lnTo>
                <a:cubicBezTo>
                  <a:pt x="10891" y="2203"/>
                  <a:pt x="10688" y="2000"/>
                  <a:pt x="10422" y="2000"/>
                </a:cubicBezTo>
                <a:close/>
                <a:moveTo>
                  <a:pt x="4672" y="1109"/>
                </a:moveTo>
                <a:cubicBezTo>
                  <a:pt x="4906" y="875"/>
                  <a:pt x="5094" y="718"/>
                  <a:pt x="5453" y="718"/>
                </a:cubicBezTo>
                <a:cubicBezTo>
                  <a:pt x="5813" y="718"/>
                  <a:pt x="6000" y="859"/>
                  <a:pt x="6235" y="1109"/>
                </a:cubicBezTo>
                <a:cubicBezTo>
                  <a:pt x="6360" y="1234"/>
                  <a:pt x="6328" y="1265"/>
                  <a:pt x="6391" y="1453"/>
                </a:cubicBezTo>
                <a:lnTo>
                  <a:pt x="4500" y="1453"/>
                </a:lnTo>
                <a:cubicBezTo>
                  <a:pt x="4578" y="1265"/>
                  <a:pt x="4531" y="1250"/>
                  <a:pt x="4672" y="1109"/>
                </a:cubicBezTo>
                <a:close/>
                <a:moveTo>
                  <a:pt x="2516" y="2172"/>
                </a:moveTo>
                <a:lnTo>
                  <a:pt x="2516" y="2172"/>
                </a:lnTo>
                <a:lnTo>
                  <a:pt x="8391" y="2172"/>
                </a:lnTo>
                <a:lnTo>
                  <a:pt x="8391" y="2797"/>
                </a:lnTo>
                <a:lnTo>
                  <a:pt x="2516" y="2797"/>
                </a:lnTo>
                <a:moveTo>
                  <a:pt x="9938" y="11797"/>
                </a:moveTo>
                <a:lnTo>
                  <a:pt x="9938" y="11797"/>
                </a:lnTo>
                <a:lnTo>
                  <a:pt x="953" y="11797"/>
                </a:lnTo>
                <a:lnTo>
                  <a:pt x="953" y="2953"/>
                </a:lnTo>
                <a:lnTo>
                  <a:pt x="1781" y="2953"/>
                </a:lnTo>
                <a:lnTo>
                  <a:pt x="1781" y="3218"/>
                </a:lnTo>
                <a:cubicBezTo>
                  <a:pt x="1781" y="3375"/>
                  <a:pt x="1906" y="3500"/>
                  <a:pt x="2078" y="3500"/>
                </a:cubicBezTo>
                <a:lnTo>
                  <a:pt x="8828" y="3500"/>
                </a:lnTo>
                <a:cubicBezTo>
                  <a:pt x="8985" y="3500"/>
                  <a:pt x="9110" y="3375"/>
                  <a:pt x="9110" y="3218"/>
                </a:cubicBezTo>
                <a:lnTo>
                  <a:pt x="9110" y="2953"/>
                </a:lnTo>
                <a:lnTo>
                  <a:pt x="9953" y="2953"/>
                </a:lnTo>
                <a:lnTo>
                  <a:pt x="9953" y="11797"/>
                </a:lnTo>
                <a:lnTo>
                  <a:pt x="9938" y="11797"/>
                </a:lnTo>
                <a:close/>
                <a:moveTo>
                  <a:pt x="8235" y="5062"/>
                </a:moveTo>
                <a:lnTo>
                  <a:pt x="8235" y="5062"/>
                </a:lnTo>
                <a:lnTo>
                  <a:pt x="4078" y="5062"/>
                </a:lnTo>
                <a:cubicBezTo>
                  <a:pt x="3922" y="5062"/>
                  <a:pt x="3797" y="5343"/>
                  <a:pt x="3797" y="5500"/>
                </a:cubicBezTo>
                <a:cubicBezTo>
                  <a:pt x="3797" y="5656"/>
                  <a:pt x="3922" y="5937"/>
                  <a:pt x="4078" y="5937"/>
                </a:cubicBezTo>
                <a:lnTo>
                  <a:pt x="8235" y="5937"/>
                </a:lnTo>
                <a:cubicBezTo>
                  <a:pt x="8391" y="5937"/>
                  <a:pt x="8531" y="5656"/>
                  <a:pt x="8531" y="5500"/>
                </a:cubicBezTo>
                <a:cubicBezTo>
                  <a:pt x="8516" y="5343"/>
                  <a:pt x="8391" y="5062"/>
                  <a:pt x="8235" y="5062"/>
                </a:cubicBezTo>
                <a:close/>
                <a:moveTo>
                  <a:pt x="8235" y="9125"/>
                </a:moveTo>
                <a:lnTo>
                  <a:pt x="8235" y="9125"/>
                </a:lnTo>
                <a:lnTo>
                  <a:pt x="4078" y="9125"/>
                </a:lnTo>
                <a:cubicBezTo>
                  <a:pt x="3922" y="9125"/>
                  <a:pt x="3797" y="9406"/>
                  <a:pt x="3797" y="9562"/>
                </a:cubicBezTo>
                <a:cubicBezTo>
                  <a:pt x="3797" y="9718"/>
                  <a:pt x="3922" y="9984"/>
                  <a:pt x="4078" y="9984"/>
                </a:cubicBezTo>
                <a:lnTo>
                  <a:pt x="8235" y="9984"/>
                </a:lnTo>
                <a:cubicBezTo>
                  <a:pt x="8391" y="9984"/>
                  <a:pt x="8531" y="9718"/>
                  <a:pt x="8531" y="9562"/>
                </a:cubicBezTo>
                <a:cubicBezTo>
                  <a:pt x="8516" y="9390"/>
                  <a:pt x="8391" y="9125"/>
                  <a:pt x="8235" y="9125"/>
                </a:cubicBezTo>
                <a:close/>
                <a:moveTo>
                  <a:pt x="8235" y="7093"/>
                </a:moveTo>
                <a:lnTo>
                  <a:pt x="8235" y="7093"/>
                </a:lnTo>
                <a:lnTo>
                  <a:pt x="4078" y="7093"/>
                </a:lnTo>
                <a:cubicBezTo>
                  <a:pt x="3922" y="7093"/>
                  <a:pt x="3797" y="7359"/>
                  <a:pt x="3797" y="7531"/>
                </a:cubicBezTo>
                <a:cubicBezTo>
                  <a:pt x="3797" y="7687"/>
                  <a:pt x="3922" y="7968"/>
                  <a:pt x="4078" y="7968"/>
                </a:cubicBezTo>
                <a:lnTo>
                  <a:pt x="8235" y="7968"/>
                </a:lnTo>
                <a:cubicBezTo>
                  <a:pt x="8391" y="7968"/>
                  <a:pt x="8531" y="7703"/>
                  <a:pt x="8531" y="7531"/>
                </a:cubicBezTo>
                <a:cubicBezTo>
                  <a:pt x="8516" y="7375"/>
                  <a:pt x="8391" y="7093"/>
                  <a:pt x="8235" y="7093"/>
                </a:cubicBezTo>
                <a:close/>
              </a:path>
            </a:pathLst>
          </a:custGeom>
          <a:solidFill>
            <a:srgbClr val="FD48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4" name="组合 123"/>
          <p:cNvGrpSpPr/>
          <p:nvPr/>
        </p:nvGrpSpPr>
        <p:grpSpPr>
          <a:xfrm>
            <a:off x="256039" y="4827474"/>
            <a:ext cx="2300367" cy="1240231"/>
            <a:chOff x="256039" y="4809791"/>
            <a:chExt cx="2300367" cy="1240231"/>
          </a:xfrm>
        </p:grpSpPr>
        <p:grpSp>
          <p:nvGrpSpPr>
            <p:cNvPr id="73" name="组合 72"/>
            <p:cNvGrpSpPr/>
            <p:nvPr/>
          </p:nvGrpSpPr>
          <p:grpSpPr>
            <a:xfrm>
              <a:off x="256039" y="4809791"/>
              <a:ext cx="2300367" cy="1240231"/>
              <a:chOff x="362441" y="1658589"/>
              <a:chExt cx="8359007" cy="4228351"/>
            </a:xfrm>
          </p:grpSpPr>
          <p:sp>
            <p:nvSpPr>
              <p:cNvPr id="74" name="PA- 3"/>
              <p:cNvSpPr/>
              <p:nvPr>
                <p:custDataLst>
                  <p:tags r:id="rId10"/>
                </p:custDataLst>
              </p:nvPr>
            </p:nvSpPr>
            <p:spPr>
              <a:xfrm>
                <a:off x="362441" y="1658589"/>
                <a:ext cx="8359007" cy="4228351"/>
              </a:xfrm>
              <a:prstGeom prst="roundRect">
                <a:avLst>
                  <a:gd name="adj" fmla="val 4232"/>
                </a:avLst>
              </a:prstGeom>
              <a:solidFill>
                <a:schemeClr val="bg1">
                  <a:alpha val="33000"/>
                </a:schemeClr>
              </a:solidFill>
              <a:ln w="25400"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75" name="PA- 3"/>
              <p:cNvSpPr/>
              <p:nvPr>
                <p:custDataLst>
                  <p:tags r:id="rId11"/>
                </p:custDataLst>
              </p:nvPr>
            </p:nvSpPr>
            <p:spPr>
              <a:xfrm>
                <a:off x="529129" y="1779163"/>
                <a:ext cx="8025630" cy="3987199"/>
              </a:xfrm>
              <a:prstGeom prst="roundRect">
                <a:avLst>
                  <a:gd name="adj" fmla="val 423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p:sp>
          <p:nvSpPr>
            <p:cNvPr id="57" name="PA- 14"/>
            <p:cNvSpPr txBox="1"/>
            <p:nvPr>
              <p:custDataLst>
                <p:tags r:id="rId12"/>
              </p:custDataLst>
            </p:nvPr>
          </p:nvSpPr>
          <p:spPr>
            <a:xfrm>
              <a:off x="561971" y="4976515"/>
              <a:ext cx="1688503" cy="706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solidFill>
                    <a:srgbClr val="3C4EBA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工作計畫安排</a:t>
              </a:r>
              <a:endParaRPr lang="zh-CN" altLang="en-US" sz="20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58" name="PA- 15"/>
            <p:cNvSpPr txBox="1"/>
            <p:nvPr>
              <p:custDataLst>
                <p:tags r:id="rId13"/>
              </p:custDataLst>
            </p:nvPr>
          </p:nvSpPr>
          <p:spPr>
            <a:xfrm>
              <a:off x="617477" y="5353299"/>
              <a:ext cx="168850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002060"/>
                  </a:solidFill>
                </a:rPr>
                <a:t>設計讓你的輸出觀點更犀利</a:t>
              </a:r>
              <a:endParaRPr lang="zh-CN" altLang="en-US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25" name="组合 124"/>
          <p:cNvGrpSpPr/>
          <p:nvPr/>
        </p:nvGrpSpPr>
        <p:grpSpPr>
          <a:xfrm>
            <a:off x="1491377" y="3113208"/>
            <a:ext cx="2300367" cy="1240231"/>
            <a:chOff x="256039" y="4809791"/>
            <a:chExt cx="2300367" cy="1240231"/>
          </a:xfrm>
        </p:grpSpPr>
        <p:grpSp>
          <p:nvGrpSpPr>
            <p:cNvPr id="126" name="组合 125"/>
            <p:cNvGrpSpPr/>
            <p:nvPr/>
          </p:nvGrpSpPr>
          <p:grpSpPr>
            <a:xfrm>
              <a:off x="256039" y="4809791"/>
              <a:ext cx="2300367" cy="1240231"/>
              <a:chOff x="362441" y="1658589"/>
              <a:chExt cx="8359007" cy="4228351"/>
            </a:xfrm>
          </p:grpSpPr>
          <p:sp>
            <p:nvSpPr>
              <p:cNvPr id="129" name="PA- 3"/>
              <p:cNvSpPr/>
              <p:nvPr>
                <p:custDataLst>
                  <p:tags r:id="rId14"/>
                </p:custDataLst>
              </p:nvPr>
            </p:nvSpPr>
            <p:spPr>
              <a:xfrm>
                <a:off x="362441" y="1658589"/>
                <a:ext cx="8359007" cy="4228351"/>
              </a:xfrm>
              <a:prstGeom prst="roundRect">
                <a:avLst>
                  <a:gd name="adj" fmla="val 4232"/>
                </a:avLst>
              </a:prstGeom>
              <a:solidFill>
                <a:schemeClr val="bg1">
                  <a:alpha val="33000"/>
                </a:schemeClr>
              </a:solidFill>
              <a:ln w="25400"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130" name="PA- 3"/>
              <p:cNvSpPr/>
              <p:nvPr>
                <p:custDataLst>
                  <p:tags r:id="rId15"/>
                </p:custDataLst>
              </p:nvPr>
            </p:nvSpPr>
            <p:spPr>
              <a:xfrm>
                <a:off x="529129" y="1779163"/>
                <a:ext cx="8025630" cy="3987199"/>
              </a:xfrm>
              <a:prstGeom prst="roundRect">
                <a:avLst>
                  <a:gd name="adj" fmla="val 423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p:sp>
          <p:nvSpPr>
            <p:cNvPr id="127" name="PA- 14"/>
            <p:cNvSpPr txBox="1"/>
            <p:nvPr>
              <p:custDataLst>
                <p:tags r:id="rId16"/>
              </p:custDataLst>
            </p:nvPr>
          </p:nvSpPr>
          <p:spPr>
            <a:xfrm>
              <a:off x="561971" y="4976515"/>
              <a:ext cx="1688503" cy="706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solidFill>
                    <a:srgbClr val="3C4EBA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工作計畫安排</a:t>
              </a:r>
              <a:endParaRPr lang="zh-CN" altLang="en-US" sz="20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128" name="PA- 15"/>
            <p:cNvSpPr txBox="1"/>
            <p:nvPr>
              <p:custDataLst>
                <p:tags r:id="rId17"/>
              </p:custDataLst>
            </p:nvPr>
          </p:nvSpPr>
          <p:spPr>
            <a:xfrm>
              <a:off x="617477" y="5353299"/>
              <a:ext cx="168850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002060"/>
                  </a:solidFill>
                </a:rPr>
                <a:t>設計讓你的輸出觀點更犀利</a:t>
              </a:r>
              <a:endParaRPr lang="zh-CN" altLang="en-US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31" name="组合 130"/>
          <p:cNvGrpSpPr/>
          <p:nvPr/>
        </p:nvGrpSpPr>
        <p:grpSpPr>
          <a:xfrm>
            <a:off x="4945815" y="2023283"/>
            <a:ext cx="2300367" cy="1240231"/>
            <a:chOff x="256039" y="4809791"/>
            <a:chExt cx="2300367" cy="1240231"/>
          </a:xfrm>
        </p:grpSpPr>
        <p:grpSp>
          <p:nvGrpSpPr>
            <p:cNvPr id="132" name="组合 131"/>
            <p:cNvGrpSpPr/>
            <p:nvPr/>
          </p:nvGrpSpPr>
          <p:grpSpPr>
            <a:xfrm>
              <a:off x="256039" y="4809791"/>
              <a:ext cx="2300367" cy="1240231"/>
              <a:chOff x="362441" y="1658589"/>
              <a:chExt cx="8359007" cy="4228351"/>
            </a:xfrm>
          </p:grpSpPr>
          <p:sp>
            <p:nvSpPr>
              <p:cNvPr id="135" name="PA- 3"/>
              <p:cNvSpPr/>
              <p:nvPr>
                <p:custDataLst>
                  <p:tags r:id="rId18"/>
                </p:custDataLst>
              </p:nvPr>
            </p:nvSpPr>
            <p:spPr>
              <a:xfrm>
                <a:off x="362441" y="1658589"/>
                <a:ext cx="8359007" cy="4228351"/>
              </a:xfrm>
              <a:prstGeom prst="roundRect">
                <a:avLst>
                  <a:gd name="adj" fmla="val 4232"/>
                </a:avLst>
              </a:prstGeom>
              <a:solidFill>
                <a:schemeClr val="bg1">
                  <a:alpha val="33000"/>
                </a:schemeClr>
              </a:solidFill>
              <a:ln w="25400"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136" name="PA- 3"/>
              <p:cNvSpPr/>
              <p:nvPr>
                <p:custDataLst>
                  <p:tags r:id="rId19"/>
                </p:custDataLst>
              </p:nvPr>
            </p:nvSpPr>
            <p:spPr>
              <a:xfrm>
                <a:off x="529129" y="1779163"/>
                <a:ext cx="8025630" cy="3987199"/>
              </a:xfrm>
              <a:prstGeom prst="roundRect">
                <a:avLst>
                  <a:gd name="adj" fmla="val 423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p:sp>
          <p:nvSpPr>
            <p:cNvPr id="133" name="PA- 14"/>
            <p:cNvSpPr txBox="1"/>
            <p:nvPr>
              <p:custDataLst>
                <p:tags r:id="rId20"/>
              </p:custDataLst>
            </p:nvPr>
          </p:nvSpPr>
          <p:spPr>
            <a:xfrm>
              <a:off x="561971" y="4976515"/>
              <a:ext cx="1688503" cy="706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solidFill>
                    <a:srgbClr val="3C4EBA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工作計畫安排</a:t>
              </a:r>
              <a:endParaRPr lang="zh-CN" altLang="en-US" sz="20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134" name="PA- 15"/>
            <p:cNvSpPr txBox="1"/>
            <p:nvPr>
              <p:custDataLst>
                <p:tags r:id="rId21"/>
              </p:custDataLst>
            </p:nvPr>
          </p:nvSpPr>
          <p:spPr>
            <a:xfrm>
              <a:off x="617477" y="5353299"/>
              <a:ext cx="168850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002060"/>
                  </a:solidFill>
                </a:rPr>
                <a:t>設計讓你的輸出觀點更犀利</a:t>
              </a:r>
              <a:endParaRPr lang="zh-CN" altLang="en-US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37" name="组合 136"/>
          <p:cNvGrpSpPr/>
          <p:nvPr/>
        </p:nvGrpSpPr>
        <p:grpSpPr>
          <a:xfrm>
            <a:off x="8373143" y="3113208"/>
            <a:ext cx="2300367" cy="1240231"/>
            <a:chOff x="256039" y="4809791"/>
            <a:chExt cx="2300367" cy="1240231"/>
          </a:xfrm>
        </p:grpSpPr>
        <p:grpSp>
          <p:nvGrpSpPr>
            <p:cNvPr id="138" name="组合 137"/>
            <p:cNvGrpSpPr/>
            <p:nvPr/>
          </p:nvGrpSpPr>
          <p:grpSpPr>
            <a:xfrm>
              <a:off x="256039" y="4809791"/>
              <a:ext cx="2300367" cy="1240231"/>
              <a:chOff x="362441" y="1658589"/>
              <a:chExt cx="8359007" cy="4228351"/>
            </a:xfrm>
          </p:grpSpPr>
          <p:sp>
            <p:nvSpPr>
              <p:cNvPr id="141" name="PA- 3"/>
              <p:cNvSpPr/>
              <p:nvPr>
                <p:custDataLst>
                  <p:tags r:id="rId22"/>
                </p:custDataLst>
              </p:nvPr>
            </p:nvSpPr>
            <p:spPr>
              <a:xfrm>
                <a:off x="362441" y="1658589"/>
                <a:ext cx="8359007" cy="4228351"/>
              </a:xfrm>
              <a:prstGeom prst="roundRect">
                <a:avLst>
                  <a:gd name="adj" fmla="val 4232"/>
                </a:avLst>
              </a:prstGeom>
              <a:solidFill>
                <a:schemeClr val="bg1">
                  <a:alpha val="33000"/>
                </a:schemeClr>
              </a:solidFill>
              <a:ln w="25400"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142" name="PA- 3"/>
              <p:cNvSpPr/>
              <p:nvPr>
                <p:custDataLst>
                  <p:tags r:id="rId23"/>
                </p:custDataLst>
              </p:nvPr>
            </p:nvSpPr>
            <p:spPr>
              <a:xfrm>
                <a:off x="529129" y="1779163"/>
                <a:ext cx="8025630" cy="3987199"/>
              </a:xfrm>
              <a:prstGeom prst="roundRect">
                <a:avLst>
                  <a:gd name="adj" fmla="val 423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p:sp>
          <p:nvSpPr>
            <p:cNvPr id="139" name="PA- 14"/>
            <p:cNvSpPr txBox="1"/>
            <p:nvPr>
              <p:custDataLst>
                <p:tags r:id="rId24"/>
              </p:custDataLst>
            </p:nvPr>
          </p:nvSpPr>
          <p:spPr>
            <a:xfrm>
              <a:off x="561971" y="4976515"/>
              <a:ext cx="1688503" cy="706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solidFill>
                    <a:srgbClr val="3C4EBA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工作計畫安排</a:t>
              </a:r>
              <a:endParaRPr lang="zh-CN" altLang="en-US" sz="20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140" name="PA- 15"/>
            <p:cNvSpPr txBox="1"/>
            <p:nvPr>
              <p:custDataLst>
                <p:tags r:id="rId25"/>
              </p:custDataLst>
            </p:nvPr>
          </p:nvSpPr>
          <p:spPr>
            <a:xfrm>
              <a:off x="617477" y="5353299"/>
              <a:ext cx="168850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002060"/>
                  </a:solidFill>
                </a:rPr>
                <a:t>設計讓你的輸出觀點更犀利</a:t>
              </a:r>
              <a:endParaRPr lang="zh-CN" altLang="en-US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43" name="组合 142"/>
          <p:cNvGrpSpPr/>
          <p:nvPr/>
        </p:nvGrpSpPr>
        <p:grpSpPr>
          <a:xfrm>
            <a:off x="9690797" y="4827474"/>
            <a:ext cx="2300367" cy="1240231"/>
            <a:chOff x="256039" y="4809791"/>
            <a:chExt cx="2300367" cy="1240231"/>
          </a:xfrm>
        </p:grpSpPr>
        <p:grpSp>
          <p:nvGrpSpPr>
            <p:cNvPr id="144" name="组合 143"/>
            <p:cNvGrpSpPr/>
            <p:nvPr/>
          </p:nvGrpSpPr>
          <p:grpSpPr>
            <a:xfrm>
              <a:off x="256039" y="4809791"/>
              <a:ext cx="2300367" cy="1240231"/>
              <a:chOff x="362441" y="1658589"/>
              <a:chExt cx="8359007" cy="4228351"/>
            </a:xfrm>
          </p:grpSpPr>
          <p:sp>
            <p:nvSpPr>
              <p:cNvPr id="147" name="PA- 3"/>
              <p:cNvSpPr/>
              <p:nvPr>
                <p:custDataLst>
                  <p:tags r:id="rId26"/>
                </p:custDataLst>
              </p:nvPr>
            </p:nvSpPr>
            <p:spPr>
              <a:xfrm>
                <a:off x="362441" y="1658589"/>
                <a:ext cx="8359007" cy="4228351"/>
              </a:xfrm>
              <a:prstGeom prst="roundRect">
                <a:avLst>
                  <a:gd name="adj" fmla="val 4232"/>
                </a:avLst>
              </a:prstGeom>
              <a:solidFill>
                <a:schemeClr val="bg1">
                  <a:alpha val="33000"/>
                </a:schemeClr>
              </a:solidFill>
              <a:ln w="25400"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148" name="PA- 3"/>
              <p:cNvSpPr/>
              <p:nvPr>
                <p:custDataLst>
                  <p:tags r:id="rId27"/>
                </p:custDataLst>
              </p:nvPr>
            </p:nvSpPr>
            <p:spPr>
              <a:xfrm>
                <a:off x="529129" y="1779163"/>
                <a:ext cx="8025630" cy="3987199"/>
              </a:xfrm>
              <a:prstGeom prst="roundRect">
                <a:avLst>
                  <a:gd name="adj" fmla="val 423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p:sp>
          <p:nvSpPr>
            <p:cNvPr id="145" name="PA- 14"/>
            <p:cNvSpPr txBox="1"/>
            <p:nvPr>
              <p:custDataLst>
                <p:tags r:id="rId28"/>
              </p:custDataLst>
            </p:nvPr>
          </p:nvSpPr>
          <p:spPr>
            <a:xfrm>
              <a:off x="561971" y="4976515"/>
              <a:ext cx="1688503" cy="706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solidFill>
                    <a:srgbClr val="3C4EBA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工作計畫安排</a:t>
              </a:r>
              <a:endParaRPr lang="zh-CN" altLang="en-US" sz="20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146" name="PA- 15"/>
            <p:cNvSpPr txBox="1"/>
            <p:nvPr>
              <p:custDataLst>
                <p:tags r:id="rId29"/>
              </p:custDataLst>
            </p:nvPr>
          </p:nvSpPr>
          <p:spPr>
            <a:xfrm>
              <a:off x="617477" y="5353299"/>
              <a:ext cx="168850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002060"/>
                  </a:solidFill>
                </a:rPr>
                <a:t>設計讓你的輸出觀點更犀利</a:t>
              </a:r>
              <a:endParaRPr lang="zh-CN" altLang="en-US" dirty="0">
                <a:solidFill>
                  <a:srgbClr val="002060"/>
                </a:solidFill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A-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4927"/>
            <a:ext cx="12192000" cy="6833615"/>
          </a:xfrm>
          <a:prstGeom prst="rect">
            <a:avLst/>
          </a:prstGeom>
        </p:spPr>
      </p:pic>
      <p:sp>
        <p:nvSpPr>
          <p:cNvPr id="15" name="PA- 14"/>
          <p:cNvSpPr txBox="1"/>
          <p:nvPr>
            <p:custDataLst>
              <p:tags r:id="rId5"/>
            </p:custDataLst>
          </p:nvPr>
        </p:nvSpPr>
        <p:spPr>
          <a:xfrm>
            <a:off x="3938239" y="1203971"/>
            <a:ext cx="2207983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進度展示</a:t>
            </a:r>
            <a:endParaRPr lang="zh-CN" altLang="en-US" sz="2400" dirty="0">
              <a:solidFill>
                <a:srgbClr val="3C4EBA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2" name="PA- 3"/>
          <p:cNvSpPr/>
          <p:nvPr>
            <p:custDataLst>
              <p:tags r:id="rId6"/>
            </p:custDataLst>
          </p:nvPr>
        </p:nvSpPr>
        <p:spPr>
          <a:xfrm flipV="1">
            <a:off x="0" y="0"/>
            <a:ext cx="12192000" cy="887158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bg1">
              <a:alpha val="33000"/>
            </a:schemeClr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" name="PA- 3"/>
          <p:cNvSpPr/>
          <p:nvPr>
            <p:custDataLst>
              <p:tags r:id="rId7"/>
            </p:custDataLst>
          </p:nvPr>
        </p:nvSpPr>
        <p:spPr>
          <a:xfrm flipV="1">
            <a:off x="59668" y="0"/>
            <a:ext cx="12072664" cy="764704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bg1"/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PA- 6"/>
          <p:cNvSpPr txBox="1"/>
          <p:nvPr>
            <p:custDataLst>
              <p:tags r:id="rId8"/>
            </p:custDataLst>
          </p:nvPr>
        </p:nvSpPr>
        <p:spPr>
          <a:xfrm>
            <a:off x="504406" y="251937"/>
            <a:ext cx="328733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請在此輸入標題</a:t>
            </a:r>
            <a:endParaRPr lang="zh-CN" altLang="en-US" sz="3200" dirty="0">
              <a:solidFill>
                <a:srgbClr val="3C4EBA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8" name="PA- 3"/>
          <p:cNvSpPr/>
          <p:nvPr>
            <p:custDataLst>
              <p:tags r:id="rId9"/>
            </p:custDataLst>
          </p:nvPr>
        </p:nvSpPr>
        <p:spPr>
          <a:xfrm>
            <a:off x="10704698" y="181320"/>
            <a:ext cx="1009566" cy="583384"/>
          </a:xfrm>
          <a:prstGeom prst="roundRect">
            <a:avLst>
              <a:gd name="adj" fmla="val 16426"/>
            </a:avLst>
          </a:prstGeom>
          <a:solidFill>
            <a:srgbClr val="596AC9"/>
          </a:solidFill>
          <a:ln>
            <a:noFill/>
          </a:ln>
          <a:effectLst>
            <a:outerShdw blurRad="304800" dist="101600" dir="2700000" algn="t" rotWithShape="0">
              <a:srgbClr val="3C4EBA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" name="PA- 27"/>
          <p:cNvSpPr txBox="1"/>
          <p:nvPr>
            <p:custDataLst>
              <p:tags r:id="rId10"/>
            </p:custDataLst>
          </p:nvPr>
        </p:nvSpPr>
        <p:spPr>
          <a:xfrm>
            <a:off x="10858189" y="225872"/>
            <a:ext cx="7025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>
                <a:solidFill>
                  <a:schemeClr val="bg1"/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YOUR LOGO</a:t>
            </a:r>
            <a:endParaRPr lang="zh-CN" altLang="en-US" sz="1200" dirty="0">
              <a:solidFill>
                <a:schemeClr val="bg1"/>
              </a:solidFill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4073299" y="1681159"/>
            <a:ext cx="2207983" cy="955754"/>
            <a:chOff x="874308" y="1406575"/>
            <a:chExt cx="2084904" cy="1099770"/>
          </a:xfrm>
        </p:grpSpPr>
        <p:grpSp>
          <p:nvGrpSpPr>
            <p:cNvPr id="4" name="组合 3"/>
            <p:cNvGrpSpPr/>
            <p:nvPr/>
          </p:nvGrpSpPr>
          <p:grpSpPr>
            <a:xfrm rot="16200000" flipV="1">
              <a:off x="1366875" y="914008"/>
              <a:ext cx="1099770" cy="2084904"/>
              <a:chOff x="852275" y="2840147"/>
              <a:chExt cx="1313279" cy="2084904"/>
            </a:xfrm>
          </p:grpSpPr>
          <p:sp>
            <p:nvSpPr>
              <p:cNvPr id="52" name="PA- 3"/>
              <p:cNvSpPr/>
              <p:nvPr>
                <p:custDataLst>
                  <p:tags r:id="rId11"/>
                </p:custDataLst>
              </p:nvPr>
            </p:nvSpPr>
            <p:spPr>
              <a:xfrm>
                <a:off x="852275" y="2840147"/>
                <a:ext cx="1313279" cy="2084904"/>
              </a:xfrm>
              <a:prstGeom prst="roundRect">
                <a:avLst>
                  <a:gd name="adj" fmla="val 10502"/>
                </a:avLst>
              </a:prstGeom>
              <a:solidFill>
                <a:schemeClr val="bg1">
                  <a:alpha val="33000"/>
                </a:schemeClr>
              </a:solidFill>
              <a:ln w="25400"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11" name="PA- 10"/>
              <p:cNvSpPr/>
              <p:nvPr>
                <p:custDataLst>
                  <p:tags r:id="rId12"/>
                </p:custDataLst>
              </p:nvPr>
            </p:nvSpPr>
            <p:spPr>
              <a:xfrm>
                <a:off x="896846" y="2882415"/>
                <a:ext cx="1224136" cy="2000368"/>
              </a:xfrm>
              <a:prstGeom prst="roundRect">
                <a:avLst>
                  <a:gd name="adj" fmla="val 12247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304800" dist="38100" dir="8100000" algn="tr" rotWithShape="0">
                  <a:srgbClr val="3C4EBA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7" name="PA- 16"/>
            <p:cNvSpPr txBox="1"/>
            <p:nvPr>
              <p:custDataLst>
                <p:tags r:id="rId13"/>
              </p:custDataLst>
            </p:nvPr>
          </p:nvSpPr>
          <p:spPr>
            <a:xfrm>
              <a:off x="1028597" y="1498994"/>
              <a:ext cx="1266150" cy="5297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solidFill>
                    <a:srgbClr val="3C4EBA"/>
                  </a:solidFill>
                  <a:latin typeface="+mj-ea"/>
                  <a:ea typeface="+mj-ea"/>
                </a:rPr>
                <a:t>溝通</a:t>
              </a:r>
              <a:endParaRPr lang="zh-CN" altLang="en-US" sz="2400" dirty="0">
                <a:solidFill>
                  <a:srgbClr val="3C4EBA"/>
                </a:solidFill>
                <a:latin typeface="+mj-ea"/>
                <a:ea typeface="+mj-ea"/>
              </a:endParaRPr>
            </a:p>
          </p:txBody>
        </p:sp>
        <p:sp>
          <p:nvSpPr>
            <p:cNvPr id="18" name="PA- 17"/>
            <p:cNvSpPr txBox="1"/>
            <p:nvPr>
              <p:custDataLst>
                <p:tags r:id="rId14"/>
              </p:custDataLst>
            </p:nvPr>
          </p:nvSpPr>
          <p:spPr>
            <a:xfrm>
              <a:off x="1000904" y="1933870"/>
              <a:ext cx="1139198" cy="5297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rgbClr val="3C4EBA"/>
                  </a:solidFill>
                </a:rPr>
                <a:t>100%</a:t>
              </a:r>
              <a:endParaRPr lang="zh-CN" altLang="en-US" sz="2400" dirty="0">
                <a:solidFill>
                  <a:srgbClr val="3C4EBA"/>
                </a:solidFill>
              </a:endParaRPr>
            </a:p>
          </p:txBody>
        </p:sp>
        <p:sp>
          <p:nvSpPr>
            <p:cNvPr id="19" name="PA-chat_319057"/>
            <p:cNvSpPr/>
            <p:nvPr>
              <p:custDataLst>
                <p:tags r:id="rId15"/>
              </p:custDataLst>
            </p:nvPr>
          </p:nvSpPr>
          <p:spPr>
            <a:xfrm>
              <a:off x="2294747" y="1861594"/>
              <a:ext cx="472323" cy="432316"/>
            </a:xfrm>
            <a:custGeom>
              <a:avLst/>
              <a:gdLst>
                <a:gd name="connsiteX0" fmla="*/ 325000 h 606722"/>
                <a:gd name="connsiteY0" fmla="*/ 325000 h 606722"/>
                <a:gd name="connsiteX1" fmla="*/ 325000 h 606722"/>
                <a:gd name="connsiteY1" fmla="*/ 325000 h 606722"/>
                <a:gd name="connsiteX2" fmla="*/ 325000 h 606722"/>
                <a:gd name="connsiteY2" fmla="*/ 325000 h 606722"/>
                <a:gd name="connsiteX3" fmla="*/ 325000 h 606722"/>
                <a:gd name="connsiteY3" fmla="*/ 325000 h 606722"/>
                <a:gd name="connsiteX4" fmla="*/ 325000 h 606722"/>
                <a:gd name="connsiteY4" fmla="*/ 325000 h 606722"/>
                <a:gd name="connsiteX5" fmla="*/ 325000 h 606722"/>
                <a:gd name="connsiteY5" fmla="*/ 325000 h 606722"/>
                <a:gd name="connsiteX6" fmla="*/ 325000 h 606722"/>
                <a:gd name="connsiteY6" fmla="*/ 325000 h 606722"/>
                <a:gd name="connsiteX7" fmla="*/ 325000 h 606722"/>
                <a:gd name="connsiteY7" fmla="*/ 325000 h 606722"/>
                <a:gd name="connsiteX8" fmla="*/ 325000 h 606722"/>
                <a:gd name="connsiteY8" fmla="*/ 325000 h 606722"/>
                <a:gd name="connsiteX9" fmla="*/ 325000 h 606722"/>
                <a:gd name="connsiteY9" fmla="*/ 325000 h 606722"/>
                <a:gd name="connsiteX10" fmla="*/ 325000 h 606722"/>
                <a:gd name="connsiteY10" fmla="*/ 325000 h 606722"/>
                <a:gd name="connsiteX11" fmla="*/ 325000 h 606722"/>
                <a:gd name="connsiteY11" fmla="*/ 325000 h 606722"/>
                <a:gd name="connsiteX12" fmla="*/ 325000 h 606722"/>
                <a:gd name="connsiteY12" fmla="*/ 325000 h 606722"/>
                <a:gd name="connsiteX13" fmla="*/ 325000 h 606722"/>
                <a:gd name="connsiteY13" fmla="*/ 325000 h 606722"/>
                <a:gd name="connsiteX14" fmla="*/ 325000 h 606722"/>
                <a:gd name="connsiteY14" fmla="*/ 325000 h 606722"/>
                <a:gd name="connsiteX15" fmla="*/ 325000 h 606722"/>
                <a:gd name="connsiteY15" fmla="*/ 325000 h 606722"/>
                <a:gd name="connsiteX16" fmla="*/ 325000 h 606722"/>
                <a:gd name="connsiteY16" fmla="*/ 325000 h 606722"/>
                <a:gd name="connsiteX17" fmla="*/ 325000 h 606722"/>
                <a:gd name="connsiteY17" fmla="*/ 325000 h 606722"/>
                <a:gd name="connsiteX18" fmla="*/ 325000 h 606722"/>
                <a:gd name="connsiteY18" fmla="*/ 325000 h 606722"/>
                <a:gd name="connsiteX19" fmla="*/ 325000 h 606722"/>
                <a:gd name="connsiteY19" fmla="*/ 325000 h 606722"/>
                <a:gd name="connsiteX20" fmla="*/ 325000 h 606722"/>
                <a:gd name="connsiteY20" fmla="*/ 325000 h 606722"/>
                <a:gd name="connsiteX21" fmla="*/ 325000 h 606722"/>
                <a:gd name="connsiteY21" fmla="*/ 325000 h 606722"/>
                <a:gd name="connsiteX22" fmla="*/ 325000 h 606722"/>
                <a:gd name="connsiteY22" fmla="*/ 325000 h 606722"/>
                <a:gd name="connsiteX23" fmla="*/ 325000 h 606722"/>
                <a:gd name="connsiteY23" fmla="*/ 325000 h 606722"/>
                <a:gd name="connsiteX24" fmla="*/ 325000 h 606722"/>
                <a:gd name="connsiteY24" fmla="*/ 325000 h 606722"/>
                <a:gd name="connsiteX25" fmla="*/ 325000 h 606722"/>
                <a:gd name="connsiteY25" fmla="*/ 325000 h 606722"/>
                <a:gd name="connsiteX26" fmla="*/ 325000 h 606722"/>
                <a:gd name="connsiteY26" fmla="*/ 325000 h 606722"/>
                <a:gd name="connsiteX27" fmla="*/ 325000 h 606722"/>
                <a:gd name="connsiteY27" fmla="*/ 325000 h 606722"/>
                <a:gd name="connsiteX28" fmla="*/ 325000 h 606722"/>
                <a:gd name="connsiteY28" fmla="*/ 325000 h 606722"/>
                <a:gd name="connsiteX29" fmla="*/ 325000 h 606722"/>
                <a:gd name="connsiteY29" fmla="*/ 325000 h 606722"/>
                <a:gd name="connsiteX30" fmla="*/ 325000 h 606722"/>
                <a:gd name="connsiteY30" fmla="*/ 325000 h 606722"/>
                <a:gd name="connsiteX31" fmla="*/ 325000 h 606722"/>
                <a:gd name="connsiteY31" fmla="*/ 325000 h 606722"/>
                <a:gd name="connsiteX32" fmla="*/ 325000 h 606722"/>
                <a:gd name="connsiteY32" fmla="*/ 325000 h 606722"/>
                <a:gd name="connsiteX33" fmla="*/ 325000 h 606722"/>
                <a:gd name="connsiteY33" fmla="*/ 325000 h 606722"/>
                <a:gd name="connsiteX34" fmla="*/ 325000 h 606722"/>
                <a:gd name="connsiteY34" fmla="*/ 325000 h 606722"/>
                <a:gd name="connsiteX35" fmla="*/ 325000 h 606722"/>
                <a:gd name="connsiteY35" fmla="*/ 325000 h 606722"/>
                <a:gd name="connsiteX36" fmla="*/ 325000 h 606722"/>
                <a:gd name="connsiteY36" fmla="*/ 325000 h 606722"/>
                <a:gd name="connsiteX37" fmla="*/ 325000 h 606722"/>
                <a:gd name="connsiteY37" fmla="*/ 325000 h 606722"/>
                <a:gd name="connsiteX38" fmla="*/ 325000 h 606722"/>
                <a:gd name="connsiteY38" fmla="*/ 325000 h 606722"/>
                <a:gd name="connsiteX39" fmla="*/ 325000 h 606722"/>
                <a:gd name="connsiteY39" fmla="*/ 325000 h 606722"/>
                <a:gd name="connsiteX40" fmla="*/ 325000 h 606722"/>
                <a:gd name="connsiteY40" fmla="*/ 325000 h 606722"/>
                <a:gd name="connsiteX41" fmla="*/ 325000 h 606722"/>
                <a:gd name="connsiteY41" fmla="*/ 325000 h 606722"/>
                <a:gd name="connsiteX42" fmla="*/ 325000 h 606722"/>
                <a:gd name="connsiteY42" fmla="*/ 325000 h 606722"/>
                <a:gd name="connsiteX43" fmla="*/ 325000 h 606722"/>
                <a:gd name="connsiteY43" fmla="*/ 325000 h 606722"/>
                <a:gd name="connsiteX44" fmla="*/ 325000 h 606722"/>
                <a:gd name="connsiteY44" fmla="*/ 325000 h 606722"/>
                <a:gd name="connsiteX45" fmla="*/ 325000 h 606722"/>
                <a:gd name="connsiteY45" fmla="*/ 325000 h 606722"/>
                <a:gd name="connsiteX46" fmla="*/ 325000 h 606722"/>
                <a:gd name="connsiteY46" fmla="*/ 325000 h 606722"/>
                <a:gd name="connsiteX47" fmla="*/ 325000 h 606722"/>
                <a:gd name="connsiteY47" fmla="*/ 325000 h 606722"/>
                <a:gd name="connsiteX48" fmla="*/ 325000 h 606722"/>
                <a:gd name="connsiteY48" fmla="*/ 325000 h 606722"/>
                <a:gd name="connsiteX49" fmla="*/ 325000 h 606722"/>
                <a:gd name="connsiteY49" fmla="*/ 325000 h 606722"/>
                <a:gd name="connsiteX50" fmla="*/ 325000 h 606722"/>
                <a:gd name="connsiteY50" fmla="*/ 325000 h 606722"/>
                <a:gd name="connsiteX51" fmla="*/ 325000 h 606722"/>
                <a:gd name="connsiteY51" fmla="*/ 325000 h 606722"/>
                <a:gd name="connsiteX52" fmla="*/ 325000 h 606722"/>
                <a:gd name="connsiteY52" fmla="*/ 325000 h 606722"/>
                <a:gd name="connsiteX53" fmla="*/ 325000 h 606722"/>
                <a:gd name="connsiteY53" fmla="*/ 325000 h 606722"/>
                <a:gd name="connsiteX54" fmla="*/ 325000 h 606722"/>
                <a:gd name="connsiteY54" fmla="*/ 325000 h 606722"/>
                <a:gd name="connsiteX55" fmla="*/ 325000 h 606722"/>
                <a:gd name="connsiteY55" fmla="*/ 325000 h 606722"/>
                <a:gd name="connsiteX56" fmla="*/ 325000 h 606722"/>
                <a:gd name="connsiteY56" fmla="*/ 325000 h 606722"/>
                <a:gd name="connsiteX57" fmla="*/ 325000 h 606722"/>
                <a:gd name="connsiteY57" fmla="*/ 325000 h 606722"/>
                <a:gd name="connsiteX58" fmla="*/ 325000 h 606722"/>
                <a:gd name="connsiteY58" fmla="*/ 325000 h 606722"/>
                <a:gd name="connsiteX59" fmla="*/ 325000 h 606722"/>
                <a:gd name="connsiteY59" fmla="*/ 325000 h 606722"/>
                <a:gd name="connsiteX60" fmla="*/ 325000 h 606722"/>
                <a:gd name="connsiteY60" fmla="*/ 325000 h 606722"/>
                <a:gd name="connsiteX61" fmla="*/ 325000 h 606722"/>
                <a:gd name="connsiteY61" fmla="*/ 325000 h 606722"/>
                <a:gd name="connsiteX62" fmla="*/ 325000 h 606722"/>
                <a:gd name="connsiteY62" fmla="*/ 325000 h 606722"/>
                <a:gd name="connsiteX63" fmla="*/ 325000 h 606722"/>
                <a:gd name="connsiteY63" fmla="*/ 325000 h 606722"/>
                <a:gd name="connsiteX64" fmla="*/ 325000 h 606722"/>
                <a:gd name="connsiteY64" fmla="*/ 325000 h 606722"/>
                <a:gd name="connsiteX65" fmla="*/ 325000 h 606722"/>
                <a:gd name="connsiteY65" fmla="*/ 325000 h 606722"/>
                <a:gd name="connsiteX66" fmla="*/ 325000 h 606722"/>
                <a:gd name="connsiteY66" fmla="*/ 325000 h 60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607639" h="556171">
                  <a:moveTo>
                    <a:pt x="329082" y="252836"/>
                  </a:moveTo>
                  <a:cubicBezTo>
                    <a:pt x="343054" y="252836"/>
                    <a:pt x="354380" y="264147"/>
                    <a:pt x="354380" y="278099"/>
                  </a:cubicBezTo>
                  <a:cubicBezTo>
                    <a:pt x="354380" y="292051"/>
                    <a:pt x="343054" y="303362"/>
                    <a:pt x="329082" y="303362"/>
                  </a:cubicBezTo>
                  <a:cubicBezTo>
                    <a:pt x="315110" y="303362"/>
                    <a:pt x="303784" y="292051"/>
                    <a:pt x="303784" y="278099"/>
                  </a:cubicBezTo>
                  <a:cubicBezTo>
                    <a:pt x="303784" y="264147"/>
                    <a:pt x="315110" y="252836"/>
                    <a:pt x="329082" y="252836"/>
                  </a:cubicBezTo>
                  <a:close/>
                  <a:moveTo>
                    <a:pt x="227856" y="252836"/>
                  </a:moveTo>
                  <a:cubicBezTo>
                    <a:pt x="241808" y="252836"/>
                    <a:pt x="253119" y="264147"/>
                    <a:pt x="253119" y="278099"/>
                  </a:cubicBezTo>
                  <a:cubicBezTo>
                    <a:pt x="253119" y="292051"/>
                    <a:pt x="241808" y="303362"/>
                    <a:pt x="227856" y="303362"/>
                  </a:cubicBezTo>
                  <a:cubicBezTo>
                    <a:pt x="213904" y="303362"/>
                    <a:pt x="202593" y="292051"/>
                    <a:pt x="202593" y="278099"/>
                  </a:cubicBezTo>
                  <a:cubicBezTo>
                    <a:pt x="202593" y="264147"/>
                    <a:pt x="213904" y="252836"/>
                    <a:pt x="227856" y="252836"/>
                  </a:cubicBezTo>
                  <a:close/>
                  <a:moveTo>
                    <a:pt x="126594" y="252836"/>
                  </a:moveTo>
                  <a:cubicBezTo>
                    <a:pt x="140585" y="252836"/>
                    <a:pt x="151927" y="264147"/>
                    <a:pt x="151927" y="278099"/>
                  </a:cubicBezTo>
                  <a:cubicBezTo>
                    <a:pt x="151927" y="292051"/>
                    <a:pt x="140585" y="303362"/>
                    <a:pt x="126594" y="303362"/>
                  </a:cubicBezTo>
                  <a:cubicBezTo>
                    <a:pt x="112603" y="303362"/>
                    <a:pt x="101261" y="292051"/>
                    <a:pt x="101261" y="278099"/>
                  </a:cubicBezTo>
                  <a:cubicBezTo>
                    <a:pt x="101261" y="264147"/>
                    <a:pt x="112603" y="252836"/>
                    <a:pt x="126594" y="252836"/>
                  </a:cubicBezTo>
                  <a:close/>
                  <a:moveTo>
                    <a:pt x="110812" y="176932"/>
                  </a:moveTo>
                  <a:cubicBezTo>
                    <a:pt x="77612" y="176932"/>
                    <a:pt x="50644" y="203858"/>
                    <a:pt x="50644" y="237005"/>
                  </a:cubicBezTo>
                  <a:lnTo>
                    <a:pt x="50644" y="342134"/>
                  </a:lnTo>
                  <a:cubicBezTo>
                    <a:pt x="50644" y="383012"/>
                    <a:pt x="64796" y="404429"/>
                    <a:pt x="91230" y="404429"/>
                  </a:cubicBezTo>
                  <a:lnTo>
                    <a:pt x="126566" y="404429"/>
                  </a:lnTo>
                  <a:cubicBezTo>
                    <a:pt x="140539" y="404429"/>
                    <a:pt x="151932" y="415804"/>
                    <a:pt x="151932" y="429756"/>
                  </a:cubicBezTo>
                  <a:lnTo>
                    <a:pt x="151932" y="455882"/>
                  </a:lnTo>
                  <a:cubicBezTo>
                    <a:pt x="153890" y="454016"/>
                    <a:pt x="155937" y="452150"/>
                    <a:pt x="158073" y="450373"/>
                  </a:cubicBezTo>
                  <a:cubicBezTo>
                    <a:pt x="172225" y="438020"/>
                    <a:pt x="187267" y="427356"/>
                    <a:pt x="202309" y="418292"/>
                  </a:cubicBezTo>
                  <a:cubicBezTo>
                    <a:pt x="211477" y="412782"/>
                    <a:pt x="218686" y="408961"/>
                    <a:pt x="223136" y="406828"/>
                  </a:cubicBezTo>
                  <a:cubicBezTo>
                    <a:pt x="226519" y="405318"/>
                    <a:pt x="230168" y="404429"/>
                    <a:pt x="233906" y="404429"/>
                  </a:cubicBezTo>
                  <a:lnTo>
                    <a:pt x="329142" y="404429"/>
                  </a:lnTo>
                  <a:cubicBezTo>
                    <a:pt x="365812" y="404429"/>
                    <a:pt x="405063" y="372082"/>
                    <a:pt x="405063" y="342134"/>
                  </a:cubicBezTo>
                  <a:lnTo>
                    <a:pt x="405063" y="303388"/>
                  </a:lnTo>
                  <a:lnTo>
                    <a:pt x="405063" y="237005"/>
                  </a:lnTo>
                  <a:cubicBezTo>
                    <a:pt x="405063" y="230785"/>
                    <a:pt x="404084" y="224831"/>
                    <a:pt x="402393" y="219143"/>
                  </a:cubicBezTo>
                  <a:cubicBezTo>
                    <a:pt x="395184" y="196038"/>
                    <a:pt x="374267" y="178887"/>
                    <a:pt x="349168" y="177110"/>
                  </a:cubicBezTo>
                  <a:cubicBezTo>
                    <a:pt x="347744" y="177021"/>
                    <a:pt x="346320" y="176932"/>
                    <a:pt x="344896" y="176932"/>
                  </a:cubicBezTo>
                  <a:lnTo>
                    <a:pt x="177210" y="176932"/>
                  </a:lnTo>
                  <a:close/>
                  <a:moveTo>
                    <a:pt x="262655" y="50565"/>
                  </a:moveTo>
                  <a:cubicBezTo>
                    <a:pt x="229456" y="50565"/>
                    <a:pt x="202576" y="77491"/>
                    <a:pt x="202576" y="110638"/>
                  </a:cubicBezTo>
                  <a:lnTo>
                    <a:pt x="202576" y="126367"/>
                  </a:lnTo>
                  <a:lnTo>
                    <a:pt x="344896" y="126367"/>
                  </a:lnTo>
                  <a:cubicBezTo>
                    <a:pt x="346498" y="126367"/>
                    <a:pt x="348011" y="126456"/>
                    <a:pt x="349613" y="126545"/>
                  </a:cubicBezTo>
                  <a:cubicBezTo>
                    <a:pt x="397142" y="128500"/>
                    <a:pt x="437016" y="160403"/>
                    <a:pt x="450634" y="203858"/>
                  </a:cubicBezTo>
                  <a:cubicBezTo>
                    <a:pt x="453927" y="214345"/>
                    <a:pt x="455707" y="225453"/>
                    <a:pt x="455707" y="237005"/>
                  </a:cubicBezTo>
                  <a:lnTo>
                    <a:pt x="455707" y="278062"/>
                  </a:lnTo>
                  <a:lnTo>
                    <a:pt x="516409" y="278062"/>
                  </a:lnTo>
                  <a:cubicBezTo>
                    <a:pt x="542843" y="278062"/>
                    <a:pt x="556995" y="256645"/>
                    <a:pt x="556995" y="215678"/>
                  </a:cubicBezTo>
                  <a:lnTo>
                    <a:pt x="556995" y="110638"/>
                  </a:lnTo>
                  <a:cubicBezTo>
                    <a:pt x="556995" y="77491"/>
                    <a:pt x="530027" y="50565"/>
                    <a:pt x="496828" y="50565"/>
                  </a:cubicBezTo>
                  <a:close/>
                  <a:moveTo>
                    <a:pt x="262655" y="0"/>
                  </a:moveTo>
                  <a:lnTo>
                    <a:pt x="496828" y="0"/>
                  </a:lnTo>
                  <a:cubicBezTo>
                    <a:pt x="557974" y="0"/>
                    <a:pt x="607639" y="49587"/>
                    <a:pt x="607639" y="110638"/>
                  </a:cubicBezTo>
                  <a:lnTo>
                    <a:pt x="607639" y="215678"/>
                  </a:lnTo>
                  <a:cubicBezTo>
                    <a:pt x="607639" y="281261"/>
                    <a:pt x="576309" y="328626"/>
                    <a:pt x="516409" y="328626"/>
                  </a:cubicBezTo>
                  <a:lnTo>
                    <a:pt x="455707" y="328626"/>
                  </a:lnTo>
                  <a:lnTo>
                    <a:pt x="455707" y="342134"/>
                  </a:lnTo>
                  <a:cubicBezTo>
                    <a:pt x="455707" y="402296"/>
                    <a:pt x="391890" y="454994"/>
                    <a:pt x="329142" y="454994"/>
                  </a:cubicBezTo>
                  <a:lnTo>
                    <a:pt x="239958" y="454994"/>
                  </a:lnTo>
                  <a:cubicBezTo>
                    <a:pt x="236932" y="456593"/>
                    <a:pt x="233016" y="458815"/>
                    <a:pt x="228477" y="461570"/>
                  </a:cubicBezTo>
                  <a:cubicBezTo>
                    <a:pt x="215838" y="469212"/>
                    <a:pt x="203110" y="478188"/>
                    <a:pt x="191361" y="488496"/>
                  </a:cubicBezTo>
                  <a:cubicBezTo>
                    <a:pt x="172581" y="504759"/>
                    <a:pt x="158163" y="522532"/>
                    <a:pt x="149618" y="541371"/>
                  </a:cubicBezTo>
                  <a:cubicBezTo>
                    <a:pt x="138314" y="566076"/>
                    <a:pt x="101288" y="557989"/>
                    <a:pt x="101288" y="530885"/>
                  </a:cubicBezTo>
                  <a:lnTo>
                    <a:pt x="101288" y="454994"/>
                  </a:lnTo>
                  <a:lnTo>
                    <a:pt x="91230" y="454994"/>
                  </a:lnTo>
                  <a:cubicBezTo>
                    <a:pt x="31330" y="454994"/>
                    <a:pt x="0" y="407628"/>
                    <a:pt x="0" y="342134"/>
                  </a:cubicBezTo>
                  <a:lnTo>
                    <a:pt x="0" y="237005"/>
                  </a:lnTo>
                  <a:cubicBezTo>
                    <a:pt x="0" y="175954"/>
                    <a:pt x="49576" y="126367"/>
                    <a:pt x="110812" y="126367"/>
                  </a:cubicBezTo>
                  <a:lnTo>
                    <a:pt x="151932" y="126367"/>
                  </a:lnTo>
                  <a:lnTo>
                    <a:pt x="151932" y="110638"/>
                  </a:lnTo>
                  <a:cubicBezTo>
                    <a:pt x="151932" y="49587"/>
                    <a:pt x="201508" y="0"/>
                    <a:pt x="262655" y="0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PA- 15"/>
          <p:cNvGrpSpPr/>
          <p:nvPr>
            <p:custDataLst>
              <p:tags r:id="rId16"/>
            </p:custDataLst>
          </p:nvPr>
        </p:nvGrpSpPr>
        <p:grpSpPr>
          <a:xfrm>
            <a:off x="303394" y="1365789"/>
            <a:ext cx="2799547" cy="4698533"/>
            <a:chOff x="4164982" y="1721919"/>
            <a:chExt cx="2799547" cy="4184944"/>
          </a:xfrm>
        </p:grpSpPr>
        <p:sp>
          <p:nvSpPr>
            <p:cNvPr id="68" name="PA- 3"/>
            <p:cNvSpPr/>
            <p:nvPr>
              <p:custDataLst>
                <p:tags r:id="rId17"/>
              </p:custDataLst>
            </p:nvPr>
          </p:nvSpPr>
          <p:spPr>
            <a:xfrm>
              <a:off x="4164982" y="1721919"/>
              <a:ext cx="2799547" cy="4184944"/>
            </a:xfrm>
            <a:prstGeom prst="roundRect">
              <a:avLst>
                <a:gd name="adj" fmla="val 4232"/>
              </a:avLst>
            </a:prstGeom>
            <a:solidFill>
              <a:schemeClr val="bg1">
                <a:alpha val="33000"/>
              </a:schemeClr>
            </a:solidFill>
            <a:ln w="254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74" name="PA- 3"/>
            <p:cNvSpPr/>
            <p:nvPr>
              <p:custDataLst>
                <p:tags r:id="rId18"/>
              </p:custDataLst>
            </p:nvPr>
          </p:nvSpPr>
          <p:spPr>
            <a:xfrm>
              <a:off x="4230416" y="1769566"/>
              <a:ext cx="2664296" cy="4089651"/>
            </a:xfrm>
            <a:prstGeom prst="roundRect">
              <a:avLst>
                <a:gd name="adj" fmla="val 4232"/>
              </a:avLst>
            </a:prstGeom>
            <a:blipFill dpi="0" rotWithShape="1"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rcRect/>
              <a:tile tx="-628650" ty="-850900" sx="100000" sy="100000" flip="none" algn="tl"/>
            </a:blip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0" name="PA- 9"/>
          <p:cNvSpPr/>
          <p:nvPr>
            <p:custDataLst>
              <p:tags r:id="rId21"/>
            </p:custDataLst>
          </p:nvPr>
        </p:nvSpPr>
        <p:spPr>
          <a:xfrm>
            <a:off x="10719137" y="1740896"/>
            <a:ext cx="792088" cy="45719"/>
          </a:xfrm>
          <a:prstGeom prst="roundRect">
            <a:avLst>
              <a:gd name="adj" fmla="val 50000"/>
            </a:avLst>
          </a:prstGeom>
          <a:solidFill>
            <a:srgbClr val="FD48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D4839"/>
              </a:solidFill>
            </a:endParaRPr>
          </a:p>
        </p:txBody>
      </p:sp>
      <p:pic>
        <p:nvPicPr>
          <p:cNvPr id="67" name="PA- 66" descr="卡通人物&#10;&#10;中度可信度描述已自动生成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5352" y="4478087"/>
            <a:ext cx="2818717" cy="2818717"/>
          </a:xfrm>
          <a:prstGeom prst="rect">
            <a:avLst/>
          </a:prstGeom>
          <a:effectLst>
            <a:outerShdw blurRad="304800" dist="38100" dir="8100000" algn="tr" rotWithShape="0">
              <a:srgbClr val="3C4EBA">
                <a:alpha val="20000"/>
              </a:srgbClr>
            </a:outerShdw>
          </a:effectLst>
        </p:spPr>
      </p:pic>
      <p:grpSp>
        <p:nvGrpSpPr>
          <p:cNvPr id="24" name="组合 23"/>
          <p:cNvGrpSpPr/>
          <p:nvPr/>
        </p:nvGrpSpPr>
        <p:grpSpPr>
          <a:xfrm>
            <a:off x="4073299" y="2863839"/>
            <a:ext cx="2207983" cy="955754"/>
            <a:chOff x="874308" y="2506345"/>
            <a:chExt cx="2084904" cy="1099770"/>
          </a:xfrm>
        </p:grpSpPr>
        <p:grpSp>
          <p:nvGrpSpPr>
            <p:cNvPr id="75" name="组合 74"/>
            <p:cNvGrpSpPr/>
            <p:nvPr/>
          </p:nvGrpSpPr>
          <p:grpSpPr>
            <a:xfrm rot="16200000" flipV="1">
              <a:off x="1366875" y="2013778"/>
              <a:ext cx="1099770" cy="2084904"/>
              <a:chOff x="852275" y="2840147"/>
              <a:chExt cx="1313279" cy="2084904"/>
            </a:xfrm>
          </p:grpSpPr>
          <p:sp>
            <p:nvSpPr>
              <p:cNvPr id="79" name="PA- 3"/>
              <p:cNvSpPr/>
              <p:nvPr>
                <p:custDataLst>
                  <p:tags r:id="rId24"/>
                </p:custDataLst>
              </p:nvPr>
            </p:nvSpPr>
            <p:spPr>
              <a:xfrm>
                <a:off x="852275" y="2840147"/>
                <a:ext cx="1313279" cy="2084904"/>
              </a:xfrm>
              <a:prstGeom prst="roundRect">
                <a:avLst>
                  <a:gd name="adj" fmla="val 10502"/>
                </a:avLst>
              </a:prstGeom>
              <a:solidFill>
                <a:schemeClr val="bg1">
                  <a:alpha val="33000"/>
                </a:schemeClr>
              </a:solidFill>
              <a:ln w="25400"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80" name="PA- 10"/>
              <p:cNvSpPr/>
              <p:nvPr>
                <p:custDataLst>
                  <p:tags r:id="rId25"/>
                </p:custDataLst>
              </p:nvPr>
            </p:nvSpPr>
            <p:spPr>
              <a:xfrm>
                <a:off x="896846" y="2882415"/>
                <a:ext cx="1224136" cy="2000368"/>
              </a:xfrm>
              <a:prstGeom prst="roundRect">
                <a:avLst>
                  <a:gd name="adj" fmla="val 12247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304800" dist="38100" dir="8100000" algn="tr" rotWithShape="0">
                  <a:srgbClr val="3C4EBA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76" name="PA- 16"/>
            <p:cNvSpPr txBox="1"/>
            <p:nvPr>
              <p:custDataLst>
                <p:tags r:id="rId26"/>
              </p:custDataLst>
            </p:nvPr>
          </p:nvSpPr>
          <p:spPr>
            <a:xfrm>
              <a:off x="1028597" y="2598764"/>
              <a:ext cx="1266150" cy="5297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solidFill>
                    <a:srgbClr val="3C4EBA"/>
                  </a:solidFill>
                  <a:latin typeface="+mj-ea"/>
                  <a:ea typeface="+mj-ea"/>
                </a:rPr>
                <a:t>樣稿</a:t>
              </a:r>
              <a:endParaRPr lang="zh-CN" altLang="en-US" sz="2400" dirty="0">
                <a:solidFill>
                  <a:srgbClr val="3C4EBA"/>
                </a:solidFill>
                <a:latin typeface="+mj-ea"/>
                <a:ea typeface="+mj-ea"/>
              </a:endParaRPr>
            </a:p>
          </p:txBody>
        </p:sp>
        <p:sp>
          <p:nvSpPr>
            <p:cNvPr id="77" name="PA- 17"/>
            <p:cNvSpPr txBox="1"/>
            <p:nvPr>
              <p:custDataLst>
                <p:tags r:id="rId27"/>
              </p:custDataLst>
            </p:nvPr>
          </p:nvSpPr>
          <p:spPr>
            <a:xfrm>
              <a:off x="1000904" y="3033640"/>
              <a:ext cx="1139198" cy="5297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rgbClr val="3C4EBA"/>
                  </a:solidFill>
                </a:rPr>
                <a:t>90%</a:t>
              </a:r>
              <a:endParaRPr lang="zh-CN" altLang="en-US" sz="2400" dirty="0">
                <a:solidFill>
                  <a:srgbClr val="3C4EBA"/>
                </a:solidFill>
              </a:endParaRPr>
            </a:p>
          </p:txBody>
        </p:sp>
        <p:sp>
          <p:nvSpPr>
            <p:cNvPr id="37" name="PA-chat_319057"/>
            <p:cNvSpPr/>
            <p:nvPr>
              <p:custDataLst>
                <p:tags r:id="rId28"/>
              </p:custDataLst>
            </p:nvPr>
          </p:nvSpPr>
          <p:spPr>
            <a:xfrm>
              <a:off x="2310026" y="2941360"/>
              <a:ext cx="441765" cy="472323"/>
            </a:xfrm>
            <a:custGeom>
              <a:avLst/>
              <a:gdLst>
                <a:gd name="T0" fmla="*/ 5974 w 11202"/>
                <a:gd name="T1" fmla="*/ 1493 h 11978"/>
                <a:gd name="T2" fmla="*/ 5974 w 11202"/>
                <a:gd name="T3" fmla="*/ 746 h 11978"/>
                <a:gd name="T4" fmla="*/ 5227 w 11202"/>
                <a:gd name="T5" fmla="*/ 0 h 11978"/>
                <a:gd name="T6" fmla="*/ 3734 w 11202"/>
                <a:gd name="T7" fmla="*/ 0 h 11978"/>
                <a:gd name="T8" fmla="*/ 2987 w 11202"/>
                <a:gd name="T9" fmla="*/ 746 h 11978"/>
                <a:gd name="T10" fmla="*/ 2987 w 11202"/>
                <a:gd name="T11" fmla="*/ 1493 h 11978"/>
                <a:gd name="T12" fmla="*/ 1494 w 11202"/>
                <a:gd name="T13" fmla="*/ 1493 h 11978"/>
                <a:gd name="T14" fmla="*/ 1494 w 11202"/>
                <a:gd name="T15" fmla="*/ 2000 h 11978"/>
                <a:gd name="T16" fmla="*/ 7468 w 11202"/>
                <a:gd name="T17" fmla="*/ 2000 h 11978"/>
                <a:gd name="T18" fmla="*/ 7468 w 11202"/>
                <a:gd name="T19" fmla="*/ 1493 h 11978"/>
                <a:gd name="T20" fmla="*/ 5974 w 11202"/>
                <a:gd name="T21" fmla="*/ 1493 h 11978"/>
                <a:gd name="T22" fmla="*/ 5371 w 11202"/>
                <a:gd name="T23" fmla="*/ 1493 h 11978"/>
                <a:gd name="T24" fmla="*/ 3605 w 11202"/>
                <a:gd name="T25" fmla="*/ 1493 h 11978"/>
                <a:gd name="T26" fmla="*/ 3605 w 11202"/>
                <a:gd name="T27" fmla="*/ 614 h 11978"/>
                <a:gd name="T28" fmla="*/ 3606 w 11202"/>
                <a:gd name="T29" fmla="*/ 613 h 11978"/>
                <a:gd name="T30" fmla="*/ 5370 w 11202"/>
                <a:gd name="T31" fmla="*/ 613 h 11978"/>
                <a:gd name="T32" fmla="*/ 5372 w 11202"/>
                <a:gd name="T33" fmla="*/ 614 h 11978"/>
                <a:gd name="T34" fmla="*/ 5372 w 11202"/>
                <a:gd name="T35" fmla="*/ 1493 h 11978"/>
                <a:gd name="T36" fmla="*/ 5371 w 11202"/>
                <a:gd name="T37" fmla="*/ 1493 h 11978"/>
                <a:gd name="T38" fmla="*/ 8961 w 11202"/>
                <a:gd name="T39" fmla="*/ 4392 h 11978"/>
                <a:gd name="T40" fmla="*/ 8961 w 11202"/>
                <a:gd name="T41" fmla="*/ 1866 h 11978"/>
                <a:gd name="T42" fmla="*/ 8587 w 11202"/>
                <a:gd name="T43" fmla="*/ 1493 h 11978"/>
                <a:gd name="T44" fmla="*/ 7841 w 11202"/>
                <a:gd name="T45" fmla="*/ 1493 h 11978"/>
                <a:gd name="T46" fmla="*/ 7841 w 11202"/>
                <a:gd name="T47" fmla="*/ 2013 h 11978"/>
                <a:gd name="T48" fmla="*/ 8478 w 11202"/>
                <a:gd name="T49" fmla="*/ 2013 h 11978"/>
                <a:gd name="T50" fmla="*/ 8478 w 11202"/>
                <a:gd name="T51" fmla="*/ 4392 h 11978"/>
                <a:gd name="T52" fmla="*/ 4238 w 11202"/>
                <a:gd name="T53" fmla="*/ 4392 h 11978"/>
                <a:gd name="T54" fmla="*/ 4030 w 11202"/>
                <a:gd name="T55" fmla="*/ 4482 h 11978"/>
                <a:gd name="T56" fmla="*/ 3937 w 11202"/>
                <a:gd name="T57" fmla="*/ 4682 h 11978"/>
                <a:gd name="T58" fmla="*/ 3937 w 11202"/>
                <a:gd name="T59" fmla="*/ 10449 h 11978"/>
                <a:gd name="T60" fmla="*/ 482 w 11202"/>
                <a:gd name="T61" fmla="*/ 10449 h 11978"/>
                <a:gd name="T62" fmla="*/ 482 w 11202"/>
                <a:gd name="T63" fmla="*/ 2013 h 11978"/>
                <a:gd name="T64" fmla="*/ 1120 w 11202"/>
                <a:gd name="T65" fmla="*/ 2013 h 11978"/>
                <a:gd name="T66" fmla="*/ 1120 w 11202"/>
                <a:gd name="T67" fmla="*/ 1493 h 11978"/>
                <a:gd name="T68" fmla="*/ 374 w 11202"/>
                <a:gd name="T69" fmla="*/ 1493 h 11978"/>
                <a:gd name="T70" fmla="*/ 0 w 11202"/>
                <a:gd name="T71" fmla="*/ 1866 h 11978"/>
                <a:gd name="T72" fmla="*/ 0 w 11202"/>
                <a:gd name="T73" fmla="*/ 10568 h 11978"/>
                <a:gd name="T74" fmla="*/ 374 w 11202"/>
                <a:gd name="T75" fmla="*/ 10942 h 11978"/>
                <a:gd name="T76" fmla="*/ 3938 w 11202"/>
                <a:gd name="T77" fmla="*/ 10942 h 11978"/>
                <a:gd name="T78" fmla="*/ 3938 w 11202"/>
                <a:gd name="T79" fmla="*/ 11590 h 11978"/>
                <a:gd name="T80" fmla="*/ 4031 w 11202"/>
                <a:gd name="T81" fmla="*/ 11891 h 11978"/>
                <a:gd name="T82" fmla="*/ 4294 w 11202"/>
                <a:gd name="T83" fmla="*/ 11947 h 11978"/>
                <a:gd name="T84" fmla="*/ 10950 w 11202"/>
                <a:gd name="T85" fmla="*/ 11948 h 11978"/>
                <a:gd name="T86" fmla="*/ 11129 w 11202"/>
                <a:gd name="T87" fmla="*/ 11891 h 11978"/>
                <a:gd name="T88" fmla="*/ 11202 w 11202"/>
                <a:gd name="T89" fmla="*/ 11682 h 11978"/>
                <a:gd name="T90" fmla="*/ 11202 w 11202"/>
                <a:gd name="T91" fmla="*/ 4692 h 11978"/>
                <a:gd name="T92" fmla="*/ 11129 w 11202"/>
                <a:gd name="T93" fmla="*/ 4482 h 11978"/>
                <a:gd name="T94" fmla="*/ 10932 w 11202"/>
                <a:gd name="T95" fmla="*/ 4392 h 11978"/>
                <a:gd name="T96" fmla="*/ 8961 w 11202"/>
                <a:gd name="T97" fmla="*/ 4392 h 11978"/>
                <a:gd name="T98" fmla="*/ 4413 w 11202"/>
                <a:gd name="T99" fmla="*/ 11489 h 11978"/>
                <a:gd name="T100" fmla="*/ 4414 w 11202"/>
                <a:gd name="T101" fmla="*/ 4893 h 11978"/>
                <a:gd name="T102" fmla="*/ 10730 w 11202"/>
                <a:gd name="T103" fmla="*/ 4893 h 11978"/>
                <a:gd name="T104" fmla="*/ 10730 w 11202"/>
                <a:gd name="T105" fmla="*/ 11489 h 11978"/>
                <a:gd name="T106" fmla="*/ 4413 w 11202"/>
                <a:gd name="T107" fmla="*/ 11489 h 11978"/>
                <a:gd name="T108" fmla="*/ 5727 w 11202"/>
                <a:gd name="T109" fmla="*/ 6365 h 11978"/>
                <a:gd name="T110" fmla="*/ 5727 w 11202"/>
                <a:gd name="T111" fmla="*/ 6872 h 11978"/>
                <a:gd name="T112" fmla="*/ 7361 w 11202"/>
                <a:gd name="T113" fmla="*/ 6872 h 11978"/>
                <a:gd name="T114" fmla="*/ 7361 w 11202"/>
                <a:gd name="T115" fmla="*/ 9979 h 11978"/>
                <a:gd name="T116" fmla="*/ 7870 w 11202"/>
                <a:gd name="T117" fmla="*/ 9979 h 11978"/>
                <a:gd name="T118" fmla="*/ 7870 w 11202"/>
                <a:gd name="T119" fmla="*/ 6872 h 11978"/>
                <a:gd name="T120" fmla="*/ 9418 w 11202"/>
                <a:gd name="T121" fmla="*/ 6872 h 11978"/>
                <a:gd name="T122" fmla="*/ 9418 w 11202"/>
                <a:gd name="T123" fmla="*/ 6365 h 11978"/>
                <a:gd name="T124" fmla="*/ 5727 w 11202"/>
                <a:gd name="T125" fmla="*/ 6365 h 119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202" h="11978">
                  <a:moveTo>
                    <a:pt x="5974" y="1493"/>
                  </a:moveTo>
                  <a:lnTo>
                    <a:pt x="5974" y="746"/>
                  </a:lnTo>
                  <a:cubicBezTo>
                    <a:pt x="5972" y="335"/>
                    <a:pt x="5639" y="1"/>
                    <a:pt x="5227" y="0"/>
                  </a:cubicBezTo>
                  <a:lnTo>
                    <a:pt x="3734" y="0"/>
                  </a:lnTo>
                  <a:cubicBezTo>
                    <a:pt x="3322" y="1"/>
                    <a:pt x="2989" y="335"/>
                    <a:pt x="2987" y="746"/>
                  </a:cubicBezTo>
                  <a:lnTo>
                    <a:pt x="2987" y="1493"/>
                  </a:lnTo>
                  <a:lnTo>
                    <a:pt x="1494" y="1493"/>
                  </a:lnTo>
                  <a:lnTo>
                    <a:pt x="1494" y="2000"/>
                  </a:lnTo>
                  <a:lnTo>
                    <a:pt x="7468" y="2000"/>
                  </a:lnTo>
                  <a:lnTo>
                    <a:pt x="7468" y="1493"/>
                  </a:lnTo>
                  <a:lnTo>
                    <a:pt x="5974" y="1493"/>
                  </a:lnTo>
                  <a:close/>
                  <a:moveTo>
                    <a:pt x="5371" y="1493"/>
                  </a:moveTo>
                  <a:lnTo>
                    <a:pt x="3605" y="1493"/>
                  </a:lnTo>
                  <a:lnTo>
                    <a:pt x="3605" y="614"/>
                  </a:lnTo>
                  <a:lnTo>
                    <a:pt x="3606" y="613"/>
                  </a:lnTo>
                  <a:lnTo>
                    <a:pt x="5370" y="613"/>
                  </a:lnTo>
                  <a:lnTo>
                    <a:pt x="5372" y="614"/>
                  </a:lnTo>
                  <a:lnTo>
                    <a:pt x="5372" y="1493"/>
                  </a:lnTo>
                  <a:lnTo>
                    <a:pt x="5371" y="1493"/>
                  </a:lnTo>
                  <a:close/>
                  <a:moveTo>
                    <a:pt x="8961" y="4392"/>
                  </a:moveTo>
                  <a:lnTo>
                    <a:pt x="8961" y="1866"/>
                  </a:lnTo>
                  <a:cubicBezTo>
                    <a:pt x="8960" y="1660"/>
                    <a:pt x="8793" y="1493"/>
                    <a:pt x="8587" y="1493"/>
                  </a:cubicBezTo>
                  <a:lnTo>
                    <a:pt x="7841" y="1493"/>
                  </a:lnTo>
                  <a:lnTo>
                    <a:pt x="7841" y="2013"/>
                  </a:lnTo>
                  <a:lnTo>
                    <a:pt x="8478" y="2013"/>
                  </a:lnTo>
                  <a:lnTo>
                    <a:pt x="8478" y="4392"/>
                  </a:lnTo>
                  <a:lnTo>
                    <a:pt x="4238" y="4392"/>
                  </a:lnTo>
                  <a:cubicBezTo>
                    <a:pt x="4238" y="4392"/>
                    <a:pt x="4106" y="4408"/>
                    <a:pt x="4030" y="4482"/>
                  </a:cubicBezTo>
                  <a:cubicBezTo>
                    <a:pt x="3980" y="4538"/>
                    <a:pt x="3948" y="4607"/>
                    <a:pt x="3937" y="4682"/>
                  </a:cubicBezTo>
                  <a:lnTo>
                    <a:pt x="3937" y="10449"/>
                  </a:lnTo>
                  <a:lnTo>
                    <a:pt x="482" y="10449"/>
                  </a:lnTo>
                  <a:lnTo>
                    <a:pt x="482" y="2013"/>
                  </a:lnTo>
                  <a:lnTo>
                    <a:pt x="1120" y="2013"/>
                  </a:lnTo>
                  <a:lnTo>
                    <a:pt x="1120" y="1493"/>
                  </a:lnTo>
                  <a:lnTo>
                    <a:pt x="374" y="1493"/>
                  </a:lnTo>
                  <a:cubicBezTo>
                    <a:pt x="167" y="1493"/>
                    <a:pt x="0" y="1660"/>
                    <a:pt x="0" y="1866"/>
                  </a:cubicBezTo>
                  <a:lnTo>
                    <a:pt x="0" y="10568"/>
                  </a:lnTo>
                  <a:cubicBezTo>
                    <a:pt x="0" y="10774"/>
                    <a:pt x="168" y="10942"/>
                    <a:pt x="374" y="10942"/>
                  </a:cubicBezTo>
                  <a:lnTo>
                    <a:pt x="3938" y="10942"/>
                  </a:lnTo>
                  <a:lnTo>
                    <a:pt x="3938" y="11590"/>
                  </a:lnTo>
                  <a:cubicBezTo>
                    <a:pt x="3938" y="11590"/>
                    <a:pt x="3945" y="11805"/>
                    <a:pt x="4031" y="11891"/>
                  </a:cubicBezTo>
                  <a:cubicBezTo>
                    <a:pt x="4118" y="11978"/>
                    <a:pt x="4294" y="11947"/>
                    <a:pt x="4294" y="11947"/>
                  </a:cubicBezTo>
                  <a:lnTo>
                    <a:pt x="10950" y="11948"/>
                  </a:lnTo>
                  <a:cubicBezTo>
                    <a:pt x="10950" y="11948"/>
                    <a:pt x="11062" y="11962"/>
                    <a:pt x="11129" y="11891"/>
                  </a:cubicBezTo>
                  <a:cubicBezTo>
                    <a:pt x="11196" y="11821"/>
                    <a:pt x="11202" y="11682"/>
                    <a:pt x="11202" y="11682"/>
                  </a:cubicBezTo>
                  <a:lnTo>
                    <a:pt x="11202" y="4692"/>
                  </a:lnTo>
                  <a:cubicBezTo>
                    <a:pt x="11202" y="4692"/>
                    <a:pt x="11190" y="4550"/>
                    <a:pt x="11129" y="4482"/>
                  </a:cubicBezTo>
                  <a:cubicBezTo>
                    <a:pt x="11067" y="4413"/>
                    <a:pt x="10932" y="4392"/>
                    <a:pt x="10932" y="4392"/>
                  </a:cubicBezTo>
                  <a:lnTo>
                    <a:pt x="8961" y="4392"/>
                  </a:lnTo>
                  <a:close/>
                  <a:moveTo>
                    <a:pt x="4413" y="11489"/>
                  </a:moveTo>
                  <a:lnTo>
                    <a:pt x="4414" y="4893"/>
                  </a:lnTo>
                  <a:lnTo>
                    <a:pt x="10730" y="4893"/>
                  </a:lnTo>
                  <a:lnTo>
                    <a:pt x="10730" y="11489"/>
                  </a:lnTo>
                  <a:lnTo>
                    <a:pt x="4413" y="11489"/>
                  </a:lnTo>
                  <a:close/>
                  <a:moveTo>
                    <a:pt x="5727" y="6365"/>
                  </a:moveTo>
                  <a:lnTo>
                    <a:pt x="5727" y="6872"/>
                  </a:lnTo>
                  <a:lnTo>
                    <a:pt x="7361" y="6872"/>
                  </a:lnTo>
                  <a:lnTo>
                    <a:pt x="7361" y="9979"/>
                  </a:lnTo>
                  <a:lnTo>
                    <a:pt x="7870" y="9979"/>
                  </a:lnTo>
                  <a:lnTo>
                    <a:pt x="7870" y="6872"/>
                  </a:lnTo>
                  <a:lnTo>
                    <a:pt x="9418" y="6872"/>
                  </a:lnTo>
                  <a:lnTo>
                    <a:pt x="9418" y="6365"/>
                  </a:lnTo>
                  <a:lnTo>
                    <a:pt x="5727" y="6365"/>
                  </a:ln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4073299" y="4046519"/>
            <a:ext cx="2207983" cy="955754"/>
            <a:chOff x="874308" y="3606115"/>
            <a:chExt cx="2084904" cy="1099770"/>
          </a:xfrm>
        </p:grpSpPr>
        <p:grpSp>
          <p:nvGrpSpPr>
            <p:cNvPr id="82" name="组合 81"/>
            <p:cNvGrpSpPr/>
            <p:nvPr/>
          </p:nvGrpSpPr>
          <p:grpSpPr>
            <a:xfrm rot="16200000" flipV="1">
              <a:off x="1366875" y="3113548"/>
              <a:ext cx="1099770" cy="2084904"/>
              <a:chOff x="852275" y="2840147"/>
              <a:chExt cx="1313279" cy="2084904"/>
            </a:xfrm>
          </p:grpSpPr>
          <p:sp>
            <p:nvSpPr>
              <p:cNvPr id="86" name="PA- 3"/>
              <p:cNvSpPr/>
              <p:nvPr>
                <p:custDataLst>
                  <p:tags r:id="rId29"/>
                </p:custDataLst>
              </p:nvPr>
            </p:nvSpPr>
            <p:spPr>
              <a:xfrm>
                <a:off x="852275" y="2840147"/>
                <a:ext cx="1313279" cy="2084904"/>
              </a:xfrm>
              <a:prstGeom prst="roundRect">
                <a:avLst>
                  <a:gd name="adj" fmla="val 10502"/>
                </a:avLst>
              </a:prstGeom>
              <a:solidFill>
                <a:schemeClr val="bg1">
                  <a:alpha val="33000"/>
                </a:schemeClr>
              </a:solidFill>
              <a:ln w="25400"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87" name="PA- 10"/>
              <p:cNvSpPr/>
              <p:nvPr>
                <p:custDataLst>
                  <p:tags r:id="rId30"/>
                </p:custDataLst>
              </p:nvPr>
            </p:nvSpPr>
            <p:spPr>
              <a:xfrm>
                <a:off x="896846" y="2882415"/>
                <a:ext cx="1224136" cy="2000368"/>
              </a:xfrm>
              <a:prstGeom prst="roundRect">
                <a:avLst>
                  <a:gd name="adj" fmla="val 12247"/>
                </a:avLst>
              </a:prstGeom>
              <a:solidFill>
                <a:srgbClr val="FD4839"/>
              </a:solidFill>
              <a:ln>
                <a:noFill/>
              </a:ln>
              <a:effectLst>
                <a:outerShdw blurRad="304800" dist="38100" dir="8100000" algn="tr" rotWithShape="0">
                  <a:srgbClr val="3C4EBA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83" name="PA- 16"/>
            <p:cNvSpPr txBox="1"/>
            <p:nvPr>
              <p:custDataLst>
                <p:tags r:id="rId31"/>
              </p:custDataLst>
            </p:nvPr>
          </p:nvSpPr>
          <p:spPr>
            <a:xfrm>
              <a:off x="1028597" y="3698534"/>
              <a:ext cx="1266150" cy="5297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solidFill>
                    <a:schemeClr val="bg1"/>
                  </a:solidFill>
                  <a:latin typeface="+mj-ea"/>
                  <a:ea typeface="+mj-ea"/>
                </a:rPr>
                <a:t>內容</a:t>
              </a:r>
              <a:endParaRPr lang="zh-CN" altLang="en-US" sz="24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84" name="PA- 17"/>
            <p:cNvSpPr txBox="1"/>
            <p:nvPr>
              <p:custDataLst>
                <p:tags r:id="rId32"/>
              </p:custDataLst>
            </p:nvPr>
          </p:nvSpPr>
          <p:spPr>
            <a:xfrm>
              <a:off x="1000904" y="4133410"/>
              <a:ext cx="1139198" cy="5297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bg1"/>
                  </a:solidFill>
                </a:rPr>
                <a:t>40%</a:t>
              </a:r>
              <a:endParaRPr lang="zh-CN" altLang="en-US" sz="2400" dirty="0">
                <a:solidFill>
                  <a:schemeClr val="bg1"/>
                </a:solidFill>
              </a:endParaRPr>
            </a:p>
          </p:txBody>
        </p:sp>
        <p:sp>
          <p:nvSpPr>
            <p:cNvPr id="38" name="PA-chat_319057"/>
            <p:cNvSpPr/>
            <p:nvPr>
              <p:custDataLst>
                <p:tags r:id="rId33"/>
              </p:custDataLst>
            </p:nvPr>
          </p:nvSpPr>
          <p:spPr>
            <a:xfrm>
              <a:off x="2294747" y="4055063"/>
              <a:ext cx="472323" cy="444457"/>
            </a:xfrm>
            <a:custGeom>
              <a:avLst/>
              <a:gdLst>
                <a:gd name="T0" fmla="*/ 9591 w 11970"/>
                <a:gd name="T1" fmla="*/ 5169 h 11263"/>
                <a:gd name="T2" fmla="*/ 4871 w 11970"/>
                <a:gd name="T3" fmla="*/ 5169 h 11263"/>
                <a:gd name="T4" fmla="*/ 4567 w 11970"/>
                <a:gd name="T5" fmla="*/ 5473 h 11263"/>
                <a:gd name="T6" fmla="*/ 4871 w 11970"/>
                <a:gd name="T7" fmla="*/ 5777 h 11263"/>
                <a:gd name="T8" fmla="*/ 9591 w 11970"/>
                <a:gd name="T9" fmla="*/ 5777 h 11263"/>
                <a:gd name="T10" fmla="*/ 9895 w 11970"/>
                <a:gd name="T11" fmla="*/ 5473 h 11263"/>
                <a:gd name="T12" fmla="*/ 9591 w 11970"/>
                <a:gd name="T13" fmla="*/ 5169 h 11263"/>
                <a:gd name="T14" fmla="*/ 4871 w 11970"/>
                <a:gd name="T15" fmla="*/ 7716 h 11263"/>
                <a:gd name="T16" fmla="*/ 4567 w 11970"/>
                <a:gd name="T17" fmla="*/ 8020 h 11263"/>
                <a:gd name="T18" fmla="*/ 4871 w 11970"/>
                <a:gd name="T19" fmla="*/ 8324 h 11263"/>
                <a:gd name="T20" fmla="*/ 9591 w 11970"/>
                <a:gd name="T21" fmla="*/ 8324 h 11263"/>
                <a:gd name="T22" fmla="*/ 9895 w 11970"/>
                <a:gd name="T23" fmla="*/ 8020 h 11263"/>
                <a:gd name="T24" fmla="*/ 9591 w 11970"/>
                <a:gd name="T25" fmla="*/ 7716 h 11263"/>
                <a:gd name="T26" fmla="*/ 4871 w 11970"/>
                <a:gd name="T27" fmla="*/ 7716 h 11263"/>
                <a:gd name="T28" fmla="*/ 11186 w 11970"/>
                <a:gd name="T29" fmla="*/ 1852 h 11263"/>
                <a:gd name="T30" fmla="*/ 8027 w 11970"/>
                <a:gd name="T31" fmla="*/ 1852 h 11263"/>
                <a:gd name="T32" fmla="*/ 7959 w 11970"/>
                <a:gd name="T33" fmla="*/ 1656 h 11263"/>
                <a:gd name="T34" fmla="*/ 5906 w 11970"/>
                <a:gd name="T35" fmla="*/ 1 h 11263"/>
                <a:gd name="T36" fmla="*/ 784 w 11970"/>
                <a:gd name="T37" fmla="*/ 1 h 11263"/>
                <a:gd name="T38" fmla="*/ 0 w 11970"/>
                <a:gd name="T39" fmla="*/ 778 h 11263"/>
                <a:gd name="T40" fmla="*/ 0 w 11970"/>
                <a:gd name="T41" fmla="*/ 10486 h 11263"/>
                <a:gd name="T42" fmla="*/ 784 w 11970"/>
                <a:gd name="T43" fmla="*/ 11263 h 11263"/>
                <a:gd name="T44" fmla="*/ 11186 w 11970"/>
                <a:gd name="T45" fmla="*/ 11263 h 11263"/>
                <a:gd name="T46" fmla="*/ 11970 w 11970"/>
                <a:gd name="T47" fmla="*/ 10486 h 11263"/>
                <a:gd name="T48" fmla="*/ 11970 w 11970"/>
                <a:gd name="T49" fmla="*/ 2629 h 11263"/>
                <a:gd name="T50" fmla="*/ 11186 w 11970"/>
                <a:gd name="T51" fmla="*/ 1852 h 11263"/>
                <a:gd name="T52" fmla="*/ 581 w 11970"/>
                <a:gd name="T53" fmla="*/ 1149 h 11263"/>
                <a:gd name="T54" fmla="*/ 1716 w 11970"/>
                <a:gd name="T55" fmla="*/ 629 h 11263"/>
                <a:gd name="T56" fmla="*/ 4979 w 11970"/>
                <a:gd name="T57" fmla="*/ 629 h 11263"/>
                <a:gd name="T58" fmla="*/ 6986 w 11970"/>
                <a:gd name="T59" fmla="*/ 1392 h 11263"/>
                <a:gd name="T60" fmla="*/ 7182 w 11970"/>
                <a:gd name="T61" fmla="*/ 1851 h 11263"/>
                <a:gd name="T62" fmla="*/ 581 w 11970"/>
                <a:gd name="T63" fmla="*/ 1851 h 11263"/>
                <a:gd name="T64" fmla="*/ 581 w 11970"/>
                <a:gd name="T65" fmla="*/ 1149 h 11263"/>
                <a:gd name="T66" fmla="*/ 10247 w 11970"/>
                <a:gd name="T67" fmla="*/ 10642 h 11263"/>
                <a:gd name="T68" fmla="*/ 1716 w 11970"/>
                <a:gd name="T69" fmla="*/ 10642 h 11263"/>
                <a:gd name="T70" fmla="*/ 635 w 11970"/>
                <a:gd name="T71" fmla="*/ 9567 h 11263"/>
                <a:gd name="T72" fmla="*/ 635 w 11970"/>
                <a:gd name="T73" fmla="*/ 2486 h 11263"/>
                <a:gd name="T74" fmla="*/ 10443 w 11970"/>
                <a:gd name="T75" fmla="*/ 2486 h 11263"/>
                <a:gd name="T76" fmla="*/ 11327 w 11970"/>
                <a:gd name="T77" fmla="*/ 3561 h 11263"/>
                <a:gd name="T78" fmla="*/ 11327 w 11970"/>
                <a:gd name="T79" fmla="*/ 9722 h 11263"/>
                <a:gd name="T80" fmla="*/ 10247 w 11970"/>
                <a:gd name="T81" fmla="*/ 10642 h 11263"/>
                <a:gd name="T82" fmla="*/ 2047 w 11970"/>
                <a:gd name="T83" fmla="*/ 5939 h 11263"/>
                <a:gd name="T84" fmla="*/ 3034 w 11970"/>
                <a:gd name="T85" fmla="*/ 5939 h 11263"/>
                <a:gd name="T86" fmla="*/ 3034 w 11970"/>
                <a:gd name="T87" fmla="*/ 4953 h 11263"/>
                <a:gd name="T88" fmla="*/ 2047 w 11970"/>
                <a:gd name="T89" fmla="*/ 4953 h 11263"/>
                <a:gd name="T90" fmla="*/ 2047 w 11970"/>
                <a:gd name="T91" fmla="*/ 5939 h 11263"/>
                <a:gd name="T92" fmla="*/ 2047 w 11970"/>
                <a:gd name="T93" fmla="*/ 8514 h 11263"/>
                <a:gd name="T94" fmla="*/ 3034 w 11970"/>
                <a:gd name="T95" fmla="*/ 8514 h 11263"/>
                <a:gd name="T96" fmla="*/ 3034 w 11970"/>
                <a:gd name="T97" fmla="*/ 7527 h 11263"/>
                <a:gd name="T98" fmla="*/ 2047 w 11970"/>
                <a:gd name="T99" fmla="*/ 7527 h 11263"/>
                <a:gd name="T100" fmla="*/ 2047 w 11970"/>
                <a:gd name="T101" fmla="*/ 8514 h 11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970" h="11263">
                  <a:moveTo>
                    <a:pt x="9591" y="5169"/>
                  </a:moveTo>
                  <a:lnTo>
                    <a:pt x="4871" y="5169"/>
                  </a:lnTo>
                  <a:cubicBezTo>
                    <a:pt x="4703" y="5168"/>
                    <a:pt x="4567" y="5305"/>
                    <a:pt x="4567" y="5473"/>
                  </a:cubicBezTo>
                  <a:cubicBezTo>
                    <a:pt x="4567" y="5642"/>
                    <a:pt x="4703" y="5777"/>
                    <a:pt x="4871" y="5777"/>
                  </a:cubicBezTo>
                  <a:lnTo>
                    <a:pt x="9591" y="5777"/>
                  </a:lnTo>
                  <a:cubicBezTo>
                    <a:pt x="9760" y="5777"/>
                    <a:pt x="9895" y="5642"/>
                    <a:pt x="9895" y="5473"/>
                  </a:cubicBezTo>
                  <a:cubicBezTo>
                    <a:pt x="9894" y="5306"/>
                    <a:pt x="9759" y="5171"/>
                    <a:pt x="9591" y="5169"/>
                  </a:cubicBezTo>
                  <a:close/>
                  <a:moveTo>
                    <a:pt x="4871" y="7716"/>
                  </a:moveTo>
                  <a:cubicBezTo>
                    <a:pt x="4703" y="7716"/>
                    <a:pt x="4567" y="7852"/>
                    <a:pt x="4567" y="8020"/>
                  </a:cubicBezTo>
                  <a:cubicBezTo>
                    <a:pt x="4567" y="8189"/>
                    <a:pt x="4703" y="8324"/>
                    <a:pt x="4871" y="8324"/>
                  </a:cubicBezTo>
                  <a:lnTo>
                    <a:pt x="9591" y="8324"/>
                  </a:lnTo>
                  <a:cubicBezTo>
                    <a:pt x="9760" y="8324"/>
                    <a:pt x="9895" y="8189"/>
                    <a:pt x="9895" y="8020"/>
                  </a:cubicBezTo>
                  <a:cubicBezTo>
                    <a:pt x="9894" y="7853"/>
                    <a:pt x="9759" y="7718"/>
                    <a:pt x="9591" y="7716"/>
                  </a:cubicBezTo>
                  <a:lnTo>
                    <a:pt x="4871" y="7716"/>
                  </a:lnTo>
                  <a:close/>
                  <a:moveTo>
                    <a:pt x="11186" y="1852"/>
                  </a:moveTo>
                  <a:lnTo>
                    <a:pt x="8027" y="1852"/>
                  </a:lnTo>
                  <a:lnTo>
                    <a:pt x="7959" y="1656"/>
                  </a:lnTo>
                  <a:cubicBezTo>
                    <a:pt x="7487" y="346"/>
                    <a:pt x="6581" y="34"/>
                    <a:pt x="5906" y="1"/>
                  </a:cubicBezTo>
                  <a:lnTo>
                    <a:pt x="784" y="1"/>
                  </a:lnTo>
                  <a:cubicBezTo>
                    <a:pt x="354" y="0"/>
                    <a:pt x="3" y="347"/>
                    <a:pt x="0" y="778"/>
                  </a:cubicBezTo>
                  <a:lnTo>
                    <a:pt x="0" y="10486"/>
                  </a:lnTo>
                  <a:cubicBezTo>
                    <a:pt x="0" y="10912"/>
                    <a:pt x="351" y="11263"/>
                    <a:pt x="784" y="11263"/>
                  </a:cubicBezTo>
                  <a:lnTo>
                    <a:pt x="11186" y="11263"/>
                  </a:lnTo>
                  <a:cubicBezTo>
                    <a:pt x="11616" y="11263"/>
                    <a:pt x="11966" y="10917"/>
                    <a:pt x="11970" y="10486"/>
                  </a:cubicBezTo>
                  <a:lnTo>
                    <a:pt x="11970" y="2629"/>
                  </a:lnTo>
                  <a:cubicBezTo>
                    <a:pt x="11969" y="2197"/>
                    <a:pt x="11617" y="1849"/>
                    <a:pt x="11186" y="1852"/>
                  </a:cubicBezTo>
                  <a:close/>
                  <a:moveTo>
                    <a:pt x="581" y="1149"/>
                  </a:moveTo>
                  <a:cubicBezTo>
                    <a:pt x="581" y="547"/>
                    <a:pt x="804" y="629"/>
                    <a:pt x="1716" y="629"/>
                  </a:cubicBezTo>
                  <a:lnTo>
                    <a:pt x="4979" y="629"/>
                  </a:lnTo>
                  <a:cubicBezTo>
                    <a:pt x="6364" y="629"/>
                    <a:pt x="6723" y="926"/>
                    <a:pt x="6986" y="1392"/>
                  </a:cubicBezTo>
                  <a:lnTo>
                    <a:pt x="7182" y="1851"/>
                  </a:lnTo>
                  <a:lnTo>
                    <a:pt x="581" y="1851"/>
                  </a:lnTo>
                  <a:lnTo>
                    <a:pt x="581" y="1149"/>
                  </a:lnTo>
                  <a:close/>
                  <a:moveTo>
                    <a:pt x="10247" y="10642"/>
                  </a:moveTo>
                  <a:lnTo>
                    <a:pt x="1716" y="10642"/>
                  </a:lnTo>
                  <a:cubicBezTo>
                    <a:pt x="784" y="10642"/>
                    <a:pt x="635" y="10567"/>
                    <a:pt x="635" y="9567"/>
                  </a:cubicBezTo>
                  <a:lnTo>
                    <a:pt x="635" y="2486"/>
                  </a:lnTo>
                  <a:lnTo>
                    <a:pt x="10443" y="2486"/>
                  </a:lnTo>
                  <a:cubicBezTo>
                    <a:pt x="11429" y="2486"/>
                    <a:pt x="11327" y="2871"/>
                    <a:pt x="11327" y="3561"/>
                  </a:cubicBezTo>
                  <a:lnTo>
                    <a:pt x="11327" y="9722"/>
                  </a:lnTo>
                  <a:cubicBezTo>
                    <a:pt x="11328" y="10628"/>
                    <a:pt x="11011" y="10642"/>
                    <a:pt x="10247" y="10642"/>
                  </a:cubicBezTo>
                  <a:close/>
                  <a:moveTo>
                    <a:pt x="2047" y="5939"/>
                  </a:moveTo>
                  <a:lnTo>
                    <a:pt x="3034" y="5939"/>
                  </a:lnTo>
                  <a:lnTo>
                    <a:pt x="3034" y="4953"/>
                  </a:lnTo>
                  <a:lnTo>
                    <a:pt x="2047" y="4953"/>
                  </a:lnTo>
                  <a:lnTo>
                    <a:pt x="2047" y="5939"/>
                  </a:lnTo>
                  <a:close/>
                  <a:moveTo>
                    <a:pt x="2047" y="8514"/>
                  </a:moveTo>
                  <a:lnTo>
                    <a:pt x="3034" y="8514"/>
                  </a:lnTo>
                  <a:lnTo>
                    <a:pt x="3034" y="7527"/>
                  </a:lnTo>
                  <a:lnTo>
                    <a:pt x="2047" y="7527"/>
                  </a:lnTo>
                  <a:lnTo>
                    <a:pt x="2047" y="85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/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4073299" y="5229200"/>
            <a:ext cx="2207983" cy="955754"/>
            <a:chOff x="874308" y="4705885"/>
            <a:chExt cx="2084904" cy="1099770"/>
          </a:xfrm>
        </p:grpSpPr>
        <p:grpSp>
          <p:nvGrpSpPr>
            <p:cNvPr id="89" name="组合 88"/>
            <p:cNvGrpSpPr/>
            <p:nvPr/>
          </p:nvGrpSpPr>
          <p:grpSpPr>
            <a:xfrm rot="16200000" flipV="1">
              <a:off x="1366875" y="4213318"/>
              <a:ext cx="1099770" cy="2084904"/>
              <a:chOff x="852275" y="2840147"/>
              <a:chExt cx="1313279" cy="2084904"/>
            </a:xfrm>
          </p:grpSpPr>
          <p:sp>
            <p:nvSpPr>
              <p:cNvPr id="93" name="PA- 3"/>
              <p:cNvSpPr/>
              <p:nvPr>
                <p:custDataLst>
                  <p:tags r:id="rId34"/>
                </p:custDataLst>
              </p:nvPr>
            </p:nvSpPr>
            <p:spPr>
              <a:xfrm>
                <a:off x="852275" y="2840147"/>
                <a:ext cx="1313279" cy="2084904"/>
              </a:xfrm>
              <a:prstGeom prst="roundRect">
                <a:avLst>
                  <a:gd name="adj" fmla="val 10502"/>
                </a:avLst>
              </a:prstGeom>
              <a:solidFill>
                <a:schemeClr val="bg1">
                  <a:alpha val="33000"/>
                </a:schemeClr>
              </a:solidFill>
              <a:ln w="25400"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94" name="PA- 10"/>
              <p:cNvSpPr/>
              <p:nvPr>
                <p:custDataLst>
                  <p:tags r:id="rId35"/>
                </p:custDataLst>
              </p:nvPr>
            </p:nvSpPr>
            <p:spPr>
              <a:xfrm>
                <a:off x="896846" y="2882415"/>
                <a:ext cx="1224136" cy="2000368"/>
              </a:xfrm>
              <a:prstGeom prst="roundRect">
                <a:avLst>
                  <a:gd name="adj" fmla="val 12247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304800" dist="38100" dir="8100000" algn="tr" rotWithShape="0">
                  <a:srgbClr val="3C4EBA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90" name="PA- 16"/>
            <p:cNvSpPr txBox="1"/>
            <p:nvPr>
              <p:custDataLst>
                <p:tags r:id="rId36"/>
              </p:custDataLst>
            </p:nvPr>
          </p:nvSpPr>
          <p:spPr>
            <a:xfrm>
              <a:off x="1028597" y="4798304"/>
              <a:ext cx="1266150" cy="5297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solidFill>
                    <a:srgbClr val="3C4EBA"/>
                  </a:solidFill>
                  <a:latin typeface="+mj-ea"/>
                  <a:ea typeface="+mj-ea"/>
                </a:rPr>
                <a:t>終稿</a:t>
              </a:r>
              <a:endParaRPr lang="zh-CN" altLang="en-US" sz="2400" dirty="0">
                <a:solidFill>
                  <a:srgbClr val="3C4EBA"/>
                </a:solidFill>
                <a:latin typeface="+mj-ea"/>
                <a:ea typeface="+mj-ea"/>
              </a:endParaRPr>
            </a:p>
          </p:txBody>
        </p:sp>
        <p:sp>
          <p:nvSpPr>
            <p:cNvPr id="91" name="PA- 17"/>
            <p:cNvSpPr txBox="1"/>
            <p:nvPr>
              <p:custDataLst>
                <p:tags r:id="rId37"/>
              </p:custDataLst>
            </p:nvPr>
          </p:nvSpPr>
          <p:spPr>
            <a:xfrm>
              <a:off x="1000904" y="5233180"/>
              <a:ext cx="1139198" cy="5297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rgbClr val="3C4EBA"/>
                  </a:solidFill>
                </a:rPr>
                <a:t>10%</a:t>
              </a:r>
              <a:endParaRPr lang="zh-CN" altLang="en-US" sz="2400" dirty="0">
                <a:solidFill>
                  <a:srgbClr val="3C4EBA"/>
                </a:solidFill>
              </a:endParaRPr>
            </a:p>
          </p:txBody>
        </p:sp>
        <p:sp>
          <p:nvSpPr>
            <p:cNvPr id="39" name="PA-chat_319057"/>
            <p:cNvSpPr/>
            <p:nvPr>
              <p:custDataLst>
                <p:tags r:id="rId38"/>
              </p:custDataLst>
            </p:nvPr>
          </p:nvSpPr>
          <p:spPr>
            <a:xfrm>
              <a:off x="2295216" y="5140901"/>
              <a:ext cx="471385" cy="472323"/>
            </a:xfrm>
            <a:custGeom>
              <a:avLst/>
              <a:gdLst>
                <a:gd name="T0" fmla="*/ 11519 w 11519"/>
                <a:gd name="T1" fmla="*/ 713 h 11544"/>
                <a:gd name="T2" fmla="*/ 2234 w 11519"/>
                <a:gd name="T3" fmla="*/ 0 h 11544"/>
                <a:gd name="T4" fmla="*/ 1521 w 11519"/>
                <a:gd name="T5" fmla="*/ 1528 h 11544"/>
                <a:gd name="T6" fmla="*/ 713 w 11519"/>
                <a:gd name="T7" fmla="*/ 1546 h 11544"/>
                <a:gd name="T8" fmla="*/ 0 w 11519"/>
                <a:gd name="T9" fmla="*/ 10831 h 11544"/>
                <a:gd name="T10" fmla="*/ 9285 w 11519"/>
                <a:gd name="T11" fmla="*/ 11544 h 11544"/>
                <a:gd name="T12" fmla="*/ 9998 w 11519"/>
                <a:gd name="T13" fmla="*/ 10016 h 11544"/>
                <a:gd name="T14" fmla="*/ 10826 w 11519"/>
                <a:gd name="T15" fmla="*/ 9998 h 11544"/>
                <a:gd name="T16" fmla="*/ 2080 w 11519"/>
                <a:gd name="T17" fmla="*/ 603 h 11544"/>
                <a:gd name="T18" fmla="*/ 10898 w 11519"/>
                <a:gd name="T19" fmla="*/ 560 h 11544"/>
                <a:gd name="T20" fmla="*/ 10960 w 11519"/>
                <a:gd name="T21" fmla="*/ 9377 h 11544"/>
                <a:gd name="T22" fmla="*/ 10015 w 11519"/>
                <a:gd name="T23" fmla="*/ 9439 h 11544"/>
                <a:gd name="T24" fmla="*/ 10023 w 11519"/>
                <a:gd name="T25" fmla="*/ 2268 h 11544"/>
                <a:gd name="T26" fmla="*/ 2099 w 11519"/>
                <a:gd name="T27" fmla="*/ 1546 h 11544"/>
                <a:gd name="T28" fmla="*/ 2080 w 11519"/>
                <a:gd name="T29" fmla="*/ 603 h 11544"/>
                <a:gd name="T30" fmla="*/ 620 w 11519"/>
                <a:gd name="T31" fmla="*/ 10983 h 11544"/>
                <a:gd name="T32" fmla="*/ 559 w 11519"/>
                <a:gd name="T33" fmla="*/ 2165 h 11544"/>
                <a:gd name="T34" fmla="*/ 9403 w 11519"/>
                <a:gd name="T35" fmla="*/ 2112 h 11544"/>
                <a:gd name="T36" fmla="*/ 9438 w 11519"/>
                <a:gd name="T37" fmla="*/ 10938 h 11544"/>
                <a:gd name="T38" fmla="*/ 9394 w 11519"/>
                <a:gd name="T39" fmla="*/ 10983 h 11544"/>
                <a:gd name="T40" fmla="*/ 4399 w 11519"/>
                <a:gd name="T41" fmla="*/ 3159 h 11544"/>
                <a:gd name="T42" fmla="*/ 1786 w 11519"/>
                <a:gd name="T43" fmla="*/ 3852 h 11544"/>
                <a:gd name="T44" fmla="*/ 2480 w 11519"/>
                <a:gd name="T45" fmla="*/ 6288 h 11544"/>
                <a:gd name="T46" fmla="*/ 5070 w 11519"/>
                <a:gd name="T47" fmla="*/ 5593 h 11544"/>
                <a:gd name="T48" fmla="*/ 5068 w 11519"/>
                <a:gd name="T49" fmla="*/ 3852 h 11544"/>
                <a:gd name="T50" fmla="*/ 4468 w 11519"/>
                <a:gd name="T51" fmla="*/ 5728 h 11544"/>
                <a:gd name="T52" fmla="*/ 2344 w 11519"/>
                <a:gd name="T53" fmla="*/ 5685 h 11544"/>
                <a:gd name="T54" fmla="*/ 2387 w 11519"/>
                <a:gd name="T55" fmla="*/ 3716 h 11544"/>
                <a:gd name="T56" fmla="*/ 4509 w 11519"/>
                <a:gd name="T57" fmla="*/ 3760 h 11544"/>
                <a:gd name="T58" fmla="*/ 4511 w 11519"/>
                <a:gd name="T59" fmla="*/ 5685 h 11544"/>
                <a:gd name="T60" fmla="*/ 7472 w 11519"/>
                <a:gd name="T61" fmla="*/ 3159 h 11544"/>
                <a:gd name="T62" fmla="*/ 5659 w 11519"/>
                <a:gd name="T63" fmla="*/ 3852 h 11544"/>
                <a:gd name="T64" fmla="*/ 6353 w 11519"/>
                <a:gd name="T65" fmla="*/ 10120 h 11544"/>
                <a:gd name="T66" fmla="*/ 8143 w 11519"/>
                <a:gd name="T67" fmla="*/ 9426 h 11544"/>
                <a:gd name="T68" fmla="*/ 7585 w 11519"/>
                <a:gd name="T69" fmla="*/ 9519 h 11544"/>
                <a:gd name="T70" fmla="*/ 6261 w 11519"/>
                <a:gd name="T71" fmla="*/ 9562 h 11544"/>
                <a:gd name="T72" fmla="*/ 6218 w 11519"/>
                <a:gd name="T73" fmla="*/ 3760 h 11544"/>
                <a:gd name="T74" fmla="*/ 7540 w 11519"/>
                <a:gd name="T75" fmla="*/ 3717 h 11544"/>
                <a:gd name="T76" fmla="*/ 7584 w 11519"/>
                <a:gd name="T77" fmla="*/ 9519 h 11544"/>
                <a:gd name="T78" fmla="*/ 5104 w 11519"/>
                <a:gd name="T79" fmla="*/ 7680 h 11544"/>
                <a:gd name="T80" fmla="*/ 2490 w 11519"/>
                <a:gd name="T81" fmla="*/ 6988 h 11544"/>
                <a:gd name="T82" fmla="*/ 1820 w 11519"/>
                <a:gd name="T83" fmla="*/ 9422 h 11544"/>
                <a:gd name="T84" fmla="*/ 4409 w 11519"/>
                <a:gd name="T85" fmla="*/ 10116 h 11544"/>
                <a:gd name="T86" fmla="*/ 5104 w 11519"/>
                <a:gd name="T87" fmla="*/ 7680 h 11544"/>
                <a:gd name="T88" fmla="*/ 4501 w 11519"/>
                <a:gd name="T89" fmla="*/ 9557 h 11544"/>
                <a:gd name="T90" fmla="*/ 2379 w 11519"/>
                <a:gd name="T91" fmla="*/ 9514 h 11544"/>
                <a:gd name="T92" fmla="*/ 2422 w 11519"/>
                <a:gd name="T93" fmla="*/ 7545 h 11544"/>
                <a:gd name="T94" fmla="*/ 4544 w 11519"/>
                <a:gd name="T95" fmla="*/ 7588 h 11544"/>
                <a:gd name="T96" fmla="*/ 4544 w 11519"/>
                <a:gd name="T97" fmla="*/ 9514 h 11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1519" h="11544">
                  <a:moveTo>
                    <a:pt x="11519" y="9302"/>
                  </a:moveTo>
                  <a:lnTo>
                    <a:pt x="11519" y="713"/>
                  </a:lnTo>
                  <a:cubicBezTo>
                    <a:pt x="11519" y="319"/>
                    <a:pt x="11200" y="0"/>
                    <a:pt x="10806" y="0"/>
                  </a:cubicBezTo>
                  <a:lnTo>
                    <a:pt x="2234" y="0"/>
                  </a:lnTo>
                  <a:cubicBezTo>
                    <a:pt x="1840" y="0"/>
                    <a:pt x="1521" y="320"/>
                    <a:pt x="1521" y="713"/>
                  </a:cubicBezTo>
                  <a:lnTo>
                    <a:pt x="1521" y="1528"/>
                  </a:lnTo>
                  <a:cubicBezTo>
                    <a:pt x="1521" y="1538"/>
                    <a:pt x="1513" y="1546"/>
                    <a:pt x="1503" y="1546"/>
                  </a:cubicBezTo>
                  <a:lnTo>
                    <a:pt x="713" y="1546"/>
                  </a:lnTo>
                  <a:cubicBezTo>
                    <a:pt x="320" y="1546"/>
                    <a:pt x="0" y="1865"/>
                    <a:pt x="0" y="2259"/>
                  </a:cubicBezTo>
                  <a:lnTo>
                    <a:pt x="0" y="10831"/>
                  </a:lnTo>
                  <a:cubicBezTo>
                    <a:pt x="0" y="11225"/>
                    <a:pt x="319" y="11544"/>
                    <a:pt x="713" y="11544"/>
                  </a:cubicBezTo>
                  <a:lnTo>
                    <a:pt x="9285" y="11544"/>
                  </a:lnTo>
                  <a:cubicBezTo>
                    <a:pt x="9679" y="11544"/>
                    <a:pt x="9998" y="11225"/>
                    <a:pt x="9998" y="10831"/>
                  </a:cubicBezTo>
                  <a:lnTo>
                    <a:pt x="9998" y="10016"/>
                  </a:lnTo>
                  <a:cubicBezTo>
                    <a:pt x="9998" y="10006"/>
                    <a:pt x="10006" y="9998"/>
                    <a:pt x="10016" y="9998"/>
                  </a:cubicBezTo>
                  <a:lnTo>
                    <a:pt x="10826" y="9998"/>
                  </a:lnTo>
                  <a:cubicBezTo>
                    <a:pt x="11209" y="9996"/>
                    <a:pt x="11518" y="9685"/>
                    <a:pt x="11519" y="9302"/>
                  </a:cubicBezTo>
                  <a:close/>
                  <a:moveTo>
                    <a:pt x="2080" y="603"/>
                  </a:moveTo>
                  <a:cubicBezTo>
                    <a:pt x="2080" y="578"/>
                    <a:pt x="2100" y="560"/>
                    <a:pt x="2124" y="560"/>
                  </a:cubicBezTo>
                  <a:lnTo>
                    <a:pt x="10898" y="560"/>
                  </a:lnTo>
                  <a:cubicBezTo>
                    <a:pt x="10932" y="560"/>
                    <a:pt x="10960" y="588"/>
                    <a:pt x="10960" y="621"/>
                  </a:cubicBezTo>
                  <a:lnTo>
                    <a:pt x="10960" y="9377"/>
                  </a:lnTo>
                  <a:cubicBezTo>
                    <a:pt x="10959" y="9411"/>
                    <a:pt x="10932" y="9438"/>
                    <a:pt x="10898" y="9439"/>
                  </a:cubicBezTo>
                  <a:lnTo>
                    <a:pt x="10015" y="9439"/>
                  </a:lnTo>
                  <a:cubicBezTo>
                    <a:pt x="10005" y="9439"/>
                    <a:pt x="9996" y="9431"/>
                    <a:pt x="9996" y="9420"/>
                  </a:cubicBezTo>
                  <a:lnTo>
                    <a:pt x="10023" y="2268"/>
                  </a:lnTo>
                  <a:cubicBezTo>
                    <a:pt x="10023" y="1874"/>
                    <a:pt x="9704" y="1554"/>
                    <a:pt x="9310" y="1555"/>
                  </a:cubicBezTo>
                  <a:lnTo>
                    <a:pt x="2099" y="1546"/>
                  </a:lnTo>
                  <a:cubicBezTo>
                    <a:pt x="2089" y="1546"/>
                    <a:pt x="2080" y="1538"/>
                    <a:pt x="2080" y="1528"/>
                  </a:cubicBezTo>
                  <a:lnTo>
                    <a:pt x="2080" y="603"/>
                  </a:lnTo>
                  <a:close/>
                  <a:moveTo>
                    <a:pt x="9394" y="10983"/>
                  </a:moveTo>
                  <a:lnTo>
                    <a:pt x="620" y="10983"/>
                  </a:lnTo>
                  <a:cubicBezTo>
                    <a:pt x="586" y="10983"/>
                    <a:pt x="559" y="10955"/>
                    <a:pt x="559" y="10921"/>
                  </a:cubicBezTo>
                  <a:lnTo>
                    <a:pt x="559" y="2165"/>
                  </a:lnTo>
                  <a:cubicBezTo>
                    <a:pt x="559" y="2132"/>
                    <a:pt x="586" y="2104"/>
                    <a:pt x="620" y="2104"/>
                  </a:cubicBezTo>
                  <a:lnTo>
                    <a:pt x="9403" y="2112"/>
                  </a:lnTo>
                  <a:cubicBezTo>
                    <a:pt x="9436" y="2112"/>
                    <a:pt x="9464" y="2140"/>
                    <a:pt x="9464" y="2174"/>
                  </a:cubicBezTo>
                  <a:lnTo>
                    <a:pt x="9438" y="10938"/>
                  </a:lnTo>
                  <a:cubicBezTo>
                    <a:pt x="9438" y="10963"/>
                    <a:pt x="9419" y="10983"/>
                    <a:pt x="9394" y="10983"/>
                  </a:cubicBezTo>
                  <a:close/>
                  <a:moveTo>
                    <a:pt x="9394" y="10983"/>
                  </a:moveTo>
                  <a:close/>
                  <a:moveTo>
                    <a:pt x="5068" y="3852"/>
                  </a:moveTo>
                  <a:cubicBezTo>
                    <a:pt x="5068" y="3478"/>
                    <a:pt x="4772" y="3172"/>
                    <a:pt x="4399" y="3159"/>
                  </a:cubicBezTo>
                  <a:lnTo>
                    <a:pt x="2456" y="3159"/>
                  </a:lnTo>
                  <a:cubicBezTo>
                    <a:pt x="2083" y="3171"/>
                    <a:pt x="1786" y="3478"/>
                    <a:pt x="1786" y="3852"/>
                  </a:cubicBezTo>
                  <a:lnTo>
                    <a:pt x="1786" y="5593"/>
                  </a:lnTo>
                  <a:cubicBezTo>
                    <a:pt x="1786" y="5976"/>
                    <a:pt x="2097" y="6288"/>
                    <a:pt x="2480" y="6288"/>
                  </a:cubicBezTo>
                  <a:lnTo>
                    <a:pt x="4376" y="6288"/>
                  </a:lnTo>
                  <a:cubicBezTo>
                    <a:pt x="4759" y="6288"/>
                    <a:pt x="5070" y="5977"/>
                    <a:pt x="5070" y="5593"/>
                  </a:cubicBezTo>
                  <a:lnTo>
                    <a:pt x="5070" y="3852"/>
                  </a:lnTo>
                  <a:lnTo>
                    <a:pt x="5068" y="3852"/>
                  </a:lnTo>
                  <a:close/>
                  <a:moveTo>
                    <a:pt x="4511" y="5685"/>
                  </a:moveTo>
                  <a:cubicBezTo>
                    <a:pt x="4511" y="5709"/>
                    <a:pt x="4491" y="5728"/>
                    <a:pt x="4468" y="5728"/>
                  </a:cubicBezTo>
                  <a:lnTo>
                    <a:pt x="2387" y="5728"/>
                  </a:lnTo>
                  <a:cubicBezTo>
                    <a:pt x="2363" y="5728"/>
                    <a:pt x="2344" y="5709"/>
                    <a:pt x="2344" y="5685"/>
                  </a:cubicBezTo>
                  <a:lnTo>
                    <a:pt x="2344" y="3760"/>
                  </a:lnTo>
                  <a:cubicBezTo>
                    <a:pt x="2344" y="3735"/>
                    <a:pt x="2364" y="3716"/>
                    <a:pt x="2387" y="3716"/>
                  </a:cubicBezTo>
                  <a:lnTo>
                    <a:pt x="4466" y="3716"/>
                  </a:lnTo>
                  <a:cubicBezTo>
                    <a:pt x="4491" y="3716"/>
                    <a:pt x="4509" y="3736"/>
                    <a:pt x="4509" y="3760"/>
                  </a:cubicBezTo>
                  <a:lnTo>
                    <a:pt x="4509" y="5685"/>
                  </a:lnTo>
                  <a:lnTo>
                    <a:pt x="4511" y="5685"/>
                  </a:lnTo>
                  <a:close/>
                  <a:moveTo>
                    <a:pt x="8143" y="3852"/>
                  </a:moveTo>
                  <a:cubicBezTo>
                    <a:pt x="8143" y="3478"/>
                    <a:pt x="7846" y="3171"/>
                    <a:pt x="7472" y="3159"/>
                  </a:cubicBezTo>
                  <a:lnTo>
                    <a:pt x="6328" y="3159"/>
                  </a:lnTo>
                  <a:cubicBezTo>
                    <a:pt x="5955" y="3172"/>
                    <a:pt x="5659" y="3478"/>
                    <a:pt x="5659" y="3852"/>
                  </a:cubicBezTo>
                  <a:lnTo>
                    <a:pt x="5659" y="9426"/>
                  </a:lnTo>
                  <a:cubicBezTo>
                    <a:pt x="5659" y="9809"/>
                    <a:pt x="5970" y="10120"/>
                    <a:pt x="6353" y="10120"/>
                  </a:cubicBezTo>
                  <a:lnTo>
                    <a:pt x="7448" y="10120"/>
                  </a:lnTo>
                  <a:cubicBezTo>
                    <a:pt x="7832" y="10120"/>
                    <a:pt x="8143" y="9810"/>
                    <a:pt x="8143" y="9426"/>
                  </a:cubicBezTo>
                  <a:lnTo>
                    <a:pt x="8143" y="3852"/>
                  </a:lnTo>
                  <a:close/>
                  <a:moveTo>
                    <a:pt x="7585" y="9519"/>
                  </a:moveTo>
                  <a:cubicBezTo>
                    <a:pt x="7585" y="9543"/>
                    <a:pt x="7566" y="9562"/>
                    <a:pt x="7542" y="9562"/>
                  </a:cubicBezTo>
                  <a:lnTo>
                    <a:pt x="6261" y="9562"/>
                  </a:lnTo>
                  <a:cubicBezTo>
                    <a:pt x="6237" y="9562"/>
                    <a:pt x="6218" y="9543"/>
                    <a:pt x="6218" y="9519"/>
                  </a:cubicBezTo>
                  <a:lnTo>
                    <a:pt x="6218" y="3760"/>
                  </a:lnTo>
                  <a:cubicBezTo>
                    <a:pt x="6218" y="3736"/>
                    <a:pt x="6238" y="3717"/>
                    <a:pt x="6261" y="3717"/>
                  </a:cubicBezTo>
                  <a:lnTo>
                    <a:pt x="7540" y="3717"/>
                  </a:lnTo>
                  <a:cubicBezTo>
                    <a:pt x="7565" y="3717"/>
                    <a:pt x="7584" y="3737"/>
                    <a:pt x="7584" y="3760"/>
                  </a:cubicBezTo>
                  <a:lnTo>
                    <a:pt x="7584" y="9519"/>
                  </a:lnTo>
                  <a:lnTo>
                    <a:pt x="7585" y="9519"/>
                  </a:lnTo>
                  <a:close/>
                  <a:moveTo>
                    <a:pt x="5104" y="7680"/>
                  </a:moveTo>
                  <a:cubicBezTo>
                    <a:pt x="5104" y="7307"/>
                    <a:pt x="4808" y="7000"/>
                    <a:pt x="4434" y="6988"/>
                  </a:cubicBezTo>
                  <a:lnTo>
                    <a:pt x="2490" y="6988"/>
                  </a:lnTo>
                  <a:cubicBezTo>
                    <a:pt x="2116" y="7000"/>
                    <a:pt x="1820" y="7307"/>
                    <a:pt x="1820" y="7680"/>
                  </a:cubicBezTo>
                  <a:lnTo>
                    <a:pt x="1820" y="9422"/>
                  </a:lnTo>
                  <a:cubicBezTo>
                    <a:pt x="1820" y="9805"/>
                    <a:pt x="2131" y="10116"/>
                    <a:pt x="2514" y="10116"/>
                  </a:cubicBezTo>
                  <a:lnTo>
                    <a:pt x="4409" y="10116"/>
                  </a:lnTo>
                  <a:cubicBezTo>
                    <a:pt x="4793" y="10116"/>
                    <a:pt x="5104" y="9806"/>
                    <a:pt x="5104" y="9422"/>
                  </a:cubicBezTo>
                  <a:lnTo>
                    <a:pt x="5104" y="7680"/>
                  </a:lnTo>
                  <a:close/>
                  <a:moveTo>
                    <a:pt x="4544" y="9514"/>
                  </a:moveTo>
                  <a:cubicBezTo>
                    <a:pt x="4544" y="9538"/>
                    <a:pt x="4525" y="9557"/>
                    <a:pt x="4501" y="9557"/>
                  </a:cubicBezTo>
                  <a:lnTo>
                    <a:pt x="2422" y="9557"/>
                  </a:lnTo>
                  <a:cubicBezTo>
                    <a:pt x="2398" y="9557"/>
                    <a:pt x="2379" y="9538"/>
                    <a:pt x="2379" y="9514"/>
                  </a:cubicBezTo>
                  <a:lnTo>
                    <a:pt x="2379" y="7588"/>
                  </a:lnTo>
                  <a:cubicBezTo>
                    <a:pt x="2379" y="7564"/>
                    <a:pt x="2399" y="7545"/>
                    <a:pt x="2422" y="7545"/>
                  </a:cubicBezTo>
                  <a:lnTo>
                    <a:pt x="4501" y="7545"/>
                  </a:lnTo>
                  <a:cubicBezTo>
                    <a:pt x="4526" y="7545"/>
                    <a:pt x="4544" y="7565"/>
                    <a:pt x="4544" y="7588"/>
                  </a:cubicBezTo>
                  <a:lnTo>
                    <a:pt x="4544" y="9514"/>
                  </a:lnTo>
                  <a:close/>
                  <a:moveTo>
                    <a:pt x="4544" y="9514"/>
                  </a:move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grpSp>
        <p:nvGrpSpPr>
          <p:cNvPr id="95" name="PA- 15"/>
          <p:cNvGrpSpPr/>
          <p:nvPr>
            <p:custDataLst>
              <p:tags r:id="rId39"/>
            </p:custDataLst>
          </p:nvPr>
        </p:nvGrpSpPr>
        <p:grpSpPr>
          <a:xfrm>
            <a:off x="6765161" y="1418712"/>
            <a:ext cx="5113872" cy="2223639"/>
            <a:chOff x="4164982" y="1721919"/>
            <a:chExt cx="2799547" cy="4184944"/>
          </a:xfrm>
        </p:grpSpPr>
        <p:sp>
          <p:nvSpPr>
            <p:cNvPr id="96" name="PA- 3"/>
            <p:cNvSpPr/>
            <p:nvPr>
              <p:custDataLst>
                <p:tags r:id="rId40"/>
              </p:custDataLst>
            </p:nvPr>
          </p:nvSpPr>
          <p:spPr>
            <a:xfrm>
              <a:off x="4164982" y="1721919"/>
              <a:ext cx="2799547" cy="4184944"/>
            </a:xfrm>
            <a:prstGeom prst="roundRect">
              <a:avLst>
                <a:gd name="adj" fmla="val 4232"/>
              </a:avLst>
            </a:prstGeom>
            <a:solidFill>
              <a:schemeClr val="bg1">
                <a:alpha val="33000"/>
              </a:schemeClr>
            </a:solidFill>
            <a:ln w="254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97" name="PA- 3"/>
            <p:cNvSpPr/>
            <p:nvPr>
              <p:custDataLst>
                <p:tags r:id="rId41"/>
              </p:custDataLst>
            </p:nvPr>
          </p:nvSpPr>
          <p:spPr>
            <a:xfrm>
              <a:off x="4193753" y="1834430"/>
              <a:ext cx="2742005" cy="3959925"/>
            </a:xfrm>
            <a:prstGeom prst="roundRect">
              <a:avLst>
                <a:gd name="adj" fmla="val 4232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98" name="PA- 15"/>
          <p:cNvGrpSpPr/>
          <p:nvPr>
            <p:custDataLst>
              <p:tags r:id="rId42"/>
            </p:custDataLst>
          </p:nvPr>
        </p:nvGrpSpPr>
        <p:grpSpPr>
          <a:xfrm>
            <a:off x="6765161" y="3979618"/>
            <a:ext cx="5113872" cy="2223639"/>
            <a:chOff x="4164982" y="1721919"/>
            <a:chExt cx="2799547" cy="4184944"/>
          </a:xfrm>
        </p:grpSpPr>
        <p:sp>
          <p:nvSpPr>
            <p:cNvPr id="99" name="PA- 3"/>
            <p:cNvSpPr/>
            <p:nvPr>
              <p:custDataLst>
                <p:tags r:id="rId43"/>
              </p:custDataLst>
            </p:nvPr>
          </p:nvSpPr>
          <p:spPr>
            <a:xfrm>
              <a:off x="4164982" y="1721919"/>
              <a:ext cx="2799547" cy="4184944"/>
            </a:xfrm>
            <a:prstGeom prst="roundRect">
              <a:avLst>
                <a:gd name="adj" fmla="val 4232"/>
              </a:avLst>
            </a:prstGeom>
            <a:solidFill>
              <a:schemeClr val="bg1">
                <a:alpha val="33000"/>
              </a:schemeClr>
            </a:solidFill>
            <a:ln w="254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00" name="PA- 3"/>
            <p:cNvSpPr/>
            <p:nvPr>
              <p:custDataLst>
                <p:tags r:id="rId44"/>
              </p:custDataLst>
            </p:nvPr>
          </p:nvSpPr>
          <p:spPr>
            <a:xfrm>
              <a:off x="4193753" y="1834430"/>
              <a:ext cx="2742005" cy="3959925"/>
            </a:xfrm>
            <a:prstGeom prst="roundRect">
              <a:avLst>
                <a:gd name="adj" fmla="val 4232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aphicFrame>
        <p:nvGraphicFramePr>
          <p:cNvPr id="30" name="图表 29"/>
          <p:cNvGraphicFramePr/>
          <p:nvPr/>
        </p:nvGraphicFramePr>
        <p:xfrm>
          <a:off x="6957759" y="1861168"/>
          <a:ext cx="4863076" cy="1783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101" name="PA- 14"/>
          <p:cNvSpPr txBox="1"/>
          <p:nvPr>
            <p:custDataLst>
              <p:tags r:id="rId45"/>
            </p:custDataLst>
          </p:nvPr>
        </p:nvSpPr>
        <p:spPr>
          <a:xfrm>
            <a:off x="6925503" y="1488378"/>
            <a:ext cx="2207983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工作進度展示</a:t>
            </a:r>
            <a:endParaRPr lang="zh-CN" altLang="en-US" dirty="0">
              <a:solidFill>
                <a:srgbClr val="3C4EBA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102" name="PA- 14"/>
          <p:cNvSpPr txBox="1"/>
          <p:nvPr>
            <p:custDataLst>
              <p:tags r:id="rId46"/>
            </p:custDataLst>
          </p:nvPr>
        </p:nvSpPr>
        <p:spPr>
          <a:xfrm>
            <a:off x="6925503" y="4075669"/>
            <a:ext cx="2207983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工作進度展示</a:t>
            </a:r>
            <a:endParaRPr lang="zh-CN" altLang="en-US" dirty="0">
              <a:solidFill>
                <a:srgbClr val="3C4EBA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graphicFrame>
        <p:nvGraphicFramePr>
          <p:cNvPr id="45" name="图表 44"/>
          <p:cNvGraphicFramePr/>
          <p:nvPr/>
        </p:nvGraphicFramePr>
        <p:xfrm>
          <a:off x="6957759" y="4428566"/>
          <a:ext cx="4769295" cy="18807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custDataLst>
      <p:tags r:id="rId47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A-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2192"/>
            <a:ext cx="12192000" cy="6833615"/>
          </a:xfrm>
          <a:prstGeom prst="rect">
            <a:avLst/>
          </a:prstGeom>
        </p:spPr>
      </p:pic>
      <p:sp>
        <p:nvSpPr>
          <p:cNvPr id="14" name="PA- 3"/>
          <p:cNvSpPr/>
          <p:nvPr>
            <p:custDataLst>
              <p:tags r:id="rId3"/>
            </p:custDataLst>
          </p:nvPr>
        </p:nvSpPr>
        <p:spPr>
          <a:xfrm>
            <a:off x="845863" y="1288882"/>
            <a:ext cx="11730857" cy="4280237"/>
          </a:xfrm>
          <a:prstGeom prst="roundRect">
            <a:avLst>
              <a:gd name="adj" fmla="val 4232"/>
            </a:avLst>
          </a:prstGeom>
          <a:solidFill>
            <a:schemeClr val="bg1">
              <a:alpha val="33000"/>
            </a:schemeClr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5" name="PA- 3"/>
          <p:cNvSpPr/>
          <p:nvPr>
            <p:custDataLst>
              <p:tags r:id="rId4"/>
            </p:custDataLst>
          </p:nvPr>
        </p:nvSpPr>
        <p:spPr>
          <a:xfrm>
            <a:off x="983432" y="1384175"/>
            <a:ext cx="11427637" cy="4089651"/>
          </a:xfrm>
          <a:prstGeom prst="roundRect">
            <a:avLst>
              <a:gd name="adj" fmla="val 4232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PA- 6"/>
          <p:cNvSpPr txBox="1"/>
          <p:nvPr>
            <p:custDataLst>
              <p:tags r:id="rId5"/>
            </p:custDataLst>
          </p:nvPr>
        </p:nvSpPr>
        <p:spPr>
          <a:xfrm>
            <a:off x="1490532" y="1957122"/>
            <a:ext cx="8040216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dirty="0">
                <a:solidFill>
                  <a:srgbClr val="3C4EBA"/>
                </a:solidFill>
                <a:latin typeface="+mj-ea"/>
                <a:ea typeface="+mj-ea"/>
                <a:cs typeface="阿里巴巴普惠体 B" panose="00020600040101010101" pitchFamily="18" charset="-122"/>
              </a:rPr>
              <a:t>失敗，才是最值得我們普通人</a:t>
            </a:r>
            <a:endParaRPr lang="en-US" altLang="zh-CN" sz="4800" dirty="0">
              <a:solidFill>
                <a:srgbClr val="3C4EBA"/>
              </a:solidFill>
              <a:latin typeface="+mj-ea"/>
              <a:ea typeface="+mj-ea"/>
              <a:cs typeface="阿里巴巴普惠体 B" panose="00020600040101010101" pitchFamily="18" charset="-122"/>
            </a:endParaRPr>
          </a:p>
          <a:p>
            <a:r>
              <a:rPr lang="zh-CN" altLang="en-US" sz="4800" dirty="0">
                <a:solidFill>
                  <a:srgbClr val="3C4EBA"/>
                </a:solidFill>
                <a:latin typeface="+mj-ea"/>
                <a:ea typeface="+mj-ea"/>
                <a:cs typeface="阿里巴巴普惠体 B" panose="00020600040101010101" pitchFamily="18" charset="-122"/>
              </a:rPr>
              <a:t>投入精力去好好研究的</a:t>
            </a:r>
            <a:endParaRPr lang="en-US" altLang="zh-CN" sz="4800" dirty="0">
              <a:solidFill>
                <a:srgbClr val="3C4EBA"/>
              </a:solidFill>
              <a:latin typeface="+mj-ea"/>
              <a:ea typeface="+mj-ea"/>
              <a:cs typeface="阿里巴巴普惠体 B" panose="00020600040101010101" pitchFamily="18" charset="-122"/>
            </a:endParaRPr>
          </a:p>
          <a:p>
            <a:r>
              <a:rPr lang="zh-CN" altLang="en-US" sz="4800" dirty="0">
                <a:solidFill>
                  <a:srgbClr val="3C4EBA"/>
                </a:solidFill>
                <a:latin typeface="+mj-ea"/>
                <a:ea typeface="+mj-ea"/>
                <a:cs typeface="阿里巴巴普惠体 B" panose="00020600040101010101" pitchFamily="18" charset="-122"/>
              </a:rPr>
              <a:t>一門終生學科</a:t>
            </a:r>
            <a:endParaRPr lang="zh-CN" altLang="en-US" sz="4800" dirty="0">
              <a:solidFill>
                <a:srgbClr val="3C4EBA"/>
              </a:solidFill>
              <a:latin typeface="+mj-ea"/>
              <a:ea typeface="+mj-ea"/>
              <a:cs typeface="阿里巴巴普惠体 B" panose="00020600040101010101" pitchFamily="18" charset="-122"/>
            </a:endParaRPr>
          </a:p>
        </p:txBody>
      </p:sp>
      <p:sp>
        <p:nvSpPr>
          <p:cNvPr id="8" name="PA- 3"/>
          <p:cNvSpPr/>
          <p:nvPr>
            <p:custDataLst>
              <p:tags r:id="rId6"/>
            </p:custDataLst>
          </p:nvPr>
        </p:nvSpPr>
        <p:spPr>
          <a:xfrm>
            <a:off x="10704698" y="181320"/>
            <a:ext cx="1009566" cy="583384"/>
          </a:xfrm>
          <a:prstGeom prst="roundRect">
            <a:avLst>
              <a:gd name="adj" fmla="val 16426"/>
            </a:avLst>
          </a:prstGeom>
          <a:solidFill>
            <a:srgbClr val="596AC9"/>
          </a:solidFill>
          <a:ln>
            <a:noFill/>
          </a:ln>
          <a:effectLst>
            <a:outerShdw blurRad="304800" dist="101600" dir="2700000" algn="t" rotWithShape="0">
              <a:srgbClr val="3C4EBA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" name="PA- 27"/>
          <p:cNvSpPr txBox="1"/>
          <p:nvPr>
            <p:custDataLst>
              <p:tags r:id="rId7"/>
            </p:custDataLst>
          </p:nvPr>
        </p:nvSpPr>
        <p:spPr>
          <a:xfrm>
            <a:off x="10858189" y="225872"/>
            <a:ext cx="7025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chemeClr val="bg1"/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YOUR LOGO</a:t>
            </a:r>
            <a:endParaRPr lang="zh-CN" altLang="en-US" sz="1200" dirty="0">
              <a:solidFill>
                <a:schemeClr val="bg1"/>
              </a:solidFill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pic>
        <p:nvPicPr>
          <p:cNvPr id="13" name="PA- 12" descr="电脑游戏的截图&#10;&#10;低可信度描述已自动生成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60096" y="2161689"/>
            <a:ext cx="5513334" cy="4946207"/>
          </a:xfrm>
          <a:prstGeom prst="rect">
            <a:avLst/>
          </a:prstGeom>
          <a:effectLst>
            <a:outerShdw blurRad="304800" dist="38100" dir="2700000" algn="tl" rotWithShape="0">
              <a:srgbClr val="3C4EBA">
                <a:alpha val="14000"/>
              </a:srgbClr>
            </a:outerShdw>
          </a:effectLst>
        </p:spPr>
      </p:pic>
      <p:sp>
        <p:nvSpPr>
          <p:cNvPr id="16" name="PA- 15"/>
          <p:cNvSpPr txBox="1"/>
          <p:nvPr>
            <p:custDataLst>
              <p:tags r:id="rId10"/>
            </p:custDataLst>
          </p:nvPr>
        </p:nvSpPr>
        <p:spPr>
          <a:xfrm>
            <a:off x="1343472" y="257451"/>
            <a:ext cx="1263015" cy="37693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3900" b="0" i="0" u="none" strike="noStrike" kern="1200" cap="none" spc="0" normalizeH="0" baseline="0" noProof="0" dirty="0">
                <a:ln>
                  <a:noFill/>
                </a:ln>
                <a:solidFill>
                  <a:srgbClr val="3C4EBA">
                    <a:alpha val="60000"/>
                  </a:srgbClr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rPr>
              <a:t>“</a:t>
            </a:r>
            <a:endParaRPr kumimoji="0" lang="zh-CN" altLang="en-US" sz="23900" b="0" i="0" u="none" strike="noStrike" kern="1200" cap="none" spc="0" normalizeH="0" baseline="0" noProof="0" dirty="0">
              <a:ln>
                <a:noFill/>
              </a:ln>
              <a:solidFill>
                <a:srgbClr val="3C4EBA">
                  <a:alpha val="60000"/>
                </a:srgbClr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7" name="PA- 16"/>
          <p:cNvSpPr txBox="1"/>
          <p:nvPr>
            <p:custDataLst>
              <p:tags r:id="rId11"/>
            </p:custDataLst>
          </p:nvPr>
        </p:nvSpPr>
        <p:spPr>
          <a:xfrm>
            <a:off x="5448859" y="3302402"/>
            <a:ext cx="933450" cy="26460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6600" dirty="0">
                <a:solidFill>
                  <a:srgbClr val="3C4EBA">
                    <a:alpha val="60000"/>
                  </a:srgbClr>
                </a:solidFill>
                <a:latin typeface="DengXian" panose="02010600030101010101" charset="-122"/>
                <a:ea typeface="DengXian" panose="02010600030101010101" charset="-122"/>
              </a:rPr>
              <a:t>”</a:t>
            </a:r>
            <a:endParaRPr lang="zh-CN" altLang="en-US" sz="16600" dirty="0">
              <a:solidFill>
                <a:srgbClr val="3C4EBA">
                  <a:alpha val="60000"/>
                </a:srgbClr>
              </a:solidFill>
              <a:latin typeface="DengXian" panose="02010600030101010101" charset="-122"/>
              <a:ea typeface="DengXian" panose="02010600030101010101" charset="-122"/>
            </a:endParaRPr>
          </a:p>
        </p:txBody>
      </p:sp>
      <p:cxnSp>
        <p:nvCxnSpPr>
          <p:cNvPr id="24" name="PA- 6"/>
          <p:cNvCxnSpPr/>
          <p:nvPr>
            <p:custDataLst>
              <p:tags r:id="rId12"/>
            </p:custDataLst>
          </p:nvPr>
        </p:nvCxnSpPr>
        <p:spPr>
          <a:xfrm>
            <a:off x="0" y="6309320"/>
            <a:ext cx="7215787" cy="0"/>
          </a:xfrm>
          <a:prstGeom prst="line">
            <a:avLst/>
          </a:prstGeom>
          <a:ln w="50800" cap="rnd">
            <a:solidFill>
              <a:srgbClr val="596A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PA- 29"/>
          <p:cNvSpPr/>
          <p:nvPr>
            <p:custDataLst>
              <p:tags r:id="rId13"/>
            </p:custDataLst>
          </p:nvPr>
        </p:nvSpPr>
        <p:spPr>
          <a:xfrm>
            <a:off x="477736" y="332656"/>
            <a:ext cx="161731" cy="289392"/>
          </a:xfrm>
          <a:custGeom>
            <a:avLst/>
            <a:gdLst>
              <a:gd name="connsiteX0" fmla="*/ 0 w 358140"/>
              <a:gd name="connsiteY0" fmla="*/ 0 h 640835"/>
              <a:gd name="connsiteX1" fmla="*/ 358140 w 358140"/>
              <a:gd name="connsiteY1" fmla="*/ 0 h 640835"/>
              <a:gd name="connsiteX2" fmla="*/ 358140 w 358140"/>
              <a:gd name="connsiteY2" fmla="*/ 637803 h 640835"/>
              <a:gd name="connsiteX3" fmla="*/ 186692 w 358140"/>
              <a:gd name="connsiteY3" fmla="*/ 510662 h 640835"/>
              <a:gd name="connsiteX4" fmla="*/ 0 w 358140"/>
              <a:gd name="connsiteY4" fmla="*/ 640835 h 640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8140" h="640835">
                <a:moveTo>
                  <a:pt x="0" y="0"/>
                </a:moveTo>
                <a:lnTo>
                  <a:pt x="358140" y="0"/>
                </a:lnTo>
                <a:lnTo>
                  <a:pt x="358140" y="637803"/>
                </a:lnTo>
                <a:lnTo>
                  <a:pt x="186692" y="510662"/>
                </a:lnTo>
                <a:lnTo>
                  <a:pt x="0" y="640835"/>
                </a:lnTo>
                <a:close/>
              </a:path>
            </a:pathLst>
          </a:custGeom>
          <a:solidFill>
            <a:srgbClr val="FD48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1" name="PA- 30"/>
          <p:cNvSpPr txBox="1"/>
          <p:nvPr>
            <p:custDataLst>
              <p:tags r:id="rId14"/>
            </p:custDataLst>
          </p:nvPr>
        </p:nvSpPr>
        <p:spPr>
          <a:xfrm>
            <a:off x="1448635" y="4838394"/>
            <a:ext cx="3207205" cy="198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solidFill>
                  <a:srgbClr val="3C4EBA"/>
                </a:solidFill>
              </a:rPr>
              <a:t>Nunc viverra imperdiet enim. Fusce est. Vivamus a </a:t>
            </a:r>
            <a:r>
              <a:rPr lang="en-US" altLang="zh-CN" sz="700" dirty="0" err="1">
                <a:solidFill>
                  <a:srgbClr val="3C4EBA"/>
                </a:solidFill>
              </a:rPr>
              <a:t>tellus</a:t>
            </a:r>
            <a:endParaRPr lang="en-US" altLang="zh-CN" sz="700" dirty="0">
              <a:solidFill>
                <a:srgbClr val="3C4EBA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-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2192"/>
            <a:ext cx="12192000" cy="6833615"/>
          </a:xfrm>
          <a:prstGeom prst="rect">
            <a:avLst/>
          </a:prstGeom>
        </p:spPr>
      </p:pic>
      <p:pic>
        <p:nvPicPr>
          <p:cNvPr id="9" name="图片 8" descr="图片包含 人, 领带, 穿着, 室内&#10;&#10;描述已自动生成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028" y="1731683"/>
            <a:ext cx="3548748" cy="4929320"/>
          </a:xfrm>
          <a:prstGeom prst="rect">
            <a:avLst/>
          </a:prstGeom>
        </p:spPr>
      </p:pic>
      <p:sp>
        <p:nvSpPr>
          <p:cNvPr id="10" name="PA- 44"/>
          <p:cNvSpPr/>
          <p:nvPr>
            <p:custDataLst>
              <p:tags r:id="rId4"/>
            </p:custDataLst>
          </p:nvPr>
        </p:nvSpPr>
        <p:spPr>
          <a:xfrm flipH="1">
            <a:off x="0" y="5204908"/>
            <a:ext cx="5337585" cy="1653092"/>
          </a:xfrm>
          <a:custGeom>
            <a:avLst/>
            <a:gdLst>
              <a:gd name="connsiteX0" fmla="*/ 507451 w 5337585"/>
              <a:gd name="connsiteY0" fmla="*/ 0 h 1653092"/>
              <a:gd name="connsiteX1" fmla="*/ 5337585 w 5337585"/>
              <a:gd name="connsiteY1" fmla="*/ 0 h 1653092"/>
              <a:gd name="connsiteX2" fmla="*/ 5337585 w 5337585"/>
              <a:gd name="connsiteY2" fmla="*/ 1653092 h 1653092"/>
              <a:gd name="connsiteX3" fmla="*/ 0 w 5337585"/>
              <a:gd name="connsiteY3" fmla="*/ 1653092 h 1653092"/>
              <a:gd name="connsiteX4" fmla="*/ 0 w 5337585"/>
              <a:gd name="connsiteY4" fmla="*/ 507452 h 1653092"/>
              <a:gd name="connsiteX5" fmla="*/ 507451 w 5337585"/>
              <a:gd name="connsiteY5" fmla="*/ 0 h 1653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37585" h="1653092">
                <a:moveTo>
                  <a:pt x="507451" y="0"/>
                </a:moveTo>
                <a:lnTo>
                  <a:pt x="5337585" y="0"/>
                </a:lnTo>
                <a:lnTo>
                  <a:pt x="5337585" y="1653092"/>
                </a:lnTo>
                <a:lnTo>
                  <a:pt x="0" y="1653092"/>
                </a:lnTo>
                <a:lnTo>
                  <a:pt x="0" y="507452"/>
                </a:lnTo>
                <a:cubicBezTo>
                  <a:pt x="0" y="227194"/>
                  <a:pt x="227193" y="0"/>
                  <a:pt x="50745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  <a:effectLst>
            <a:outerShdw blurRad="304800" dist="254000" dir="10800000" algn="r" rotWithShape="0">
              <a:srgbClr val="3C4EBA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1" name="PA- 42"/>
          <p:cNvSpPr/>
          <p:nvPr>
            <p:custDataLst>
              <p:tags r:id="rId5"/>
            </p:custDataLst>
          </p:nvPr>
        </p:nvSpPr>
        <p:spPr>
          <a:xfrm flipH="1">
            <a:off x="0" y="5461758"/>
            <a:ext cx="5029637" cy="1396243"/>
          </a:xfrm>
          <a:custGeom>
            <a:avLst/>
            <a:gdLst>
              <a:gd name="connsiteX0" fmla="*/ 462822 w 5029637"/>
              <a:gd name="connsiteY0" fmla="*/ 0 h 1396243"/>
              <a:gd name="connsiteX1" fmla="*/ 5029637 w 5029637"/>
              <a:gd name="connsiteY1" fmla="*/ 0 h 1396243"/>
              <a:gd name="connsiteX2" fmla="*/ 5029637 w 5029637"/>
              <a:gd name="connsiteY2" fmla="*/ 1396243 h 1396243"/>
              <a:gd name="connsiteX3" fmla="*/ 0 w 5029637"/>
              <a:gd name="connsiteY3" fmla="*/ 1396243 h 1396243"/>
              <a:gd name="connsiteX4" fmla="*/ 0 w 5029637"/>
              <a:gd name="connsiteY4" fmla="*/ 462823 h 1396243"/>
              <a:gd name="connsiteX5" fmla="*/ 462822 w 5029637"/>
              <a:gd name="connsiteY5" fmla="*/ 0 h 1396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29637" h="1396243">
                <a:moveTo>
                  <a:pt x="462822" y="0"/>
                </a:moveTo>
                <a:lnTo>
                  <a:pt x="5029637" y="0"/>
                </a:lnTo>
                <a:lnTo>
                  <a:pt x="5029637" y="1396243"/>
                </a:lnTo>
                <a:lnTo>
                  <a:pt x="0" y="1396243"/>
                </a:lnTo>
                <a:lnTo>
                  <a:pt x="0" y="462823"/>
                </a:lnTo>
                <a:cubicBezTo>
                  <a:pt x="0" y="207213"/>
                  <a:pt x="207213" y="0"/>
                  <a:pt x="462822" y="0"/>
                </a:cubicBezTo>
                <a:close/>
              </a:path>
            </a:pathLst>
          </a:custGeom>
          <a:solidFill>
            <a:srgbClr val="3C4EBA"/>
          </a:solidFill>
          <a:ln>
            <a:noFill/>
          </a:ln>
          <a:effectLst>
            <a:outerShdw blurRad="203200" dist="50800" dir="10800000" sx="89000" sy="89000" algn="r" rotWithShape="0">
              <a:srgbClr val="596AC9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pic>
        <p:nvPicPr>
          <p:cNvPr id="12" name="图片 11" descr="图片包含 人, 领带, 穿着, 室内&#10;&#10;描述已自动生成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224" b="89991" l="1148" r="99490">
                        <a14:foregroundMark x1="89923" y1="68503" x2="79209" y2="74747"/>
                        <a14:foregroundMark x1="79209" y1="74747" x2="78827" y2="75574"/>
                        <a14:foregroundMark x1="74235" y1="66299" x2="88776" y2="75849"/>
                        <a14:foregroundMark x1="88776" y1="75849" x2="72066" y2="76033"/>
                        <a14:foregroundMark x1="72066" y1="76033" x2="70153" y2="70615"/>
                        <a14:foregroundMark x1="77296" y1="64187" x2="95408" y2="68411"/>
                        <a14:foregroundMark x1="95408" y1="68411" x2="88138" y2="76768"/>
                        <a14:foregroundMark x1="88138" y1="76768" x2="82781" y2="78880"/>
                        <a14:foregroundMark x1="73087" y1="77594" x2="73087" y2="77594"/>
                        <a14:foregroundMark x1="72194" y1="77410" x2="72194" y2="77410"/>
                        <a14:foregroundMark x1="74745" y1="78421" x2="74745" y2="78421"/>
                        <a14:foregroundMark x1="99617" y1="68320" x2="99617" y2="68320"/>
                        <a14:foregroundMark x1="25765" y1="65657" x2="9821" y2="72452"/>
                        <a14:foregroundMark x1="9821" y1="72452" x2="29464" y2="73462"/>
                        <a14:foregroundMark x1="29464" y1="73462" x2="12883" y2="77778"/>
                        <a14:foregroundMark x1="12883" y1="77778" x2="7143" y2="68136"/>
                        <a14:foregroundMark x1="7143" y1="68136" x2="28954" y2="65381"/>
                        <a14:foregroundMark x1="28954" y1="65381" x2="27296" y2="70799"/>
                        <a14:foregroundMark x1="1148" y1="63820" x2="3444" y2="70799"/>
                        <a14:foregroundMark x1="48980" y1="4224" x2="39796" y2="13039"/>
                        <a14:foregroundMark x1="39796" y1="13039" x2="36352" y2="14509"/>
                        <a14:backgroundMark x1="29847" y1="86226" x2="74490" y2="87052"/>
                        <a14:backgroundMark x1="28699" y1="82920" x2="64413" y2="82736"/>
                        <a14:backgroundMark x1="64413" y1="82736" x2="71556" y2="82736"/>
                        <a14:backgroundMark x1="28954" y1="80900" x2="67347" y2="802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028" y="1731683"/>
            <a:ext cx="3548748" cy="4929320"/>
          </a:xfrm>
          <a:prstGeom prst="rect">
            <a:avLst/>
          </a:prstGeom>
          <a:effectLst>
            <a:outerShdw blurRad="304800" dist="38100" dir="8100000" algn="tr" rotWithShape="0">
              <a:srgbClr val="3C4EBA">
                <a:alpha val="20000"/>
              </a:srgbClr>
            </a:outerShdw>
            <a:softEdge rad="12700"/>
          </a:effectLst>
        </p:spPr>
      </p:pic>
      <p:sp>
        <p:nvSpPr>
          <p:cNvPr id="13" name="PA- 53"/>
          <p:cNvSpPr txBox="1"/>
          <p:nvPr>
            <p:custDataLst>
              <p:tags r:id="rId8"/>
            </p:custDataLst>
          </p:nvPr>
        </p:nvSpPr>
        <p:spPr>
          <a:xfrm>
            <a:off x="0" y="5541723"/>
            <a:ext cx="4873718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8800" dirty="0">
                <a:ln>
                  <a:solidFill>
                    <a:srgbClr val="CFD2E5">
                      <a:alpha val="12000"/>
                    </a:srgbClr>
                  </a:solidFill>
                </a:ln>
                <a:noFill/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DESIGN</a:t>
            </a:r>
            <a:endParaRPr lang="zh-CN" altLang="en-US" sz="8800" dirty="0">
              <a:ln>
                <a:solidFill>
                  <a:srgbClr val="CFD2E5">
                    <a:alpha val="12000"/>
                  </a:srgbClr>
                </a:solidFill>
              </a:ln>
              <a:noFill/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sp>
        <p:nvSpPr>
          <p:cNvPr id="14" name="PA- 22"/>
          <p:cNvSpPr txBox="1"/>
          <p:nvPr>
            <p:custDataLst>
              <p:tags r:id="rId9"/>
            </p:custDataLst>
          </p:nvPr>
        </p:nvSpPr>
        <p:spPr>
          <a:xfrm>
            <a:off x="5337584" y="2564904"/>
            <a:ext cx="6323387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小事做到極致</a:t>
            </a:r>
            <a:endParaRPr lang="en-US" altLang="zh-CN" sz="5400" dirty="0">
              <a:solidFill>
                <a:srgbClr val="3C4EBA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  <a:p>
            <a:r>
              <a:rPr lang="zh-CN" altLang="en-US" sz="54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是做大事業的第一步</a:t>
            </a:r>
            <a:endParaRPr lang="zh-CN" altLang="en-US" sz="5400" dirty="0">
              <a:solidFill>
                <a:srgbClr val="3C4EBA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15" name="PA- 59"/>
          <p:cNvSpPr txBox="1"/>
          <p:nvPr>
            <p:custDataLst>
              <p:tags r:id="rId10"/>
            </p:custDataLst>
          </p:nvPr>
        </p:nvSpPr>
        <p:spPr>
          <a:xfrm>
            <a:off x="5337584" y="4203734"/>
            <a:ext cx="6301894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dirty="0">
                <a:solidFill>
                  <a:srgbClr val="3C4EBA">
                    <a:alpha val="45000"/>
                  </a:srgbClr>
                </a:solidFill>
                <a:effectLst/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The little things are done to the extreme</a:t>
            </a:r>
            <a:endParaRPr lang="en-US" altLang="zh-CN" dirty="0">
              <a:solidFill>
                <a:srgbClr val="3C4EBA">
                  <a:alpha val="45000"/>
                </a:srgbClr>
              </a:solidFill>
              <a:effectLst/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sp>
        <p:nvSpPr>
          <p:cNvPr id="16" name="PA- 19"/>
          <p:cNvSpPr txBox="1"/>
          <p:nvPr>
            <p:custDataLst>
              <p:tags r:id="rId11"/>
            </p:custDataLst>
          </p:nvPr>
        </p:nvSpPr>
        <p:spPr>
          <a:xfrm>
            <a:off x="407368" y="548680"/>
            <a:ext cx="8461259" cy="2214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3800" dirty="0">
                <a:solidFill>
                  <a:srgbClr val="3C4EBA">
                    <a:alpha val="4000"/>
                  </a:srgbClr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THANKS</a:t>
            </a:r>
            <a:endParaRPr lang="zh-CN" altLang="en-US" sz="13800" dirty="0">
              <a:solidFill>
                <a:srgbClr val="3C4EBA">
                  <a:alpha val="4000"/>
                </a:srgbClr>
              </a:solidFill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sp>
        <p:nvSpPr>
          <p:cNvPr id="17" name="PA- 39"/>
          <p:cNvSpPr/>
          <p:nvPr>
            <p:custDataLst>
              <p:tags r:id="rId12"/>
            </p:custDataLst>
          </p:nvPr>
        </p:nvSpPr>
        <p:spPr>
          <a:xfrm>
            <a:off x="6670923" y="5909006"/>
            <a:ext cx="5996008" cy="55816"/>
          </a:xfrm>
          <a:prstGeom prst="roundRect">
            <a:avLst>
              <a:gd name="adj" fmla="val 26937"/>
            </a:avLst>
          </a:prstGeom>
          <a:solidFill>
            <a:srgbClr val="FD48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8" name="PA- 3"/>
          <p:cNvSpPr/>
          <p:nvPr>
            <p:custDataLst>
              <p:tags r:id="rId13"/>
            </p:custDataLst>
          </p:nvPr>
        </p:nvSpPr>
        <p:spPr>
          <a:xfrm>
            <a:off x="10488488" y="541360"/>
            <a:ext cx="1009566" cy="583384"/>
          </a:xfrm>
          <a:prstGeom prst="roundRect">
            <a:avLst>
              <a:gd name="adj" fmla="val 16426"/>
            </a:avLst>
          </a:prstGeom>
          <a:solidFill>
            <a:srgbClr val="596AC9"/>
          </a:solidFill>
          <a:ln>
            <a:noFill/>
          </a:ln>
          <a:effectLst>
            <a:outerShdw blurRad="304800" dist="101600" dir="2700000" algn="t" rotWithShape="0">
              <a:srgbClr val="3C4EBA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9" name="PA- 27"/>
          <p:cNvSpPr txBox="1"/>
          <p:nvPr>
            <p:custDataLst>
              <p:tags r:id="rId14"/>
            </p:custDataLst>
          </p:nvPr>
        </p:nvSpPr>
        <p:spPr>
          <a:xfrm>
            <a:off x="10641979" y="585912"/>
            <a:ext cx="7025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chemeClr val="bg1"/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YOUR LOGO</a:t>
            </a:r>
            <a:endParaRPr lang="zh-CN" altLang="en-US" sz="1200" dirty="0">
              <a:solidFill>
                <a:schemeClr val="bg1"/>
              </a:solidFill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A-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2192"/>
            <a:ext cx="12192000" cy="6833615"/>
          </a:xfrm>
          <a:prstGeom prst="rect">
            <a:avLst/>
          </a:prstGeom>
        </p:spPr>
      </p:pic>
      <p:sp>
        <p:nvSpPr>
          <p:cNvPr id="20" name="PA- 19"/>
          <p:cNvSpPr txBox="1"/>
          <p:nvPr>
            <p:custDataLst>
              <p:tags r:id="rId3"/>
            </p:custDataLst>
          </p:nvPr>
        </p:nvSpPr>
        <p:spPr>
          <a:xfrm rot="5400000">
            <a:off x="-2712613" y="2294259"/>
            <a:ext cx="7147310" cy="2214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3800" dirty="0">
                <a:solidFill>
                  <a:srgbClr val="3C4EBA">
                    <a:alpha val="10000"/>
                  </a:srgbClr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PART</a:t>
            </a:r>
            <a:endParaRPr lang="zh-CN" altLang="en-US" sz="13800" dirty="0">
              <a:solidFill>
                <a:srgbClr val="3C4EBA">
                  <a:alpha val="10000"/>
                </a:srgbClr>
              </a:solidFill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sp>
        <p:nvSpPr>
          <p:cNvPr id="5" name="PA- 3"/>
          <p:cNvSpPr/>
          <p:nvPr>
            <p:custDataLst>
              <p:tags r:id="rId4"/>
            </p:custDataLst>
          </p:nvPr>
        </p:nvSpPr>
        <p:spPr>
          <a:xfrm>
            <a:off x="1581401" y="1340768"/>
            <a:ext cx="9148985" cy="4228351"/>
          </a:xfrm>
          <a:prstGeom prst="roundRect">
            <a:avLst>
              <a:gd name="adj" fmla="val 4232"/>
            </a:avLst>
          </a:prstGeom>
          <a:solidFill>
            <a:schemeClr val="bg1">
              <a:alpha val="33000"/>
            </a:schemeClr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PA- 3"/>
          <p:cNvSpPr/>
          <p:nvPr>
            <p:custDataLst>
              <p:tags r:id="rId5"/>
            </p:custDataLst>
          </p:nvPr>
        </p:nvSpPr>
        <p:spPr>
          <a:xfrm>
            <a:off x="1641296" y="1410118"/>
            <a:ext cx="9029195" cy="4089651"/>
          </a:xfrm>
          <a:prstGeom prst="roundRect">
            <a:avLst>
              <a:gd name="adj" fmla="val 4232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" name="PA-stairs_93160"/>
          <p:cNvSpPr/>
          <p:nvPr>
            <p:custDataLst>
              <p:tags r:id="rId6"/>
            </p:custDataLst>
          </p:nvPr>
        </p:nvSpPr>
        <p:spPr>
          <a:xfrm>
            <a:off x="2495600" y="2060848"/>
            <a:ext cx="609685" cy="608626"/>
          </a:xfrm>
          <a:custGeom>
            <a:avLst/>
            <a:gdLst>
              <a:gd name="connsiteX0" fmla="*/ 491499 w 609685"/>
              <a:gd name="connsiteY0" fmla="*/ 287721 h 608626"/>
              <a:gd name="connsiteX1" fmla="*/ 483700 w 609685"/>
              <a:gd name="connsiteY1" fmla="*/ 290965 h 608626"/>
              <a:gd name="connsiteX2" fmla="*/ 379811 w 609685"/>
              <a:gd name="connsiteY2" fmla="*/ 394782 h 608626"/>
              <a:gd name="connsiteX3" fmla="*/ 379811 w 609685"/>
              <a:gd name="connsiteY3" fmla="*/ 346211 h 608626"/>
              <a:gd name="connsiteX4" fmla="*/ 376562 w 609685"/>
              <a:gd name="connsiteY4" fmla="*/ 338424 h 608626"/>
              <a:gd name="connsiteX5" fmla="*/ 368763 w 609685"/>
              <a:gd name="connsiteY5" fmla="*/ 335180 h 608626"/>
              <a:gd name="connsiteX6" fmla="*/ 350010 w 609685"/>
              <a:gd name="connsiteY6" fmla="*/ 335180 h 608626"/>
              <a:gd name="connsiteX7" fmla="*/ 338962 w 609685"/>
              <a:gd name="connsiteY7" fmla="*/ 346211 h 608626"/>
              <a:gd name="connsiteX8" fmla="*/ 338962 w 609685"/>
              <a:gd name="connsiteY8" fmla="*/ 453272 h 608626"/>
              <a:gd name="connsiteX9" fmla="*/ 342211 w 609685"/>
              <a:gd name="connsiteY9" fmla="*/ 461151 h 608626"/>
              <a:gd name="connsiteX10" fmla="*/ 350010 w 609685"/>
              <a:gd name="connsiteY10" fmla="*/ 464395 h 608626"/>
              <a:gd name="connsiteX11" fmla="*/ 457241 w 609685"/>
              <a:gd name="connsiteY11" fmla="*/ 464302 h 608626"/>
              <a:gd name="connsiteX12" fmla="*/ 468289 w 609685"/>
              <a:gd name="connsiteY12" fmla="*/ 453272 h 608626"/>
              <a:gd name="connsiteX13" fmla="*/ 468289 w 609685"/>
              <a:gd name="connsiteY13" fmla="*/ 434548 h 608626"/>
              <a:gd name="connsiteX14" fmla="*/ 465039 w 609685"/>
              <a:gd name="connsiteY14" fmla="*/ 426761 h 608626"/>
              <a:gd name="connsiteX15" fmla="*/ 457241 w 609685"/>
              <a:gd name="connsiteY15" fmla="*/ 423517 h 608626"/>
              <a:gd name="connsiteX16" fmla="*/ 408685 w 609685"/>
              <a:gd name="connsiteY16" fmla="*/ 423517 h 608626"/>
              <a:gd name="connsiteX17" fmla="*/ 512667 w 609685"/>
              <a:gd name="connsiteY17" fmla="*/ 319793 h 608626"/>
              <a:gd name="connsiteX18" fmla="*/ 515823 w 609685"/>
              <a:gd name="connsiteY18" fmla="*/ 312007 h 608626"/>
              <a:gd name="connsiteX19" fmla="*/ 512574 w 609685"/>
              <a:gd name="connsiteY19" fmla="*/ 304220 h 608626"/>
              <a:gd name="connsiteX20" fmla="*/ 499390 w 609685"/>
              <a:gd name="connsiteY20" fmla="*/ 290965 h 608626"/>
              <a:gd name="connsiteX21" fmla="*/ 491499 w 609685"/>
              <a:gd name="connsiteY21" fmla="*/ 287721 h 608626"/>
              <a:gd name="connsiteX22" fmla="*/ 132023 w 609685"/>
              <a:gd name="connsiteY22" fmla="*/ 85807 h 608626"/>
              <a:gd name="connsiteX23" fmla="*/ 239249 w 609685"/>
              <a:gd name="connsiteY23" fmla="*/ 85807 h 608626"/>
              <a:gd name="connsiteX24" fmla="*/ 247047 w 609685"/>
              <a:gd name="connsiteY24" fmla="*/ 89052 h 608626"/>
              <a:gd name="connsiteX25" fmla="*/ 250296 w 609685"/>
              <a:gd name="connsiteY25" fmla="*/ 96841 h 608626"/>
              <a:gd name="connsiteX26" fmla="*/ 250296 w 609685"/>
              <a:gd name="connsiteY26" fmla="*/ 204032 h 608626"/>
              <a:gd name="connsiteX27" fmla="*/ 239249 w 609685"/>
              <a:gd name="connsiteY27" fmla="*/ 215066 h 608626"/>
              <a:gd name="connsiteX28" fmla="*/ 220589 w 609685"/>
              <a:gd name="connsiteY28" fmla="*/ 215066 h 608626"/>
              <a:gd name="connsiteX29" fmla="*/ 209541 w 609685"/>
              <a:gd name="connsiteY29" fmla="*/ 204032 h 608626"/>
              <a:gd name="connsiteX30" fmla="*/ 209448 w 609685"/>
              <a:gd name="connsiteY30" fmla="*/ 155444 h 608626"/>
              <a:gd name="connsiteX31" fmla="*/ 105565 w 609685"/>
              <a:gd name="connsiteY31" fmla="*/ 259203 h 608626"/>
              <a:gd name="connsiteX32" fmla="*/ 89969 w 609685"/>
              <a:gd name="connsiteY32" fmla="*/ 259203 h 608626"/>
              <a:gd name="connsiteX33" fmla="*/ 76693 w 609685"/>
              <a:gd name="connsiteY33" fmla="*/ 246036 h 608626"/>
              <a:gd name="connsiteX34" fmla="*/ 76693 w 609685"/>
              <a:gd name="connsiteY34" fmla="*/ 230365 h 608626"/>
              <a:gd name="connsiteX35" fmla="*/ 180576 w 609685"/>
              <a:gd name="connsiteY35" fmla="*/ 126606 h 608626"/>
              <a:gd name="connsiteX36" fmla="*/ 132023 w 609685"/>
              <a:gd name="connsiteY36" fmla="*/ 126606 h 608626"/>
              <a:gd name="connsiteX37" fmla="*/ 120976 w 609685"/>
              <a:gd name="connsiteY37" fmla="*/ 115572 h 608626"/>
              <a:gd name="connsiteX38" fmla="*/ 120976 w 609685"/>
              <a:gd name="connsiteY38" fmla="*/ 96841 h 608626"/>
              <a:gd name="connsiteX39" fmla="*/ 132023 w 609685"/>
              <a:gd name="connsiteY39" fmla="*/ 85807 h 608626"/>
              <a:gd name="connsiteX40" fmla="*/ 498833 w 609685"/>
              <a:gd name="connsiteY40" fmla="*/ 0 h 608626"/>
              <a:gd name="connsiteX41" fmla="*/ 598544 w 609685"/>
              <a:gd name="connsiteY41" fmla="*/ 0 h 608626"/>
              <a:gd name="connsiteX42" fmla="*/ 609685 w 609685"/>
              <a:gd name="connsiteY42" fmla="*/ 11123 h 608626"/>
              <a:gd name="connsiteX43" fmla="*/ 609685 w 609685"/>
              <a:gd name="connsiteY43" fmla="*/ 243506 h 608626"/>
              <a:gd name="connsiteX44" fmla="*/ 609685 w 609685"/>
              <a:gd name="connsiteY44" fmla="*/ 570436 h 608626"/>
              <a:gd name="connsiteX45" fmla="*/ 571342 w 609685"/>
              <a:gd name="connsiteY45" fmla="*/ 608626 h 608626"/>
              <a:gd name="connsiteX46" fmla="*/ 11048 w 609685"/>
              <a:gd name="connsiteY46" fmla="*/ 608626 h 608626"/>
              <a:gd name="connsiteX47" fmla="*/ 0 w 609685"/>
              <a:gd name="connsiteY47" fmla="*/ 597596 h 608626"/>
              <a:gd name="connsiteX48" fmla="*/ 0 w 609685"/>
              <a:gd name="connsiteY48" fmla="*/ 497950 h 608626"/>
              <a:gd name="connsiteX49" fmla="*/ 11048 w 609685"/>
              <a:gd name="connsiteY49" fmla="*/ 486919 h 608626"/>
              <a:gd name="connsiteX50" fmla="*/ 110852 w 609685"/>
              <a:gd name="connsiteY50" fmla="*/ 486919 h 608626"/>
              <a:gd name="connsiteX51" fmla="*/ 121900 w 609685"/>
              <a:gd name="connsiteY51" fmla="*/ 475889 h 608626"/>
              <a:gd name="connsiteX52" fmla="*/ 121900 w 609685"/>
              <a:gd name="connsiteY52" fmla="*/ 376243 h 608626"/>
              <a:gd name="connsiteX53" fmla="*/ 133041 w 609685"/>
              <a:gd name="connsiteY53" fmla="*/ 365213 h 608626"/>
              <a:gd name="connsiteX54" fmla="*/ 232752 w 609685"/>
              <a:gd name="connsiteY54" fmla="*/ 365213 h 608626"/>
              <a:gd name="connsiteX55" fmla="*/ 243893 w 609685"/>
              <a:gd name="connsiteY55" fmla="*/ 354182 h 608626"/>
              <a:gd name="connsiteX56" fmla="*/ 243893 w 609685"/>
              <a:gd name="connsiteY56" fmla="*/ 254537 h 608626"/>
              <a:gd name="connsiteX57" fmla="*/ 254941 w 609685"/>
              <a:gd name="connsiteY57" fmla="*/ 243506 h 608626"/>
              <a:gd name="connsiteX58" fmla="*/ 354744 w 609685"/>
              <a:gd name="connsiteY58" fmla="*/ 243506 h 608626"/>
              <a:gd name="connsiteX59" fmla="*/ 365793 w 609685"/>
              <a:gd name="connsiteY59" fmla="*/ 232383 h 608626"/>
              <a:gd name="connsiteX60" fmla="*/ 365793 w 609685"/>
              <a:gd name="connsiteY60" fmla="*/ 132830 h 608626"/>
              <a:gd name="connsiteX61" fmla="*/ 376841 w 609685"/>
              <a:gd name="connsiteY61" fmla="*/ 121707 h 608626"/>
              <a:gd name="connsiteX62" fmla="*/ 476644 w 609685"/>
              <a:gd name="connsiteY62" fmla="*/ 121707 h 608626"/>
              <a:gd name="connsiteX63" fmla="*/ 487692 w 609685"/>
              <a:gd name="connsiteY63" fmla="*/ 110676 h 608626"/>
              <a:gd name="connsiteX64" fmla="*/ 487692 w 609685"/>
              <a:gd name="connsiteY64" fmla="*/ 11123 h 608626"/>
              <a:gd name="connsiteX65" fmla="*/ 498833 w 609685"/>
              <a:gd name="connsiteY65" fmla="*/ 0 h 608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609685" h="608626">
                <a:moveTo>
                  <a:pt x="491499" y="287721"/>
                </a:moveTo>
                <a:cubicBezTo>
                  <a:pt x="488621" y="287721"/>
                  <a:pt x="485743" y="288926"/>
                  <a:pt x="483700" y="290965"/>
                </a:cubicBezTo>
                <a:lnTo>
                  <a:pt x="379811" y="394782"/>
                </a:lnTo>
                <a:lnTo>
                  <a:pt x="379811" y="346211"/>
                </a:lnTo>
                <a:cubicBezTo>
                  <a:pt x="379811" y="343244"/>
                  <a:pt x="378605" y="340464"/>
                  <a:pt x="376562" y="338424"/>
                </a:cubicBezTo>
                <a:cubicBezTo>
                  <a:pt x="374427" y="336292"/>
                  <a:pt x="371641" y="335180"/>
                  <a:pt x="368763" y="335180"/>
                </a:cubicBezTo>
                <a:lnTo>
                  <a:pt x="350010" y="335180"/>
                </a:lnTo>
                <a:cubicBezTo>
                  <a:pt x="343882" y="335180"/>
                  <a:pt x="338962" y="340093"/>
                  <a:pt x="338962" y="346211"/>
                </a:cubicBezTo>
                <a:lnTo>
                  <a:pt x="338962" y="453272"/>
                </a:lnTo>
                <a:cubicBezTo>
                  <a:pt x="338962" y="456238"/>
                  <a:pt x="340076" y="459019"/>
                  <a:pt x="342211" y="461151"/>
                </a:cubicBezTo>
                <a:cubicBezTo>
                  <a:pt x="344253" y="463190"/>
                  <a:pt x="347039" y="464395"/>
                  <a:pt x="350010" y="464395"/>
                </a:cubicBezTo>
                <a:lnTo>
                  <a:pt x="457241" y="464302"/>
                </a:lnTo>
                <a:cubicBezTo>
                  <a:pt x="463368" y="464302"/>
                  <a:pt x="468289" y="459389"/>
                  <a:pt x="468289" y="453272"/>
                </a:cubicBezTo>
                <a:lnTo>
                  <a:pt x="468289" y="434548"/>
                </a:lnTo>
                <a:cubicBezTo>
                  <a:pt x="468289" y="431674"/>
                  <a:pt x="467175" y="428801"/>
                  <a:pt x="465039" y="426761"/>
                </a:cubicBezTo>
                <a:cubicBezTo>
                  <a:pt x="462997" y="424722"/>
                  <a:pt x="460212" y="423517"/>
                  <a:pt x="457241" y="423517"/>
                </a:cubicBezTo>
                <a:lnTo>
                  <a:pt x="408685" y="423517"/>
                </a:lnTo>
                <a:lnTo>
                  <a:pt x="512667" y="319793"/>
                </a:lnTo>
                <a:cubicBezTo>
                  <a:pt x="514709" y="317754"/>
                  <a:pt x="515823" y="314973"/>
                  <a:pt x="515823" y="312007"/>
                </a:cubicBezTo>
                <a:cubicBezTo>
                  <a:pt x="515823" y="309133"/>
                  <a:pt x="514709" y="306260"/>
                  <a:pt x="512574" y="304220"/>
                </a:cubicBezTo>
                <a:lnTo>
                  <a:pt x="499390" y="290965"/>
                </a:lnTo>
                <a:cubicBezTo>
                  <a:pt x="497255" y="288926"/>
                  <a:pt x="494470" y="287721"/>
                  <a:pt x="491499" y="287721"/>
                </a:cubicBezTo>
                <a:close/>
                <a:moveTo>
                  <a:pt x="132023" y="85807"/>
                </a:moveTo>
                <a:lnTo>
                  <a:pt x="239249" y="85807"/>
                </a:lnTo>
                <a:cubicBezTo>
                  <a:pt x="242219" y="85807"/>
                  <a:pt x="245004" y="86920"/>
                  <a:pt x="247047" y="89052"/>
                </a:cubicBezTo>
                <a:cubicBezTo>
                  <a:pt x="249182" y="91092"/>
                  <a:pt x="250296" y="93967"/>
                  <a:pt x="250296" y="96841"/>
                </a:cubicBezTo>
                <a:lnTo>
                  <a:pt x="250296" y="204032"/>
                </a:lnTo>
                <a:cubicBezTo>
                  <a:pt x="250296" y="210151"/>
                  <a:pt x="245376" y="215066"/>
                  <a:pt x="239249" y="215066"/>
                </a:cubicBezTo>
                <a:lnTo>
                  <a:pt x="220589" y="215066"/>
                </a:lnTo>
                <a:cubicBezTo>
                  <a:pt x="214461" y="215066"/>
                  <a:pt x="209541" y="210151"/>
                  <a:pt x="209541" y="204032"/>
                </a:cubicBezTo>
                <a:lnTo>
                  <a:pt x="209448" y="155444"/>
                </a:lnTo>
                <a:lnTo>
                  <a:pt x="105565" y="259203"/>
                </a:lnTo>
                <a:cubicBezTo>
                  <a:pt x="101295" y="263561"/>
                  <a:pt x="94239" y="263561"/>
                  <a:pt x="89969" y="259203"/>
                </a:cubicBezTo>
                <a:lnTo>
                  <a:pt x="76693" y="246036"/>
                </a:lnTo>
                <a:cubicBezTo>
                  <a:pt x="72330" y="241678"/>
                  <a:pt x="72330" y="234724"/>
                  <a:pt x="76693" y="230365"/>
                </a:cubicBezTo>
                <a:lnTo>
                  <a:pt x="180576" y="126606"/>
                </a:lnTo>
                <a:lnTo>
                  <a:pt x="132023" y="126606"/>
                </a:lnTo>
                <a:cubicBezTo>
                  <a:pt x="125896" y="126606"/>
                  <a:pt x="120976" y="121692"/>
                  <a:pt x="120976" y="115572"/>
                </a:cubicBezTo>
                <a:lnTo>
                  <a:pt x="120976" y="96841"/>
                </a:lnTo>
                <a:cubicBezTo>
                  <a:pt x="120976" y="90814"/>
                  <a:pt x="125896" y="85807"/>
                  <a:pt x="132023" y="85807"/>
                </a:cubicBezTo>
                <a:close/>
                <a:moveTo>
                  <a:pt x="498833" y="0"/>
                </a:moveTo>
                <a:lnTo>
                  <a:pt x="598544" y="0"/>
                </a:lnTo>
                <a:cubicBezTo>
                  <a:pt x="604672" y="0"/>
                  <a:pt x="609685" y="5006"/>
                  <a:pt x="609685" y="11123"/>
                </a:cubicBezTo>
                <a:lnTo>
                  <a:pt x="609685" y="243506"/>
                </a:lnTo>
                <a:lnTo>
                  <a:pt x="609685" y="570436"/>
                </a:lnTo>
                <a:cubicBezTo>
                  <a:pt x="609685" y="591570"/>
                  <a:pt x="592510" y="608626"/>
                  <a:pt x="571342" y="608626"/>
                </a:cubicBezTo>
                <a:lnTo>
                  <a:pt x="11048" y="608626"/>
                </a:lnTo>
                <a:cubicBezTo>
                  <a:pt x="4921" y="608626"/>
                  <a:pt x="0" y="603713"/>
                  <a:pt x="0" y="597596"/>
                </a:cubicBezTo>
                <a:lnTo>
                  <a:pt x="0" y="497950"/>
                </a:lnTo>
                <a:cubicBezTo>
                  <a:pt x="0" y="491925"/>
                  <a:pt x="4921" y="486919"/>
                  <a:pt x="11048" y="486919"/>
                </a:cubicBezTo>
                <a:lnTo>
                  <a:pt x="110852" y="486919"/>
                </a:lnTo>
                <a:cubicBezTo>
                  <a:pt x="116979" y="486919"/>
                  <a:pt x="121900" y="482007"/>
                  <a:pt x="121900" y="475889"/>
                </a:cubicBezTo>
                <a:lnTo>
                  <a:pt x="121900" y="376243"/>
                </a:lnTo>
                <a:cubicBezTo>
                  <a:pt x="121900" y="370126"/>
                  <a:pt x="126913" y="365213"/>
                  <a:pt x="133041" y="365213"/>
                </a:cubicBezTo>
                <a:lnTo>
                  <a:pt x="232752" y="365213"/>
                </a:lnTo>
                <a:cubicBezTo>
                  <a:pt x="238879" y="365213"/>
                  <a:pt x="243893" y="360207"/>
                  <a:pt x="243893" y="354182"/>
                </a:cubicBezTo>
                <a:lnTo>
                  <a:pt x="243893" y="254537"/>
                </a:lnTo>
                <a:cubicBezTo>
                  <a:pt x="243893" y="248419"/>
                  <a:pt x="248813" y="243506"/>
                  <a:pt x="254941" y="243506"/>
                </a:cubicBezTo>
                <a:lnTo>
                  <a:pt x="354744" y="243506"/>
                </a:lnTo>
                <a:cubicBezTo>
                  <a:pt x="360872" y="243506"/>
                  <a:pt x="365793" y="238501"/>
                  <a:pt x="365793" y="232383"/>
                </a:cubicBezTo>
                <a:lnTo>
                  <a:pt x="365793" y="132830"/>
                </a:lnTo>
                <a:cubicBezTo>
                  <a:pt x="365793" y="126712"/>
                  <a:pt x="370713" y="121707"/>
                  <a:pt x="376841" y="121707"/>
                </a:cubicBezTo>
                <a:lnTo>
                  <a:pt x="476644" y="121707"/>
                </a:lnTo>
                <a:cubicBezTo>
                  <a:pt x="482772" y="121707"/>
                  <a:pt x="487692" y="116794"/>
                  <a:pt x="487692" y="110676"/>
                </a:cubicBezTo>
                <a:lnTo>
                  <a:pt x="487692" y="11123"/>
                </a:lnTo>
                <a:cubicBezTo>
                  <a:pt x="487692" y="5006"/>
                  <a:pt x="492706" y="0"/>
                  <a:pt x="498833" y="0"/>
                </a:cubicBezTo>
                <a:close/>
              </a:path>
            </a:pathLst>
          </a:custGeom>
          <a:solidFill>
            <a:srgbClr val="3C4EBA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C4EBA"/>
              </a:solidFill>
            </a:endParaRPr>
          </a:p>
        </p:txBody>
      </p:sp>
      <p:sp>
        <p:nvSpPr>
          <p:cNvPr id="11" name="PA- 10"/>
          <p:cNvSpPr txBox="1"/>
          <p:nvPr>
            <p:custDataLst>
              <p:tags r:id="rId7"/>
            </p:custDataLst>
          </p:nvPr>
        </p:nvSpPr>
        <p:spPr>
          <a:xfrm>
            <a:off x="3297083" y="1993406"/>
            <a:ext cx="3096344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>
                <a:solidFill>
                  <a:srgbClr val="3C4EBA">
                    <a:alpha val="50000"/>
                  </a:srgbClr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PART.01</a:t>
            </a:r>
            <a:endParaRPr lang="zh-CN" altLang="en-US" sz="4800" dirty="0">
              <a:solidFill>
                <a:srgbClr val="3C4EBA">
                  <a:alpha val="50000"/>
                </a:srgbClr>
              </a:solidFill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sp>
        <p:nvSpPr>
          <p:cNvPr id="12" name="PA- 22"/>
          <p:cNvSpPr txBox="1"/>
          <p:nvPr>
            <p:custDataLst>
              <p:tags r:id="rId8"/>
            </p:custDataLst>
          </p:nvPr>
        </p:nvSpPr>
        <p:spPr>
          <a:xfrm>
            <a:off x="2394908" y="2937718"/>
            <a:ext cx="5861332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dirty="0">
                <a:solidFill>
                  <a:srgbClr val="3C4EBA"/>
                </a:solidFill>
                <a:latin typeface="苹方 特粗" panose="020B0800000000000000" pitchFamily="34" charset="-122"/>
                <a:ea typeface="苹方 特粗" panose="020B0800000000000000" pitchFamily="34" charset="-122"/>
              </a:rPr>
              <a:t>請在此輸入標題</a:t>
            </a:r>
            <a:endParaRPr lang="zh-CN" altLang="en-US" sz="5400" dirty="0">
              <a:solidFill>
                <a:srgbClr val="3C4EBA"/>
              </a:solidFill>
              <a:latin typeface="苹方 特粗" panose="020B0800000000000000" pitchFamily="34" charset="-122"/>
              <a:ea typeface="苹方 特粗" panose="020B0800000000000000" pitchFamily="34" charset="-122"/>
            </a:endParaRPr>
          </a:p>
        </p:txBody>
      </p:sp>
      <p:sp>
        <p:nvSpPr>
          <p:cNvPr id="16" name="PA- 15"/>
          <p:cNvSpPr txBox="1"/>
          <p:nvPr>
            <p:custDataLst>
              <p:tags r:id="rId9"/>
            </p:custDataLst>
          </p:nvPr>
        </p:nvSpPr>
        <p:spPr>
          <a:xfrm>
            <a:off x="2394907" y="3738518"/>
            <a:ext cx="499919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600" dirty="0">
                <a:solidFill>
                  <a:srgbClr val="3C4EBA">
                    <a:alpha val="60000"/>
                  </a:srgbClr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Please enter a title here</a:t>
            </a:r>
            <a:endParaRPr lang="en-US" altLang="zh-CN" sz="1600" dirty="0">
              <a:solidFill>
                <a:srgbClr val="3C4EBA">
                  <a:alpha val="60000"/>
                </a:srgbClr>
              </a:solidFill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sp>
        <p:nvSpPr>
          <p:cNvPr id="18" name="PA- 3"/>
          <p:cNvSpPr/>
          <p:nvPr>
            <p:custDataLst>
              <p:tags r:id="rId10"/>
            </p:custDataLst>
          </p:nvPr>
        </p:nvSpPr>
        <p:spPr>
          <a:xfrm>
            <a:off x="10704698" y="546519"/>
            <a:ext cx="1009566" cy="583384"/>
          </a:xfrm>
          <a:prstGeom prst="roundRect">
            <a:avLst>
              <a:gd name="adj" fmla="val 16426"/>
            </a:avLst>
          </a:prstGeom>
          <a:solidFill>
            <a:srgbClr val="596AC9"/>
          </a:solidFill>
          <a:ln>
            <a:noFill/>
          </a:ln>
          <a:effectLst>
            <a:outerShdw blurRad="190500" dist="101600" dir="2700000" algn="t" rotWithShape="0">
              <a:srgbClr val="3C4EBA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9" name="PA- 27"/>
          <p:cNvSpPr txBox="1"/>
          <p:nvPr>
            <p:custDataLst>
              <p:tags r:id="rId11"/>
            </p:custDataLst>
          </p:nvPr>
        </p:nvSpPr>
        <p:spPr>
          <a:xfrm>
            <a:off x="10858189" y="591071"/>
            <a:ext cx="7025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chemeClr val="bg1"/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YOUR LOGO</a:t>
            </a:r>
            <a:endParaRPr lang="zh-CN" altLang="en-US" sz="1200" dirty="0">
              <a:solidFill>
                <a:schemeClr val="bg1"/>
              </a:solidFill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grpSp>
        <p:nvGrpSpPr>
          <p:cNvPr id="21" name="PA- 34"/>
          <p:cNvGrpSpPr/>
          <p:nvPr>
            <p:custDataLst>
              <p:tags r:id="rId12"/>
            </p:custDataLst>
          </p:nvPr>
        </p:nvGrpSpPr>
        <p:grpSpPr>
          <a:xfrm>
            <a:off x="407368" y="6407715"/>
            <a:ext cx="443806" cy="189806"/>
            <a:chOff x="11073161" y="401444"/>
            <a:chExt cx="443806" cy="189806"/>
          </a:xfrm>
        </p:grpSpPr>
        <p:sp>
          <p:nvSpPr>
            <p:cNvPr id="22" name="PA- 32"/>
            <p:cNvSpPr/>
            <p:nvPr>
              <p:custDataLst>
                <p:tags r:id="rId13"/>
              </p:custDataLst>
            </p:nvPr>
          </p:nvSpPr>
          <p:spPr>
            <a:xfrm>
              <a:off x="11073161" y="401444"/>
              <a:ext cx="189806" cy="189806"/>
            </a:xfrm>
            <a:prstGeom prst="ellipse">
              <a:avLst/>
            </a:prstGeom>
            <a:solidFill>
              <a:srgbClr val="3C4E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3" name="PA- 33"/>
            <p:cNvSpPr/>
            <p:nvPr>
              <p:custDataLst>
                <p:tags r:id="rId14"/>
              </p:custDataLst>
            </p:nvPr>
          </p:nvSpPr>
          <p:spPr>
            <a:xfrm>
              <a:off x="11327161" y="401444"/>
              <a:ext cx="189806" cy="189806"/>
            </a:xfrm>
            <a:prstGeom prst="ellipse">
              <a:avLst/>
            </a:prstGeom>
            <a:solidFill>
              <a:srgbClr val="FD48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24" name="PA- 6"/>
          <p:cNvCxnSpPr/>
          <p:nvPr>
            <p:custDataLst>
              <p:tags r:id="rId15"/>
            </p:custDataLst>
          </p:nvPr>
        </p:nvCxnSpPr>
        <p:spPr>
          <a:xfrm>
            <a:off x="2495600" y="4869160"/>
            <a:ext cx="6264696" cy="0"/>
          </a:xfrm>
          <a:prstGeom prst="line">
            <a:avLst/>
          </a:prstGeom>
          <a:ln w="50800" cap="rnd">
            <a:solidFill>
              <a:srgbClr val="FD48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A-notification_238895"/>
          <p:cNvSpPr/>
          <p:nvPr>
            <p:custDataLst>
              <p:tags r:id="rId16"/>
            </p:custDataLst>
          </p:nvPr>
        </p:nvSpPr>
        <p:spPr>
          <a:xfrm>
            <a:off x="9501597" y="1561988"/>
            <a:ext cx="230395" cy="333349"/>
          </a:xfrm>
          <a:custGeom>
            <a:avLst/>
            <a:gdLst>
              <a:gd name="connsiteX0" fmla="*/ 209617 w 419337"/>
              <a:gd name="connsiteY0" fmla="*/ 525873 h 606722"/>
              <a:gd name="connsiteX1" fmla="*/ 191373 w 419337"/>
              <a:gd name="connsiteY1" fmla="*/ 544086 h 606722"/>
              <a:gd name="connsiteX2" fmla="*/ 209617 w 419337"/>
              <a:gd name="connsiteY2" fmla="*/ 562299 h 606722"/>
              <a:gd name="connsiteX3" fmla="*/ 227861 w 419337"/>
              <a:gd name="connsiteY3" fmla="*/ 544086 h 606722"/>
              <a:gd name="connsiteX4" fmla="*/ 209617 w 419337"/>
              <a:gd name="connsiteY4" fmla="*/ 525873 h 606722"/>
              <a:gd name="connsiteX5" fmla="*/ 209617 w 419337"/>
              <a:gd name="connsiteY5" fmla="*/ 481539 h 606722"/>
              <a:gd name="connsiteX6" fmla="*/ 272359 w 419337"/>
              <a:gd name="connsiteY6" fmla="*/ 544086 h 606722"/>
              <a:gd name="connsiteX7" fmla="*/ 209617 w 419337"/>
              <a:gd name="connsiteY7" fmla="*/ 606722 h 606722"/>
              <a:gd name="connsiteX8" fmla="*/ 146964 w 419337"/>
              <a:gd name="connsiteY8" fmla="*/ 544086 h 606722"/>
              <a:gd name="connsiteX9" fmla="*/ 209617 w 419337"/>
              <a:gd name="connsiteY9" fmla="*/ 481539 h 606722"/>
              <a:gd name="connsiteX10" fmla="*/ 209617 w 419337"/>
              <a:gd name="connsiteY10" fmla="*/ 98557 h 606722"/>
              <a:gd name="connsiteX11" fmla="*/ 102457 w 419337"/>
              <a:gd name="connsiteY11" fmla="*/ 205646 h 606722"/>
              <a:gd name="connsiteX12" fmla="*/ 102457 w 419337"/>
              <a:gd name="connsiteY12" fmla="*/ 361435 h 606722"/>
              <a:gd name="connsiteX13" fmla="*/ 98363 w 419337"/>
              <a:gd name="connsiteY13" fmla="*/ 374321 h 606722"/>
              <a:gd name="connsiteX14" fmla="*/ 65165 w 419337"/>
              <a:gd name="connsiteY14" fmla="*/ 421245 h 606722"/>
              <a:gd name="connsiteX15" fmla="*/ 354158 w 419337"/>
              <a:gd name="connsiteY15" fmla="*/ 421245 h 606722"/>
              <a:gd name="connsiteX16" fmla="*/ 320960 w 419337"/>
              <a:gd name="connsiteY16" fmla="*/ 374321 h 606722"/>
              <a:gd name="connsiteX17" fmla="*/ 316866 w 419337"/>
              <a:gd name="connsiteY17" fmla="*/ 361435 h 606722"/>
              <a:gd name="connsiteX18" fmla="*/ 316866 w 419337"/>
              <a:gd name="connsiteY18" fmla="*/ 205646 h 606722"/>
              <a:gd name="connsiteX19" fmla="*/ 209617 w 419337"/>
              <a:gd name="connsiteY19" fmla="*/ 98557 h 606722"/>
              <a:gd name="connsiteX20" fmla="*/ 209617 w 419337"/>
              <a:gd name="connsiteY20" fmla="*/ 0 h 606722"/>
              <a:gd name="connsiteX21" fmla="*/ 231868 w 419337"/>
              <a:gd name="connsiteY21" fmla="*/ 22218 h 606722"/>
              <a:gd name="connsiteX22" fmla="*/ 231868 w 419337"/>
              <a:gd name="connsiteY22" fmla="*/ 55810 h 606722"/>
              <a:gd name="connsiteX23" fmla="*/ 361278 w 419337"/>
              <a:gd name="connsiteY23" fmla="*/ 205646 h 606722"/>
              <a:gd name="connsiteX24" fmla="*/ 361278 w 419337"/>
              <a:gd name="connsiteY24" fmla="*/ 354414 h 606722"/>
              <a:gd name="connsiteX25" fmla="*/ 415214 w 419337"/>
              <a:gd name="connsiteY25" fmla="*/ 430576 h 606722"/>
              <a:gd name="connsiteX26" fmla="*/ 397057 w 419337"/>
              <a:gd name="connsiteY26" fmla="*/ 465591 h 606722"/>
              <a:gd name="connsiteX27" fmla="*/ 22266 w 419337"/>
              <a:gd name="connsiteY27" fmla="*/ 465591 h 606722"/>
              <a:gd name="connsiteX28" fmla="*/ 4109 w 419337"/>
              <a:gd name="connsiteY28" fmla="*/ 430576 h 606722"/>
              <a:gd name="connsiteX29" fmla="*/ 57956 w 419337"/>
              <a:gd name="connsiteY29" fmla="*/ 354414 h 606722"/>
              <a:gd name="connsiteX30" fmla="*/ 57956 w 419337"/>
              <a:gd name="connsiteY30" fmla="*/ 205646 h 606722"/>
              <a:gd name="connsiteX31" fmla="*/ 187455 w 419337"/>
              <a:gd name="connsiteY31" fmla="*/ 55810 h 606722"/>
              <a:gd name="connsiteX32" fmla="*/ 187455 w 419337"/>
              <a:gd name="connsiteY32" fmla="*/ 22218 h 606722"/>
              <a:gd name="connsiteX33" fmla="*/ 209617 w 419337"/>
              <a:gd name="connsiteY33" fmla="*/ 0 h 606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19337" h="606722">
                <a:moveTo>
                  <a:pt x="209617" y="525873"/>
                </a:moveTo>
                <a:cubicBezTo>
                  <a:pt x="199561" y="525873"/>
                  <a:pt x="191373" y="534047"/>
                  <a:pt x="191373" y="544086"/>
                </a:cubicBezTo>
                <a:cubicBezTo>
                  <a:pt x="191373" y="554126"/>
                  <a:pt x="199561" y="562299"/>
                  <a:pt x="209617" y="562299"/>
                </a:cubicBezTo>
                <a:cubicBezTo>
                  <a:pt x="219674" y="562299"/>
                  <a:pt x="227861" y="554126"/>
                  <a:pt x="227861" y="544086"/>
                </a:cubicBezTo>
                <a:cubicBezTo>
                  <a:pt x="227861" y="534047"/>
                  <a:pt x="219674" y="525873"/>
                  <a:pt x="209617" y="525873"/>
                </a:cubicBezTo>
                <a:close/>
                <a:moveTo>
                  <a:pt x="209617" y="481539"/>
                </a:moveTo>
                <a:cubicBezTo>
                  <a:pt x="244236" y="481539"/>
                  <a:pt x="272359" y="509614"/>
                  <a:pt x="272359" y="544086"/>
                </a:cubicBezTo>
                <a:cubicBezTo>
                  <a:pt x="272359" y="578647"/>
                  <a:pt x="244236" y="606722"/>
                  <a:pt x="209617" y="606722"/>
                </a:cubicBezTo>
                <a:cubicBezTo>
                  <a:pt x="175087" y="606722"/>
                  <a:pt x="146964" y="578647"/>
                  <a:pt x="146964" y="544086"/>
                </a:cubicBezTo>
                <a:cubicBezTo>
                  <a:pt x="146964" y="509614"/>
                  <a:pt x="175087" y="481539"/>
                  <a:pt x="209617" y="481539"/>
                </a:cubicBezTo>
                <a:close/>
                <a:moveTo>
                  <a:pt x="209617" y="98557"/>
                </a:moveTo>
                <a:cubicBezTo>
                  <a:pt x="150519" y="98557"/>
                  <a:pt x="102457" y="146547"/>
                  <a:pt x="102457" y="205646"/>
                </a:cubicBezTo>
                <a:lnTo>
                  <a:pt x="102457" y="361435"/>
                </a:lnTo>
                <a:cubicBezTo>
                  <a:pt x="102457" y="366056"/>
                  <a:pt x="101033" y="370500"/>
                  <a:pt x="98363" y="374321"/>
                </a:cubicBezTo>
                <a:lnTo>
                  <a:pt x="65165" y="421245"/>
                </a:lnTo>
                <a:lnTo>
                  <a:pt x="354158" y="421245"/>
                </a:lnTo>
                <a:lnTo>
                  <a:pt x="320960" y="374321"/>
                </a:lnTo>
                <a:cubicBezTo>
                  <a:pt x="318290" y="370500"/>
                  <a:pt x="316866" y="366056"/>
                  <a:pt x="316866" y="361435"/>
                </a:cubicBezTo>
                <a:lnTo>
                  <a:pt x="316866" y="205646"/>
                </a:lnTo>
                <a:cubicBezTo>
                  <a:pt x="316866" y="146547"/>
                  <a:pt x="268715" y="98557"/>
                  <a:pt x="209617" y="98557"/>
                </a:cubicBezTo>
                <a:close/>
                <a:moveTo>
                  <a:pt x="209617" y="0"/>
                </a:moveTo>
                <a:cubicBezTo>
                  <a:pt x="221899" y="0"/>
                  <a:pt x="231868" y="9953"/>
                  <a:pt x="231868" y="22218"/>
                </a:cubicBezTo>
                <a:lnTo>
                  <a:pt x="231868" y="55810"/>
                </a:lnTo>
                <a:cubicBezTo>
                  <a:pt x="305028" y="66564"/>
                  <a:pt x="361278" y="129662"/>
                  <a:pt x="361278" y="205646"/>
                </a:cubicBezTo>
                <a:lnTo>
                  <a:pt x="361278" y="354414"/>
                </a:lnTo>
                <a:lnTo>
                  <a:pt x="415214" y="430576"/>
                </a:lnTo>
                <a:cubicBezTo>
                  <a:pt x="425627" y="445240"/>
                  <a:pt x="415125" y="465591"/>
                  <a:pt x="397057" y="465591"/>
                </a:cubicBezTo>
                <a:lnTo>
                  <a:pt x="22266" y="465591"/>
                </a:lnTo>
                <a:cubicBezTo>
                  <a:pt x="4287" y="465591"/>
                  <a:pt x="-6304" y="445329"/>
                  <a:pt x="4109" y="430576"/>
                </a:cubicBezTo>
                <a:lnTo>
                  <a:pt x="57956" y="354414"/>
                </a:lnTo>
                <a:lnTo>
                  <a:pt x="57956" y="205646"/>
                </a:lnTo>
                <a:cubicBezTo>
                  <a:pt x="57956" y="129662"/>
                  <a:pt x="114295" y="66564"/>
                  <a:pt x="187455" y="55810"/>
                </a:cubicBezTo>
                <a:lnTo>
                  <a:pt x="187455" y="22218"/>
                </a:lnTo>
                <a:cubicBezTo>
                  <a:pt x="187455" y="9953"/>
                  <a:pt x="197335" y="0"/>
                  <a:pt x="209617" y="0"/>
                </a:cubicBezTo>
                <a:close/>
              </a:path>
            </a:pathLst>
          </a:custGeom>
          <a:solidFill>
            <a:srgbClr val="D6DE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PA- 25"/>
          <p:cNvSpPr/>
          <p:nvPr>
            <p:custDataLst>
              <p:tags r:id="rId17"/>
            </p:custDataLst>
          </p:nvPr>
        </p:nvSpPr>
        <p:spPr>
          <a:xfrm>
            <a:off x="10198989" y="1583966"/>
            <a:ext cx="161731" cy="289392"/>
          </a:xfrm>
          <a:custGeom>
            <a:avLst/>
            <a:gdLst>
              <a:gd name="connsiteX0" fmla="*/ 0 w 358140"/>
              <a:gd name="connsiteY0" fmla="*/ 0 h 640835"/>
              <a:gd name="connsiteX1" fmla="*/ 358140 w 358140"/>
              <a:gd name="connsiteY1" fmla="*/ 0 h 640835"/>
              <a:gd name="connsiteX2" fmla="*/ 358140 w 358140"/>
              <a:gd name="connsiteY2" fmla="*/ 637803 h 640835"/>
              <a:gd name="connsiteX3" fmla="*/ 186692 w 358140"/>
              <a:gd name="connsiteY3" fmla="*/ 510662 h 640835"/>
              <a:gd name="connsiteX4" fmla="*/ 0 w 358140"/>
              <a:gd name="connsiteY4" fmla="*/ 640835 h 640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8140" h="640835">
                <a:moveTo>
                  <a:pt x="0" y="0"/>
                </a:moveTo>
                <a:lnTo>
                  <a:pt x="358140" y="0"/>
                </a:lnTo>
                <a:lnTo>
                  <a:pt x="358140" y="637803"/>
                </a:lnTo>
                <a:lnTo>
                  <a:pt x="186692" y="510662"/>
                </a:lnTo>
                <a:lnTo>
                  <a:pt x="0" y="640835"/>
                </a:lnTo>
                <a:close/>
              </a:path>
            </a:pathLst>
          </a:custGeom>
          <a:solidFill>
            <a:srgbClr val="FD48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6" name="PA- 5"/>
          <p:cNvGrpSpPr/>
          <p:nvPr>
            <p:custDataLst>
              <p:tags r:id="rId18"/>
            </p:custDataLst>
          </p:nvPr>
        </p:nvGrpSpPr>
        <p:grpSpPr>
          <a:xfrm>
            <a:off x="407368" y="764704"/>
            <a:ext cx="576064" cy="576064"/>
            <a:chOff x="648586" y="667425"/>
            <a:chExt cx="576064" cy="576064"/>
          </a:xfrm>
        </p:grpSpPr>
        <p:sp>
          <p:nvSpPr>
            <p:cNvPr id="3" name="PA- 2"/>
            <p:cNvSpPr/>
            <p:nvPr>
              <p:custDataLst>
                <p:tags r:id="rId19"/>
              </p:custDataLst>
            </p:nvPr>
          </p:nvSpPr>
          <p:spPr>
            <a:xfrm>
              <a:off x="648586" y="667425"/>
              <a:ext cx="576064" cy="576064"/>
            </a:xfrm>
            <a:prstGeom prst="ellipse">
              <a:avLst/>
            </a:prstGeom>
            <a:solidFill>
              <a:srgbClr val="FD48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PA-iconfont-11655-2733929"/>
            <p:cNvSpPr/>
            <p:nvPr>
              <p:custDataLst>
                <p:tags r:id="rId20"/>
              </p:custDataLst>
            </p:nvPr>
          </p:nvSpPr>
          <p:spPr>
            <a:xfrm>
              <a:off x="884551" y="803036"/>
              <a:ext cx="170889" cy="304843"/>
            </a:xfrm>
            <a:custGeom>
              <a:avLst/>
              <a:gdLst>
                <a:gd name="T0" fmla="*/ 751 w 4751"/>
                <a:gd name="T1" fmla="*/ 251 h 8475"/>
                <a:gd name="T2" fmla="*/ 0 w 4751"/>
                <a:gd name="T3" fmla="*/ 584 h 8475"/>
                <a:gd name="T4" fmla="*/ 0 w 4751"/>
                <a:gd name="T5" fmla="*/ 7890 h 8475"/>
                <a:gd name="T6" fmla="*/ 751 w 4751"/>
                <a:gd name="T7" fmla="*/ 8223 h 8475"/>
                <a:gd name="T8" fmla="*/ 4419 w 4751"/>
                <a:gd name="T9" fmla="*/ 4841 h 8475"/>
                <a:gd name="T10" fmla="*/ 4419 w 4751"/>
                <a:gd name="T11" fmla="*/ 3671 h 8475"/>
                <a:gd name="T12" fmla="*/ 751 w 4751"/>
                <a:gd name="T13" fmla="*/ 251 h 8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51" h="8475">
                  <a:moveTo>
                    <a:pt x="751" y="251"/>
                  </a:moveTo>
                  <a:cubicBezTo>
                    <a:pt x="503" y="0"/>
                    <a:pt x="0" y="169"/>
                    <a:pt x="0" y="584"/>
                  </a:cubicBezTo>
                  <a:lnTo>
                    <a:pt x="0" y="7890"/>
                  </a:lnTo>
                  <a:cubicBezTo>
                    <a:pt x="0" y="8223"/>
                    <a:pt x="418" y="8475"/>
                    <a:pt x="751" y="8223"/>
                  </a:cubicBezTo>
                  <a:lnTo>
                    <a:pt x="4419" y="4841"/>
                  </a:lnTo>
                  <a:cubicBezTo>
                    <a:pt x="4751" y="4522"/>
                    <a:pt x="4751" y="3991"/>
                    <a:pt x="4419" y="3671"/>
                  </a:cubicBezTo>
                  <a:lnTo>
                    <a:pt x="751" y="25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5" name="图片 14" descr="图标&#10;&#10;描述已自动生成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3238" y="2296091"/>
            <a:ext cx="3548710" cy="2573069"/>
          </a:xfrm>
          <a:prstGeom prst="rect">
            <a:avLst/>
          </a:prstGeom>
          <a:effectLst>
            <a:outerShdw blurRad="304800" dist="38100" dir="8100000" algn="tr" rotWithShape="0">
              <a:srgbClr val="3C4EBA">
                <a:alpha val="20000"/>
              </a:srgbClr>
            </a:outerShdw>
          </a:effectLst>
        </p:spPr>
      </p:pic>
    </p:spTree>
    <p:custDataLst>
      <p:tags r:id="rId22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2192"/>
            <a:ext cx="12192000" cy="6833615"/>
          </a:xfrm>
          <a:prstGeom prst="rect">
            <a:avLst/>
          </a:prstGeom>
        </p:spPr>
      </p:pic>
      <p:sp>
        <p:nvSpPr>
          <p:cNvPr id="2" name="PA- 3"/>
          <p:cNvSpPr/>
          <p:nvPr>
            <p:custDataLst>
              <p:tags r:id="rId2"/>
            </p:custDataLst>
          </p:nvPr>
        </p:nvSpPr>
        <p:spPr>
          <a:xfrm flipV="1">
            <a:off x="0" y="0"/>
            <a:ext cx="12192000" cy="887158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bg1">
              <a:alpha val="33000"/>
            </a:schemeClr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" name="PA- 3"/>
          <p:cNvSpPr/>
          <p:nvPr>
            <p:custDataLst>
              <p:tags r:id="rId3"/>
            </p:custDataLst>
          </p:nvPr>
        </p:nvSpPr>
        <p:spPr>
          <a:xfrm flipV="1">
            <a:off x="59668" y="0"/>
            <a:ext cx="12072664" cy="764704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bg1"/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504406" y="251937"/>
            <a:ext cx="328733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請在此輸入標題</a:t>
            </a:r>
            <a:endParaRPr lang="zh-CN" altLang="en-US" sz="3200" dirty="0">
              <a:solidFill>
                <a:srgbClr val="3C4EBA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8" name="PA- 3"/>
          <p:cNvSpPr/>
          <p:nvPr>
            <p:custDataLst>
              <p:tags r:id="rId4"/>
            </p:custDataLst>
          </p:nvPr>
        </p:nvSpPr>
        <p:spPr>
          <a:xfrm>
            <a:off x="10704698" y="181320"/>
            <a:ext cx="1009566" cy="583384"/>
          </a:xfrm>
          <a:prstGeom prst="roundRect">
            <a:avLst>
              <a:gd name="adj" fmla="val 16426"/>
            </a:avLst>
          </a:prstGeom>
          <a:solidFill>
            <a:srgbClr val="596AC9"/>
          </a:solidFill>
          <a:ln>
            <a:noFill/>
          </a:ln>
          <a:effectLst>
            <a:outerShdw blurRad="304800" dist="101600" dir="2700000" algn="t" rotWithShape="0">
              <a:srgbClr val="3C4EBA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" name="PA- 27"/>
          <p:cNvSpPr txBox="1"/>
          <p:nvPr>
            <p:custDataLst>
              <p:tags r:id="rId5"/>
            </p:custDataLst>
          </p:nvPr>
        </p:nvSpPr>
        <p:spPr>
          <a:xfrm>
            <a:off x="10858189" y="225872"/>
            <a:ext cx="7025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chemeClr val="bg1"/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YOUR LOGO</a:t>
            </a:r>
            <a:endParaRPr lang="zh-CN" altLang="en-US" sz="1200" dirty="0">
              <a:solidFill>
                <a:schemeClr val="bg1"/>
              </a:solidFill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589595" y="1556792"/>
            <a:ext cx="11051021" cy="4767557"/>
            <a:chOff x="1055441" y="1340768"/>
            <a:chExt cx="10439052" cy="4767557"/>
          </a:xfrm>
        </p:grpSpPr>
        <p:sp>
          <p:nvSpPr>
            <p:cNvPr id="11" name="PA- 3"/>
            <p:cNvSpPr/>
            <p:nvPr>
              <p:custDataLst>
                <p:tags r:id="rId6"/>
              </p:custDataLst>
            </p:nvPr>
          </p:nvSpPr>
          <p:spPr>
            <a:xfrm>
              <a:off x="1055441" y="1340768"/>
              <a:ext cx="10439052" cy="4767557"/>
            </a:xfrm>
            <a:prstGeom prst="roundRect">
              <a:avLst>
                <a:gd name="adj" fmla="val 4232"/>
              </a:avLst>
            </a:prstGeom>
            <a:solidFill>
              <a:schemeClr val="bg1">
                <a:alpha val="33000"/>
              </a:schemeClr>
            </a:solidFill>
            <a:ln w="254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2" name="PA- 3"/>
            <p:cNvSpPr/>
            <p:nvPr>
              <p:custDataLst>
                <p:tags r:id="rId7"/>
              </p:custDataLst>
            </p:nvPr>
          </p:nvSpPr>
          <p:spPr>
            <a:xfrm>
              <a:off x="1123782" y="1410118"/>
              <a:ext cx="10302370" cy="4611170"/>
            </a:xfrm>
            <a:prstGeom prst="roundRect">
              <a:avLst>
                <a:gd name="adj" fmla="val 4232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7" name="PA- 15"/>
          <p:cNvSpPr txBox="1"/>
          <p:nvPr>
            <p:custDataLst>
              <p:tags r:id="rId8"/>
            </p:custDataLst>
          </p:nvPr>
        </p:nvSpPr>
        <p:spPr>
          <a:xfrm>
            <a:off x="1775520" y="2872251"/>
            <a:ext cx="3456384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2060"/>
                </a:solidFill>
              </a:rPr>
              <a:t>設計讓你的輸出觀點更加犀利</a:t>
            </a:r>
            <a:endParaRPr lang="zh-CN" altLang="en-US" dirty="0">
              <a:solidFill>
                <a:srgbClr val="002060"/>
              </a:solidFill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1136731" y="2798803"/>
            <a:ext cx="504056" cy="516034"/>
            <a:chOff x="1487489" y="4814791"/>
            <a:chExt cx="504056" cy="516034"/>
          </a:xfrm>
        </p:grpSpPr>
        <p:sp>
          <p:nvSpPr>
            <p:cNvPr id="19" name="PA- 3"/>
            <p:cNvSpPr/>
            <p:nvPr>
              <p:custDataLst>
                <p:tags r:id="rId9"/>
              </p:custDataLst>
            </p:nvPr>
          </p:nvSpPr>
          <p:spPr>
            <a:xfrm>
              <a:off x="1487489" y="4814791"/>
              <a:ext cx="504056" cy="516034"/>
            </a:xfrm>
            <a:prstGeom prst="roundRect">
              <a:avLst>
                <a:gd name="adj" fmla="val 12487"/>
              </a:avLst>
            </a:prstGeom>
            <a:solidFill>
              <a:srgbClr val="FD4839"/>
            </a:solidFill>
            <a:ln>
              <a:noFill/>
            </a:ln>
            <a:effectLst>
              <a:outerShdw blurRad="304800" dist="38100" dir="8100000" algn="tr" rotWithShape="0">
                <a:srgbClr val="3C4EBA">
                  <a:alpha val="3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0" name="PA-iconfont-1188-763160"/>
            <p:cNvSpPr/>
            <p:nvPr>
              <p:custDataLst>
                <p:tags r:id="rId10"/>
              </p:custDataLst>
            </p:nvPr>
          </p:nvSpPr>
          <p:spPr>
            <a:xfrm>
              <a:off x="1622222" y="4935163"/>
              <a:ext cx="234591" cy="275290"/>
            </a:xfrm>
            <a:custGeom>
              <a:avLst/>
              <a:gdLst>
                <a:gd name="T0" fmla="*/ 2156 w 10891"/>
                <a:gd name="T1" fmla="*/ 7531 h 12781"/>
                <a:gd name="T2" fmla="*/ 3125 w 10891"/>
                <a:gd name="T3" fmla="*/ 7531 h 12781"/>
                <a:gd name="T4" fmla="*/ 2641 w 10891"/>
                <a:gd name="T5" fmla="*/ 9078 h 12781"/>
                <a:gd name="T6" fmla="*/ 2156 w 10891"/>
                <a:gd name="T7" fmla="*/ 9562 h 12781"/>
                <a:gd name="T8" fmla="*/ 3125 w 10891"/>
                <a:gd name="T9" fmla="*/ 9562 h 12781"/>
                <a:gd name="T10" fmla="*/ 2641 w 10891"/>
                <a:gd name="T11" fmla="*/ 5031 h 12781"/>
                <a:gd name="T12" fmla="*/ 2156 w 10891"/>
                <a:gd name="T13" fmla="*/ 5515 h 12781"/>
                <a:gd name="T14" fmla="*/ 3125 w 10891"/>
                <a:gd name="T15" fmla="*/ 5515 h 12781"/>
                <a:gd name="T16" fmla="*/ 10422 w 10891"/>
                <a:gd name="T17" fmla="*/ 2000 h 12781"/>
                <a:gd name="T18" fmla="*/ 9110 w 10891"/>
                <a:gd name="T19" fmla="*/ 2000 h 12781"/>
                <a:gd name="T20" fmla="*/ 8828 w 10891"/>
                <a:gd name="T21" fmla="*/ 1453 h 12781"/>
                <a:gd name="T22" fmla="*/ 6781 w 10891"/>
                <a:gd name="T23" fmla="*/ 562 h 12781"/>
                <a:gd name="T24" fmla="*/ 4110 w 10891"/>
                <a:gd name="T25" fmla="*/ 562 h 12781"/>
                <a:gd name="T26" fmla="*/ 2078 w 10891"/>
                <a:gd name="T27" fmla="*/ 1453 h 12781"/>
                <a:gd name="T28" fmla="*/ 1781 w 10891"/>
                <a:gd name="T29" fmla="*/ 2000 h 12781"/>
                <a:gd name="T30" fmla="*/ 0 w 10891"/>
                <a:gd name="T31" fmla="*/ 2484 h 12781"/>
                <a:gd name="T32" fmla="*/ 485 w 10891"/>
                <a:gd name="T33" fmla="*/ 12781 h 12781"/>
                <a:gd name="T34" fmla="*/ 10891 w 10891"/>
                <a:gd name="T35" fmla="*/ 12297 h 12781"/>
                <a:gd name="T36" fmla="*/ 10422 w 10891"/>
                <a:gd name="T37" fmla="*/ 2000 h 12781"/>
                <a:gd name="T38" fmla="*/ 5453 w 10891"/>
                <a:gd name="T39" fmla="*/ 718 h 12781"/>
                <a:gd name="T40" fmla="*/ 6391 w 10891"/>
                <a:gd name="T41" fmla="*/ 1453 h 12781"/>
                <a:gd name="T42" fmla="*/ 4672 w 10891"/>
                <a:gd name="T43" fmla="*/ 1109 h 12781"/>
                <a:gd name="T44" fmla="*/ 2516 w 10891"/>
                <a:gd name="T45" fmla="*/ 2172 h 12781"/>
                <a:gd name="T46" fmla="*/ 8391 w 10891"/>
                <a:gd name="T47" fmla="*/ 2797 h 12781"/>
                <a:gd name="T48" fmla="*/ 9938 w 10891"/>
                <a:gd name="T49" fmla="*/ 11797 h 12781"/>
                <a:gd name="T50" fmla="*/ 953 w 10891"/>
                <a:gd name="T51" fmla="*/ 11797 h 12781"/>
                <a:gd name="T52" fmla="*/ 1781 w 10891"/>
                <a:gd name="T53" fmla="*/ 2953 h 12781"/>
                <a:gd name="T54" fmla="*/ 2078 w 10891"/>
                <a:gd name="T55" fmla="*/ 3500 h 12781"/>
                <a:gd name="T56" fmla="*/ 9110 w 10891"/>
                <a:gd name="T57" fmla="*/ 3218 h 12781"/>
                <a:gd name="T58" fmla="*/ 9953 w 10891"/>
                <a:gd name="T59" fmla="*/ 2953 h 12781"/>
                <a:gd name="T60" fmla="*/ 9938 w 10891"/>
                <a:gd name="T61" fmla="*/ 11797 h 12781"/>
                <a:gd name="T62" fmla="*/ 8235 w 10891"/>
                <a:gd name="T63" fmla="*/ 5062 h 12781"/>
                <a:gd name="T64" fmla="*/ 3797 w 10891"/>
                <a:gd name="T65" fmla="*/ 5500 h 12781"/>
                <a:gd name="T66" fmla="*/ 8235 w 10891"/>
                <a:gd name="T67" fmla="*/ 5937 h 12781"/>
                <a:gd name="T68" fmla="*/ 8235 w 10891"/>
                <a:gd name="T69" fmla="*/ 5062 h 12781"/>
                <a:gd name="T70" fmla="*/ 8235 w 10891"/>
                <a:gd name="T71" fmla="*/ 9125 h 12781"/>
                <a:gd name="T72" fmla="*/ 3797 w 10891"/>
                <a:gd name="T73" fmla="*/ 9562 h 12781"/>
                <a:gd name="T74" fmla="*/ 8235 w 10891"/>
                <a:gd name="T75" fmla="*/ 9984 h 12781"/>
                <a:gd name="T76" fmla="*/ 8235 w 10891"/>
                <a:gd name="T77" fmla="*/ 9125 h 12781"/>
                <a:gd name="T78" fmla="*/ 8235 w 10891"/>
                <a:gd name="T79" fmla="*/ 7093 h 12781"/>
                <a:gd name="T80" fmla="*/ 3797 w 10891"/>
                <a:gd name="T81" fmla="*/ 7531 h 12781"/>
                <a:gd name="T82" fmla="*/ 8235 w 10891"/>
                <a:gd name="T83" fmla="*/ 7968 h 12781"/>
                <a:gd name="T84" fmla="*/ 8235 w 10891"/>
                <a:gd name="T85" fmla="*/ 7093 h 127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891" h="12781">
                  <a:moveTo>
                    <a:pt x="2641" y="7047"/>
                  </a:moveTo>
                  <a:cubicBezTo>
                    <a:pt x="2375" y="7047"/>
                    <a:pt x="2156" y="7265"/>
                    <a:pt x="2156" y="7531"/>
                  </a:cubicBezTo>
                  <a:cubicBezTo>
                    <a:pt x="2156" y="7797"/>
                    <a:pt x="2375" y="8015"/>
                    <a:pt x="2641" y="8015"/>
                  </a:cubicBezTo>
                  <a:cubicBezTo>
                    <a:pt x="2906" y="8015"/>
                    <a:pt x="3125" y="7797"/>
                    <a:pt x="3125" y="7531"/>
                  </a:cubicBezTo>
                  <a:cubicBezTo>
                    <a:pt x="3125" y="7265"/>
                    <a:pt x="2906" y="7047"/>
                    <a:pt x="2641" y="7047"/>
                  </a:cubicBezTo>
                  <a:close/>
                  <a:moveTo>
                    <a:pt x="2641" y="9078"/>
                  </a:moveTo>
                  <a:lnTo>
                    <a:pt x="2641" y="9078"/>
                  </a:lnTo>
                  <a:cubicBezTo>
                    <a:pt x="2375" y="9078"/>
                    <a:pt x="2156" y="9297"/>
                    <a:pt x="2156" y="9562"/>
                  </a:cubicBezTo>
                  <a:cubicBezTo>
                    <a:pt x="2156" y="9828"/>
                    <a:pt x="2375" y="10047"/>
                    <a:pt x="2641" y="10047"/>
                  </a:cubicBezTo>
                  <a:cubicBezTo>
                    <a:pt x="2906" y="10047"/>
                    <a:pt x="3125" y="9828"/>
                    <a:pt x="3125" y="9562"/>
                  </a:cubicBezTo>
                  <a:cubicBezTo>
                    <a:pt x="3125" y="9297"/>
                    <a:pt x="2906" y="9078"/>
                    <a:pt x="2641" y="9078"/>
                  </a:cubicBezTo>
                  <a:close/>
                  <a:moveTo>
                    <a:pt x="2641" y="5031"/>
                  </a:moveTo>
                  <a:lnTo>
                    <a:pt x="2641" y="5031"/>
                  </a:lnTo>
                  <a:cubicBezTo>
                    <a:pt x="2375" y="5031"/>
                    <a:pt x="2156" y="5250"/>
                    <a:pt x="2156" y="5515"/>
                  </a:cubicBezTo>
                  <a:cubicBezTo>
                    <a:pt x="2156" y="5781"/>
                    <a:pt x="2375" y="6000"/>
                    <a:pt x="2641" y="6000"/>
                  </a:cubicBezTo>
                  <a:cubicBezTo>
                    <a:pt x="2906" y="6000"/>
                    <a:pt x="3125" y="5781"/>
                    <a:pt x="3125" y="5515"/>
                  </a:cubicBezTo>
                  <a:cubicBezTo>
                    <a:pt x="3125" y="5234"/>
                    <a:pt x="2906" y="5031"/>
                    <a:pt x="2641" y="5031"/>
                  </a:cubicBezTo>
                  <a:close/>
                  <a:moveTo>
                    <a:pt x="10422" y="2000"/>
                  </a:moveTo>
                  <a:lnTo>
                    <a:pt x="10422" y="2000"/>
                  </a:lnTo>
                  <a:lnTo>
                    <a:pt x="9110" y="2000"/>
                  </a:lnTo>
                  <a:lnTo>
                    <a:pt x="9110" y="1734"/>
                  </a:lnTo>
                  <a:cubicBezTo>
                    <a:pt x="9110" y="1578"/>
                    <a:pt x="8985" y="1453"/>
                    <a:pt x="8828" y="1453"/>
                  </a:cubicBezTo>
                  <a:lnTo>
                    <a:pt x="7281" y="1453"/>
                  </a:lnTo>
                  <a:cubicBezTo>
                    <a:pt x="7203" y="1109"/>
                    <a:pt x="7031" y="812"/>
                    <a:pt x="6781" y="562"/>
                  </a:cubicBezTo>
                  <a:cubicBezTo>
                    <a:pt x="6438" y="218"/>
                    <a:pt x="5969" y="0"/>
                    <a:pt x="5438" y="0"/>
                  </a:cubicBezTo>
                  <a:cubicBezTo>
                    <a:pt x="4922" y="0"/>
                    <a:pt x="4453" y="218"/>
                    <a:pt x="4110" y="562"/>
                  </a:cubicBezTo>
                  <a:cubicBezTo>
                    <a:pt x="3875" y="797"/>
                    <a:pt x="3688" y="1093"/>
                    <a:pt x="3610" y="1453"/>
                  </a:cubicBezTo>
                  <a:lnTo>
                    <a:pt x="2078" y="1453"/>
                  </a:lnTo>
                  <a:cubicBezTo>
                    <a:pt x="1922" y="1453"/>
                    <a:pt x="1781" y="1578"/>
                    <a:pt x="1781" y="1734"/>
                  </a:cubicBezTo>
                  <a:lnTo>
                    <a:pt x="1781" y="2000"/>
                  </a:lnTo>
                  <a:lnTo>
                    <a:pt x="485" y="2000"/>
                  </a:lnTo>
                  <a:cubicBezTo>
                    <a:pt x="219" y="2000"/>
                    <a:pt x="0" y="2218"/>
                    <a:pt x="0" y="2484"/>
                  </a:cubicBezTo>
                  <a:lnTo>
                    <a:pt x="0" y="12297"/>
                  </a:lnTo>
                  <a:cubicBezTo>
                    <a:pt x="0" y="12562"/>
                    <a:pt x="219" y="12781"/>
                    <a:pt x="485" y="12781"/>
                  </a:cubicBezTo>
                  <a:lnTo>
                    <a:pt x="10422" y="12781"/>
                  </a:lnTo>
                  <a:cubicBezTo>
                    <a:pt x="10688" y="12781"/>
                    <a:pt x="10891" y="12562"/>
                    <a:pt x="10891" y="12297"/>
                  </a:cubicBezTo>
                  <a:lnTo>
                    <a:pt x="10891" y="2484"/>
                  </a:lnTo>
                  <a:cubicBezTo>
                    <a:pt x="10891" y="2203"/>
                    <a:pt x="10688" y="2000"/>
                    <a:pt x="10422" y="2000"/>
                  </a:cubicBezTo>
                  <a:close/>
                  <a:moveTo>
                    <a:pt x="4672" y="1109"/>
                  </a:moveTo>
                  <a:cubicBezTo>
                    <a:pt x="4906" y="875"/>
                    <a:pt x="5094" y="718"/>
                    <a:pt x="5453" y="718"/>
                  </a:cubicBezTo>
                  <a:cubicBezTo>
                    <a:pt x="5813" y="718"/>
                    <a:pt x="6000" y="859"/>
                    <a:pt x="6235" y="1109"/>
                  </a:cubicBezTo>
                  <a:cubicBezTo>
                    <a:pt x="6360" y="1234"/>
                    <a:pt x="6328" y="1265"/>
                    <a:pt x="6391" y="1453"/>
                  </a:cubicBezTo>
                  <a:lnTo>
                    <a:pt x="4500" y="1453"/>
                  </a:lnTo>
                  <a:cubicBezTo>
                    <a:pt x="4578" y="1265"/>
                    <a:pt x="4531" y="1250"/>
                    <a:pt x="4672" y="1109"/>
                  </a:cubicBezTo>
                  <a:close/>
                  <a:moveTo>
                    <a:pt x="2516" y="2172"/>
                  </a:moveTo>
                  <a:lnTo>
                    <a:pt x="2516" y="2172"/>
                  </a:lnTo>
                  <a:lnTo>
                    <a:pt x="8391" y="2172"/>
                  </a:lnTo>
                  <a:lnTo>
                    <a:pt x="8391" y="2797"/>
                  </a:lnTo>
                  <a:lnTo>
                    <a:pt x="2516" y="2797"/>
                  </a:lnTo>
                  <a:moveTo>
                    <a:pt x="9938" y="11797"/>
                  </a:moveTo>
                  <a:lnTo>
                    <a:pt x="9938" y="11797"/>
                  </a:lnTo>
                  <a:lnTo>
                    <a:pt x="953" y="11797"/>
                  </a:lnTo>
                  <a:lnTo>
                    <a:pt x="953" y="2953"/>
                  </a:lnTo>
                  <a:lnTo>
                    <a:pt x="1781" y="2953"/>
                  </a:lnTo>
                  <a:lnTo>
                    <a:pt x="1781" y="3218"/>
                  </a:lnTo>
                  <a:cubicBezTo>
                    <a:pt x="1781" y="3375"/>
                    <a:pt x="1906" y="3500"/>
                    <a:pt x="2078" y="3500"/>
                  </a:cubicBezTo>
                  <a:lnTo>
                    <a:pt x="8828" y="3500"/>
                  </a:lnTo>
                  <a:cubicBezTo>
                    <a:pt x="8985" y="3500"/>
                    <a:pt x="9110" y="3375"/>
                    <a:pt x="9110" y="3218"/>
                  </a:cubicBezTo>
                  <a:lnTo>
                    <a:pt x="9110" y="2953"/>
                  </a:lnTo>
                  <a:lnTo>
                    <a:pt x="9953" y="2953"/>
                  </a:lnTo>
                  <a:lnTo>
                    <a:pt x="9953" y="11797"/>
                  </a:lnTo>
                  <a:lnTo>
                    <a:pt x="9938" y="11797"/>
                  </a:lnTo>
                  <a:close/>
                  <a:moveTo>
                    <a:pt x="8235" y="5062"/>
                  </a:moveTo>
                  <a:lnTo>
                    <a:pt x="8235" y="5062"/>
                  </a:lnTo>
                  <a:lnTo>
                    <a:pt x="4078" y="5062"/>
                  </a:lnTo>
                  <a:cubicBezTo>
                    <a:pt x="3922" y="5062"/>
                    <a:pt x="3797" y="5343"/>
                    <a:pt x="3797" y="5500"/>
                  </a:cubicBezTo>
                  <a:cubicBezTo>
                    <a:pt x="3797" y="5656"/>
                    <a:pt x="3922" y="5937"/>
                    <a:pt x="4078" y="5937"/>
                  </a:cubicBezTo>
                  <a:lnTo>
                    <a:pt x="8235" y="5937"/>
                  </a:lnTo>
                  <a:cubicBezTo>
                    <a:pt x="8391" y="5937"/>
                    <a:pt x="8531" y="5656"/>
                    <a:pt x="8531" y="5500"/>
                  </a:cubicBezTo>
                  <a:cubicBezTo>
                    <a:pt x="8516" y="5343"/>
                    <a:pt x="8391" y="5062"/>
                    <a:pt x="8235" y="5062"/>
                  </a:cubicBezTo>
                  <a:close/>
                  <a:moveTo>
                    <a:pt x="8235" y="9125"/>
                  </a:moveTo>
                  <a:lnTo>
                    <a:pt x="8235" y="9125"/>
                  </a:lnTo>
                  <a:lnTo>
                    <a:pt x="4078" y="9125"/>
                  </a:lnTo>
                  <a:cubicBezTo>
                    <a:pt x="3922" y="9125"/>
                    <a:pt x="3797" y="9406"/>
                    <a:pt x="3797" y="9562"/>
                  </a:cubicBezTo>
                  <a:cubicBezTo>
                    <a:pt x="3797" y="9718"/>
                    <a:pt x="3922" y="9984"/>
                    <a:pt x="4078" y="9984"/>
                  </a:cubicBezTo>
                  <a:lnTo>
                    <a:pt x="8235" y="9984"/>
                  </a:lnTo>
                  <a:cubicBezTo>
                    <a:pt x="8391" y="9984"/>
                    <a:pt x="8531" y="9718"/>
                    <a:pt x="8531" y="9562"/>
                  </a:cubicBezTo>
                  <a:cubicBezTo>
                    <a:pt x="8516" y="9390"/>
                    <a:pt x="8391" y="9125"/>
                    <a:pt x="8235" y="9125"/>
                  </a:cubicBezTo>
                  <a:close/>
                  <a:moveTo>
                    <a:pt x="8235" y="7093"/>
                  </a:moveTo>
                  <a:lnTo>
                    <a:pt x="8235" y="7093"/>
                  </a:lnTo>
                  <a:lnTo>
                    <a:pt x="4078" y="7093"/>
                  </a:lnTo>
                  <a:cubicBezTo>
                    <a:pt x="3922" y="7093"/>
                    <a:pt x="3797" y="7359"/>
                    <a:pt x="3797" y="7531"/>
                  </a:cubicBezTo>
                  <a:cubicBezTo>
                    <a:pt x="3797" y="7687"/>
                    <a:pt x="3922" y="7968"/>
                    <a:pt x="4078" y="7968"/>
                  </a:cubicBezTo>
                  <a:lnTo>
                    <a:pt x="8235" y="7968"/>
                  </a:lnTo>
                  <a:cubicBezTo>
                    <a:pt x="8391" y="7968"/>
                    <a:pt x="8531" y="7703"/>
                    <a:pt x="8531" y="7531"/>
                  </a:cubicBezTo>
                  <a:cubicBezTo>
                    <a:pt x="8516" y="7375"/>
                    <a:pt x="8391" y="7093"/>
                    <a:pt x="8235" y="709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PA- 15"/>
          <p:cNvSpPr txBox="1"/>
          <p:nvPr>
            <p:custDataLst>
              <p:tags r:id="rId11"/>
            </p:custDataLst>
          </p:nvPr>
        </p:nvSpPr>
        <p:spPr>
          <a:xfrm>
            <a:off x="1775520" y="3827674"/>
            <a:ext cx="3456384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2060"/>
                </a:solidFill>
              </a:rPr>
              <a:t>設計讓你的輸出觀點更加犀利</a:t>
            </a:r>
            <a:endParaRPr lang="zh-CN" altLang="en-US" dirty="0">
              <a:solidFill>
                <a:srgbClr val="002060"/>
              </a:solidFill>
            </a:endParaRPr>
          </a:p>
        </p:txBody>
      </p:sp>
      <p:sp>
        <p:nvSpPr>
          <p:cNvPr id="22" name="PA- 3"/>
          <p:cNvSpPr/>
          <p:nvPr>
            <p:custDataLst>
              <p:tags r:id="rId12"/>
            </p:custDataLst>
          </p:nvPr>
        </p:nvSpPr>
        <p:spPr>
          <a:xfrm>
            <a:off x="1136731" y="3754226"/>
            <a:ext cx="504056" cy="516034"/>
          </a:xfrm>
          <a:prstGeom prst="roundRect">
            <a:avLst>
              <a:gd name="adj" fmla="val 12487"/>
            </a:avLst>
          </a:prstGeom>
          <a:solidFill>
            <a:srgbClr val="3C4EBA"/>
          </a:solidFill>
          <a:ln>
            <a:noFill/>
          </a:ln>
          <a:effectLst>
            <a:outerShdw blurRad="304800" dist="38100" dir="8100000" algn="tr" rotWithShape="0">
              <a:srgbClr val="3C4EBA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3" name="PA-iconfont-1188-763160"/>
          <p:cNvSpPr/>
          <p:nvPr/>
        </p:nvSpPr>
        <p:spPr>
          <a:xfrm>
            <a:off x="1267134" y="3874598"/>
            <a:ext cx="243252" cy="275290"/>
          </a:xfrm>
          <a:custGeom>
            <a:avLst/>
            <a:gdLst>
              <a:gd name="T0" fmla="*/ 7418 w 9048"/>
              <a:gd name="T1" fmla="*/ 0 h 10240"/>
              <a:gd name="T2" fmla="*/ 1629 w 9048"/>
              <a:gd name="T3" fmla="*/ 0 h 10240"/>
              <a:gd name="T4" fmla="*/ 0 w 9048"/>
              <a:gd name="T5" fmla="*/ 1475 h 10240"/>
              <a:gd name="T6" fmla="*/ 0 w 9048"/>
              <a:gd name="T7" fmla="*/ 8765 h 10240"/>
              <a:gd name="T8" fmla="*/ 1629 w 9048"/>
              <a:gd name="T9" fmla="*/ 10240 h 10240"/>
              <a:gd name="T10" fmla="*/ 7418 w 9048"/>
              <a:gd name="T11" fmla="*/ 10240 h 10240"/>
              <a:gd name="T12" fmla="*/ 9048 w 9048"/>
              <a:gd name="T13" fmla="*/ 8765 h 10240"/>
              <a:gd name="T14" fmla="*/ 9048 w 9048"/>
              <a:gd name="T15" fmla="*/ 1475 h 10240"/>
              <a:gd name="T16" fmla="*/ 7418 w 9048"/>
              <a:gd name="T17" fmla="*/ 0 h 10240"/>
              <a:gd name="T18" fmla="*/ 8437 w 9048"/>
              <a:gd name="T19" fmla="*/ 1475 h 10240"/>
              <a:gd name="T20" fmla="*/ 8437 w 9048"/>
              <a:gd name="T21" fmla="*/ 8765 h 10240"/>
              <a:gd name="T22" fmla="*/ 7418 w 9048"/>
              <a:gd name="T23" fmla="*/ 9666 h 10240"/>
              <a:gd name="T24" fmla="*/ 1629 w 9048"/>
              <a:gd name="T25" fmla="*/ 9666 h 10240"/>
              <a:gd name="T26" fmla="*/ 611 w 9048"/>
              <a:gd name="T27" fmla="*/ 8765 h 10240"/>
              <a:gd name="T28" fmla="*/ 611 w 9048"/>
              <a:gd name="T29" fmla="*/ 1475 h 10240"/>
              <a:gd name="T30" fmla="*/ 1629 w 9048"/>
              <a:gd name="T31" fmla="*/ 574 h 10240"/>
              <a:gd name="T32" fmla="*/ 7418 w 9048"/>
              <a:gd name="T33" fmla="*/ 574 h 10240"/>
              <a:gd name="T34" fmla="*/ 8437 w 9048"/>
              <a:gd name="T35" fmla="*/ 1475 h 10240"/>
              <a:gd name="T36" fmla="*/ 6940 w 9048"/>
              <a:gd name="T37" fmla="*/ 1785 h 10240"/>
              <a:gd name="T38" fmla="*/ 4527 w 9048"/>
              <a:gd name="T39" fmla="*/ 4199 h 10240"/>
              <a:gd name="T40" fmla="*/ 2107 w 9048"/>
              <a:gd name="T41" fmla="*/ 1779 h 10240"/>
              <a:gd name="T42" fmla="*/ 1626 w 9048"/>
              <a:gd name="T43" fmla="*/ 1779 h 10240"/>
              <a:gd name="T44" fmla="*/ 1526 w 9048"/>
              <a:gd name="T45" fmla="*/ 2020 h 10240"/>
              <a:gd name="T46" fmla="*/ 1625 w 9048"/>
              <a:gd name="T47" fmla="*/ 2261 h 10240"/>
              <a:gd name="T48" fmla="*/ 3704 w 9048"/>
              <a:gd name="T49" fmla="*/ 4340 h 10240"/>
              <a:gd name="T50" fmla="*/ 2044 w 9048"/>
              <a:gd name="T51" fmla="*/ 4340 h 10240"/>
              <a:gd name="T52" fmla="*/ 1703 w 9048"/>
              <a:gd name="T53" fmla="*/ 4680 h 10240"/>
              <a:gd name="T54" fmla="*/ 2044 w 9048"/>
              <a:gd name="T55" fmla="*/ 5021 h 10240"/>
              <a:gd name="T56" fmla="*/ 4186 w 9048"/>
              <a:gd name="T57" fmla="*/ 5021 h 10240"/>
              <a:gd name="T58" fmla="*/ 4186 w 9048"/>
              <a:gd name="T59" fmla="*/ 5810 h 10240"/>
              <a:gd name="T60" fmla="*/ 2044 w 9048"/>
              <a:gd name="T61" fmla="*/ 5810 h 10240"/>
              <a:gd name="T62" fmla="*/ 1703 w 9048"/>
              <a:gd name="T63" fmla="*/ 6152 h 10240"/>
              <a:gd name="T64" fmla="*/ 2044 w 9048"/>
              <a:gd name="T65" fmla="*/ 6493 h 10240"/>
              <a:gd name="T66" fmla="*/ 4186 w 9048"/>
              <a:gd name="T67" fmla="*/ 6493 h 10240"/>
              <a:gd name="T68" fmla="*/ 4186 w 9048"/>
              <a:gd name="T69" fmla="*/ 8221 h 10240"/>
              <a:gd name="T70" fmla="*/ 4527 w 9048"/>
              <a:gd name="T71" fmla="*/ 8561 h 10240"/>
              <a:gd name="T72" fmla="*/ 4868 w 9048"/>
              <a:gd name="T73" fmla="*/ 8221 h 10240"/>
              <a:gd name="T74" fmla="*/ 4868 w 9048"/>
              <a:gd name="T75" fmla="*/ 6493 h 10240"/>
              <a:gd name="T76" fmla="*/ 7010 w 9048"/>
              <a:gd name="T77" fmla="*/ 6493 h 10240"/>
              <a:gd name="T78" fmla="*/ 7351 w 9048"/>
              <a:gd name="T79" fmla="*/ 6151 h 10240"/>
              <a:gd name="T80" fmla="*/ 7010 w 9048"/>
              <a:gd name="T81" fmla="*/ 5810 h 10240"/>
              <a:gd name="T82" fmla="*/ 4868 w 9048"/>
              <a:gd name="T83" fmla="*/ 5810 h 10240"/>
              <a:gd name="T84" fmla="*/ 4868 w 9048"/>
              <a:gd name="T85" fmla="*/ 5021 h 10240"/>
              <a:gd name="T86" fmla="*/ 7010 w 9048"/>
              <a:gd name="T87" fmla="*/ 5021 h 10240"/>
              <a:gd name="T88" fmla="*/ 7351 w 9048"/>
              <a:gd name="T89" fmla="*/ 4680 h 10240"/>
              <a:gd name="T90" fmla="*/ 7010 w 9048"/>
              <a:gd name="T91" fmla="*/ 4340 h 10240"/>
              <a:gd name="T92" fmla="*/ 5350 w 9048"/>
              <a:gd name="T93" fmla="*/ 4340 h 10240"/>
              <a:gd name="T94" fmla="*/ 7423 w 9048"/>
              <a:gd name="T95" fmla="*/ 2267 h 10240"/>
              <a:gd name="T96" fmla="*/ 7423 w 9048"/>
              <a:gd name="T97" fmla="*/ 1785 h 10240"/>
              <a:gd name="T98" fmla="*/ 6940 w 9048"/>
              <a:gd name="T99" fmla="*/ 1785 h 10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9048" h="10240">
                <a:moveTo>
                  <a:pt x="7418" y="0"/>
                </a:moveTo>
                <a:lnTo>
                  <a:pt x="1629" y="0"/>
                </a:lnTo>
                <a:cubicBezTo>
                  <a:pt x="731" y="0"/>
                  <a:pt x="0" y="662"/>
                  <a:pt x="0" y="1475"/>
                </a:cubicBezTo>
                <a:lnTo>
                  <a:pt x="0" y="8765"/>
                </a:lnTo>
                <a:cubicBezTo>
                  <a:pt x="0" y="9578"/>
                  <a:pt x="731" y="10240"/>
                  <a:pt x="1629" y="10240"/>
                </a:cubicBezTo>
                <a:lnTo>
                  <a:pt x="7418" y="10240"/>
                </a:lnTo>
                <a:cubicBezTo>
                  <a:pt x="8317" y="10240"/>
                  <a:pt x="9048" y="9578"/>
                  <a:pt x="9048" y="8765"/>
                </a:cubicBezTo>
                <a:lnTo>
                  <a:pt x="9048" y="1475"/>
                </a:lnTo>
                <a:cubicBezTo>
                  <a:pt x="9048" y="662"/>
                  <a:pt x="8317" y="0"/>
                  <a:pt x="7418" y="0"/>
                </a:cubicBezTo>
                <a:close/>
                <a:moveTo>
                  <a:pt x="8437" y="1475"/>
                </a:moveTo>
                <a:lnTo>
                  <a:pt x="8437" y="8765"/>
                </a:lnTo>
                <a:cubicBezTo>
                  <a:pt x="8437" y="9262"/>
                  <a:pt x="7980" y="9666"/>
                  <a:pt x="7418" y="9666"/>
                </a:cubicBezTo>
                <a:lnTo>
                  <a:pt x="1629" y="9666"/>
                </a:lnTo>
                <a:cubicBezTo>
                  <a:pt x="1068" y="9666"/>
                  <a:pt x="611" y="9262"/>
                  <a:pt x="611" y="8765"/>
                </a:cubicBezTo>
                <a:lnTo>
                  <a:pt x="611" y="1475"/>
                </a:lnTo>
                <a:cubicBezTo>
                  <a:pt x="611" y="978"/>
                  <a:pt x="1068" y="574"/>
                  <a:pt x="1629" y="574"/>
                </a:cubicBezTo>
                <a:lnTo>
                  <a:pt x="7418" y="574"/>
                </a:lnTo>
                <a:cubicBezTo>
                  <a:pt x="7980" y="574"/>
                  <a:pt x="8437" y="978"/>
                  <a:pt x="8437" y="1475"/>
                </a:cubicBezTo>
                <a:close/>
                <a:moveTo>
                  <a:pt x="6940" y="1785"/>
                </a:moveTo>
                <a:lnTo>
                  <a:pt x="4527" y="4199"/>
                </a:lnTo>
                <a:lnTo>
                  <a:pt x="2107" y="1779"/>
                </a:lnTo>
                <a:cubicBezTo>
                  <a:pt x="1979" y="1649"/>
                  <a:pt x="1753" y="1650"/>
                  <a:pt x="1626" y="1779"/>
                </a:cubicBezTo>
                <a:cubicBezTo>
                  <a:pt x="1561" y="1843"/>
                  <a:pt x="1526" y="1929"/>
                  <a:pt x="1526" y="2020"/>
                </a:cubicBezTo>
                <a:cubicBezTo>
                  <a:pt x="1526" y="2111"/>
                  <a:pt x="1561" y="2196"/>
                  <a:pt x="1625" y="2261"/>
                </a:cubicBezTo>
                <a:lnTo>
                  <a:pt x="3704" y="4340"/>
                </a:lnTo>
                <a:lnTo>
                  <a:pt x="2044" y="4340"/>
                </a:lnTo>
                <a:cubicBezTo>
                  <a:pt x="1856" y="4340"/>
                  <a:pt x="1703" y="4493"/>
                  <a:pt x="1703" y="4680"/>
                </a:cubicBezTo>
                <a:cubicBezTo>
                  <a:pt x="1703" y="4868"/>
                  <a:pt x="1856" y="5021"/>
                  <a:pt x="2044" y="5021"/>
                </a:cubicBezTo>
                <a:lnTo>
                  <a:pt x="4186" y="5021"/>
                </a:lnTo>
                <a:lnTo>
                  <a:pt x="4186" y="5810"/>
                </a:lnTo>
                <a:lnTo>
                  <a:pt x="2044" y="5810"/>
                </a:lnTo>
                <a:cubicBezTo>
                  <a:pt x="1856" y="5810"/>
                  <a:pt x="1703" y="5963"/>
                  <a:pt x="1703" y="6152"/>
                </a:cubicBezTo>
                <a:cubicBezTo>
                  <a:pt x="1703" y="6340"/>
                  <a:pt x="1856" y="6493"/>
                  <a:pt x="2044" y="6493"/>
                </a:cubicBezTo>
                <a:lnTo>
                  <a:pt x="4186" y="6493"/>
                </a:lnTo>
                <a:lnTo>
                  <a:pt x="4186" y="8221"/>
                </a:lnTo>
                <a:cubicBezTo>
                  <a:pt x="4186" y="8408"/>
                  <a:pt x="4339" y="8561"/>
                  <a:pt x="4527" y="8561"/>
                </a:cubicBezTo>
                <a:cubicBezTo>
                  <a:pt x="4715" y="8561"/>
                  <a:pt x="4868" y="8408"/>
                  <a:pt x="4868" y="8221"/>
                </a:cubicBezTo>
                <a:lnTo>
                  <a:pt x="4868" y="6493"/>
                </a:lnTo>
                <a:lnTo>
                  <a:pt x="7010" y="6493"/>
                </a:lnTo>
                <a:cubicBezTo>
                  <a:pt x="7198" y="6493"/>
                  <a:pt x="7351" y="6339"/>
                  <a:pt x="7351" y="6151"/>
                </a:cubicBezTo>
                <a:cubicBezTo>
                  <a:pt x="7351" y="5963"/>
                  <a:pt x="7198" y="5810"/>
                  <a:pt x="7010" y="5810"/>
                </a:cubicBezTo>
                <a:lnTo>
                  <a:pt x="4868" y="5810"/>
                </a:lnTo>
                <a:lnTo>
                  <a:pt x="4868" y="5021"/>
                </a:lnTo>
                <a:lnTo>
                  <a:pt x="7010" y="5021"/>
                </a:lnTo>
                <a:cubicBezTo>
                  <a:pt x="7198" y="5021"/>
                  <a:pt x="7351" y="4868"/>
                  <a:pt x="7351" y="4680"/>
                </a:cubicBezTo>
                <a:cubicBezTo>
                  <a:pt x="7351" y="4493"/>
                  <a:pt x="7198" y="4340"/>
                  <a:pt x="7010" y="4340"/>
                </a:cubicBezTo>
                <a:lnTo>
                  <a:pt x="5350" y="4340"/>
                </a:lnTo>
                <a:lnTo>
                  <a:pt x="7423" y="2267"/>
                </a:lnTo>
                <a:cubicBezTo>
                  <a:pt x="7556" y="2134"/>
                  <a:pt x="7556" y="1918"/>
                  <a:pt x="7423" y="1785"/>
                </a:cubicBezTo>
                <a:cubicBezTo>
                  <a:pt x="7294" y="1655"/>
                  <a:pt x="7067" y="1656"/>
                  <a:pt x="6940" y="178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cxnSp>
        <p:nvCxnSpPr>
          <p:cNvPr id="24" name="PA- 6"/>
          <p:cNvCxnSpPr/>
          <p:nvPr>
            <p:custDataLst>
              <p:tags r:id="rId13"/>
            </p:custDataLst>
          </p:nvPr>
        </p:nvCxnSpPr>
        <p:spPr>
          <a:xfrm>
            <a:off x="1145836" y="3539642"/>
            <a:ext cx="1402516" cy="0"/>
          </a:xfrm>
          <a:prstGeom prst="line">
            <a:avLst/>
          </a:prstGeom>
          <a:ln w="25400" cap="rnd">
            <a:solidFill>
              <a:srgbClr val="596A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A- 15"/>
          <p:cNvSpPr txBox="1"/>
          <p:nvPr>
            <p:custDataLst>
              <p:tags r:id="rId14"/>
            </p:custDataLst>
          </p:nvPr>
        </p:nvSpPr>
        <p:spPr>
          <a:xfrm>
            <a:off x="1775520" y="4783098"/>
            <a:ext cx="3456384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2060"/>
                </a:solidFill>
              </a:rPr>
              <a:t>設計讓你的輸出觀點更加犀利</a:t>
            </a:r>
            <a:endParaRPr lang="zh-CN" altLang="en-US" dirty="0">
              <a:solidFill>
                <a:srgbClr val="002060"/>
              </a:solidFill>
            </a:endParaRPr>
          </a:p>
        </p:txBody>
      </p:sp>
      <p:sp>
        <p:nvSpPr>
          <p:cNvPr id="26" name="PA- 3"/>
          <p:cNvSpPr/>
          <p:nvPr>
            <p:custDataLst>
              <p:tags r:id="rId15"/>
            </p:custDataLst>
          </p:nvPr>
        </p:nvSpPr>
        <p:spPr>
          <a:xfrm>
            <a:off x="1136731" y="4709650"/>
            <a:ext cx="504056" cy="516034"/>
          </a:xfrm>
          <a:prstGeom prst="roundRect">
            <a:avLst>
              <a:gd name="adj" fmla="val 12487"/>
            </a:avLst>
          </a:prstGeom>
          <a:solidFill>
            <a:srgbClr val="3C4EBA"/>
          </a:solidFill>
          <a:ln>
            <a:noFill/>
          </a:ln>
          <a:effectLst>
            <a:outerShdw blurRad="304800" dist="38100" dir="8100000" algn="tr" rotWithShape="0">
              <a:srgbClr val="3C4EBA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7" name="PA-iconfont-1188-763160"/>
          <p:cNvSpPr/>
          <p:nvPr/>
        </p:nvSpPr>
        <p:spPr>
          <a:xfrm>
            <a:off x="1266241" y="4830022"/>
            <a:ext cx="245038" cy="275290"/>
          </a:xfrm>
          <a:custGeom>
            <a:avLst/>
            <a:gdLst>
              <a:gd name="connsiteX0" fmla="*/ 209477 w 380929"/>
              <a:gd name="connsiteY0" fmla="*/ 99510 h 427957"/>
              <a:gd name="connsiteX1" fmla="*/ 214192 w 380929"/>
              <a:gd name="connsiteY1" fmla="*/ 116797 h 427957"/>
              <a:gd name="connsiteX2" fmla="*/ 170520 w 380929"/>
              <a:gd name="connsiteY2" fmla="*/ 192378 h 427957"/>
              <a:gd name="connsiteX3" fmla="*/ 228861 w 380929"/>
              <a:gd name="connsiteY3" fmla="*/ 219572 h 427957"/>
              <a:gd name="connsiteX4" fmla="*/ 235767 w 380929"/>
              <a:gd name="connsiteY4" fmla="*/ 237955 h 427957"/>
              <a:gd name="connsiteX5" fmla="*/ 184950 w 380929"/>
              <a:gd name="connsiteY5" fmla="*/ 325918 h 427957"/>
              <a:gd name="connsiteX6" fmla="*/ 167662 w 380929"/>
              <a:gd name="connsiteY6" fmla="*/ 330537 h 427957"/>
              <a:gd name="connsiteX7" fmla="*/ 162947 w 380929"/>
              <a:gd name="connsiteY7" fmla="*/ 313250 h 427957"/>
              <a:gd name="connsiteX8" fmla="*/ 206788 w 380929"/>
              <a:gd name="connsiteY8" fmla="*/ 237326 h 427957"/>
              <a:gd name="connsiteX9" fmla="*/ 206810 w 380929"/>
              <a:gd name="connsiteY9" fmla="*/ 237336 h 427957"/>
              <a:gd name="connsiteX10" fmla="*/ 206810 w 380929"/>
              <a:gd name="connsiteY10" fmla="*/ 237288 h 427957"/>
              <a:gd name="connsiteX11" fmla="*/ 206788 w 380929"/>
              <a:gd name="connsiteY11" fmla="*/ 237326 h 427957"/>
              <a:gd name="connsiteX12" fmla="*/ 150326 w 380929"/>
              <a:gd name="connsiteY12" fmla="*/ 210999 h 427957"/>
              <a:gd name="connsiteX13" fmla="*/ 141373 w 380929"/>
              <a:gd name="connsiteY13" fmla="*/ 192092 h 427957"/>
              <a:gd name="connsiteX14" fmla="*/ 192189 w 380929"/>
              <a:gd name="connsiteY14" fmla="*/ 104082 h 427957"/>
              <a:gd name="connsiteX15" fmla="*/ 209477 w 380929"/>
              <a:gd name="connsiteY15" fmla="*/ 99510 h 427957"/>
              <a:gd name="connsiteX16" fmla="*/ 184179 w 380929"/>
              <a:gd name="connsiteY16" fmla="*/ 27087 h 427957"/>
              <a:gd name="connsiteX17" fmla="*/ 31808 w 380929"/>
              <a:gd name="connsiteY17" fmla="*/ 114196 h 427957"/>
              <a:gd name="connsiteX18" fmla="*/ 25379 w 380929"/>
              <a:gd name="connsiteY18" fmla="*/ 125197 h 427957"/>
              <a:gd name="connsiteX19" fmla="*/ 25379 w 380929"/>
              <a:gd name="connsiteY19" fmla="*/ 212067 h 427957"/>
              <a:gd name="connsiteX20" fmla="*/ 190465 w 380929"/>
              <a:gd name="connsiteY20" fmla="*/ 402572 h 427957"/>
              <a:gd name="connsiteX21" fmla="*/ 355550 w 380929"/>
              <a:gd name="connsiteY21" fmla="*/ 212067 h 427957"/>
              <a:gd name="connsiteX22" fmla="*/ 355550 w 380929"/>
              <a:gd name="connsiteY22" fmla="*/ 125197 h 427957"/>
              <a:gd name="connsiteX23" fmla="*/ 349122 w 380929"/>
              <a:gd name="connsiteY23" fmla="*/ 114196 h 427957"/>
              <a:gd name="connsiteX24" fmla="*/ 196750 w 380929"/>
              <a:gd name="connsiteY24" fmla="*/ 27087 h 427957"/>
              <a:gd name="connsiteX25" fmla="*/ 184179 w 380929"/>
              <a:gd name="connsiteY25" fmla="*/ 27087 h 427957"/>
              <a:gd name="connsiteX26" fmla="*/ 190465 w 380929"/>
              <a:gd name="connsiteY26" fmla="*/ 0 h 427957"/>
              <a:gd name="connsiteX27" fmla="*/ 209368 w 380929"/>
              <a:gd name="connsiteY27" fmla="*/ 5036 h 427957"/>
              <a:gd name="connsiteX28" fmla="*/ 361740 w 380929"/>
              <a:gd name="connsiteY28" fmla="*/ 92145 h 427957"/>
              <a:gd name="connsiteX29" fmla="*/ 380929 w 380929"/>
              <a:gd name="connsiteY29" fmla="*/ 125197 h 427957"/>
              <a:gd name="connsiteX30" fmla="*/ 380929 w 380929"/>
              <a:gd name="connsiteY30" fmla="*/ 212067 h 427957"/>
              <a:gd name="connsiteX31" fmla="*/ 190465 w 380929"/>
              <a:gd name="connsiteY31" fmla="*/ 427957 h 427957"/>
              <a:gd name="connsiteX32" fmla="*/ 0 w 380929"/>
              <a:gd name="connsiteY32" fmla="*/ 212067 h 427957"/>
              <a:gd name="connsiteX33" fmla="*/ 0 w 380929"/>
              <a:gd name="connsiteY33" fmla="*/ 125197 h 427957"/>
              <a:gd name="connsiteX34" fmla="*/ 19189 w 380929"/>
              <a:gd name="connsiteY34" fmla="*/ 92145 h 427957"/>
              <a:gd name="connsiteX35" fmla="*/ 171561 w 380929"/>
              <a:gd name="connsiteY35" fmla="*/ 5036 h 427957"/>
              <a:gd name="connsiteX36" fmla="*/ 190465 w 380929"/>
              <a:gd name="connsiteY36" fmla="*/ 0 h 427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80929" h="427957">
                <a:moveTo>
                  <a:pt x="209477" y="99510"/>
                </a:moveTo>
                <a:cubicBezTo>
                  <a:pt x="215526" y="103034"/>
                  <a:pt x="217621" y="110749"/>
                  <a:pt x="214192" y="116797"/>
                </a:cubicBezTo>
                <a:lnTo>
                  <a:pt x="170520" y="192378"/>
                </a:lnTo>
                <a:lnTo>
                  <a:pt x="228861" y="219572"/>
                </a:lnTo>
                <a:cubicBezTo>
                  <a:pt x="236481" y="222143"/>
                  <a:pt x="239767" y="231049"/>
                  <a:pt x="235767" y="237955"/>
                </a:cubicBezTo>
                <a:lnTo>
                  <a:pt x="184950" y="325918"/>
                </a:lnTo>
                <a:cubicBezTo>
                  <a:pt x="181426" y="331966"/>
                  <a:pt x="173711" y="334014"/>
                  <a:pt x="167662" y="330537"/>
                </a:cubicBezTo>
                <a:cubicBezTo>
                  <a:pt x="161614" y="327013"/>
                  <a:pt x="159518" y="319298"/>
                  <a:pt x="162947" y="313250"/>
                </a:cubicBezTo>
                <a:lnTo>
                  <a:pt x="206788" y="237326"/>
                </a:lnTo>
                <a:lnTo>
                  <a:pt x="206810" y="237336"/>
                </a:lnTo>
                <a:lnTo>
                  <a:pt x="206810" y="237288"/>
                </a:lnTo>
                <a:lnTo>
                  <a:pt x="206788" y="237326"/>
                </a:lnTo>
                <a:lnTo>
                  <a:pt x="150326" y="210999"/>
                </a:lnTo>
                <a:cubicBezTo>
                  <a:pt x="141563" y="209570"/>
                  <a:pt x="136896" y="199760"/>
                  <a:pt x="141373" y="192092"/>
                </a:cubicBezTo>
                <a:lnTo>
                  <a:pt x="192189" y="104082"/>
                </a:lnTo>
                <a:cubicBezTo>
                  <a:pt x="195714" y="98081"/>
                  <a:pt x="203429" y="96033"/>
                  <a:pt x="209477" y="99510"/>
                </a:cubicBezTo>
                <a:close/>
                <a:moveTo>
                  <a:pt x="184179" y="27087"/>
                </a:moveTo>
                <a:lnTo>
                  <a:pt x="31808" y="114196"/>
                </a:lnTo>
                <a:cubicBezTo>
                  <a:pt x="27855" y="116434"/>
                  <a:pt x="25379" y="120625"/>
                  <a:pt x="25379" y="125197"/>
                </a:cubicBezTo>
                <a:lnTo>
                  <a:pt x="25379" y="212067"/>
                </a:lnTo>
                <a:cubicBezTo>
                  <a:pt x="25379" y="312178"/>
                  <a:pt x="100708" y="402572"/>
                  <a:pt x="190465" y="402572"/>
                </a:cubicBezTo>
                <a:cubicBezTo>
                  <a:pt x="280221" y="402572"/>
                  <a:pt x="355550" y="312178"/>
                  <a:pt x="355550" y="212067"/>
                </a:cubicBezTo>
                <a:lnTo>
                  <a:pt x="355550" y="125197"/>
                </a:lnTo>
                <a:cubicBezTo>
                  <a:pt x="355550" y="120625"/>
                  <a:pt x="353074" y="116434"/>
                  <a:pt x="349122" y="114196"/>
                </a:cubicBezTo>
                <a:lnTo>
                  <a:pt x="196750" y="27087"/>
                </a:lnTo>
                <a:cubicBezTo>
                  <a:pt x="192845" y="24849"/>
                  <a:pt x="188084" y="24849"/>
                  <a:pt x="184179" y="27087"/>
                </a:cubicBezTo>
                <a:close/>
                <a:moveTo>
                  <a:pt x="190465" y="0"/>
                </a:moveTo>
                <a:cubicBezTo>
                  <a:pt x="196988" y="0"/>
                  <a:pt x="203511" y="1679"/>
                  <a:pt x="209368" y="5036"/>
                </a:cubicBezTo>
                <a:lnTo>
                  <a:pt x="361740" y="92145"/>
                </a:lnTo>
                <a:cubicBezTo>
                  <a:pt x="373596" y="98908"/>
                  <a:pt x="380929" y="111528"/>
                  <a:pt x="380929" y="125197"/>
                </a:cubicBezTo>
                <a:lnTo>
                  <a:pt x="380929" y="212067"/>
                </a:lnTo>
                <a:cubicBezTo>
                  <a:pt x="380929" y="325323"/>
                  <a:pt x="295411" y="427957"/>
                  <a:pt x="190465" y="427957"/>
                </a:cubicBezTo>
                <a:cubicBezTo>
                  <a:pt x="85518" y="427957"/>
                  <a:pt x="0" y="325323"/>
                  <a:pt x="0" y="212067"/>
                </a:cubicBezTo>
                <a:lnTo>
                  <a:pt x="0" y="125197"/>
                </a:lnTo>
                <a:cubicBezTo>
                  <a:pt x="0" y="111528"/>
                  <a:pt x="7333" y="98908"/>
                  <a:pt x="19189" y="92145"/>
                </a:cubicBezTo>
                <a:lnTo>
                  <a:pt x="171561" y="5036"/>
                </a:lnTo>
                <a:cubicBezTo>
                  <a:pt x="177418" y="1679"/>
                  <a:pt x="183941" y="0"/>
                  <a:pt x="1904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cxnSp>
        <p:nvCxnSpPr>
          <p:cNvPr id="28" name="PA- 6"/>
          <p:cNvCxnSpPr/>
          <p:nvPr>
            <p:custDataLst>
              <p:tags r:id="rId16"/>
            </p:custDataLst>
          </p:nvPr>
        </p:nvCxnSpPr>
        <p:spPr>
          <a:xfrm>
            <a:off x="1145836" y="4495066"/>
            <a:ext cx="1402516" cy="0"/>
          </a:xfrm>
          <a:prstGeom prst="line">
            <a:avLst/>
          </a:prstGeom>
          <a:ln w="25400" cap="rnd">
            <a:solidFill>
              <a:srgbClr val="596A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PA- 14"/>
          <p:cNvSpPr txBox="1"/>
          <p:nvPr>
            <p:custDataLst>
              <p:tags r:id="rId17"/>
            </p:custDataLst>
          </p:nvPr>
        </p:nvSpPr>
        <p:spPr>
          <a:xfrm>
            <a:off x="1055440" y="1955395"/>
            <a:ext cx="2004091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工作計畫詳細</a:t>
            </a:r>
            <a:endParaRPr lang="zh-CN" altLang="en-US" sz="2400" dirty="0">
              <a:solidFill>
                <a:srgbClr val="3C4EBA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46" name="PA- 15"/>
          <p:cNvSpPr txBox="1"/>
          <p:nvPr>
            <p:custDataLst>
              <p:tags r:id="rId18"/>
            </p:custDataLst>
          </p:nvPr>
        </p:nvSpPr>
        <p:spPr>
          <a:xfrm>
            <a:off x="7824192" y="2872251"/>
            <a:ext cx="3456384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2060"/>
                </a:solidFill>
              </a:rPr>
              <a:t>設計讓你的輸出觀點更加犀利</a:t>
            </a:r>
            <a:endParaRPr lang="zh-CN" altLang="en-US" dirty="0">
              <a:solidFill>
                <a:srgbClr val="002060"/>
              </a:solidFill>
            </a:endParaRPr>
          </a:p>
        </p:txBody>
      </p:sp>
      <p:grpSp>
        <p:nvGrpSpPr>
          <p:cNvPr id="47" name="组合 46"/>
          <p:cNvGrpSpPr/>
          <p:nvPr/>
        </p:nvGrpSpPr>
        <p:grpSpPr>
          <a:xfrm>
            <a:off x="7185403" y="2798803"/>
            <a:ext cx="504056" cy="516034"/>
            <a:chOff x="1487489" y="4814791"/>
            <a:chExt cx="504056" cy="516034"/>
          </a:xfrm>
        </p:grpSpPr>
        <p:sp>
          <p:nvSpPr>
            <p:cNvPr id="48" name="PA- 3"/>
            <p:cNvSpPr/>
            <p:nvPr>
              <p:custDataLst>
                <p:tags r:id="rId19"/>
              </p:custDataLst>
            </p:nvPr>
          </p:nvSpPr>
          <p:spPr>
            <a:xfrm>
              <a:off x="1487489" y="4814791"/>
              <a:ext cx="504056" cy="516034"/>
            </a:xfrm>
            <a:prstGeom prst="roundRect">
              <a:avLst>
                <a:gd name="adj" fmla="val 12487"/>
              </a:avLst>
            </a:prstGeom>
            <a:solidFill>
              <a:srgbClr val="FD4839"/>
            </a:solidFill>
            <a:ln>
              <a:noFill/>
            </a:ln>
            <a:effectLst>
              <a:outerShdw blurRad="304800" dist="38100" dir="8100000" algn="tr" rotWithShape="0">
                <a:srgbClr val="3C4EBA">
                  <a:alpha val="3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9" name="PA-iconfont-1188-763160"/>
            <p:cNvSpPr/>
            <p:nvPr>
              <p:custDataLst>
                <p:tags r:id="rId20"/>
              </p:custDataLst>
            </p:nvPr>
          </p:nvSpPr>
          <p:spPr>
            <a:xfrm>
              <a:off x="1622222" y="4935163"/>
              <a:ext cx="234591" cy="275290"/>
            </a:xfrm>
            <a:custGeom>
              <a:avLst/>
              <a:gdLst>
                <a:gd name="T0" fmla="*/ 2156 w 10891"/>
                <a:gd name="T1" fmla="*/ 7531 h 12781"/>
                <a:gd name="T2" fmla="*/ 3125 w 10891"/>
                <a:gd name="T3" fmla="*/ 7531 h 12781"/>
                <a:gd name="T4" fmla="*/ 2641 w 10891"/>
                <a:gd name="T5" fmla="*/ 9078 h 12781"/>
                <a:gd name="T6" fmla="*/ 2156 w 10891"/>
                <a:gd name="T7" fmla="*/ 9562 h 12781"/>
                <a:gd name="T8" fmla="*/ 3125 w 10891"/>
                <a:gd name="T9" fmla="*/ 9562 h 12781"/>
                <a:gd name="T10" fmla="*/ 2641 w 10891"/>
                <a:gd name="T11" fmla="*/ 5031 h 12781"/>
                <a:gd name="T12" fmla="*/ 2156 w 10891"/>
                <a:gd name="T13" fmla="*/ 5515 h 12781"/>
                <a:gd name="T14" fmla="*/ 3125 w 10891"/>
                <a:gd name="T15" fmla="*/ 5515 h 12781"/>
                <a:gd name="T16" fmla="*/ 10422 w 10891"/>
                <a:gd name="T17" fmla="*/ 2000 h 12781"/>
                <a:gd name="T18" fmla="*/ 9110 w 10891"/>
                <a:gd name="T19" fmla="*/ 2000 h 12781"/>
                <a:gd name="T20" fmla="*/ 8828 w 10891"/>
                <a:gd name="T21" fmla="*/ 1453 h 12781"/>
                <a:gd name="T22" fmla="*/ 6781 w 10891"/>
                <a:gd name="T23" fmla="*/ 562 h 12781"/>
                <a:gd name="T24" fmla="*/ 4110 w 10891"/>
                <a:gd name="T25" fmla="*/ 562 h 12781"/>
                <a:gd name="T26" fmla="*/ 2078 w 10891"/>
                <a:gd name="T27" fmla="*/ 1453 h 12781"/>
                <a:gd name="T28" fmla="*/ 1781 w 10891"/>
                <a:gd name="T29" fmla="*/ 2000 h 12781"/>
                <a:gd name="T30" fmla="*/ 0 w 10891"/>
                <a:gd name="T31" fmla="*/ 2484 h 12781"/>
                <a:gd name="T32" fmla="*/ 485 w 10891"/>
                <a:gd name="T33" fmla="*/ 12781 h 12781"/>
                <a:gd name="T34" fmla="*/ 10891 w 10891"/>
                <a:gd name="T35" fmla="*/ 12297 h 12781"/>
                <a:gd name="T36" fmla="*/ 10422 w 10891"/>
                <a:gd name="T37" fmla="*/ 2000 h 12781"/>
                <a:gd name="T38" fmla="*/ 5453 w 10891"/>
                <a:gd name="T39" fmla="*/ 718 h 12781"/>
                <a:gd name="T40" fmla="*/ 6391 w 10891"/>
                <a:gd name="T41" fmla="*/ 1453 h 12781"/>
                <a:gd name="T42" fmla="*/ 4672 w 10891"/>
                <a:gd name="T43" fmla="*/ 1109 h 12781"/>
                <a:gd name="T44" fmla="*/ 2516 w 10891"/>
                <a:gd name="T45" fmla="*/ 2172 h 12781"/>
                <a:gd name="T46" fmla="*/ 8391 w 10891"/>
                <a:gd name="T47" fmla="*/ 2797 h 12781"/>
                <a:gd name="T48" fmla="*/ 9938 w 10891"/>
                <a:gd name="T49" fmla="*/ 11797 h 12781"/>
                <a:gd name="T50" fmla="*/ 953 w 10891"/>
                <a:gd name="T51" fmla="*/ 11797 h 12781"/>
                <a:gd name="T52" fmla="*/ 1781 w 10891"/>
                <a:gd name="T53" fmla="*/ 2953 h 12781"/>
                <a:gd name="T54" fmla="*/ 2078 w 10891"/>
                <a:gd name="T55" fmla="*/ 3500 h 12781"/>
                <a:gd name="T56" fmla="*/ 9110 w 10891"/>
                <a:gd name="T57" fmla="*/ 3218 h 12781"/>
                <a:gd name="T58" fmla="*/ 9953 w 10891"/>
                <a:gd name="T59" fmla="*/ 2953 h 12781"/>
                <a:gd name="T60" fmla="*/ 9938 w 10891"/>
                <a:gd name="T61" fmla="*/ 11797 h 12781"/>
                <a:gd name="T62" fmla="*/ 8235 w 10891"/>
                <a:gd name="T63" fmla="*/ 5062 h 12781"/>
                <a:gd name="T64" fmla="*/ 3797 w 10891"/>
                <a:gd name="T65" fmla="*/ 5500 h 12781"/>
                <a:gd name="T66" fmla="*/ 8235 w 10891"/>
                <a:gd name="T67" fmla="*/ 5937 h 12781"/>
                <a:gd name="T68" fmla="*/ 8235 w 10891"/>
                <a:gd name="T69" fmla="*/ 5062 h 12781"/>
                <a:gd name="T70" fmla="*/ 8235 w 10891"/>
                <a:gd name="T71" fmla="*/ 9125 h 12781"/>
                <a:gd name="T72" fmla="*/ 3797 w 10891"/>
                <a:gd name="T73" fmla="*/ 9562 h 12781"/>
                <a:gd name="T74" fmla="*/ 8235 w 10891"/>
                <a:gd name="T75" fmla="*/ 9984 h 12781"/>
                <a:gd name="T76" fmla="*/ 8235 w 10891"/>
                <a:gd name="T77" fmla="*/ 9125 h 12781"/>
                <a:gd name="T78" fmla="*/ 8235 w 10891"/>
                <a:gd name="T79" fmla="*/ 7093 h 12781"/>
                <a:gd name="T80" fmla="*/ 3797 w 10891"/>
                <a:gd name="T81" fmla="*/ 7531 h 12781"/>
                <a:gd name="T82" fmla="*/ 8235 w 10891"/>
                <a:gd name="T83" fmla="*/ 7968 h 12781"/>
                <a:gd name="T84" fmla="*/ 8235 w 10891"/>
                <a:gd name="T85" fmla="*/ 7093 h 127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891" h="12781">
                  <a:moveTo>
                    <a:pt x="2641" y="7047"/>
                  </a:moveTo>
                  <a:cubicBezTo>
                    <a:pt x="2375" y="7047"/>
                    <a:pt x="2156" y="7265"/>
                    <a:pt x="2156" y="7531"/>
                  </a:cubicBezTo>
                  <a:cubicBezTo>
                    <a:pt x="2156" y="7797"/>
                    <a:pt x="2375" y="8015"/>
                    <a:pt x="2641" y="8015"/>
                  </a:cubicBezTo>
                  <a:cubicBezTo>
                    <a:pt x="2906" y="8015"/>
                    <a:pt x="3125" y="7797"/>
                    <a:pt x="3125" y="7531"/>
                  </a:cubicBezTo>
                  <a:cubicBezTo>
                    <a:pt x="3125" y="7265"/>
                    <a:pt x="2906" y="7047"/>
                    <a:pt x="2641" y="7047"/>
                  </a:cubicBezTo>
                  <a:close/>
                  <a:moveTo>
                    <a:pt x="2641" y="9078"/>
                  </a:moveTo>
                  <a:lnTo>
                    <a:pt x="2641" y="9078"/>
                  </a:lnTo>
                  <a:cubicBezTo>
                    <a:pt x="2375" y="9078"/>
                    <a:pt x="2156" y="9297"/>
                    <a:pt x="2156" y="9562"/>
                  </a:cubicBezTo>
                  <a:cubicBezTo>
                    <a:pt x="2156" y="9828"/>
                    <a:pt x="2375" y="10047"/>
                    <a:pt x="2641" y="10047"/>
                  </a:cubicBezTo>
                  <a:cubicBezTo>
                    <a:pt x="2906" y="10047"/>
                    <a:pt x="3125" y="9828"/>
                    <a:pt x="3125" y="9562"/>
                  </a:cubicBezTo>
                  <a:cubicBezTo>
                    <a:pt x="3125" y="9297"/>
                    <a:pt x="2906" y="9078"/>
                    <a:pt x="2641" y="9078"/>
                  </a:cubicBezTo>
                  <a:close/>
                  <a:moveTo>
                    <a:pt x="2641" y="5031"/>
                  </a:moveTo>
                  <a:lnTo>
                    <a:pt x="2641" y="5031"/>
                  </a:lnTo>
                  <a:cubicBezTo>
                    <a:pt x="2375" y="5031"/>
                    <a:pt x="2156" y="5250"/>
                    <a:pt x="2156" y="5515"/>
                  </a:cubicBezTo>
                  <a:cubicBezTo>
                    <a:pt x="2156" y="5781"/>
                    <a:pt x="2375" y="6000"/>
                    <a:pt x="2641" y="6000"/>
                  </a:cubicBezTo>
                  <a:cubicBezTo>
                    <a:pt x="2906" y="6000"/>
                    <a:pt x="3125" y="5781"/>
                    <a:pt x="3125" y="5515"/>
                  </a:cubicBezTo>
                  <a:cubicBezTo>
                    <a:pt x="3125" y="5234"/>
                    <a:pt x="2906" y="5031"/>
                    <a:pt x="2641" y="5031"/>
                  </a:cubicBezTo>
                  <a:close/>
                  <a:moveTo>
                    <a:pt x="10422" y="2000"/>
                  </a:moveTo>
                  <a:lnTo>
                    <a:pt x="10422" y="2000"/>
                  </a:lnTo>
                  <a:lnTo>
                    <a:pt x="9110" y="2000"/>
                  </a:lnTo>
                  <a:lnTo>
                    <a:pt x="9110" y="1734"/>
                  </a:lnTo>
                  <a:cubicBezTo>
                    <a:pt x="9110" y="1578"/>
                    <a:pt x="8985" y="1453"/>
                    <a:pt x="8828" y="1453"/>
                  </a:cubicBezTo>
                  <a:lnTo>
                    <a:pt x="7281" y="1453"/>
                  </a:lnTo>
                  <a:cubicBezTo>
                    <a:pt x="7203" y="1109"/>
                    <a:pt x="7031" y="812"/>
                    <a:pt x="6781" y="562"/>
                  </a:cubicBezTo>
                  <a:cubicBezTo>
                    <a:pt x="6438" y="218"/>
                    <a:pt x="5969" y="0"/>
                    <a:pt x="5438" y="0"/>
                  </a:cubicBezTo>
                  <a:cubicBezTo>
                    <a:pt x="4922" y="0"/>
                    <a:pt x="4453" y="218"/>
                    <a:pt x="4110" y="562"/>
                  </a:cubicBezTo>
                  <a:cubicBezTo>
                    <a:pt x="3875" y="797"/>
                    <a:pt x="3688" y="1093"/>
                    <a:pt x="3610" y="1453"/>
                  </a:cubicBezTo>
                  <a:lnTo>
                    <a:pt x="2078" y="1453"/>
                  </a:lnTo>
                  <a:cubicBezTo>
                    <a:pt x="1922" y="1453"/>
                    <a:pt x="1781" y="1578"/>
                    <a:pt x="1781" y="1734"/>
                  </a:cubicBezTo>
                  <a:lnTo>
                    <a:pt x="1781" y="2000"/>
                  </a:lnTo>
                  <a:lnTo>
                    <a:pt x="485" y="2000"/>
                  </a:lnTo>
                  <a:cubicBezTo>
                    <a:pt x="219" y="2000"/>
                    <a:pt x="0" y="2218"/>
                    <a:pt x="0" y="2484"/>
                  </a:cubicBezTo>
                  <a:lnTo>
                    <a:pt x="0" y="12297"/>
                  </a:lnTo>
                  <a:cubicBezTo>
                    <a:pt x="0" y="12562"/>
                    <a:pt x="219" y="12781"/>
                    <a:pt x="485" y="12781"/>
                  </a:cubicBezTo>
                  <a:lnTo>
                    <a:pt x="10422" y="12781"/>
                  </a:lnTo>
                  <a:cubicBezTo>
                    <a:pt x="10688" y="12781"/>
                    <a:pt x="10891" y="12562"/>
                    <a:pt x="10891" y="12297"/>
                  </a:cubicBezTo>
                  <a:lnTo>
                    <a:pt x="10891" y="2484"/>
                  </a:lnTo>
                  <a:cubicBezTo>
                    <a:pt x="10891" y="2203"/>
                    <a:pt x="10688" y="2000"/>
                    <a:pt x="10422" y="2000"/>
                  </a:cubicBezTo>
                  <a:close/>
                  <a:moveTo>
                    <a:pt x="4672" y="1109"/>
                  </a:moveTo>
                  <a:cubicBezTo>
                    <a:pt x="4906" y="875"/>
                    <a:pt x="5094" y="718"/>
                    <a:pt x="5453" y="718"/>
                  </a:cubicBezTo>
                  <a:cubicBezTo>
                    <a:pt x="5813" y="718"/>
                    <a:pt x="6000" y="859"/>
                    <a:pt x="6235" y="1109"/>
                  </a:cubicBezTo>
                  <a:cubicBezTo>
                    <a:pt x="6360" y="1234"/>
                    <a:pt x="6328" y="1265"/>
                    <a:pt x="6391" y="1453"/>
                  </a:cubicBezTo>
                  <a:lnTo>
                    <a:pt x="4500" y="1453"/>
                  </a:lnTo>
                  <a:cubicBezTo>
                    <a:pt x="4578" y="1265"/>
                    <a:pt x="4531" y="1250"/>
                    <a:pt x="4672" y="1109"/>
                  </a:cubicBezTo>
                  <a:close/>
                  <a:moveTo>
                    <a:pt x="2516" y="2172"/>
                  </a:moveTo>
                  <a:lnTo>
                    <a:pt x="2516" y="2172"/>
                  </a:lnTo>
                  <a:lnTo>
                    <a:pt x="8391" y="2172"/>
                  </a:lnTo>
                  <a:lnTo>
                    <a:pt x="8391" y="2797"/>
                  </a:lnTo>
                  <a:lnTo>
                    <a:pt x="2516" y="2797"/>
                  </a:lnTo>
                  <a:moveTo>
                    <a:pt x="9938" y="11797"/>
                  </a:moveTo>
                  <a:lnTo>
                    <a:pt x="9938" y="11797"/>
                  </a:lnTo>
                  <a:lnTo>
                    <a:pt x="953" y="11797"/>
                  </a:lnTo>
                  <a:lnTo>
                    <a:pt x="953" y="2953"/>
                  </a:lnTo>
                  <a:lnTo>
                    <a:pt x="1781" y="2953"/>
                  </a:lnTo>
                  <a:lnTo>
                    <a:pt x="1781" y="3218"/>
                  </a:lnTo>
                  <a:cubicBezTo>
                    <a:pt x="1781" y="3375"/>
                    <a:pt x="1906" y="3500"/>
                    <a:pt x="2078" y="3500"/>
                  </a:cubicBezTo>
                  <a:lnTo>
                    <a:pt x="8828" y="3500"/>
                  </a:lnTo>
                  <a:cubicBezTo>
                    <a:pt x="8985" y="3500"/>
                    <a:pt x="9110" y="3375"/>
                    <a:pt x="9110" y="3218"/>
                  </a:cubicBezTo>
                  <a:lnTo>
                    <a:pt x="9110" y="2953"/>
                  </a:lnTo>
                  <a:lnTo>
                    <a:pt x="9953" y="2953"/>
                  </a:lnTo>
                  <a:lnTo>
                    <a:pt x="9953" y="11797"/>
                  </a:lnTo>
                  <a:lnTo>
                    <a:pt x="9938" y="11797"/>
                  </a:lnTo>
                  <a:close/>
                  <a:moveTo>
                    <a:pt x="8235" y="5062"/>
                  </a:moveTo>
                  <a:lnTo>
                    <a:pt x="8235" y="5062"/>
                  </a:lnTo>
                  <a:lnTo>
                    <a:pt x="4078" y="5062"/>
                  </a:lnTo>
                  <a:cubicBezTo>
                    <a:pt x="3922" y="5062"/>
                    <a:pt x="3797" y="5343"/>
                    <a:pt x="3797" y="5500"/>
                  </a:cubicBezTo>
                  <a:cubicBezTo>
                    <a:pt x="3797" y="5656"/>
                    <a:pt x="3922" y="5937"/>
                    <a:pt x="4078" y="5937"/>
                  </a:cubicBezTo>
                  <a:lnTo>
                    <a:pt x="8235" y="5937"/>
                  </a:lnTo>
                  <a:cubicBezTo>
                    <a:pt x="8391" y="5937"/>
                    <a:pt x="8531" y="5656"/>
                    <a:pt x="8531" y="5500"/>
                  </a:cubicBezTo>
                  <a:cubicBezTo>
                    <a:pt x="8516" y="5343"/>
                    <a:pt x="8391" y="5062"/>
                    <a:pt x="8235" y="5062"/>
                  </a:cubicBezTo>
                  <a:close/>
                  <a:moveTo>
                    <a:pt x="8235" y="9125"/>
                  </a:moveTo>
                  <a:lnTo>
                    <a:pt x="8235" y="9125"/>
                  </a:lnTo>
                  <a:lnTo>
                    <a:pt x="4078" y="9125"/>
                  </a:lnTo>
                  <a:cubicBezTo>
                    <a:pt x="3922" y="9125"/>
                    <a:pt x="3797" y="9406"/>
                    <a:pt x="3797" y="9562"/>
                  </a:cubicBezTo>
                  <a:cubicBezTo>
                    <a:pt x="3797" y="9718"/>
                    <a:pt x="3922" y="9984"/>
                    <a:pt x="4078" y="9984"/>
                  </a:cubicBezTo>
                  <a:lnTo>
                    <a:pt x="8235" y="9984"/>
                  </a:lnTo>
                  <a:cubicBezTo>
                    <a:pt x="8391" y="9984"/>
                    <a:pt x="8531" y="9718"/>
                    <a:pt x="8531" y="9562"/>
                  </a:cubicBezTo>
                  <a:cubicBezTo>
                    <a:pt x="8516" y="9390"/>
                    <a:pt x="8391" y="9125"/>
                    <a:pt x="8235" y="9125"/>
                  </a:cubicBezTo>
                  <a:close/>
                  <a:moveTo>
                    <a:pt x="8235" y="7093"/>
                  </a:moveTo>
                  <a:lnTo>
                    <a:pt x="8235" y="7093"/>
                  </a:lnTo>
                  <a:lnTo>
                    <a:pt x="4078" y="7093"/>
                  </a:lnTo>
                  <a:cubicBezTo>
                    <a:pt x="3922" y="7093"/>
                    <a:pt x="3797" y="7359"/>
                    <a:pt x="3797" y="7531"/>
                  </a:cubicBezTo>
                  <a:cubicBezTo>
                    <a:pt x="3797" y="7687"/>
                    <a:pt x="3922" y="7968"/>
                    <a:pt x="4078" y="7968"/>
                  </a:cubicBezTo>
                  <a:lnTo>
                    <a:pt x="8235" y="7968"/>
                  </a:lnTo>
                  <a:cubicBezTo>
                    <a:pt x="8391" y="7968"/>
                    <a:pt x="8531" y="7703"/>
                    <a:pt x="8531" y="7531"/>
                  </a:cubicBezTo>
                  <a:cubicBezTo>
                    <a:pt x="8516" y="7375"/>
                    <a:pt x="8391" y="7093"/>
                    <a:pt x="8235" y="709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PA- 15"/>
          <p:cNvSpPr txBox="1"/>
          <p:nvPr>
            <p:custDataLst>
              <p:tags r:id="rId21"/>
            </p:custDataLst>
          </p:nvPr>
        </p:nvSpPr>
        <p:spPr>
          <a:xfrm>
            <a:off x="7824192" y="3827674"/>
            <a:ext cx="3456384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2060"/>
                </a:solidFill>
              </a:rPr>
              <a:t>設計讓你的輸出觀點更加犀利</a:t>
            </a:r>
            <a:endParaRPr lang="zh-CN" altLang="en-US" dirty="0">
              <a:solidFill>
                <a:srgbClr val="002060"/>
              </a:solidFill>
            </a:endParaRPr>
          </a:p>
        </p:txBody>
      </p:sp>
      <p:sp>
        <p:nvSpPr>
          <p:cNvPr id="51" name="PA- 3"/>
          <p:cNvSpPr/>
          <p:nvPr>
            <p:custDataLst>
              <p:tags r:id="rId22"/>
            </p:custDataLst>
          </p:nvPr>
        </p:nvSpPr>
        <p:spPr>
          <a:xfrm>
            <a:off x="7185403" y="3754226"/>
            <a:ext cx="504056" cy="516034"/>
          </a:xfrm>
          <a:prstGeom prst="roundRect">
            <a:avLst>
              <a:gd name="adj" fmla="val 12487"/>
            </a:avLst>
          </a:prstGeom>
          <a:solidFill>
            <a:srgbClr val="3C4EBA"/>
          </a:solidFill>
          <a:ln>
            <a:noFill/>
          </a:ln>
          <a:effectLst>
            <a:outerShdw blurRad="304800" dist="38100" dir="8100000" algn="tr" rotWithShape="0">
              <a:srgbClr val="3C4EBA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" name="PA-iconfont-1188-763160"/>
          <p:cNvSpPr/>
          <p:nvPr/>
        </p:nvSpPr>
        <p:spPr>
          <a:xfrm>
            <a:off x="7315806" y="3874598"/>
            <a:ext cx="243252" cy="275290"/>
          </a:xfrm>
          <a:custGeom>
            <a:avLst/>
            <a:gdLst>
              <a:gd name="T0" fmla="*/ 7418 w 9048"/>
              <a:gd name="T1" fmla="*/ 0 h 10240"/>
              <a:gd name="T2" fmla="*/ 1629 w 9048"/>
              <a:gd name="T3" fmla="*/ 0 h 10240"/>
              <a:gd name="T4" fmla="*/ 0 w 9048"/>
              <a:gd name="T5" fmla="*/ 1475 h 10240"/>
              <a:gd name="T6" fmla="*/ 0 w 9048"/>
              <a:gd name="T7" fmla="*/ 8765 h 10240"/>
              <a:gd name="T8" fmla="*/ 1629 w 9048"/>
              <a:gd name="T9" fmla="*/ 10240 h 10240"/>
              <a:gd name="T10" fmla="*/ 7418 w 9048"/>
              <a:gd name="T11" fmla="*/ 10240 h 10240"/>
              <a:gd name="T12" fmla="*/ 9048 w 9048"/>
              <a:gd name="T13" fmla="*/ 8765 h 10240"/>
              <a:gd name="T14" fmla="*/ 9048 w 9048"/>
              <a:gd name="T15" fmla="*/ 1475 h 10240"/>
              <a:gd name="T16" fmla="*/ 7418 w 9048"/>
              <a:gd name="T17" fmla="*/ 0 h 10240"/>
              <a:gd name="T18" fmla="*/ 8437 w 9048"/>
              <a:gd name="T19" fmla="*/ 1475 h 10240"/>
              <a:gd name="T20" fmla="*/ 8437 w 9048"/>
              <a:gd name="T21" fmla="*/ 8765 h 10240"/>
              <a:gd name="T22" fmla="*/ 7418 w 9048"/>
              <a:gd name="T23" fmla="*/ 9666 h 10240"/>
              <a:gd name="T24" fmla="*/ 1629 w 9048"/>
              <a:gd name="T25" fmla="*/ 9666 h 10240"/>
              <a:gd name="T26" fmla="*/ 611 w 9048"/>
              <a:gd name="T27" fmla="*/ 8765 h 10240"/>
              <a:gd name="T28" fmla="*/ 611 w 9048"/>
              <a:gd name="T29" fmla="*/ 1475 h 10240"/>
              <a:gd name="T30" fmla="*/ 1629 w 9048"/>
              <a:gd name="T31" fmla="*/ 574 h 10240"/>
              <a:gd name="T32" fmla="*/ 7418 w 9048"/>
              <a:gd name="T33" fmla="*/ 574 h 10240"/>
              <a:gd name="T34" fmla="*/ 8437 w 9048"/>
              <a:gd name="T35" fmla="*/ 1475 h 10240"/>
              <a:gd name="T36" fmla="*/ 6940 w 9048"/>
              <a:gd name="T37" fmla="*/ 1785 h 10240"/>
              <a:gd name="T38" fmla="*/ 4527 w 9048"/>
              <a:gd name="T39" fmla="*/ 4199 h 10240"/>
              <a:gd name="T40" fmla="*/ 2107 w 9048"/>
              <a:gd name="T41" fmla="*/ 1779 h 10240"/>
              <a:gd name="T42" fmla="*/ 1626 w 9048"/>
              <a:gd name="T43" fmla="*/ 1779 h 10240"/>
              <a:gd name="T44" fmla="*/ 1526 w 9048"/>
              <a:gd name="T45" fmla="*/ 2020 h 10240"/>
              <a:gd name="T46" fmla="*/ 1625 w 9048"/>
              <a:gd name="T47" fmla="*/ 2261 h 10240"/>
              <a:gd name="T48" fmla="*/ 3704 w 9048"/>
              <a:gd name="T49" fmla="*/ 4340 h 10240"/>
              <a:gd name="T50" fmla="*/ 2044 w 9048"/>
              <a:gd name="T51" fmla="*/ 4340 h 10240"/>
              <a:gd name="T52" fmla="*/ 1703 w 9048"/>
              <a:gd name="T53" fmla="*/ 4680 h 10240"/>
              <a:gd name="T54" fmla="*/ 2044 w 9048"/>
              <a:gd name="T55" fmla="*/ 5021 h 10240"/>
              <a:gd name="T56" fmla="*/ 4186 w 9048"/>
              <a:gd name="T57" fmla="*/ 5021 h 10240"/>
              <a:gd name="T58" fmla="*/ 4186 w 9048"/>
              <a:gd name="T59" fmla="*/ 5810 h 10240"/>
              <a:gd name="T60" fmla="*/ 2044 w 9048"/>
              <a:gd name="T61" fmla="*/ 5810 h 10240"/>
              <a:gd name="T62" fmla="*/ 1703 w 9048"/>
              <a:gd name="T63" fmla="*/ 6152 h 10240"/>
              <a:gd name="T64" fmla="*/ 2044 w 9048"/>
              <a:gd name="T65" fmla="*/ 6493 h 10240"/>
              <a:gd name="T66" fmla="*/ 4186 w 9048"/>
              <a:gd name="T67" fmla="*/ 6493 h 10240"/>
              <a:gd name="T68" fmla="*/ 4186 w 9048"/>
              <a:gd name="T69" fmla="*/ 8221 h 10240"/>
              <a:gd name="T70" fmla="*/ 4527 w 9048"/>
              <a:gd name="T71" fmla="*/ 8561 h 10240"/>
              <a:gd name="T72" fmla="*/ 4868 w 9048"/>
              <a:gd name="T73" fmla="*/ 8221 h 10240"/>
              <a:gd name="T74" fmla="*/ 4868 w 9048"/>
              <a:gd name="T75" fmla="*/ 6493 h 10240"/>
              <a:gd name="T76" fmla="*/ 7010 w 9048"/>
              <a:gd name="T77" fmla="*/ 6493 h 10240"/>
              <a:gd name="T78" fmla="*/ 7351 w 9048"/>
              <a:gd name="T79" fmla="*/ 6151 h 10240"/>
              <a:gd name="T80" fmla="*/ 7010 w 9048"/>
              <a:gd name="T81" fmla="*/ 5810 h 10240"/>
              <a:gd name="T82" fmla="*/ 4868 w 9048"/>
              <a:gd name="T83" fmla="*/ 5810 h 10240"/>
              <a:gd name="T84" fmla="*/ 4868 w 9048"/>
              <a:gd name="T85" fmla="*/ 5021 h 10240"/>
              <a:gd name="T86" fmla="*/ 7010 w 9048"/>
              <a:gd name="T87" fmla="*/ 5021 h 10240"/>
              <a:gd name="T88" fmla="*/ 7351 w 9048"/>
              <a:gd name="T89" fmla="*/ 4680 h 10240"/>
              <a:gd name="T90" fmla="*/ 7010 w 9048"/>
              <a:gd name="T91" fmla="*/ 4340 h 10240"/>
              <a:gd name="T92" fmla="*/ 5350 w 9048"/>
              <a:gd name="T93" fmla="*/ 4340 h 10240"/>
              <a:gd name="T94" fmla="*/ 7423 w 9048"/>
              <a:gd name="T95" fmla="*/ 2267 h 10240"/>
              <a:gd name="T96" fmla="*/ 7423 w 9048"/>
              <a:gd name="T97" fmla="*/ 1785 h 10240"/>
              <a:gd name="T98" fmla="*/ 6940 w 9048"/>
              <a:gd name="T99" fmla="*/ 1785 h 10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9048" h="10240">
                <a:moveTo>
                  <a:pt x="7418" y="0"/>
                </a:moveTo>
                <a:lnTo>
                  <a:pt x="1629" y="0"/>
                </a:lnTo>
                <a:cubicBezTo>
                  <a:pt x="731" y="0"/>
                  <a:pt x="0" y="662"/>
                  <a:pt x="0" y="1475"/>
                </a:cubicBezTo>
                <a:lnTo>
                  <a:pt x="0" y="8765"/>
                </a:lnTo>
                <a:cubicBezTo>
                  <a:pt x="0" y="9578"/>
                  <a:pt x="731" y="10240"/>
                  <a:pt x="1629" y="10240"/>
                </a:cubicBezTo>
                <a:lnTo>
                  <a:pt x="7418" y="10240"/>
                </a:lnTo>
                <a:cubicBezTo>
                  <a:pt x="8317" y="10240"/>
                  <a:pt x="9048" y="9578"/>
                  <a:pt x="9048" y="8765"/>
                </a:cubicBezTo>
                <a:lnTo>
                  <a:pt x="9048" y="1475"/>
                </a:lnTo>
                <a:cubicBezTo>
                  <a:pt x="9048" y="662"/>
                  <a:pt x="8317" y="0"/>
                  <a:pt x="7418" y="0"/>
                </a:cubicBezTo>
                <a:close/>
                <a:moveTo>
                  <a:pt x="8437" y="1475"/>
                </a:moveTo>
                <a:lnTo>
                  <a:pt x="8437" y="8765"/>
                </a:lnTo>
                <a:cubicBezTo>
                  <a:pt x="8437" y="9262"/>
                  <a:pt x="7980" y="9666"/>
                  <a:pt x="7418" y="9666"/>
                </a:cubicBezTo>
                <a:lnTo>
                  <a:pt x="1629" y="9666"/>
                </a:lnTo>
                <a:cubicBezTo>
                  <a:pt x="1068" y="9666"/>
                  <a:pt x="611" y="9262"/>
                  <a:pt x="611" y="8765"/>
                </a:cubicBezTo>
                <a:lnTo>
                  <a:pt x="611" y="1475"/>
                </a:lnTo>
                <a:cubicBezTo>
                  <a:pt x="611" y="978"/>
                  <a:pt x="1068" y="574"/>
                  <a:pt x="1629" y="574"/>
                </a:cubicBezTo>
                <a:lnTo>
                  <a:pt x="7418" y="574"/>
                </a:lnTo>
                <a:cubicBezTo>
                  <a:pt x="7980" y="574"/>
                  <a:pt x="8437" y="978"/>
                  <a:pt x="8437" y="1475"/>
                </a:cubicBezTo>
                <a:close/>
                <a:moveTo>
                  <a:pt x="6940" y="1785"/>
                </a:moveTo>
                <a:lnTo>
                  <a:pt x="4527" y="4199"/>
                </a:lnTo>
                <a:lnTo>
                  <a:pt x="2107" y="1779"/>
                </a:lnTo>
                <a:cubicBezTo>
                  <a:pt x="1979" y="1649"/>
                  <a:pt x="1753" y="1650"/>
                  <a:pt x="1626" y="1779"/>
                </a:cubicBezTo>
                <a:cubicBezTo>
                  <a:pt x="1561" y="1843"/>
                  <a:pt x="1526" y="1929"/>
                  <a:pt x="1526" y="2020"/>
                </a:cubicBezTo>
                <a:cubicBezTo>
                  <a:pt x="1526" y="2111"/>
                  <a:pt x="1561" y="2196"/>
                  <a:pt x="1625" y="2261"/>
                </a:cubicBezTo>
                <a:lnTo>
                  <a:pt x="3704" y="4340"/>
                </a:lnTo>
                <a:lnTo>
                  <a:pt x="2044" y="4340"/>
                </a:lnTo>
                <a:cubicBezTo>
                  <a:pt x="1856" y="4340"/>
                  <a:pt x="1703" y="4493"/>
                  <a:pt x="1703" y="4680"/>
                </a:cubicBezTo>
                <a:cubicBezTo>
                  <a:pt x="1703" y="4868"/>
                  <a:pt x="1856" y="5021"/>
                  <a:pt x="2044" y="5021"/>
                </a:cubicBezTo>
                <a:lnTo>
                  <a:pt x="4186" y="5021"/>
                </a:lnTo>
                <a:lnTo>
                  <a:pt x="4186" y="5810"/>
                </a:lnTo>
                <a:lnTo>
                  <a:pt x="2044" y="5810"/>
                </a:lnTo>
                <a:cubicBezTo>
                  <a:pt x="1856" y="5810"/>
                  <a:pt x="1703" y="5963"/>
                  <a:pt x="1703" y="6152"/>
                </a:cubicBezTo>
                <a:cubicBezTo>
                  <a:pt x="1703" y="6340"/>
                  <a:pt x="1856" y="6493"/>
                  <a:pt x="2044" y="6493"/>
                </a:cubicBezTo>
                <a:lnTo>
                  <a:pt x="4186" y="6493"/>
                </a:lnTo>
                <a:lnTo>
                  <a:pt x="4186" y="8221"/>
                </a:lnTo>
                <a:cubicBezTo>
                  <a:pt x="4186" y="8408"/>
                  <a:pt x="4339" y="8561"/>
                  <a:pt x="4527" y="8561"/>
                </a:cubicBezTo>
                <a:cubicBezTo>
                  <a:pt x="4715" y="8561"/>
                  <a:pt x="4868" y="8408"/>
                  <a:pt x="4868" y="8221"/>
                </a:cubicBezTo>
                <a:lnTo>
                  <a:pt x="4868" y="6493"/>
                </a:lnTo>
                <a:lnTo>
                  <a:pt x="7010" y="6493"/>
                </a:lnTo>
                <a:cubicBezTo>
                  <a:pt x="7198" y="6493"/>
                  <a:pt x="7351" y="6339"/>
                  <a:pt x="7351" y="6151"/>
                </a:cubicBezTo>
                <a:cubicBezTo>
                  <a:pt x="7351" y="5963"/>
                  <a:pt x="7198" y="5810"/>
                  <a:pt x="7010" y="5810"/>
                </a:cubicBezTo>
                <a:lnTo>
                  <a:pt x="4868" y="5810"/>
                </a:lnTo>
                <a:lnTo>
                  <a:pt x="4868" y="5021"/>
                </a:lnTo>
                <a:lnTo>
                  <a:pt x="7010" y="5021"/>
                </a:lnTo>
                <a:cubicBezTo>
                  <a:pt x="7198" y="5021"/>
                  <a:pt x="7351" y="4868"/>
                  <a:pt x="7351" y="4680"/>
                </a:cubicBezTo>
                <a:cubicBezTo>
                  <a:pt x="7351" y="4493"/>
                  <a:pt x="7198" y="4340"/>
                  <a:pt x="7010" y="4340"/>
                </a:cubicBezTo>
                <a:lnTo>
                  <a:pt x="5350" y="4340"/>
                </a:lnTo>
                <a:lnTo>
                  <a:pt x="7423" y="2267"/>
                </a:lnTo>
                <a:cubicBezTo>
                  <a:pt x="7556" y="2134"/>
                  <a:pt x="7556" y="1918"/>
                  <a:pt x="7423" y="1785"/>
                </a:cubicBezTo>
                <a:cubicBezTo>
                  <a:pt x="7294" y="1655"/>
                  <a:pt x="7067" y="1656"/>
                  <a:pt x="6940" y="178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cxnSp>
        <p:nvCxnSpPr>
          <p:cNvPr id="53" name="PA- 6"/>
          <p:cNvCxnSpPr/>
          <p:nvPr>
            <p:custDataLst>
              <p:tags r:id="rId23"/>
            </p:custDataLst>
          </p:nvPr>
        </p:nvCxnSpPr>
        <p:spPr>
          <a:xfrm>
            <a:off x="7194508" y="3539642"/>
            <a:ext cx="1402516" cy="0"/>
          </a:xfrm>
          <a:prstGeom prst="line">
            <a:avLst/>
          </a:prstGeom>
          <a:ln w="25400" cap="rnd">
            <a:solidFill>
              <a:srgbClr val="596A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PA- 15"/>
          <p:cNvSpPr txBox="1"/>
          <p:nvPr>
            <p:custDataLst>
              <p:tags r:id="rId24"/>
            </p:custDataLst>
          </p:nvPr>
        </p:nvSpPr>
        <p:spPr>
          <a:xfrm>
            <a:off x="7824192" y="4783098"/>
            <a:ext cx="3456384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2060"/>
                </a:solidFill>
              </a:rPr>
              <a:t>設計讓你的輸出觀點更加犀利</a:t>
            </a:r>
            <a:endParaRPr lang="zh-CN" altLang="en-US" dirty="0">
              <a:solidFill>
                <a:srgbClr val="002060"/>
              </a:solidFill>
            </a:endParaRPr>
          </a:p>
        </p:txBody>
      </p:sp>
      <p:sp>
        <p:nvSpPr>
          <p:cNvPr id="55" name="PA- 3"/>
          <p:cNvSpPr/>
          <p:nvPr>
            <p:custDataLst>
              <p:tags r:id="rId25"/>
            </p:custDataLst>
          </p:nvPr>
        </p:nvSpPr>
        <p:spPr>
          <a:xfrm>
            <a:off x="7185403" y="4709650"/>
            <a:ext cx="504056" cy="516034"/>
          </a:xfrm>
          <a:prstGeom prst="roundRect">
            <a:avLst>
              <a:gd name="adj" fmla="val 12487"/>
            </a:avLst>
          </a:prstGeom>
          <a:solidFill>
            <a:srgbClr val="3C4EBA"/>
          </a:solidFill>
          <a:ln>
            <a:noFill/>
          </a:ln>
          <a:effectLst>
            <a:outerShdw blurRad="304800" dist="38100" dir="8100000" algn="tr" rotWithShape="0">
              <a:srgbClr val="3C4EBA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6" name="PA-iconfont-1188-763160"/>
          <p:cNvSpPr/>
          <p:nvPr/>
        </p:nvSpPr>
        <p:spPr>
          <a:xfrm>
            <a:off x="7314913" y="4830022"/>
            <a:ext cx="245038" cy="275290"/>
          </a:xfrm>
          <a:custGeom>
            <a:avLst/>
            <a:gdLst>
              <a:gd name="connsiteX0" fmla="*/ 209477 w 380929"/>
              <a:gd name="connsiteY0" fmla="*/ 99510 h 427957"/>
              <a:gd name="connsiteX1" fmla="*/ 214192 w 380929"/>
              <a:gd name="connsiteY1" fmla="*/ 116797 h 427957"/>
              <a:gd name="connsiteX2" fmla="*/ 170520 w 380929"/>
              <a:gd name="connsiteY2" fmla="*/ 192378 h 427957"/>
              <a:gd name="connsiteX3" fmla="*/ 228861 w 380929"/>
              <a:gd name="connsiteY3" fmla="*/ 219572 h 427957"/>
              <a:gd name="connsiteX4" fmla="*/ 235767 w 380929"/>
              <a:gd name="connsiteY4" fmla="*/ 237955 h 427957"/>
              <a:gd name="connsiteX5" fmla="*/ 184950 w 380929"/>
              <a:gd name="connsiteY5" fmla="*/ 325918 h 427957"/>
              <a:gd name="connsiteX6" fmla="*/ 167662 w 380929"/>
              <a:gd name="connsiteY6" fmla="*/ 330537 h 427957"/>
              <a:gd name="connsiteX7" fmla="*/ 162947 w 380929"/>
              <a:gd name="connsiteY7" fmla="*/ 313250 h 427957"/>
              <a:gd name="connsiteX8" fmla="*/ 206788 w 380929"/>
              <a:gd name="connsiteY8" fmla="*/ 237326 h 427957"/>
              <a:gd name="connsiteX9" fmla="*/ 206810 w 380929"/>
              <a:gd name="connsiteY9" fmla="*/ 237336 h 427957"/>
              <a:gd name="connsiteX10" fmla="*/ 206810 w 380929"/>
              <a:gd name="connsiteY10" fmla="*/ 237288 h 427957"/>
              <a:gd name="connsiteX11" fmla="*/ 206788 w 380929"/>
              <a:gd name="connsiteY11" fmla="*/ 237326 h 427957"/>
              <a:gd name="connsiteX12" fmla="*/ 150326 w 380929"/>
              <a:gd name="connsiteY12" fmla="*/ 210999 h 427957"/>
              <a:gd name="connsiteX13" fmla="*/ 141373 w 380929"/>
              <a:gd name="connsiteY13" fmla="*/ 192092 h 427957"/>
              <a:gd name="connsiteX14" fmla="*/ 192189 w 380929"/>
              <a:gd name="connsiteY14" fmla="*/ 104082 h 427957"/>
              <a:gd name="connsiteX15" fmla="*/ 209477 w 380929"/>
              <a:gd name="connsiteY15" fmla="*/ 99510 h 427957"/>
              <a:gd name="connsiteX16" fmla="*/ 184179 w 380929"/>
              <a:gd name="connsiteY16" fmla="*/ 27087 h 427957"/>
              <a:gd name="connsiteX17" fmla="*/ 31808 w 380929"/>
              <a:gd name="connsiteY17" fmla="*/ 114196 h 427957"/>
              <a:gd name="connsiteX18" fmla="*/ 25379 w 380929"/>
              <a:gd name="connsiteY18" fmla="*/ 125197 h 427957"/>
              <a:gd name="connsiteX19" fmla="*/ 25379 w 380929"/>
              <a:gd name="connsiteY19" fmla="*/ 212067 h 427957"/>
              <a:gd name="connsiteX20" fmla="*/ 190465 w 380929"/>
              <a:gd name="connsiteY20" fmla="*/ 402572 h 427957"/>
              <a:gd name="connsiteX21" fmla="*/ 355550 w 380929"/>
              <a:gd name="connsiteY21" fmla="*/ 212067 h 427957"/>
              <a:gd name="connsiteX22" fmla="*/ 355550 w 380929"/>
              <a:gd name="connsiteY22" fmla="*/ 125197 h 427957"/>
              <a:gd name="connsiteX23" fmla="*/ 349122 w 380929"/>
              <a:gd name="connsiteY23" fmla="*/ 114196 h 427957"/>
              <a:gd name="connsiteX24" fmla="*/ 196750 w 380929"/>
              <a:gd name="connsiteY24" fmla="*/ 27087 h 427957"/>
              <a:gd name="connsiteX25" fmla="*/ 184179 w 380929"/>
              <a:gd name="connsiteY25" fmla="*/ 27087 h 427957"/>
              <a:gd name="connsiteX26" fmla="*/ 190465 w 380929"/>
              <a:gd name="connsiteY26" fmla="*/ 0 h 427957"/>
              <a:gd name="connsiteX27" fmla="*/ 209368 w 380929"/>
              <a:gd name="connsiteY27" fmla="*/ 5036 h 427957"/>
              <a:gd name="connsiteX28" fmla="*/ 361740 w 380929"/>
              <a:gd name="connsiteY28" fmla="*/ 92145 h 427957"/>
              <a:gd name="connsiteX29" fmla="*/ 380929 w 380929"/>
              <a:gd name="connsiteY29" fmla="*/ 125197 h 427957"/>
              <a:gd name="connsiteX30" fmla="*/ 380929 w 380929"/>
              <a:gd name="connsiteY30" fmla="*/ 212067 h 427957"/>
              <a:gd name="connsiteX31" fmla="*/ 190465 w 380929"/>
              <a:gd name="connsiteY31" fmla="*/ 427957 h 427957"/>
              <a:gd name="connsiteX32" fmla="*/ 0 w 380929"/>
              <a:gd name="connsiteY32" fmla="*/ 212067 h 427957"/>
              <a:gd name="connsiteX33" fmla="*/ 0 w 380929"/>
              <a:gd name="connsiteY33" fmla="*/ 125197 h 427957"/>
              <a:gd name="connsiteX34" fmla="*/ 19189 w 380929"/>
              <a:gd name="connsiteY34" fmla="*/ 92145 h 427957"/>
              <a:gd name="connsiteX35" fmla="*/ 171561 w 380929"/>
              <a:gd name="connsiteY35" fmla="*/ 5036 h 427957"/>
              <a:gd name="connsiteX36" fmla="*/ 190465 w 380929"/>
              <a:gd name="connsiteY36" fmla="*/ 0 h 427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80929" h="427957">
                <a:moveTo>
                  <a:pt x="209477" y="99510"/>
                </a:moveTo>
                <a:cubicBezTo>
                  <a:pt x="215526" y="103034"/>
                  <a:pt x="217621" y="110749"/>
                  <a:pt x="214192" y="116797"/>
                </a:cubicBezTo>
                <a:lnTo>
                  <a:pt x="170520" y="192378"/>
                </a:lnTo>
                <a:lnTo>
                  <a:pt x="228861" y="219572"/>
                </a:lnTo>
                <a:cubicBezTo>
                  <a:pt x="236481" y="222143"/>
                  <a:pt x="239767" y="231049"/>
                  <a:pt x="235767" y="237955"/>
                </a:cubicBezTo>
                <a:lnTo>
                  <a:pt x="184950" y="325918"/>
                </a:lnTo>
                <a:cubicBezTo>
                  <a:pt x="181426" y="331966"/>
                  <a:pt x="173711" y="334014"/>
                  <a:pt x="167662" y="330537"/>
                </a:cubicBezTo>
                <a:cubicBezTo>
                  <a:pt x="161614" y="327013"/>
                  <a:pt x="159518" y="319298"/>
                  <a:pt x="162947" y="313250"/>
                </a:cubicBezTo>
                <a:lnTo>
                  <a:pt x="206788" y="237326"/>
                </a:lnTo>
                <a:lnTo>
                  <a:pt x="206810" y="237336"/>
                </a:lnTo>
                <a:lnTo>
                  <a:pt x="206810" y="237288"/>
                </a:lnTo>
                <a:lnTo>
                  <a:pt x="206788" y="237326"/>
                </a:lnTo>
                <a:lnTo>
                  <a:pt x="150326" y="210999"/>
                </a:lnTo>
                <a:cubicBezTo>
                  <a:pt x="141563" y="209570"/>
                  <a:pt x="136896" y="199760"/>
                  <a:pt x="141373" y="192092"/>
                </a:cubicBezTo>
                <a:lnTo>
                  <a:pt x="192189" y="104082"/>
                </a:lnTo>
                <a:cubicBezTo>
                  <a:pt x="195714" y="98081"/>
                  <a:pt x="203429" y="96033"/>
                  <a:pt x="209477" y="99510"/>
                </a:cubicBezTo>
                <a:close/>
                <a:moveTo>
                  <a:pt x="184179" y="27087"/>
                </a:moveTo>
                <a:lnTo>
                  <a:pt x="31808" y="114196"/>
                </a:lnTo>
                <a:cubicBezTo>
                  <a:pt x="27855" y="116434"/>
                  <a:pt x="25379" y="120625"/>
                  <a:pt x="25379" y="125197"/>
                </a:cubicBezTo>
                <a:lnTo>
                  <a:pt x="25379" y="212067"/>
                </a:lnTo>
                <a:cubicBezTo>
                  <a:pt x="25379" y="312178"/>
                  <a:pt x="100708" y="402572"/>
                  <a:pt x="190465" y="402572"/>
                </a:cubicBezTo>
                <a:cubicBezTo>
                  <a:pt x="280221" y="402572"/>
                  <a:pt x="355550" y="312178"/>
                  <a:pt x="355550" y="212067"/>
                </a:cubicBezTo>
                <a:lnTo>
                  <a:pt x="355550" y="125197"/>
                </a:lnTo>
                <a:cubicBezTo>
                  <a:pt x="355550" y="120625"/>
                  <a:pt x="353074" y="116434"/>
                  <a:pt x="349122" y="114196"/>
                </a:cubicBezTo>
                <a:lnTo>
                  <a:pt x="196750" y="27087"/>
                </a:lnTo>
                <a:cubicBezTo>
                  <a:pt x="192845" y="24849"/>
                  <a:pt x="188084" y="24849"/>
                  <a:pt x="184179" y="27087"/>
                </a:cubicBezTo>
                <a:close/>
                <a:moveTo>
                  <a:pt x="190465" y="0"/>
                </a:moveTo>
                <a:cubicBezTo>
                  <a:pt x="196988" y="0"/>
                  <a:pt x="203511" y="1679"/>
                  <a:pt x="209368" y="5036"/>
                </a:cubicBezTo>
                <a:lnTo>
                  <a:pt x="361740" y="92145"/>
                </a:lnTo>
                <a:cubicBezTo>
                  <a:pt x="373596" y="98908"/>
                  <a:pt x="380929" y="111528"/>
                  <a:pt x="380929" y="125197"/>
                </a:cubicBezTo>
                <a:lnTo>
                  <a:pt x="380929" y="212067"/>
                </a:lnTo>
                <a:cubicBezTo>
                  <a:pt x="380929" y="325323"/>
                  <a:pt x="295411" y="427957"/>
                  <a:pt x="190465" y="427957"/>
                </a:cubicBezTo>
                <a:cubicBezTo>
                  <a:pt x="85518" y="427957"/>
                  <a:pt x="0" y="325323"/>
                  <a:pt x="0" y="212067"/>
                </a:cubicBezTo>
                <a:lnTo>
                  <a:pt x="0" y="125197"/>
                </a:lnTo>
                <a:cubicBezTo>
                  <a:pt x="0" y="111528"/>
                  <a:pt x="7333" y="98908"/>
                  <a:pt x="19189" y="92145"/>
                </a:cubicBezTo>
                <a:lnTo>
                  <a:pt x="171561" y="5036"/>
                </a:lnTo>
                <a:cubicBezTo>
                  <a:pt x="177418" y="1679"/>
                  <a:pt x="183941" y="0"/>
                  <a:pt x="1904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cxnSp>
        <p:nvCxnSpPr>
          <p:cNvPr id="57" name="PA- 6"/>
          <p:cNvCxnSpPr/>
          <p:nvPr>
            <p:custDataLst>
              <p:tags r:id="rId26"/>
            </p:custDataLst>
          </p:nvPr>
        </p:nvCxnSpPr>
        <p:spPr>
          <a:xfrm>
            <a:off x="7194508" y="4495066"/>
            <a:ext cx="1402516" cy="0"/>
          </a:xfrm>
          <a:prstGeom prst="line">
            <a:avLst/>
          </a:prstGeom>
          <a:ln w="25400" cap="rnd">
            <a:solidFill>
              <a:srgbClr val="596A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PA- 14"/>
          <p:cNvSpPr txBox="1"/>
          <p:nvPr>
            <p:custDataLst>
              <p:tags r:id="rId27"/>
            </p:custDataLst>
          </p:nvPr>
        </p:nvSpPr>
        <p:spPr>
          <a:xfrm>
            <a:off x="7104112" y="1955395"/>
            <a:ext cx="2004091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工作計畫詳細</a:t>
            </a:r>
            <a:endParaRPr lang="zh-CN" altLang="en-US" sz="2400" dirty="0">
              <a:solidFill>
                <a:srgbClr val="3C4EBA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pic>
        <p:nvPicPr>
          <p:cNvPr id="59" name="图片 58" descr="手里拿着电子设备&#10;&#10;中度可信度描述已自动生成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8159" y="4056593"/>
            <a:ext cx="1811710" cy="4674211"/>
          </a:xfrm>
          <a:prstGeom prst="rect">
            <a:avLst/>
          </a:prstGeom>
          <a:effectLst>
            <a:outerShdw blurRad="304800" dist="38100" dir="8100000" algn="tr" rotWithShape="0">
              <a:srgbClr val="3C4EBA">
                <a:alpha val="20000"/>
              </a:srgbClr>
            </a:outerShdw>
          </a:effectLst>
        </p:spPr>
      </p:pic>
      <p:cxnSp>
        <p:nvCxnSpPr>
          <p:cNvPr id="62" name="直接连接符 61"/>
          <p:cNvCxnSpPr>
            <a:stCxn id="12" idx="0"/>
          </p:cNvCxnSpPr>
          <p:nvPr/>
        </p:nvCxnSpPr>
        <p:spPr>
          <a:xfrm flipH="1">
            <a:off x="6096000" y="1626142"/>
            <a:ext cx="19105" cy="2644118"/>
          </a:xfrm>
          <a:prstGeom prst="line">
            <a:avLst/>
          </a:prstGeom>
          <a:ln w="254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A-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2192"/>
            <a:ext cx="12192000" cy="6833615"/>
          </a:xfrm>
          <a:prstGeom prst="rect">
            <a:avLst/>
          </a:prstGeom>
        </p:spPr>
      </p:pic>
      <p:sp>
        <p:nvSpPr>
          <p:cNvPr id="2" name="PA- 3"/>
          <p:cNvSpPr/>
          <p:nvPr>
            <p:custDataLst>
              <p:tags r:id="rId4"/>
            </p:custDataLst>
          </p:nvPr>
        </p:nvSpPr>
        <p:spPr>
          <a:xfrm flipV="1">
            <a:off x="0" y="0"/>
            <a:ext cx="12192000" cy="887158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bg1">
              <a:alpha val="33000"/>
            </a:schemeClr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" name="PA- 3"/>
          <p:cNvSpPr/>
          <p:nvPr>
            <p:custDataLst>
              <p:tags r:id="rId5"/>
            </p:custDataLst>
          </p:nvPr>
        </p:nvSpPr>
        <p:spPr>
          <a:xfrm flipV="1">
            <a:off x="59668" y="0"/>
            <a:ext cx="12072664" cy="764704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bg1"/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PA- 6"/>
          <p:cNvSpPr txBox="1"/>
          <p:nvPr>
            <p:custDataLst>
              <p:tags r:id="rId6"/>
            </p:custDataLst>
          </p:nvPr>
        </p:nvSpPr>
        <p:spPr>
          <a:xfrm>
            <a:off x="504406" y="251937"/>
            <a:ext cx="328733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請在此輸入標題</a:t>
            </a:r>
            <a:endParaRPr lang="zh-CN" altLang="en-US" sz="3200" dirty="0">
              <a:solidFill>
                <a:srgbClr val="3C4EBA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8" name="PA- 3"/>
          <p:cNvSpPr/>
          <p:nvPr>
            <p:custDataLst>
              <p:tags r:id="rId7"/>
            </p:custDataLst>
          </p:nvPr>
        </p:nvSpPr>
        <p:spPr>
          <a:xfrm>
            <a:off x="10704698" y="181320"/>
            <a:ext cx="1009566" cy="583384"/>
          </a:xfrm>
          <a:prstGeom prst="roundRect">
            <a:avLst>
              <a:gd name="adj" fmla="val 16426"/>
            </a:avLst>
          </a:prstGeom>
          <a:solidFill>
            <a:srgbClr val="596AC9"/>
          </a:solidFill>
          <a:ln>
            <a:noFill/>
          </a:ln>
          <a:effectLst>
            <a:outerShdw blurRad="304800" dist="101600" dir="2700000" algn="t" rotWithShape="0">
              <a:srgbClr val="3C4EBA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" name="PA- 27"/>
          <p:cNvSpPr txBox="1"/>
          <p:nvPr>
            <p:custDataLst>
              <p:tags r:id="rId8"/>
            </p:custDataLst>
          </p:nvPr>
        </p:nvSpPr>
        <p:spPr>
          <a:xfrm>
            <a:off x="10858189" y="225872"/>
            <a:ext cx="7025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chemeClr val="bg1"/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YOUR LOGO</a:t>
            </a:r>
            <a:endParaRPr lang="zh-CN" altLang="en-US" sz="1200" dirty="0">
              <a:solidFill>
                <a:schemeClr val="bg1"/>
              </a:solidFill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sp>
        <p:nvSpPr>
          <p:cNvPr id="89" name="PA- 3"/>
          <p:cNvSpPr/>
          <p:nvPr>
            <p:custDataLst>
              <p:tags r:id="rId9"/>
            </p:custDataLst>
          </p:nvPr>
        </p:nvSpPr>
        <p:spPr>
          <a:xfrm>
            <a:off x="511617" y="1213434"/>
            <a:ext cx="6592495" cy="2319890"/>
          </a:xfrm>
          <a:prstGeom prst="roundRect">
            <a:avLst>
              <a:gd name="adj" fmla="val 9194"/>
            </a:avLst>
          </a:prstGeom>
          <a:solidFill>
            <a:schemeClr val="bg1">
              <a:alpha val="33000"/>
            </a:schemeClr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" name="PA- 9"/>
          <p:cNvSpPr/>
          <p:nvPr>
            <p:custDataLst>
              <p:tags r:id="rId10"/>
            </p:custDataLst>
          </p:nvPr>
        </p:nvSpPr>
        <p:spPr>
          <a:xfrm>
            <a:off x="567712" y="1257255"/>
            <a:ext cx="6480305" cy="2232248"/>
          </a:xfrm>
          <a:prstGeom prst="roundRect">
            <a:avLst>
              <a:gd name="adj" fmla="val 8836"/>
            </a:avLst>
          </a:prstGeom>
          <a:solidFill>
            <a:srgbClr val="3C4E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1" name="PA- 3"/>
          <p:cNvSpPr/>
          <p:nvPr>
            <p:custDataLst>
              <p:tags r:id="rId11"/>
            </p:custDataLst>
          </p:nvPr>
        </p:nvSpPr>
        <p:spPr>
          <a:xfrm>
            <a:off x="567712" y="3724009"/>
            <a:ext cx="3064598" cy="2731153"/>
          </a:xfrm>
          <a:prstGeom prst="roundRect">
            <a:avLst>
              <a:gd name="adj" fmla="val 9194"/>
            </a:avLst>
          </a:prstGeom>
          <a:solidFill>
            <a:schemeClr val="bg1">
              <a:alpha val="33000"/>
            </a:schemeClr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" name="PA- 11"/>
          <p:cNvSpPr/>
          <p:nvPr>
            <p:custDataLst>
              <p:tags r:id="rId12"/>
            </p:custDataLst>
          </p:nvPr>
        </p:nvSpPr>
        <p:spPr>
          <a:xfrm>
            <a:off x="620824" y="3772488"/>
            <a:ext cx="2958374" cy="2634194"/>
          </a:xfrm>
          <a:prstGeom prst="roundRect">
            <a:avLst>
              <a:gd name="adj" fmla="val 88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0" name="PA- 3"/>
          <p:cNvSpPr/>
          <p:nvPr>
            <p:custDataLst>
              <p:tags r:id="rId13"/>
            </p:custDataLst>
          </p:nvPr>
        </p:nvSpPr>
        <p:spPr>
          <a:xfrm>
            <a:off x="3836405" y="3687299"/>
            <a:ext cx="3261697" cy="2748291"/>
          </a:xfrm>
          <a:prstGeom prst="roundRect">
            <a:avLst>
              <a:gd name="adj" fmla="val 9194"/>
            </a:avLst>
          </a:prstGeom>
          <a:solidFill>
            <a:schemeClr val="bg1">
              <a:alpha val="33000"/>
            </a:schemeClr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" name="PA- 12"/>
          <p:cNvSpPr/>
          <p:nvPr>
            <p:custDataLst>
              <p:tags r:id="rId14"/>
            </p:custDataLst>
          </p:nvPr>
        </p:nvSpPr>
        <p:spPr>
          <a:xfrm>
            <a:off x="3891481" y="3744348"/>
            <a:ext cx="3151544" cy="2634193"/>
          </a:xfrm>
          <a:prstGeom prst="roundRect">
            <a:avLst>
              <a:gd name="adj" fmla="val 88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PA- 13"/>
          <p:cNvSpPr txBox="1"/>
          <p:nvPr>
            <p:custDataLst>
              <p:tags r:id="rId15"/>
            </p:custDataLst>
          </p:nvPr>
        </p:nvSpPr>
        <p:spPr>
          <a:xfrm>
            <a:off x="4943872" y="1801719"/>
            <a:ext cx="2664296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</a:rPr>
              <a:t>12,741.23</a:t>
            </a:r>
            <a:endParaRPr lang="zh-CN" altLang="en-US" sz="2800" dirty="0">
              <a:solidFill>
                <a:schemeClr val="bg1"/>
              </a:solidFill>
            </a:endParaRPr>
          </a:p>
        </p:txBody>
      </p:sp>
      <p:sp>
        <p:nvSpPr>
          <p:cNvPr id="15" name="PA- 14"/>
          <p:cNvSpPr txBox="1"/>
          <p:nvPr>
            <p:custDataLst>
              <p:tags r:id="rId16"/>
            </p:custDataLst>
          </p:nvPr>
        </p:nvSpPr>
        <p:spPr>
          <a:xfrm>
            <a:off x="4842218" y="2003454"/>
            <a:ext cx="282623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chemeClr val="bg1"/>
                </a:solidFill>
              </a:rPr>
              <a:t>$</a:t>
            </a:r>
            <a:endParaRPr lang="zh-CN" altLang="en-US" sz="1200" dirty="0">
              <a:solidFill>
                <a:schemeClr val="bg1"/>
              </a:solidFill>
            </a:endParaRPr>
          </a:p>
        </p:txBody>
      </p:sp>
      <p:sp>
        <p:nvSpPr>
          <p:cNvPr id="21" name="PA-iconfont-1188-763160"/>
          <p:cNvSpPr/>
          <p:nvPr>
            <p:custDataLst>
              <p:tags r:id="rId17"/>
            </p:custDataLst>
          </p:nvPr>
        </p:nvSpPr>
        <p:spPr>
          <a:xfrm>
            <a:off x="4944420" y="2522735"/>
            <a:ext cx="234591" cy="275290"/>
          </a:xfrm>
          <a:custGeom>
            <a:avLst/>
            <a:gdLst>
              <a:gd name="T0" fmla="*/ 2156 w 10891"/>
              <a:gd name="T1" fmla="*/ 7531 h 12781"/>
              <a:gd name="T2" fmla="*/ 3125 w 10891"/>
              <a:gd name="T3" fmla="*/ 7531 h 12781"/>
              <a:gd name="T4" fmla="*/ 2641 w 10891"/>
              <a:gd name="T5" fmla="*/ 9078 h 12781"/>
              <a:gd name="T6" fmla="*/ 2156 w 10891"/>
              <a:gd name="T7" fmla="*/ 9562 h 12781"/>
              <a:gd name="T8" fmla="*/ 3125 w 10891"/>
              <a:gd name="T9" fmla="*/ 9562 h 12781"/>
              <a:gd name="T10" fmla="*/ 2641 w 10891"/>
              <a:gd name="T11" fmla="*/ 5031 h 12781"/>
              <a:gd name="T12" fmla="*/ 2156 w 10891"/>
              <a:gd name="T13" fmla="*/ 5515 h 12781"/>
              <a:gd name="T14" fmla="*/ 3125 w 10891"/>
              <a:gd name="T15" fmla="*/ 5515 h 12781"/>
              <a:gd name="T16" fmla="*/ 10422 w 10891"/>
              <a:gd name="T17" fmla="*/ 2000 h 12781"/>
              <a:gd name="T18" fmla="*/ 9110 w 10891"/>
              <a:gd name="T19" fmla="*/ 2000 h 12781"/>
              <a:gd name="T20" fmla="*/ 8828 w 10891"/>
              <a:gd name="T21" fmla="*/ 1453 h 12781"/>
              <a:gd name="T22" fmla="*/ 6781 w 10891"/>
              <a:gd name="T23" fmla="*/ 562 h 12781"/>
              <a:gd name="T24" fmla="*/ 4110 w 10891"/>
              <a:gd name="T25" fmla="*/ 562 h 12781"/>
              <a:gd name="T26" fmla="*/ 2078 w 10891"/>
              <a:gd name="T27" fmla="*/ 1453 h 12781"/>
              <a:gd name="T28" fmla="*/ 1781 w 10891"/>
              <a:gd name="T29" fmla="*/ 2000 h 12781"/>
              <a:gd name="T30" fmla="*/ 0 w 10891"/>
              <a:gd name="T31" fmla="*/ 2484 h 12781"/>
              <a:gd name="T32" fmla="*/ 485 w 10891"/>
              <a:gd name="T33" fmla="*/ 12781 h 12781"/>
              <a:gd name="T34" fmla="*/ 10891 w 10891"/>
              <a:gd name="T35" fmla="*/ 12297 h 12781"/>
              <a:gd name="T36" fmla="*/ 10422 w 10891"/>
              <a:gd name="T37" fmla="*/ 2000 h 12781"/>
              <a:gd name="T38" fmla="*/ 5453 w 10891"/>
              <a:gd name="T39" fmla="*/ 718 h 12781"/>
              <a:gd name="T40" fmla="*/ 6391 w 10891"/>
              <a:gd name="T41" fmla="*/ 1453 h 12781"/>
              <a:gd name="T42" fmla="*/ 4672 w 10891"/>
              <a:gd name="T43" fmla="*/ 1109 h 12781"/>
              <a:gd name="T44" fmla="*/ 2516 w 10891"/>
              <a:gd name="T45" fmla="*/ 2172 h 12781"/>
              <a:gd name="T46" fmla="*/ 8391 w 10891"/>
              <a:gd name="T47" fmla="*/ 2797 h 12781"/>
              <a:gd name="T48" fmla="*/ 9938 w 10891"/>
              <a:gd name="T49" fmla="*/ 11797 h 12781"/>
              <a:gd name="T50" fmla="*/ 953 w 10891"/>
              <a:gd name="T51" fmla="*/ 11797 h 12781"/>
              <a:gd name="T52" fmla="*/ 1781 w 10891"/>
              <a:gd name="T53" fmla="*/ 2953 h 12781"/>
              <a:gd name="T54" fmla="*/ 2078 w 10891"/>
              <a:gd name="T55" fmla="*/ 3500 h 12781"/>
              <a:gd name="T56" fmla="*/ 9110 w 10891"/>
              <a:gd name="T57" fmla="*/ 3218 h 12781"/>
              <a:gd name="T58" fmla="*/ 9953 w 10891"/>
              <a:gd name="T59" fmla="*/ 2953 h 12781"/>
              <a:gd name="T60" fmla="*/ 9938 w 10891"/>
              <a:gd name="T61" fmla="*/ 11797 h 12781"/>
              <a:gd name="T62" fmla="*/ 8235 w 10891"/>
              <a:gd name="T63" fmla="*/ 5062 h 12781"/>
              <a:gd name="T64" fmla="*/ 3797 w 10891"/>
              <a:gd name="T65" fmla="*/ 5500 h 12781"/>
              <a:gd name="T66" fmla="*/ 8235 w 10891"/>
              <a:gd name="T67" fmla="*/ 5937 h 12781"/>
              <a:gd name="T68" fmla="*/ 8235 w 10891"/>
              <a:gd name="T69" fmla="*/ 5062 h 12781"/>
              <a:gd name="T70" fmla="*/ 8235 w 10891"/>
              <a:gd name="T71" fmla="*/ 9125 h 12781"/>
              <a:gd name="T72" fmla="*/ 3797 w 10891"/>
              <a:gd name="T73" fmla="*/ 9562 h 12781"/>
              <a:gd name="T74" fmla="*/ 8235 w 10891"/>
              <a:gd name="T75" fmla="*/ 9984 h 12781"/>
              <a:gd name="T76" fmla="*/ 8235 w 10891"/>
              <a:gd name="T77" fmla="*/ 9125 h 12781"/>
              <a:gd name="T78" fmla="*/ 8235 w 10891"/>
              <a:gd name="T79" fmla="*/ 7093 h 12781"/>
              <a:gd name="T80" fmla="*/ 3797 w 10891"/>
              <a:gd name="T81" fmla="*/ 7531 h 12781"/>
              <a:gd name="T82" fmla="*/ 8235 w 10891"/>
              <a:gd name="T83" fmla="*/ 7968 h 12781"/>
              <a:gd name="T84" fmla="*/ 8235 w 10891"/>
              <a:gd name="T85" fmla="*/ 7093 h 127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0891" h="12781">
                <a:moveTo>
                  <a:pt x="2641" y="7047"/>
                </a:moveTo>
                <a:cubicBezTo>
                  <a:pt x="2375" y="7047"/>
                  <a:pt x="2156" y="7265"/>
                  <a:pt x="2156" y="7531"/>
                </a:cubicBezTo>
                <a:cubicBezTo>
                  <a:pt x="2156" y="7797"/>
                  <a:pt x="2375" y="8015"/>
                  <a:pt x="2641" y="8015"/>
                </a:cubicBezTo>
                <a:cubicBezTo>
                  <a:pt x="2906" y="8015"/>
                  <a:pt x="3125" y="7797"/>
                  <a:pt x="3125" y="7531"/>
                </a:cubicBezTo>
                <a:cubicBezTo>
                  <a:pt x="3125" y="7265"/>
                  <a:pt x="2906" y="7047"/>
                  <a:pt x="2641" y="7047"/>
                </a:cubicBezTo>
                <a:close/>
                <a:moveTo>
                  <a:pt x="2641" y="9078"/>
                </a:moveTo>
                <a:lnTo>
                  <a:pt x="2641" y="9078"/>
                </a:lnTo>
                <a:cubicBezTo>
                  <a:pt x="2375" y="9078"/>
                  <a:pt x="2156" y="9297"/>
                  <a:pt x="2156" y="9562"/>
                </a:cubicBezTo>
                <a:cubicBezTo>
                  <a:pt x="2156" y="9828"/>
                  <a:pt x="2375" y="10047"/>
                  <a:pt x="2641" y="10047"/>
                </a:cubicBezTo>
                <a:cubicBezTo>
                  <a:pt x="2906" y="10047"/>
                  <a:pt x="3125" y="9828"/>
                  <a:pt x="3125" y="9562"/>
                </a:cubicBezTo>
                <a:cubicBezTo>
                  <a:pt x="3125" y="9297"/>
                  <a:pt x="2906" y="9078"/>
                  <a:pt x="2641" y="9078"/>
                </a:cubicBezTo>
                <a:close/>
                <a:moveTo>
                  <a:pt x="2641" y="5031"/>
                </a:moveTo>
                <a:lnTo>
                  <a:pt x="2641" y="5031"/>
                </a:lnTo>
                <a:cubicBezTo>
                  <a:pt x="2375" y="5031"/>
                  <a:pt x="2156" y="5250"/>
                  <a:pt x="2156" y="5515"/>
                </a:cubicBezTo>
                <a:cubicBezTo>
                  <a:pt x="2156" y="5781"/>
                  <a:pt x="2375" y="6000"/>
                  <a:pt x="2641" y="6000"/>
                </a:cubicBezTo>
                <a:cubicBezTo>
                  <a:pt x="2906" y="6000"/>
                  <a:pt x="3125" y="5781"/>
                  <a:pt x="3125" y="5515"/>
                </a:cubicBezTo>
                <a:cubicBezTo>
                  <a:pt x="3125" y="5234"/>
                  <a:pt x="2906" y="5031"/>
                  <a:pt x="2641" y="5031"/>
                </a:cubicBezTo>
                <a:close/>
                <a:moveTo>
                  <a:pt x="10422" y="2000"/>
                </a:moveTo>
                <a:lnTo>
                  <a:pt x="10422" y="2000"/>
                </a:lnTo>
                <a:lnTo>
                  <a:pt x="9110" y="2000"/>
                </a:lnTo>
                <a:lnTo>
                  <a:pt x="9110" y="1734"/>
                </a:lnTo>
                <a:cubicBezTo>
                  <a:pt x="9110" y="1578"/>
                  <a:pt x="8985" y="1453"/>
                  <a:pt x="8828" y="1453"/>
                </a:cubicBezTo>
                <a:lnTo>
                  <a:pt x="7281" y="1453"/>
                </a:lnTo>
                <a:cubicBezTo>
                  <a:pt x="7203" y="1109"/>
                  <a:pt x="7031" y="812"/>
                  <a:pt x="6781" y="562"/>
                </a:cubicBezTo>
                <a:cubicBezTo>
                  <a:pt x="6438" y="218"/>
                  <a:pt x="5969" y="0"/>
                  <a:pt x="5438" y="0"/>
                </a:cubicBezTo>
                <a:cubicBezTo>
                  <a:pt x="4922" y="0"/>
                  <a:pt x="4453" y="218"/>
                  <a:pt x="4110" y="562"/>
                </a:cubicBezTo>
                <a:cubicBezTo>
                  <a:pt x="3875" y="797"/>
                  <a:pt x="3688" y="1093"/>
                  <a:pt x="3610" y="1453"/>
                </a:cubicBezTo>
                <a:lnTo>
                  <a:pt x="2078" y="1453"/>
                </a:lnTo>
                <a:cubicBezTo>
                  <a:pt x="1922" y="1453"/>
                  <a:pt x="1781" y="1578"/>
                  <a:pt x="1781" y="1734"/>
                </a:cubicBezTo>
                <a:lnTo>
                  <a:pt x="1781" y="2000"/>
                </a:lnTo>
                <a:lnTo>
                  <a:pt x="485" y="2000"/>
                </a:lnTo>
                <a:cubicBezTo>
                  <a:pt x="219" y="2000"/>
                  <a:pt x="0" y="2218"/>
                  <a:pt x="0" y="2484"/>
                </a:cubicBezTo>
                <a:lnTo>
                  <a:pt x="0" y="12297"/>
                </a:lnTo>
                <a:cubicBezTo>
                  <a:pt x="0" y="12562"/>
                  <a:pt x="219" y="12781"/>
                  <a:pt x="485" y="12781"/>
                </a:cubicBezTo>
                <a:lnTo>
                  <a:pt x="10422" y="12781"/>
                </a:lnTo>
                <a:cubicBezTo>
                  <a:pt x="10688" y="12781"/>
                  <a:pt x="10891" y="12562"/>
                  <a:pt x="10891" y="12297"/>
                </a:cubicBezTo>
                <a:lnTo>
                  <a:pt x="10891" y="2484"/>
                </a:lnTo>
                <a:cubicBezTo>
                  <a:pt x="10891" y="2203"/>
                  <a:pt x="10688" y="2000"/>
                  <a:pt x="10422" y="2000"/>
                </a:cubicBezTo>
                <a:close/>
                <a:moveTo>
                  <a:pt x="4672" y="1109"/>
                </a:moveTo>
                <a:cubicBezTo>
                  <a:pt x="4906" y="875"/>
                  <a:pt x="5094" y="718"/>
                  <a:pt x="5453" y="718"/>
                </a:cubicBezTo>
                <a:cubicBezTo>
                  <a:pt x="5813" y="718"/>
                  <a:pt x="6000" y="859"/>
                  <a:pt x="6235" y="1109"/>
                </a:cubicBezTo>
                <a:cubicBezTo>
                  <a:pt x="6360" y="1234"/>
                  <a:pt x="6328" y="1265"/>
                  <a:pt x="6391" y="1453"/>
                </a:cubicBezTo>
                <a:lnTo>
                  <a:pt x="4500" y="1453"/>
                </a:lnTo>
                <a:cubicBezTo>
                  <a:pt x="4578" y="1265"/>
                  <a:pt x="4531" y="1250"/>
                  <a:pt x="4672" y="1109"/>
                </a:cubicBezTo>
                <a:close/>
                <a:moveTo>
                  <a:pt x="2516" y="2172"/>
                </a:moveTo>
                <a:lnTo>
                  <a:pt x="2516" y="2172"/>
                </a:lnTo>
                <a:lnTo>
                  <a:pt x="8391" y="2172"/>
                </a:lnTo>
                <a:lnTo>
                  <a:pt x="8391" y="2797"/>
                </a:lnTo>
                <a:lnTo>
                  <a:pt x="2516" y="2797"/>
                </a:lnTo>
                <a:moveTo>
                  <a:pt x="9938" y="11797"/>
                </a:moveTo>
                <a:lnTo>
                  <a:pt x="9938" y="11797"/>
                </a:lnTo>
                <a:lnTo>
                  <a:pt x="953" y="11797"/>
                </a:lnTo>
                <a:lnTo>
                  <a:pt x="953" y="2953"/>
                </a:lnTo>
                <a:lnTo>
                  <a:pt x="1781" y="2953"/>
                </a:lnTo>
                <a:lnTo>
                  <a:pt x="1781" y="3218"/>
                </a:lnTo>
                <a:cubicBezTo>
                  <a:pt x="1781" y="3375"/>
                  <a:pt x="1906" y="3500"/>
                  <a:pt x="2078" y="3500"/>
                </a:cubicBezTo>
                <a:lnTo>
                  <a:pt x="8828" y="3500"/>
                </a:lnTo>
                <a:cubicBezTo>
                  <a:pt x="8985" y="3500"/>
                  <a:pt x="9110" y="3375"/>
                  <a:pt x="9110" y="3218"/>
                </a:cubicBezTo>
                <a:lnTo>
                  <a:pt x="9110" y="2953"/>
                </a:lnTo>
                <a:lnTo>
                  <a:pt x="9953" y="2953"/>
                </a:lnTo>
                <a:lnTo>
                  <a:pt x="9953" y="11797"/>
                </a:lnTo>
                <a:lnTo>
                  <a:pt x="9938" y="11797"/>
                </a:lnTo>
                <a:close/>
                <a:moveTo>
                  <a:pt x="8235" y="5062"/>
                </a:moveTo>
                <a:lnTo>
                  <a:pt x="8235" y="5062"/>
                </a:lnTo>
                <a:lnTo>
                  <a:pt x="4078" y="5062"/>
                </a:lnTo>
                <a:cubicBezTo>
                  <a:pt x="3922" y="5062"/>
                  <a:pt x="3797" y="5343"/>
                  <a:pt x="3797" y="5500"/>
                </a:cubicBezTo>
                <a:cubicBezTo>
                  <a:pt x="3797" y="5656"/>
                  <a:pt x="3922" y="5937"/>
                  <a:pt x="4078" y="5937"/>
                </a:cubicBezTo>
                <a:lnTo>
                  <a:pt x="8235" y="5937"/>
                </a:lnTo>
                <a:cubicBezTo>
                  <a:pt x="8391" y="5937"/>
                  <a:pt x="8531" y="5656"/>
                  <a:pt x="8531" y="5500"/>
                </a:cubicBezTo>
                <a:cubicBezTo>
                  <a:pt x="8516" y="5343"/>
                  <a:pt x="8391" y="5062"/>
                  <a:pt x="8235" y="5062"/>
                </a:cubicBezTo>
                <a:close/>
                <a:moveTo>
                  <a:pt x="8235" y="9125"/>
                </a:moveTo>
                <a:lnTo>
                  <a:pt x="8235" y="9125"/>
                </a:lnTo>
                <a:lnTo>
                  <a:pt x="4078" y="9125"/>
                </a:lnTo>
                <a:cubicBezTo>
                  <a:pt x="3922" y="9125"/>
                  <a:pt x="3797" y="9406"/>
                  <a:pt x="3797" y="9562"/>
                </a:cubicBezTo>
                <a:cubicBezTo>
                  <a:pt x="3797" y="9718"/>
                  <a:pt x="3922" y="9984"/>
                  <a:pt x="4078" y="9984"/>
                </a:cubicBezTo>
                <a:lnTo>
                  <a:pt x="8235" y="9984"/>
                </a:lnTo>
                <a:cubicBezTo>
                  <a:pt x="8391" y="9984"/>
                  <a:pt x="8531" y="9718"/>
                  <a:pt x="8531" y="9562"/>
                </a:cubicBezTo>
                <a:cubicBezTo>
                  <a:pt x="8516" y="9390"/>
                  <a:pt x="8391" y="9125"/>
                  <a:pt x="8235" y="9125"/>
                </a:cubicBezTo>
                <a:close/>
                <a:moveTo>
                  <a:pt x="8235" y="7093"/>
                </a:moveTo>
                <a:lnTo>
                  <a:pt x="8235" y="7093"/>
                </a:lnTo>
                <a:lnTo>
                  <a:pt x="4078" y="7093"/>
                </a:lnTo>
                <a:cubicBezTo>
                  <a:pt x="3922" y="7093"/>
                  <a:pt x="3797" y="7359"/>
                  <a:pt x="3797" y="7531"/>
                </a:cubicBezTo>
                <a:cubicBezTo>
                  <a:pt x="3797" y="7687"/>
                  <a:pt x="3922" y="7968"/>
                  <a:pt x="4078" y="7968"/>
                </a:cubicBezTo>
                <a:lnTo>
                  <a:pt x="8235" y="7968"/>
                </a:lnTo>
                <a:cubicBezTo>
                  <a:pt x="8391" y="7968"/>
                  <a:pt x="8531" y="7703"/>
                  <a:pt x="8531" y="7531"/>
                </a:cubicBezTo>
                <a:cubicBezTo>
                  <a:pt x="8516" y="7375"/>
                  <a:pt x="8391" y="7093"/>
                  <a:pt x="8235" y="709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PA-iconfont-1188-763160"/>
          <p:cNvSpPr/>
          <p:nvPr>
            <p:custDataLst>
              <p:tags r:id="rId18"/>
            </p:custDataLst>
          </p:nvPr>
        </p:nvSpPr>
        <p:spPr>
          <a:xfrm>
            <a:off x="4944420" y="3007106"/>
            <a:ext cx="234591" cy="275290"/>
          </a:xfrm>
          <a:custGeom>
            <a:avLst/>
            <a:gdLst>
              <a:gd name="connsiteX0" fmla="*/ 106702 w 457115"/>
              <a:gd name="connsiteY0" fmla="*/ 316321 h 457115"/>
              <a:gd name="connsiteX1" fmla="*/ 228608 w 457115"/>
              <a:gd name="connsiteY1" fmla="*/ 316321 h 457115"/>
              <a:gd name="connsiteX2" fmla="*/ 243846 w 457115"/>
              <a:gd name="connsiteY2" fmla="*/ 331563 h 457115"/>
              <a:gd name="connsiteX3" fmla="*/ 228608 w 457115"/>
              <a:gd name="connsiteY3" fmla="*/ 346804 h 457115"/>
              <a:gd name="connsiteX4" fmla="*/ 106702 w 457115"/>
              <a:gd name="connsiteY4" fmla="*/ 346804 h 457115"/>
              <a:gd name="connsiteX5" fmla="*/ 91463 w 457115"/>
              <a:gd name="connsiteY5" fmla="*/ 331563 h 457115"/>
              <a:gd name="connsiteX6" fmla="*/ 106702 w 457115"/>
              <a:gd name="connsiteY6" fmla="*/ 316321 h 457115"/>
              <a:gd name="connsiteX7" fmla="*/ 376370 w 457115"/>
              <a:gd name="connsiteY7" fmla="*/ 278853 h 457115"/>
              <a:gd name="connsiteX8" fmla="*/ 381227 w 457115"/>
              <a:gd name="connsiteY8" fmla="*/ 285853 h 457115"/>
              <a:gd name="connsiteX9" fmla="*/ 381227 w 457115"/>
              <a:gd name="connsiteY9" fmla="*/ 377286 h 457115"/>
              <a:gd name="connsiteX10" fmla="*/ 373609 w 457115"/>
              <a:gd name="connsiteY10" fmla="*/ 384906 h 457115"/>
              <a:gd name="connsiteX11" fmla="*/ 282186 w 457115"/>
              <a:gd name="connsiteY11" fmla="*/ 384906 h 457115"/>
              <a:gd name="connsiteX12" fmla="*/ 276710 w 457115"/>
              <a:gd name="connsiteY12" fmla="*/ 371810 h 457115"/>
              <a:gd name="connsiteX13" fmla="*/ 368133 w 457115"/>
              <a:gd name="connsiteY13" fmla="*/ 280376 h 457115"/>
              <a:gd name="connsiteX14" fmla="*/ 376370 w 457115"/>
              <a:gd name="connsiteY14" fmla="*/ 278853 h 457115"/>
              <a:gd name="connsiteX15" fmla="*/ 106702 w 457115"/>
              <a:gd name="connsiteY15" fmla="*/ 215729 h 457115"/>
              <a:gd name="connsiteX16" fmla="*/ 350514 w 457115"/>
              <a:gd name="connsiteY16" fmla="*/ 215729 h 457115"/>
              <a:gd name="connsiteX17" fmla="*/ 365752 w 457115"/>
              <a:gd name="connsiteY17" fmla="*/ 230970 h 457115"/>
              <a:gd name="connsiteX18" fmla="*/ 350514 w 457115"/>
              <a:gd name="connsiteY18" fmla="*/ 246211 h 457115"/>
              <a:gd name="connsiteX19" fmla="*/ 106702 w 457115"/>
              <a:gd name="connsiteY19" fmla="*/ 246211 h 457115"/>
              <a:gd name="connsiteX20" fmla="*/ 91463 w 457115"/>
              <a:gd name="connsiteY20" fmla="*/ 230970 h 457115"/>
              <a:gd name="connsiteX21" fmla="*/ 106702 w 457115"/>
              <a:gd name="connsiteY21" fmla="*/ 215729 h 457115"/>
              <a:gd name="connsiteX22" fmla="*/ 106702 w 457115"/>
              <a:gd name="connsiteY22" fmla="*/ 115469 h 457115"/>
              <a:gd name="connsiteX23" fmla="*/ 350514 w 457115"/>
              <a:gd name="connsiteY23" fmla="*/ 115469 h 457115"/>
              <a:gd name="connsiteX24" fmla="*/ 365752 w 457115"/>
              <a:gd name="connsiteY24" fmla="*/ 130710 h 457115"/>
              <a:gd name="connsiteX25" fmla="*/ 350514 w 457115"/>
              <a:gd name="connsiteY25" fmla="*/ 145952 h 457115"/>
              <a:gd name="connsiteX26" fmla="*/ 106702 w 457115"/>
              <a:gd name="connsiteY26" fmla="*/ 145952 h 457115"/>
              <a:gd name="connsiteX27" fmla="*/ 91463 w 457115"/>
              <a:gd name="connsiteY27" fmla="*/ 130710 h 457115"/>
              <a:gd name="connsiteX28" fmla="*/ 106702 w 457115"/>
              <a:gd name="connsiteY28" fmla="*/ 115469 h 457115"/>
              <a:gd name="connsiteX29" fmla="*/ 76186 w 457115"/>
              <a:gd name="connsiteY29" fmla="*/ 30474 h 457115"/>
              <a:gd name="connsiteX30" fmla="*/ 30474 w 457115"/>
              <a:gd name="connsiteY30" fmla="*/ 76186 h 457115"/>
              <a:gd name="connsiteX31" fmla="*/ 30474 w 457115"/>
              <a:gd name="connsiteY31" fmla="*/ 380929 h 457115"/>
              <a:gd name="connsiteX32" fmla="*/ 76186 w 457115"/>
              <a:gd name="connsiteY32" fmla="*/ 426641 h 457115"/>
              <a:gd name="connsiteX33" fmla="*/ 380929 w 457115"/>
              <a:gd name="connsiteY33" fmla="*/ 426641 h 457115"/>
              <a:gd name="connsiteX34" fmla="*/ 426641 w 457115"/>
              <a:gd name="connsiteY34" fmla="*/ 380929 h 457115"/>
              <a:gd name="connsiteX35" fmla="*/ 426641 w 457115"/>
              <a:gd name="connsiteY35" fmla="*/ 76186 h 457115"/>
              <a:gd name="connsiteX36" fmla="*/ 380929 w 457115"/>
              <a:gd name="connsiteY36" fmla="*/ 30474 h 457115"/>
              <a:gd name="connsiteX37" fmla="*/ 76186 w 457115"/>
              <a:gd name="connsiteY37" fmla="*/ 0 h 457115"/>
              <a:gd name="connsiteX38" fmla="*/ 380929 w 457115"/>
              <a:gd name="connsiteY38" fmla="*/ 0 h 457115"/>
              <a:gd name="connsiteX39" fmla="*/ 457115 w 457115"/>
              <a:gd name="connsiteY39" fmla="*/ 76186 h 457115"/>
              <a:gd name="connsiteX40" fmla="*/ 457115 w 457115"/>
              <a:gd name="connsiteY40" fmla="*/ 380929 h 457115"/>
              <a:gd name="connsiteX41" fmla="*/ 380929 w 457115"/>
              <a:gd name="connsiteY41" fmla="*/ 457115 h 457115"/>
              <a:gd name="connsiteX42" fmla="*/ 76186 w 457115"/>
              <a:gd name="connsiteY42" fmla="*/ 457115 h 457115"/>
              <a:gd name="connsiteX43" fmla="*/ 0 w 457115"/>
              <a:gd name="connsiteY43" fmla="*/ 380929 h 457115"/>
              <a:gd name="connsiteX44" fmla="*/ 0 w 457115"/>
              <a:gd name="connsiteY44" fmla="*/ 76186 h 457115"/>
              <a:gd name="connsiteX45" fmla="*/ 76186 w 457115"/>
              <a:gd name="connsiteY45" fmla="*/ 0 h 457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457115" h="457115">
                <a:moveTo>
                  <a:pt x="106702" y="316321"/>
                </a:moveTo>
                <a:lnTo>
                  <a:pt x="228608" y="316321"/>
                </a:lnTo>
                <a:cubicBezTo>
                  <a:pt x="237036" y="316321"/>
                  <a:pt x="243846" y="323132"/>
                  <a:pt x="243846" y="331563"/>
                </a:cubicBezTo>
                <a:cubicBezTo>
                  <a:pt x="243846" y="339993"/>
                  <a:pt x="237036" y="346804"/>
                  <a:pt x="228608" y="346804"/>
                </a:cubicBezTo>
                <a:lnTo>
                  <a:pt x="106702" y="346804"/>
                </a:lnTo>
                <a:cubicBezTo>
                  <a:pt x="98273" y="346804"/>
                  <a:pt x="91463" y="339993"/>
                  <a:pt x="91463" y="331563"/>
                </a:cubicBezTo>
                <a:cubicBezTo>
                  <a:pt x="91463" y="323132"/>
                  <a:pt x="98273" y="316321"/>
                  <a:pt x="106702" y="316321"/>
                </a:cubicBezTo>
                <a:close/>
                <a:moveTo>
                  <a:pt x="376370" y="278853"/>
                </a:moveTo>
                <a:cubicBezTo>
                  <a:pt x="379275" y="279996"/>
                  <a:pt x="381227" y="282758"/>
                  <a:pt x="381227" y="285853"/>
                </a:cubicBezTo>
                <a:lnTo>
                  <a:pt x="381227" y="377286"/>
                </a:lnTo>
                <a:cubicBezTo>
                  <a:pt x="381227" y="381524"/>
                  <a:pt x="377847" y="384906"/>
                  <a:pt x="373609" y="384906"/>
                </a:cubicBezTo>
                <a:lnTo>
                  <a:pt x="282186" y="384906"/>
                </a:lnTo>
                <a:cubicBezTo>
                  <a:pt x="275234" y="385096"/>
                  <a:pt x="271710" y="376619"/>
                  <a:pt x="276710" y="371810"/>
                </a:cubicBezTo>
                <a:lnTo>
                  <a:pt x="368133" y="280376"/>
                </a:lnTo>
                <a:cubicBezTo>
                  <a:pt x="370323" y="278281"/>
                  <a:pt x="373561" y="277662"/>
                  <a:pt x="376370" y="278853"/>
                </a:cubicBezTo>
                <a:close/>
                <a:moveTo>
                  <a:pt x="106702" y="215729"/>
                </a:moveTo>
                <a:lnTo>
                  <a:pt x="350514" y="215729"/>
                </a:lnTo>
                <a:cubicBezTo>
                  <a:pt x="358943" y="215729"/>
                  <a:pt x="365752" y="222539"/>
                  <a:pt x="365752" y="230970"/>
                </a:cubicBezTo>
                <a:cubicBezTo>
                  <a:pt x="365752" y="239400"/>
                  <a:pt x="358943" y="246211"/>
                  <a:pt x="350514" y="246211"/>
                </a:cubicBezTo>
                <a:lnTo>
                  <a:pt x="106702" y="246211"/>
                </a:lnTo>
                <a:cubicBezTo>
                  <a:pt x="98273" y="246211"/>
                  <a:pt x="91463" y="239400"/>
                  <a:pt x="91463" y="230970"/>
                </a:cubicBezTo>
                <a:cubicBezTo>
                  <a:pt x="91463" y="222539"/>
                  <a:pt x="98273" y="215729"/>
                  <a:pt x="106702" y="215729"/>
                </a:cubicBezTo>
                <a:close/>
                <a:moveTo>
                  <a:pt x="106702" y="115469"/>
                </a:moveTo>
                <a:lnTo>
                  <a:pt x="350514" y="115469"/>
                </a:lnTo>
                <a:cubicBezTo>
                  <a:pt x="358943" y="115469"/>
                  <a:pt x="365752" y="122280"/>
                  <a:pt x="365752" y="130710"/>
                </a:cubicBezTo>
                <a:cubicBezTo>
                  <a:pt x="365752" y="139093"/>
                  <a:pt x="358943" y="145952"/>
                  <a:pt x="350514" y="145952"/>
                </a:cubicBezTo>
                <a:lnTo>
                  <a:pt x="106702" y="145952"/>
                </a:lnTo>
                <a:cubicBezTo>
                  <a:pt x="98273" y="145952"/>
                  <a:pt x="91463" y="139093"/>
                  <a:pt x="91463" y="130710"/>
                </a:cubicBezTo>
                <a:cubicBezTo>
                  <a:pt x="91463" y="122280"/>
                  <a:pt x="98273" y="115469"/>
                  <a:pt x="106702" y="115469"/>
                </a:cubicBezTo>
                <a:close/>
                <a:moveTo>
                  <a:pt x="76186" y="30474"/>
                </a:moveTo>
                <a:cubicBezTo>
                  <a:pt x="50949" y="30474"/>
                  <a:pt x="30474" y="50949"/>
                  <a:pt x="30474" y="76186"/>
                </a:cubicBezTo>
                <a:lnTo>
                  <a:pt x="30474" y="380929"/>
                </a:lnTo>
                <a:cubicBezTo>
                  <a:pt x="30474" y="406166"/>
                  <a:pt x="50949" y="426641"/>
                  <a:pt x="76186" y="426641"/>
                </a:cubicBezTo>
                <a:lnTo>
                  <a:pt x="380929" y="426641"/>
                </a:lnTo>
                <a:cubicBezTo>
                  <a:pt x="406166" y="426641"/>
                  <a:pt x="426641" y="406166"/>
                  <a:pt x="426641" y="380929"/>
                </a:cubicBezTo>
                <a:lnTo>
                  <a:pt x="426641" y="76186"/>
                </a:lnTo>
                <a:cubicBezTo>
                  <a:pt x="426641" y="50949"/>
                  <a:pt x="406166" y="30474"/>
                  <a:pt x="380929" y="30474"/>
                </a:cubicBezTo>
                <a:close/>
                <a:moveTo>
                  <a:pt x="76186" y="0"/>
                </a:moveTo>
                <a:lnTo>
                  <a:pt x="380929" y="0"/>
                </a:lnTo>
                <a:cubicBezTo>
                  <a:pt x="423022" y="0"/>
                  <a:pt x="457115" y="34093"/>
                  <a:pt x="457115" y="76186"/>
                </a:cubicBezTo>
                <a:lnTo>
                  <a:pt x="457115" y="380929"/>
                </a:lnTo>
                <a:cubicBezTo>
                  <a:pt x="457115" y="423022"/>
                  <a:pt x="423022" y="457115"/>
                  <a:pt x="380929" y="457115"/>
                </a:cubicBezTo>
                <a:lnTo>
                  <a:pt x="76186" y="457115"/>
                </a:lnTo>
                <a:cubicBezTo>
                  <a:pt x="34093" y="457115"/>
                  <a:pt x="0" y="423022"/>
                  <a:pt x="0" y="380929"/>
                </a:cubicBezTo>
                <a:lnTo>
                  <a:pt x="0" y="76186"/>
                </a:lnTo>
                <a:cubicBezTo>
                  <a:pt x="0" y="34093"/>
                  <a:pt x="34093" y="0"/>
                  <a:pt x="7618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4" name="PA- 23"/>
          <p:cNvSpPr txBox="1"/>
          <p:nvPr>
            <p:custDataLst>
              <p:tags r:id="rId19"/>
            </p:custDataLst>
          </p:nvPr>
        </p:nvSpPr>
        <p:spPr>
          <a:xfrm>
            <a:off x="4846038" y="1537047"/>
            <a:ext cx="1469158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solidFill>
                  <a:schemeClr val="bg1"/>
                </a:solidFill>
              </a:rPr>
              <a:t>專案總收益</a:t>
            </a:r>
            <a:endParaRPr lang="zh-CN" altLang="en-US" sz="1400" dirty="0">
              <a:solidFill>
                <a:schemeClr val="bg1"/>
              </a:solidFill>
            </a:endParaRPr>
          </a:p>
        </p:txBody>
      </p:sp>
      <p:sp>
        <p:nvSpPr>
          <p:cNvPr id="26" name="PA- 25"/>
          <p:cNvSpPr txBox="1"/>
          <p:nvPr>
            <p:custDataLst>
              <p:tags r:id="rId20"/>
            </p:custDataLst>
          </p:nvPr>
        </p:nvSpPr>
        <p:spPr>
          <a:xfrm>
            <a:off x="5255720" y="2522735"/>
            <a:ext cx="1469158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solidFill>
                  <a:schemeClr val="bg1"/>
                </a:solidFill>
              </a:rPr>
              <a:t>前期專案定金</a:t>
            </a:r>
            <a:endParaRPr lang="zh-CN" altLang="en-US" sz="1400" dirty="0">
              <a:solidFill>
                <a:schemeClr val="bg1"/>
              </a:solidFill>
            </a:endParaRPr>
          </a:p>
        </p:txBody>
      </p:sp>
      <p:sp>
        <p:nvSpPr>
          <p:cNvPr id="27" name="PA- 26"/>
          <p:cNvSpPr txBox="1"/>
          <p:nvPr>
            <p:custDataLst>
              <p:tags r:id="rId21"/>
            </p:custDataLst>
          </p:nvPr>
        </p:nvSpPr>
        <p:spPr>
          <a:xfrm>
            <a:off x="5255720" y="2978433"/>
            <a:ext cx="1469158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solidFill>
                  <a:schemeClr val="bg1"/>
                </a:solidFill>
              </a:rPr>
              <a:t>未收貨款待結</a:t>
            </a:r>
            <a:endParaRPr lang="zh-CN" altLang="en-US" sz="1400" dirty="0">
              <a:solidFill>
                <a:schemeClr val="bg1"/>
              </a:solidFill>
            </a:endParaRPr>
          </a:p>
        </p:txBody>
      </p:sp>
      <p:pic>
        <p:nvPicPr>
          <p:cNvPr id="31" name="PA- 30" descr="卡通人物&#10;&#10;中度可信度描述已自动生成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83516" y="3854721"/>
            <a:ext cx="2958374" cy="2958374"/>
          </a:xfrm>
          <a:prstGeom prst="rect">
            <a:avLst/>
          </a:prstGeom>
          <a:effectLst>
            <a:outerShdw blurRad="304800" dist="38100" dir="8100000" algn="tr" rotWithShape="0">
              <a:srgbClr val="3C4EBA">
                <a:alpha val="20000"/>
              </a:srgbClr>
            </a:outerShdw>
          </a:effectLst>
        </p:spPr>
      </p:pic>
      <p:sp>
        <p:nvSpPr>
          <p:cNvPr id="85" name="PA- 3"/>
          <p:cNvSpPr/>
          <p:nvPr>
            <p:custDataLst>
              <p:tags r:id="rId24"/>
            </p:custDataLst>
          </p:nvPr>
        </p:nvSpPr>
        <p:spPr>
          <a:xfrm>
            <a:off x="7968208" y="1190425"/>
            <a:ext cx="3480137" cy="5269829"/>
          </a:xfrm>
          <a:prstGeom prst="roundRect">
            <a:avLst>
              <a:gd name="adj" fmla="val 9194"/>
            </a:avLst>
          </a:prstGeom>
          <a:solidFill>
            <a:schemeClr val="bg1">
              <a:alpha val="33000"/>
            </a:schemeClr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1" name="PA- 50"/>
          <p:cNvSpPr/>
          <p:nvPr>
            <p:custDataLst>
              <p:tags r:id="rId25"/>
            </p:custDataLst>
          </p:nvPr>
        </p:nvSpPr>
        <p:spPr>
          <a:xfrm>
            <a:off x="8043488" y="1249470"/>
            <a:ext cx="3329576" cy="5151738"/>
          </a:xfrm>
          <a:prstGeom prst="roundRect">
            <a:avLst>
              <a:gd name="adj" fmla="val 88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6" name="PA- 65"/>
          <p:cNvGrpSpPr/>
          <p:nvPr>
            <p:custDataLst>
              <p:tags r:id="rId26"/>
            </p:custDataLst>
          </p:nvPr>
        </p:nvGrpSpPr>
        <p:grpSpPr>
          <a:xfrm>
            <a:off x="715278" y="1738063"/>
            <a:ext cx="4064000" cy="1617629"/>
            <a:chOff x="1254323" y="1797858"/>
            <a:chExt cx="4064000" cy="1617629"/>
          </a:xfrm>
        </p:grpSpPr>
        <p:graphicFrame>
          <p:nvGraphicFramePr>
            <p:cNvPr id="35" name="PA- 34"/>
            <p:cNvGraphicFramePr/>
            <p:nvPr>
              <p:custDataLst>
                <p:tags r:id="rId27"/>
              </p:custDataLst>
            </p:nvPr>
          </p:nvGraphicFramePr>
          <p:xfrm>
            <a:off x="1254323" y="1797858"/>
            <a:ext cx="4064000" cy="155736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"/>
            </a:graphicData>
          </a:graphic>
        </p:graphicFrame>
        <p:grpSp>
          <p:nvGrpSpPr>
            <p:cNvPr id="53" name="组合 52"/>
            <p:cNvGrpSpPr/>
            <p:nvPr/>
          </p:nvGrpSpPr>
          <p:grpSpPr>
            <a:xfrm>
              <a:off x="1678980" y="3216732"/>
              <a:ext cx="3463305" cy="198755"/>
              <a:chOff x="1678980" y="3216732"/>
              <a:chExt cx="3463305" cy="198755"/>
            </a:xfrm>
          </p:grpSpPr>
          <p:sp>
            <p:nvSpPr>
              <p:cNvPr id="37" name="PA- 36"/>
              <p:cNvSpPr txBox="1"/>
              <p:nvPr>
                <p:custDataLst>
                  <p:tags r:id="rId28"/>
                </p:custDataLst>
              </p:nvPr>
            </p:nvSpPr>
            <p:spPr>
              <a:xfrm>
                <a:off x="1678980" y="3216732"/>
                <a:ext cx="384572" cy="1987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00" dirty="0">
                    <a:solidFill>
                      <a:schemeClr val="bg1"/>
                    </a:solidFill>
                  </a:rPr>
                  <a:t>1</a:t>
                </a:r>
                <a:r>
                  <a:rPr lang="zh-CN" altLang="en-US" sz="700" dirty="0">
                    <a:solidFill>
                      <a:schemeClr val="bg1"/>
                    </a:solidFill>
                  </a:rPr>
                  <a:t>月</a:t>
                </a:r>
                <a:endParaRPr lang="zh-CN" altLang="en-US" sz="7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5" name="PA- 54"/>
              <p:cNvSpPr txBox="1"/>
              <p:nvPr>
                <p:custDataLst>
                  <p:tags r:id="rId29"/>
                </p:custDataLst>
              </p:nvPr>
            </p:nvSpPr>
            <p:spPr>
              <a:xfrm>
                <a:off x="1879978" y="3216732"/>
                <a:ext cx="384572" cy="1987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00" dirty="0">
                    <a:solidFill>
                      <a:schemeClr val="bg1"/>
                    </a:solidFill>
                  </a:rPr>
                  <a:t>2</a:t>
                </a:r>
                <a:r>
                  <a:rPr lang="zh-CN" altLang="en-US" sz="700" dirty="0">
                    <a:solidFill>
                      <a:schemeClr val="bg1"/>
                    </a:solidFill>
                  </a:rPr>
                  <a:t>月</a:t>
                </a:r>
                <a:endParaRPr lang="zh-CN" altLang="en-US" sz="7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6" name="PA- 55"/>
              <p:cNvSpPr txBox="1"/>
              <p:nvPr>
                <p:custDataLst>
                  <p:tags r:id="rId30"/>
                </p:custDataLst>
              </p:nvPr>
            </p:nvSpPr>
            <p:spPr>
              <a:xfrm>
                <a:off x="2077643" y="3216732"/>
                <a:ext cx="384572" cy="1987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00" dirty="0">
                    <a:solidFill>
                      <a:schemeClr val="bg1"/>
                    </a:solidFill>
                  </a:rPr>
                  <a:t>3</a:t>
                </a:r>
                <a:r>
                  <a:rPr lang="zh-CN" altLang="en-US" sz="700" dirty="0">
                    <a:solidFill>
                      <a:schemeClr val="bg1"/>
                    </a:solidFill>
                  </a:rPr>
                  <a:t>月</a:t>
                </a:r>
                <a:endParaRPr lang="zh-CN" altLang="en-US" sz="7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7" name="PA- 56"/>
              <p:cNvSpPr txBox="1"/>
              <p:nvPr>
                <p:custDataLst>
                  <p:tags r:id="rId31"/>
                </p:custDataLst>
              </p:nvPr>
            </p:nvSpPr>
            <p:spPr>
              <a:xfrm>
                <a:off x="2559906" y="3216732"/>
                <a:ext cx="384572" cy="1987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00" dirty="0">
                    <a:solidFill>
                      <a:schemeClr val="bg1"/>
                    </a:solidFill>
                  </a:rPr>
                  <a:t>4</a:t>
                </a:r>
                <a:r>
                  <a:rPr lang="zh-CN" altLang="en-US" sz="700" dirty="0">
                    <a:solidFill>
                      <a:schemeClr val="bg1"/>
                    </a:solidFill>
                  </a:rPr>
                  <a:t>月</a:t>
                </a:r>
                <a:endParaRPr lang="zh-CN" altLang="en-US" sz="7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8" name="PA- 57"/>
              <p:cNvSpPr txBox="1"/>
              <p:nvPr>
                <p:custDataLst>
                  <p:tags r:id="rId32"/>
                </p:custDataLst>
              </p:nvPr>
            </p:nvSpPr>
            <p:spPr>
              <a:xfrm>
                <a:off x="2775070" y="3216732"/>
                <a:ext cx="384572" cy="1987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00" dirty="0">
                    <a:solidFill>
                      <a:schemeClr val="bg1"/>
                    </a:solidFill>
                  </a:rPr>
                  <a:t>5</a:t>
                </a:r>
                <a:r>
                  <a:rPr lang="zh-CN" altLang="en-US" sz="700" dirty="0">
                    <a:solidFill>
                      <a:schemeClr val="bg1"/>
                    </a:solidFill>
                  </a:rPr>
                  <a:t>月</a:t>
                </a:r>
                <a:endParaRPr lang="zh-CN" altLang="en-US" sz="7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9" name="PA- 58"/>
              <p:cNvSpPr txBox="1"/>
              <p:nvPr>
                <p:custDataLst>
                  <p:tags r:id="rId33"/>
                </p:custDataLst>
              </p:nvPr>
            </p:nvSpPr>
            <p:spPr>
              <a:xfrm>
                <a:off x="2978286" y="3216732"/>
                <a:ext cx="384572" cy="1987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00" dirty="0">
                    <a:solidFill>
                      <a:schemeClr val="bg1"/>
                    </a:solidFill>
                  </a:rPr>
                  <a:t>6</a:t>
                </a:r>
                <a:r>
                  <a:rPr lang="zh-CN" altLang="en-US" sz="700" dirty="0">
                    <a:solidFill>
                      <a:schemeClr val="bg1"/>
                    </a:solidFill>
                  </a:rPr>
                  <a:t>月</a:t>
                </a:r>
                <a:endParaRPr lang="zh-CN" altLang="en-US" sz="7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0" name="PA- 59"/>
              <p:cNvSpPr txBox="1"/>
              <p:nvPr>
                <p:custDataLst>
                  <p:tags r:id="rId34"/>
                </p:custDataLst>
              </p:nvPr>
            </p:nvSpPr>
            <p:spPr>
              <a:xfrm>
                <a:off x="3461302" y="3216732"/>
                <a:ext cx="384572" cy="1987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00" dirty="0">
                    <a:solidFill>
                      <a:schemeClr val="bg1"/>
                    </a:solidFill>
                  </a:rPr>
                  <a:t>7</a:t>
                </a:r>
                <a:r>
                  <a:rPr lang="zh-CN" altLang="en-US" sz="700" dirty="0">
                    <a:solidFill>
                      <a:schemeClr val="bg1"/>
                    </a:solidFill>
                  </a:rPr>
                  <a:t>月</a:t>
                </a:r>
                <a:endParaRPr lang="zh-CN" altLang="en-US" sz="7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1" name="PA- 60"/>
              <p:cNvSpPr txBox="1"/>
              <p:nvPr>
                <p:custDataLst>
                  <p:tags r:id="rId35"/>
                </p:custDataLst>
              </p:nvPr>
            </p:nvSpPr>
            <p:spPr>
              <a:xfrm>
                <a:off x="3667989" y="3216732"/>
                <a:ext cx="384572" cy="1987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00" dirty="0">
                    <a:solidFill>
                      <a:schemeClr val="bg1"/>
                    </a:solidFill>
                  </a:rPr>
                  <a:t>8</a:t>
                </a:r>
                <a:r>
                  <a:rPr lang="zh-CN" altLang="en-US" sz="700" dirty="0">
                    <a:solidFill>
                      <a:schemeClr val="bg1"/>
                    </a:solidFill>
                  </a:rPr>
                  <a:t>月</a:t>
                </a:r>
                <a:endParaRPr lang="zh-CN" altLang="en-US" sz="7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2" name="PA- 61"/>
              <p:cNvSpPr txBox="1"/>
              <p:nvPr>
                <p:custDataLst>
                  <p:tags r:id="rId36"/>
                </p:custDataLst>
              </p:nvPr>
            </p:nvSpPr>
            <p:spPr>
              <a:xfrm>
                <a:off x="3880873" y="3216732"/>
                <a:ext cx="384572" cy="1987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00" dirty="0">
                    <a:solidFill>
                      <a:schemeClr val="bg1"/>
                    </a:solidFill>
                  </a:rPr>
                  <a:t>9</a:t>
                </a:r>
                <a:r>
                  <a:rPr lang="zh-CN" altLang="en-US" sz="700" dirty="0">
                    <a:solidFill>
                      <a:schemeClr val="bg1"/>
                    </a:solidFill>
                  </a:rPr>
                  <a:t>月</a:t>
                </a:r>
                <a:endParaRPr lang="zh-CN" altLang="en-US" sz="7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3" name="PA- 62"/>
              <p:cNvSpPr txBox="1"/>
              <p:nvPr>
                <p:custDataLst>
                  <p:tags r:id="rId37"/>
                </p:custDataLst>
              </p:nvPr>
            </p:nvSpPr>
            <p:spPr>
              <a:xfrm>
                <a:off x="4338142" y="3216732"/>
                <a:ext cx="384572" cy="1987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00" dirty="0">
                    <a:solidFill>
                      <a:schemeClr val="bg1"/>
                    </a:solidFill>
                  </a:rPr>
                  <a:t>10</a:t>
                </a:r>
                <a:r>
                  <a:rPr lang="zh-CN" altLang="en-US" sz="700" dirty="0">
                    <a:solidFill>
                      <a:schemeClr val="bg1"/>
                    </a:solidFill>
                  </a:rPr>
                  <a:t>月</a:t>
                </a:r>
                <a:endParaRPr lang="zh-CN" altLang="en-US" sz="7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4" name="PA- 63"/>
              <p:cNvSpPr txBox="1"/>
              <p:nvPr>
                <p:custDataLst>
                  <p:tags r:id="rId38"/>
                </p:custDataLst>
              </p:nvPr>
            </p:nvSpPr>
            <p:spPr>
              <a:xfrm>
                <a:off x="4544829" y="3216732"/>
                <a:ext cx="384572" cy="1987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00" dirty="0">
                    <a:solidFill>
                      <a:schemeClr val="bg1"/>
                    </a:solidFill>
                  </a:rPr>
                  <a:t>11</a:t>
                </a:r>
                <a:r>
                  <a:rPr lang="zh-CN" altLang="en-US" sz="700" dirty="0">
                    <a:solidFill>
                      <a:schemeClr val="bg1"/>
                    </a:solidFill>
                  </a:rPr>
                  <a:t>月</a:t>
                </a:r>
                <a:endParaRPr lang="zh-CN" altLang="en-US" sz="7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5" name="PA- 64"/>
              <p:cNvSpPr txBox="1"/>
              <p:nvPr>
                <p:custDataLst>
                  <p:tags r:id="rId39"/>
                </p:custDataLst>
              </p:nvPr>
            </p:nvSpPr>
            <p:spPr>
              <a:xfrm>
                <a:off x="4757713" y="3216732"/>
                <a:ext cx="384572" cy="1987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00" dirty="0">
                    <a:solidFill>
                      <a:schemeClr val="bg1"/>
                    </a:solidFill>
                  </a:rPr>
                  <a:t>12</a:t>
                </a:r>
                <a:r>
                  <a:rPr lang="zh-CN" altLang="en-US" sz="700" dirty="0">
                    <a:solidFill>
                      <a:schemeClr val="bg1"/>
                    </a:solidFill>
                  </a:rPr>
                  <a:t>月</a:t>
                </a:r>
                <a:endParaRPr lang="zh-CN" altLang="en-US" sz="700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67" name="PA- 14"/>
          <p:cNvSpPr txBox="1"/>
          <p:nvPr>
            <p:custDataLst>
              <p:tags r:id="rId40"/>
            </p:custDataLst>
          </p:nvPr>
        </p:nvSpPr>
        <p:spPr>
          <a:xfrm>
            <a:off x="910277" y="3991436"/>
            <a:ext cx="2004091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待完成事項</a:t>
            </a:r>
            <a:endParaRPr lang="zh-CN" altLang="en-US" sz="2400" dirty="0">
              <a:solidFill>
                <a:srgbClr val="3C4EBA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70" name="PA- 69"/>
          <p:cNvSpPr/>
          <p:nvPr>
            <p:custDataLst>
              <p:tags r:id="rId41"/>
            </p:custDataLst>
          </p:nvPr>
        </p:nvSpPr>
        <p:spPr>
          <a:xfrm>
            <a:off x="1016574" y="4581128"/>
            <a:ext cx="265104" cy="265104"/>
          </a:xfrm>
          <a:prstGeom prst="ellipse">
            <a:avLst/>
          </a:prstGeom>
          <a:solidFill>
            <a:srgbClr val="3C4EBA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✔</a:t>
            </a:r>
            <a:endParaRPr lang="zh-CN" altLang="en-US" dirty="0"/>
          </a:p>
        </p:txBody>
      </p:sp>
      <p:sp>
        <p:nvSpPr>
          <p:cNvPr id="71" name="PA- 70"/>
          <p:cNvSpPr/>
          <p:nvPr>
            <p:custDataLst>
              <p:tags r:id="rId42"/>
            </p:custDataLst>
          </p:nvPr>
        </p:nvSpPr>
        <p:spPr>
          <a:xfrm>
            <a:off x="1016574" y="5240664"/>
            <a:ext cx="265104" cy="265104"/>
          </a:xfrm>
          <a:prstGeom prst="ellipse">
            <a:avLst/>
          </a:prstGeom>
          <a:solidFill>
            <a:srgbClr val="3C4EBA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✔</a:t>
            </a:r>
            <a:endParaRPr lang="zh-CN" altLang="en-US" dirty="0"/>
          </a:p>
        </p:txBody>
      </p:sp>
      <p:sp>
        <p:nvSpPr>
          <p:cNvPr id="72" name="PA- 71"/>
          <p:cNvSpPr/>
          <p:nvPr>
            <p:custDataLst>
              <p:tags r:id="rId43"/>
            </p:custDataLst>
          </p:nvPr>
        </p:nvSpPr>
        <p:spPr>
          <a:xfrm>
            <a:off x="1016574" y="5900200"/>
            <a:ext cx="265104" cy="265104"/>
          </a:xfrm>
          <a:prstGeom prst="ellipse">
            <a:avLst/>
          </a:prstGeom>
          <a:solidFill>
            <a:srgbClr val="3C4EBA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✔</a:t>
            </a:r>
            <a:endParaRPr lang="zh-CN" altLang="en-US" dirty="0"/>
          </a:p>
        </p:txBody>
      </p:sp>
      <p:sp>
        <p:nvSpPr>
          <p:cNvPr id="75" name="PA- 14"/>
          <p:cNvSpPr txBox="1"/>
          <p:nvPr>
            <p:custDataLst>
              <p:tags r:id="rId44"/>
            </p:custDataLst>
          </p:nvPr>
        </p:nvSpPr>
        <p:spPr>
          <a:xfrm>
            <a:off x="4271929" y="3991436"/>
            <a:ext cx="2004091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差旅費用報銷</a:t>
            </a:r>
            <a:endParaRPr lang="zh-CN" altLang="en-US" sz="2400" dirty="0">
              <a:solidFill>
                <a:srgbClr val="3C4EBA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grpSp>
        <p:nvGrpSpPr>
          <p:cNvPr id="117" name="PA- 116"/>
          <p:cNvGrpSpPr/>
          <p:nvPr>
            <p:custDataLst>
              <p:tags r:id="rId45"/>
            </p:custDataLst>
          </p:nvPr>
        </p:nvGrpSpPr>
        <p:grpSpPr>
          <a:xfrm>
            <a:off x="4394639" y="4581128"/>
            <a:ext cx="2513327" cy="1630325"/>
            <a:chOff x="4734801" y="4581128"/>
            <a:chExt cx="2513327" cy="1630325"/>
          </a:xfrm>
        </p:grpSpPr>
        <p:sp>
          <p:nvSpPr>
            <p:cNvPr id="76" name="PA- 49"/>
            <p:cNvSpPr txBox="1"/>
            <p:nvPr>
              <p:custDataLst>
                <p:tags r:id="rId46"/>
              </p:custDataLst>
            </p:nvPr>
          </p:nvSpPr>
          <p:spPr>
            <a:xfrm>
              <a:off x="5043063" y="4581128"/>
              <a:ext cx="980929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solidFill>
                    <a:srgbClr val="3C4EBA"/>
                  </a:solidFill>
                </a:rPr>
                <a:t>XXX</a:t>
              </a:r>
              <a:endParaRPr lang="zh-CN" altLang="en-US" sz="2000" dirty="0">
                <a:solidFill>
                  <a:srgbClr val="3C4EBA"/>
                </a:solidFill>
              </a:endParaRPr>
            </a:p>
          </p:txBody>
        </p:sp>
        <p:sp>
          <p:nvSpPr>
            <p:cNvPr id="79" name="PA- 78"/>
            <p:cNvSpPr txBox="1"/>
            <p:nvPr>
              <p:custDataLst>
                <p:tags r:id="rId47"/>
              </p:custDataLst>
            </p:nvPr>
          </p:nvSpPr>
          <p:spPr>
            <a:xfrm>
              <a:off x="6340659" y="4592188"/>
              <a:ext cx="907469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rgbClr val="3C4EBA"/>
                  </a:solidFill>
                </a:rPr>
                <a:t>2000</a:t>
              </a:r>
              <a:endParaRPr lang="zh-CN" altLang="en-US" dirty="0">
                <a:solidFill>
                  <a:srgbClr val="3C4EBA"/>
                </a:solidFill>
              </a:endParaRPr>
            </a:p>
          </p:txBody>
        </p:sp>
        <p:sp>
          <p:nvSpPr>
            <p:cNvPr id="82" name="PA- 81"/>
            <p:cNvSpPr/>
            <p:nvPr>
              <p:custDataLst>
                <p:tags r:id="rId48"/>
              </p:custDataLst>
            </p:nvPr>
          </p:nvSpPr>
          <p:spPr>
            <a:xfrm>
              <a:off x="4734801" y="4601240"/>
              <a:ext cx="300990" cy="305329"/>
            </a:xfrm>
            <a:prstGeom prst="roundRect">
              <a:avLst/>
            </a:prstGeom>
            <a:solidFill>
              <a:srgbClr val="3C4E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6" name="PA-iconfont-10774-5755533"/>
            <p:cNvSpPr/>
            <p:nvPr>
              <p:custDataLst>
                <p:tags r:id="rId49"/>
              </p:custDataLst>
            </p:nvPr>
          </p:nvSpPr>
          <p:spPr>
            <a:xfrm>
              <a:off x="4767108" y="4650593"/>
              <a:ext cx="211028" cy="211028"/>
            </a:xfrm>
            <a:custGeom>
              <a:avLst/>
              <a:gdLst>
                <a:gd name="T0" fmla="*/ 6320 w 12800"/>
                <a:gd name="T1" fmla="*/ 6933 h 12800"/>
                <a:gd name="T2" fmla="*/ 2907 w 12800"/>
                <a:gd name="T3" fmla="*/ 3467 h 12800"/>
                <a:gd name="T4" fmla="*/ 6320 w 12800"/>
                <a:gd name="T5" fmla="*/ 0 h 12800"/>
                <a:gd name="T6" fmla="*/ 9733 w 12800"/>
                <a:gd name="T7" fmla="*/ 3467 h 12800"/>
                <a:gd name="T8" fmla="*/ 6320 w 12800"/>
                <a:gd name="T9" fmla="*/ 6933 h 12800"/>
                <a:gd name="T10" fmla="*/ 6320 w 12800"/>
                <a:gd name="T11" fmla="*/ 1067 h 12800"/>
                <a:gd name="T12" fmla="*/ 4000 w 12800"/>
                <a:gd name="T13" fmla="*/ 3467 h 12800"/>
                <a:gd name="T14" fmla="*/ 6347 w 12800"/>
                <a:gd name="T15" fmla="*/ 5867 h 12800"/>
                <a:gd name="T16" fmla="*/ 8693 w 12800"/>
                <a:gd name="T17" fmla="*/ 3467 h 12800"/>
                <a:gd name="T18" fmla="*/ 6320 w 12800"/>
                <a:gd name="T19" fmla="*/ 1067 h 12800"/>
                <a:gd name="T20" fmla="*/ 8347 w 12800"/>
                <a:gd name="T21" fmla="*/ 12800 h 12800"/>
                <a:gd name="T22" fmla="*/ 0 w 12800"/>
                <a:gd name="T23" fmla="*/ 12800 h 12800"/>
                <a:gd name="T24" fmla="*/ 0 w 12800"/>
                <a:gd name="T25" fmla="*/ 12267 h 12800"/>
                <a:gd name="T26" fmla="*/ 6267 w 12800"/>
                <a:gd name="T27" fmla="*/ 5867 h 12800"/>
                <a:gd name="T28" fmla="*/ 9600 w 12800"/>
                <a:gd name="T29" fmla="*/ 6853 h 12800"/>
                <a:gd name="T30" fmla="*/ 10160 w 12800"/>
                <a:gd name="T31" fmla="*/ 7253 h 12800"/>
                <a:gd name="T32" fmla="*/ 10240 w 12800"/>
                <a:gd name="T33" fmla="*/ 8000 h 12800"/>
                <a:gd name="T34" fmla="*/ 9493 w 12800"/>
                <a:gd name="T35" fmla="*/ 8080 h 12800"/>
                <a:gd name="T36" fmla="*/ 9040 w 12800"/>
                <a:gd name="T37" fmla="*/ 7733 h 12800"/>
                <a:gd name="T38" fmla="*/ 6293 w 12800"/>
                <a:gd name="T39" fmla="*/ 6933 h 12800"/>
                <a:gd name="T40" fmla="*/ 1093 w 12800"/>
                <a:gd name="T41" fmla="*/ 11733 h 12800"/>
                <a:gd name="T42" fmla="*/ 8347 w 12800"/>
                <a:gd name="T43" fmla="*/ 11733 h 12800"/>
                <a:gd name="T44" fmla="*/ 8880 w 12800"/>
                <a:gd name="T45" fmla="*/ 12267 h 12800"/>
                <a:gd name="T46" fmla="*/ 8347 w 12800"/>
                <a:gd name="T47" fmla="*/ 12800 h 12800"/>
                <a:gd name="T48" fmla="*/ 12267 w 12800"/>
                <a:gd name="T49" fmla="*/ 11733 h 12800"/>
                <a:gd name="T50" fmla="*/ 10133 w 12800"/>
                <a:gd name="T51" fmla="*/ 11733 h 12800"/>
                <a:gd name="T52" fmla="*/ 9600 w 12800"/>
                <a:gd name="T53" fmla="*/ 11200 h 12800"/>
                <a:gd name="T54" fmla="*/ 10133 w 12800"/>
                <a:gd name="T55" fmla="*/ 10667 h 12800"/>
                <a:gd name="T56" fmla="*/ 12267 w 12800"/>
                <a:gd name="T57" fmla="*/ 10667 h 12800"/>
                <a:gd name="T58" fmla="*/ 12800 w 12800"/>
                <a:gd name="T59" fmla="*/ 11200 h 12800"/>
                <a:gd name="T60" fmla="*/ 12267 w 12800"/>
                <a:gd name="T61" fmla="*/ 11733 h 12800"/>
                <a:gd name="T62" fmla="*/ 11733 w 12800"/>
                <a:gd name="T63" fmla="*/ 10133 h 12800"/>
                <a:gd name="T64" fmla="*/ 11733 w 12800"/>
                <a:gd name="T65" fmla="*/ 12267 h 12800"/>
                <a:gd name="T66" fmla="*/ 11200 w 12800"/>
                <a:gd name="T67" fmla="*/ 12800 h 12800"/>
                <a:gd name="T68" fmla="*/ 10667 w 12800"/>
                <a:gd name="T69" fmla="*/ 12267 h 12800"/>
                <a:gd name="T70" fmla="*/ 10667 w 12800"/>
                <a:gd name="T71" fmla="*/ 10133 h 12800"/>
                <a:gd name="T72" fmla="*/ 11200 w 12800"/>
                <a:gd name="T73" fmla="*/ 9600 h 12800"/>
                <a:gd name="T74" fmla="*/ 11733 w 12800"/>
                <a:gd name="T75" fmla="*/ 10133 h 12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800" h="12800">
                  <a:moveTo>
                    <a:pt x="6320" y="6933"/>
                  </a:moveTo>
                  <a:cubicBezTo>
                    <a:pt x="4453" y="6933"/>
                    <a:pt x="2907" y="5387"/>
                    <a:pt x="2907" y="3467"/>
                  </a:cubicBezTo>
                  <a:cubicBezTo>
                    <a:pt x="2907" y="1547"/>
                    <a:pt x="4453" y="0"/>
                    <a:pt x="6320" y="0"/>
                  </a:cubicBezTo>
                  <a:cubicBezTo>
                    <a:pt x="8187" y="0"/>
                    <a:pt x="9733" y="1547"/>
                    <a:pt x="9733" y="3467"/>
                  </a:cubicBezTo>
                  <a:cubicBezTo>
                    <a:pt x="9733" y="5387"/>
                    <a:pt x="8187" y="6933"/>
                    <a:pt x="6320" y="6933"/>
                  </a:cubicBezTo>
                  <a:close/>
                  <a:moveTo>
                    <a:pt x="6320" y="1067"/>
                  </a:moveTo>
                  <a:cubicBezTo>
                    <a:pt x="5040" y="1067"/>
                    <a:pt x="4000" y="2133"/>
                    <a:pt x="4000" y="3467"/>
                  </a:cubicBezTo>
                  <a:cubicBezTo>
                    <a:pt x="4000" y="4800"/>
                    <a:pt x="5040" y="5867"/>
                    <a:pt x="6347" y="5867"/>
                  </a:cubicBezTo>
                  <a:cubicBezTo>
                    <a:pt x="7627" y="5867"/>
                    <a:pt x="8693" y="4800"/>
                    <a:pt x="8693" y="3467"/>
                  </a:cubicBezTo>
                  <a:cubicBezTo>
                    <a:pt x="8693" y="2133"/>
                    <a:pt x="7600" y="1067"/>
                    <a:pt x="6320" y="1067"/>
                  </a:cubicBezTo>
                  <a:close/>
                  <a:moveTo>
                    <a:pt x="8347" y="12800"/>
                  </a:moveTo>
                  <a:lnTo>
                    <a:pt x="0" y="12800"/>
                  </a:lnTo>
                  <a:lnTo>
                    <a:pt x="0" y="12267"/>
                  </a:lnTo>
                  <a:cubicBezTo>
                    <a:pt x="0" y="8747"/>
                    <a:pt x="2800" y="5867"/>
                    <a:pt x="6267" y="5867"/>
                  </a:cubicBezTo>
                  <a:cubicBezTo>
                    <a:pt x="7440" y="5867"/>
                    <a:pt x="8613" y="6213"/>
                    <a:pt x="9600" y="6853"/>
                  </a:cubicBezTo>
                  <a:lnTo>
                    <a:pt x="10160" y="7253"/>
                  </a:lnTo>
                  <a:cubicBezTo>
                    <a:pt x="10400" y="7440"/>
                    <a:pt x="10427" y="7787"/>
                    <a:pt x="10240" y="8000"/>
                  </a:cubicBezTo>
                  <a:cubicBezTo>
                    <a:pt x="10053" y="8240"/>
                    <a:pt x="9707" y="8267"/>
                    <a:pt x="9493" y="8080"/>
                  </a:cubicBezTo>
                  <a:cubicBezTo>
                    <a:pt x="9360" y="7973"/>
                    <a:pt x="9200" y="7840"/>
                    <a:pt x="9040" y="7733"/>
                  </a:cubicBezTo>
                  <a:cubicBezTo>
                    <a:pt x="8213" y="7200"/>
                    <a:pt x="7253" y="6933"/>
                    <a:pt x="6293" y="6933"/>
                  </a:cubicBezTo>
                  <a:cubicBezTo>
                    <a:pt x="3573" y="6933"/>
                    <a:pt x="1360" y="9040"/>
                    <a:pt x="1093" y="11733"/>
                  </a:cubicBezTo>
                  <a:lnTo>
                    <a:pt x="8347" y="11733"/>
                  </a:lnTo>
                  <a:cubicBezTo>
                    <a:pt x="8640" y="11733"/>
                    <a:pt x="8880" y="11973"/>
                    <a:pt x="8880" y="12267"/>
                  </a:cubicBezTo>
                  <a:cubicBezTo>
                    <a:pt x="8880" y="12560"/>
                    <a:pt x="8640" y="12800"/>
                    <a:pt x="8347" y="12800"/>
                  </a:cubicBezTo>
                  <a:close/>
                  <a:moveTo>
                    <a:pt x="12267" y="11733"/>
                  </a:moveTo>
                  <a:lnTo>
                    <a:pt x="10133" y="11733"/>
                  </a:lnTo>
                  <a:cubicBezTo>
                    <a:pt x="9840" y="11733"/>
                    <a:pt x="9600" y="11493"/>
                    <a:pt x="9600" y="11200"/>
                  </a:cubicBezTo>
                  <a:cubicBezTo>
                    <a:pt x="9600" y="10907"/>
                    <a:pt x="9840" y="10667"/>
                    <a:pt x="10133" y="10667"/>
                  </a:cubicBezTo>
                  <a:lnTo>
                    <a:pt x="12267" y="10667"/>
                  </a:lnTo>
                  <a:cubicBezTo>
                    <a:pt x="12560" y="10667"/>
                    <a:pt x="12800" y="10907"/>
                    <a:pt x="12800" y="11200"/>
                  </a:cubicBezTo>
                  <a:cubicBezTo>
                    <a:pt x="12800" y="11493"/>
                    <a:pt x="12560" y="11733"/>
                    <a:pt x="12267" y="11733"/>
                  </a:cubicBezTo>
                  <a:close/>
                  <a:moveTo>
                    <a:pt x="11733" y="10133"/>
                  </a:moveTo>
                  <a:lnTo>
                    <a:pt x="11733" y="12267"/>
                  </a:lnTo>
                  <a:cubicBezTo>
                    <a:pt x="11733" y="12560"/>
                    <a:pt x="11493" y="12800"/>
                    <a:pt x="11200" y="12800"/>
                  </a:cubicBezTo>
                  <a:cubicBezTo>
                    <a:pt x="10907" y="12800"/>
                    <a:pt x="10667" y="12560"/>
                    <a:pt x="10667" y="12267"/>
                  </a:cubicBezTo>
                  <a:lnTo>
                    <a:pt x="10667" y="10133"/>
                  </a:lnTo>
                  <a:cubicBezTo>
                    <a:pt x="10667" y="9840"/>
                    <a:pt x="10907" y="9600"/>
                    <a:pt x="11200" y="9600"/>
                  </a:cubicBezTo>
                  <a:cubicBezTo>
                    <a:pt x="11493" y="9600"/>
                    <a:pt x="11733" y="9840"/>
                    <a:pt x="11733" y="1013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PA- 53"/>
            <p:cNvSpPr txBox="1"/>
            <p:nvPr>
              <p:custDataLst>
                <p:tags r:id="rId50"/>
              </p:custDataLst>
            </p:nvPr>
          </p:nvSpPr>
          <p:spPr>
            <a:xfrm>
              <a:off x="5043063" y="5812673"/>
              <a:ext cx="980929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solidFill>
                    <a:srgbClr val="3C4EBA"/>
                  </a:solidFill>
                </a:rPr>
                <a:t>XXX</a:t>
              </a:r>
              <a:endParaRPr lang="zh-CN" altLang="en-US" sz="2000" dirty="0">
                <a:solidFill>
                  <a:srgbClr val="3C4EBA"/>
                </a:solidFill>
              </a:endParaRPr>
            </a:p>
          </p:txBody>
        </p:sp>
        <p:sp>
          <p:nvSpPr>
            <p:cNvPr id="80" name="PA- 79"/>
            <p:cNvSpPr txBox="1"/>
            <p:nvPr>
              <p:custDataLst>
                <p:tags r:id="rId51"/>
              </p:custDataLst>
            </p:nvPr>
          </p:nvSpPr>
          <p:spPr>
            <a:xfrm>
              <a:off x="6340659" y="5823733"/>
              <a:ext cx="907469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rgbClr val="3C4EBA"/>
                  </a:solidFill>
                </a:rPr>
                <a:t>2300</a:t>
              </a:r>
              <a:endParaRPr lang="zh-CN" altLang="en-US" dirty="0">
                <a:solidFill>
                  <a:srgbClr val="3C4EBA"/>
                </a:solidFill>
              </a:endParaRPr>
            </a:p>
          </p:txBody>
        </p:sp>
        <p:sp>
          <p:nvSpPr>
            <p:cNvPr id="83" name="PA- 82"/>
            <p:cNvSpPr/>
            <p:nvPr>
              <p:custDataLst>
                <p:tags r:id="rId52"/>
              </p:custDataLst>
            </p:nvPr>
          </p:nvSpPr>
          <p:spPr>
            <a:xfrm>
              <a:off x="4734801" y="5834650"/>
              <a:ext cx="300990" cy="305329"/>
            </a:xfrm>
            <a:prstGeom prst="roundRect">
              <a:avLst/>
            </a:prstGeom>
            <a:solidFill>
              <a:srgbClr val="3C4E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7" name="PA-iconfont-10774-5755533"/>
            <p:cNvSpPr/>
            <p:nvPr>
              <p:custDataLst>
                <p:tags r:id="rId53"/>
              </p:custDataLst>
            </p:nvPr>
          </p:nvSpPr>
          <p:spPr>
            <a:xfrm>
              <a:off x="4767108" y="5872911"/>
              <a:ext cx="211028" cy="211028"/>
            </a:xfrm>
            <a:custGeom>
              <a:avLst/>
              <a:gdLst>
                <a:gd name="T0" fmla="*/ 6320 w 12800"/>
                <a:gd name="T1" fmla="*/ 6933 h 12800"/>
                <a:gd name="T2" fmla="*/ 2907 w 12800"/>
                <a:gd name="T3" fmla="*/ 3467 h 12800"/>
                <a:gd name="T4" fmla="*/ 6320 w 12800"/>
                <a:gd name="T5" fmla="*/ 0 h 12800"/>
                <a:gd name="T6" fmla="*/ 9733 w 12800"/>
                <a:gd name="T7" fmla="*/ 3467 h 12800"/>
                <a:gd name="T8" fmla="*/ 6320 w 12800"/>
                <a:gd name="T9" fmla="*/ 6933 h 12800"/>
                <a:gd name="T10" fmla="*/ 6320 w 12800"/>
                <a:gd name="T11" fmla="*/ 1067 h 12800"/>
                <a:gd name="T12" fmla="*/ 4000 w 12800"/>
                <a:gd name="T13" fmla="*/ 3467 h 12800"/>
                <a:gd name="T14" fmla="*/ 6347 w 12800"/>
                <a:gd name="T15" fmla="*/ 5867 h 12800"/>
                <a:gd name="T16" fmla="*/ 8693 w 12800"/>
                <a:gd name="T17" fmla="*/ 3467 h 12800"/>
                <a:gd name="T18" fmla="*/ 6320 w 12800"/>
                <a:gd name="T19" fmla="*/ 1067 h 12800"/>
                <a:gd name="T20" fmla="*/ 8347 w 12800"/>
                <a:gd name="T21" fmla="*/ 12800 h 12800"/>
                <a:gd name="T22" fmla="*/ 0 w 12800"/>
                <a:gd name="T23" fmla="*/ 12800 h 12800"/>
                <a:gd name="T24" fmla="*/ 0 w 12800"/>
                <a:gd name="T25" fmla="*/ 12267 h 12800"/>
                <a:gd name="T26" fmla="*/ 6267 w 12800"/>
                <a:gd name="T27" fmla="*/ 5867 h 12800"/>
                <a:gd name="T28" fmla="*/ 9600 w 12800"/>
                <a:gd name="T29" fmla="*/ 6853 h 12800"/>
                <a:gd name="T30" fmla="*/ 10160 w 12800"/>
                <a:gd name="T31" fmla="*/ 7253 h 12800"/>
                <a:gd name="T32" fmla="*/ 10240 w 12800"/>
                <a:gd name="T33" fmla="*/ 8000 h 12800"/>
                <a:gd name="T34" fmla="*/ 9493 w 12800"/>
                <a:gd name="T35" fmla="*/ 8080 h 12800"/>
                <a:gd name="T36" fmla="*/ 9040 w 12800"/>
                <a:gd name="T37" fmla="*/ 7733 h 12800"/>
                <a:gd name="T38" fmla="*/ 6293 w 12800"/>
                <a:gd name="T39" fmla="*/ 6933 h 12800"/>
                <a:gd name="T40" fmla="*/ 1093 w 12800"/>
                <a:gd name="T41" fmla="*/ 11733 h 12800"/>
                <a:gd name="T42" fmla="*/ 8347 w 12800"/>
                <a:gd name="T43" fmla="*/ 11733 h 12800"/>
                <a:gd name="T44" fmla="*/ 8880 w 12800"/>
                <a:gd name="T45" fmla="*/ 12267 h 12800"/>
                <a:gd name="T46" fmla="*/ 8347 w 12800"/>
                <a:gd name="T47" fmla="*/ 12800 h 12800"/>
                <a:gd name="T48" fmla="*/ 12267 w 12800"/>
                <a:gd name="T49" fmla="*/ 11733 h 12800"/>
                <a:gd name="T50" fmla="*/ 10133 w 12800"/>
                <a:gd name="T51" fmla="*/ 11733 h 12800"/>
                <a:gd name="T52" fmla="*/ 9600 w 12800"/>
                <a:gd name="T53" fmla="*/ 11200 h 12800"/>
                <a:gd name="T54" fmla="*/ 10133 w 12800"/>
                <a:gd name="T55" fmla="*/ 10667 h 12800"/>
                <a:gd name="T56" fmla="*/ 12267 w 12800"/>
                <a:gd name="T57" fmla="*/ 10667 h 12800"/>
                <a:gd name="T58" fmla="*/ 12800 w 12800"/>
                <a:gd name="T59" fmla="*/ 11200 h 12800"/>
                <a:gd name="T60" fmla="*/ 12267 w 12800"/>
                <a:gd name="T61" fmla="*/ 11733 h 12800"/>
                <a:gd name="T62" fmla="*/ 11733 w 12800"/>
                <a:gd name="T63" fmla="*/ 10133 h 12800"/>
                <a:gd name="T64" fmla="*/ 11733 w 12800"/>
                <a:gd name="T65" fmla="*/ 12267 h 12800"/>
                <a:gd name="T66" fmla="*/ 11200 w 12800"/>
                <a:gd name="T67" fmla="*/ 12800 h 12800"/>
                <a:gd name="T68" fmla="*/ 10667 w 12800"/>
                <a:gd name="T69" fmla="*/ 12267 h 12800"/>
                <a:gd name="T70" fmla="*/ 10667 w 12800"/>
                <a:gd name="T71" fmla="*/ 10133 h 12800"/>
                <a:gd name="T72" fmla="*/ 11200 w 12800"/>
                <a:gd name="T73" fmla="*/ 9600 h 12800"/>
                <a:gd name="T74" fmla="*/ 11733 w 12800"/>
                <a:gd name="T75" fmla="*/ 10133 h 12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800" h="12800">
                  <a:moveTo>
                    <a:pt x="6320" y="6933"/>
                  </a:moveTo>
                  <a:cubicBezTo>
                    <a:pt x="4453" y="6933"/>
                    <a:pt x="2907" y="5387"/>
                    <a:pt x="2907" y="3467"/>
                  </a:cubicBezTo>
                  <a:cubicBezTo>
                    <a:pt x="2907" y="1547"/>
                    <a:pt x="4453" y="0"/>
                    <a:pt x="6320" y="0"/>
                  </a:cubicBezTo>
                  <a:cubicBezTo>
                    <a:pt x="8187" y="0"/>
                    <a:pt x="9733" y="1547"/>
                    <a:pt x="9733" y="3467"/>
                  </a:cubicBezTo>
                  <a:cubicBezTo>
                    <a:pt x="9733" y="5387"/>
                    <a:pt x="8187" y="6933"/>
                    <a:pt x="6320" y="6933"/>
                  </a:cubicBezTo>
                  <a:close/>
                  <a:moveTo>
                    <a:pt x="6320" y="1067"/>
                  </a:moveTo>
                  <a:cubicBezTo>
                    <a:pt x="5040" y="1067"/>
                    <a:pt x="4000" y="2133"/>
                    <a:pt x="4000" y="3467"/>
                  </a:cubicBezTo>
                  <a:cubicBezTo>
                    <a:pt x="4000" y="4800"/>
                    <a:pt x="5040" y="5867"/>
                    <a:pt x="6347" y="5867"/>
                  </a:cubicBezTo>
                  <a:cubicBezTo>
                    <a:pt x="7627" y="5867"/>
                    <a:pt x="8693" y="4800"/>
                    <a:pt x="8693" y="3467"/>
                  </a:cubicBezTo>
                  <a:cubicBezTo>
                    <a:pt x="8693" y="2133"/>
                    <a:pt x="7600" y="1067"/>
                    <a:pt x="6320" y="1067"/>
                  </a:cubicBezTo>
                  <a:close/>
                  <a:moveTo>
                    <a:pt x="8347" y="12800"/>
                  </a:moveTo>
                  <a:lnTo>
                    <a:pt x="0" y="12800"/>
                  </a:lnTo>
                  <a:lnTo>
                    <a:pt x="0" y="12267"/>
                  </a:lnTo>
                  <a:cubicBezTo>
                    <a:pt x="0" y="8747"/>
                    <a:pt x="2800" y="5867"/>
                    <a:pt x="6267" y="5867"/>
                  </a:cubicBezTo>
                  <a:cubicBezTo>
                    <a:pt x="7440" y="5867"/>
                    <a:pt x="8613" y="6213"/>
                    <a:pt x="9600" y="6853"/>
                  </a:cubicBezTo>
                  <a:lnTo>
                    <a:pt x="10160" y="7253"/>
                  </a:lnTo>
                  <a:cubicBezTo>
                    <a:pt x="10400" y="7440"/>
                    <a:pt x="10427" y="7787"/>
                    <a:pt x="10240" y="8000"/>
                  </a:cubicBezTo>
                  <a:cubicBezTo>
                    <a:pt x="10053" y="8240"/>
                    <a:pt x="9707" y="8267"/>
                    <a:pt x="9493" y="8080"/>
                  </a:cubicBezTo>
                  <a:cubicBezTo>
                    <a:pt x="9360" y="7973"/>
                    <a:pt x="9200" y="7840"/>
                    <a:pt x="9040" y="7733"/>
                  </a:cubicBezTo>
                  <a:cubicBezTo>
                    <a:pt x="8213" y="7200"/>
                    <a:pt x="7253" y="6933"/>
                    <a:pt x="6293" y="6933"/>
                  </a:cubicBezTo>
                  <a:cubicBezTo>
                    <a:pt x="3573" y="6933"/>
                    <a:pt x="1360" y="9040"/>
                    <a:pt x="1093" y="11733"/>
                  </a:cubicBezTo>
                  <a:lnTo>
                    <a:pt x="8347" y="11733"/>
                  </a:lnTo>
                  <a:cubicBezTo>
                    <a:pt x="8640" y="11733"/>
                    <a:pt x="8880" y="11973"/>
                    <a:pt x="8880" y="12267"/>
                  </a:cubicBezTo>
                  <a:cubicBezTo>
                    <a:pt x="8880" y="12560"/>
                    <a:pt x="8640" y="12800"/>
                    <a:pt x="8347" y="12800"/>
                  </a:cubicBezTo>
                  <a:close/>
                  <a:moveTo>
                    <a:pt x="12267" y="11733"/>
                  </a:moveTo>
                  <a:lnTo>
                    <a:pt x="10133" y="11733"/>
                  </a:lnTo>
                  <a:cubicBezTo>
                    <a:pt x="9840" y="11733"/>
                    <a:pt x="9600" y="11493"/>
                    <a:pt x="9600" y="11200"/>
                  </a:cubicBezTo>
                  <a:cubicBezTo>
                    <a:pt x="9600" y="10907"/>
                    <a:pt x="9840" y="10667"/>
                    <a:pt x="10133" y="10667"/>
                  </a:cubicBezTo>
                  <a:lnTo>
                    <a:pt x="12267" y="10667"/>
                  </a:lnTo>
                  <a:cubicBezTo>
                    <a:pt x="12560" y="10667"/>
                    <a:pt x="12800" y="10907"/>
                    <a:pt x="12800" y="11200"/>
                  </a:cubicBezTo>
                  <a:cubicBezTo>
                    <a:pt x="12800" y="11493"/>
                    <a:pt x="12560" y="11733"/>
                    <a:pt x="12267" y="11733"/>
                  </a:cubicBezTo>
                  <a:close/>
                  <a:moveTo>
                    <a:pt x="11733" y="10133"/>
                  </a:moveTo>
                  <a:lnTo>
                    <a:pt x="11733" y="12267"/>
                  </a:lnTo>
                  <a:cubicBezTo>
                    <a:pt x="11733" y="12560"/>
                    <a:pt x="11493" y="12800"/>
                    <a:pt x="11200" y="12800"/>
                  </a:cubicBezTo>
                  <a:cubicBezTo>
                    <a:pt x="10907" y="12800"/>
                    <a:pt x="10667" y="12560"/>
                    <a:pt x="10667" y="12267"/>
                  </a:cubicBezTo>
                  <a:lnTo>
                    <a:pt x="10667" y="10133"/>
                  </a:lnTo>
                  <a:cubicBezTo>
                    <a:pt x="10667" y="9840"/>
                    <a:pt x="10907" y="9600"/>
                    <a:pt x="11200" y="9600"/>
                  </a:cubicBezTo>
                  <a:cubicBezTo>
                    <a:pt x="11493" y="9600"/>
                    <a:pt x="11733" y="9840"/>
                    <a:pt x="11733" y="1013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PA- 56"/>
            <p:cNvSpPr txBox="1"/>
            <p:nvPr>
              <p:custDataLst>
                <p:tags r:id="rId54"/>
              </p:custDataLst>
            </p:nvPr>
          </p:nvSpPr>
          <p:spPr>
            <a:xfrm>
              <a:off x="5043063" y="5196900"/>
              <a:ext cx="980929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solidFill>
                    <a:srgbClr val="3C4EBA"/>
                  </a:solidFill>
                </a:rPr>
                <a:t>XXX</a:t>
              </a:r>
              <a:endParaRPr lang="zh-CN" altLang="en-US" sz="2000" dirty="0">
                <a:solidFill>
                  <a:srgbClr val="3C4EBA"/>
                </a:solidFill>
              </a:endParaRPr>
            </a:p>
          </p:txBody>
        </p:sp>
        <p:sp>
          <p:nvSpPr>
            <p:cNvPr id="81" name="PA- 80"/>
            <p:cNvSpPr txBox="1"/>
            <p:nvPr>
              <p:custDataLst>
                <p:tags r:id="rId55"/>
              </p:custDataLst>
            </p:nvPr>
          </p:nvSpPr>
          <p:spPr>
            <a:xfrm>
              <a:off x="6340659" y="5207960"/>
              <a:ext cx="907469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rgbClr val="3C4EBA"/>
                  </a:solidFill>
                </a:rPr>
                <a:t>1500</a:t>
              </a:r>
              <a:endParaRPr lang="zh-CN" altLang="en-US" dirty="0">
                <a:solidFill>
                  <a:srgbClr val="3C4EBA"/>
                </a:solidFill>
              </a:endParaRPr>
            </a:p>
          </p:txBody>
        </p:sp>
        <p:sp>
          <p:nvSpPr>
            <p:cNvPr id="84" name="PA- 83"/>
            <p:cNvSpPr/>
            <p:nvPr>
              <p:custDataLst>
                <p:tags r:id="rId56"/>
              </p:custDataLst>
            </p:nvPr>
          </p:nvSpPr>
          <p:spPr>
            <a:xfrm>
              <a:off x="4734801" y="5220742"/>
              <a:ext cx="300990" cy="305329"/>
            </a:xfrm>
            <a:prstGeom prst="roundRect">
              <a:avLst/>
            </a:prstGeom>
            <a:solidFill>
              <a:srgbClr val="3C4E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88" name="PA-iconfont-10774-5755533"/>
            <p:cNvSpPr/>
            <p:nvPr>
              <p:custDataLst>
                <p:tags r:id="rId57"/>
              </p:custDataLst>
            </p:nvPr>
          </p:nvSpPr>
          <p:spPr>
            <a:xfrm>
              <a:off x="4767108" y="5253058"/>
              <a:ext cx="211028" cy="211028"/>
            </a:xfrm>
            <a:custGeom>
              <a:avLst/>
              <a:gdLst>
                <a:gd name="T0" fmla="*/ 6320 w 12800"/>
                <a:gd name="T1" fmla="*/ 6933 h 12800"/>
                <a:gd name="T2" fmla="*/ 2907 w 12800"/>
                <a:gd name="T3" fmla="*/ 3467 h 12800"/>
                <a:gd name="T4" fmla="*/ 6320 w 12800"/>
                <a:gd name="T5" fmla="*/ 0 h 12800"/>
                <a:gd name="T6" fmla="*/ 9733 w 12800"/>
                <a:gd name="T7" fmla="*/ 3467 h 12800"/>
                <a:gd name="T8" fmla="*/ 6320 w 12800"/>
                <a:gd name="T9" fmla="*/ 6933 h 12800"/>
                <a:gd name="T10" fmla="*/ 6320 w 12800"/>
                <a:gd name="T11" fmla="*/ 1067 h 12800"/>
                <a:gd name="T12" fmla="*/ 4000 w 12800"/>
                <a:gd name="T13" fmla="*/ 3467 h 12800"/>
                <a:gd name="T14" fmla="*/ 6347 w 12800"/>
                <a:gd name="T15" fmla="*/ 5867 h 12800"/>
                <a:gd name="T16" fmla="*/ 8693 w 12800"/>
                <a:gd name="T17" fmla="*/ 3467 h 12800"/>
                <a:gd name="T18" fmla="*/ 6320 w 12800"/>
                <a:gd name="T19" fmla="*/ 1067 h 12800"/>
                <a:gd name="T20" fmla="*/ 8347 w 12800"/>
                <a:gd name="T21" fmla="*/ 12800 h 12800"/>
                <a:gd name="T22" fmla="*/ 0 w 12800"/>
                <a:gd name="T23" fmla="*/ 12800 h 12800"/>
                <a:gd name="T24" fmla="*/ 0 w 12800"/>
                <a:gd name="T25" fmla="*/ 12267 h 12800"/>
                <a:gd name="T26" fmla="*/ 6267 w 12800"/>
                <a:gd name="T27" fmla="*/ 5867 h 12800"/>
                <a:gd name="T28" fmla="*/ 9600 w 12800"/>
                <a:gd name="T29" fmla="*/ 6853 h 12800"/>
                <a:gd name="T30" fmla="*/ 10160 w 12800"/>
                <a:gd name="T31" fmla="*/ 7253 h 12800"/>
                <a:gd name="T32" fmla="*/ 10240 w 12800"/>
                <a:gd name="T33" fmla="*/ 8000 h 12800"/>
                <a:gd name="T34" fmla="*/ 9493 w 12800"/>
                <a:gd name="T35" fmla="*/ 8080 h 12800"/>
                <a:gd name="T36" fmla="*/ 9040 w 12800"/>
                <a:gd name="T37" fmla="*/ 7733 h 12800"/>
                <a:gd name="T38" fmla="*/ 6293 w 12800"/>
                <a:gd name="T39" fmla="*/ 6933 h 12800"/>
                <a:gd name="T40" fmla="*/ 1093 w 12800"/>
                <a:gd name="T41" fmla="*/ 11733 h 12800"/>
                <a:gd name="T42" fmla="*/ 8347 w 12800"/>
                <a:gd name="T43" fmla="*/ 11733 h 12800"/>
                <a:gd name="T44" fmla="*/ 8880 w 12800"/>
                <a:gd name="T45" fmla="*/ 12267 h 12800"/>
                <a:gd name="T46" fmla="*/ 8347 w 12800"/>
                <a:gd name="T47" fmla="*/ 12800 h 12800"/>
                <a:gd name="T48" fmla="*/ 12267 w 12800"/>
                <a:gd name="T49" fmla="*/ 11733 h 12800"/>
                <a:gd name="T50" fmla="*/ 10133 w 12800"/>
                <a:gd name="T51" fmla="*/ 11733 h 12800"/>
                <a:gd name="T52" fmla="*/ 9600 w 12800"/>
                <a:gd name="T53" fmla="*/ 11200 h 12800"/>
                <a:gd name="T54" fmla="*/ 10133 w 12800"/>
                <a:gd name="T55" fmla="*/ 10667 h 12800"/>
                <a:gd name="T56" fmla="*/ 12267 w 12800"/>
                <a:gd name="T57" fmla="*/ 10667 h 12800"/>
                <a:gd name="T58" fmla="*/ 12800 w 12800"/>
                <a:gd name="T59" fmla="*/ 11200 h 12800"/>
                <a:gd name="T60" fmla="*/ 12267 w 12800"/>
                <a:gd name="T61" fmla="*/ 11733 h 12800"/>
                <a:gd name="T62" fmla="*/ 11733 w 12800"/>
                <a:gd name="T63" fmla="*/ 10133 h 12800"/>
                <a:gd name="T64" fmla="*/ 11733 w 12800"/>
                <a:gd name="T65" fmla="*/ 12267 h 12800"/>
                <a:gd name="T66" fmla="*/ 11200 w 12800"/>
                <a:gd name="T67" fmla="*/ 12800 h 12800"/>
                <a:gd name="T68" fmla="*/ 10667 w 12800"/>
                <a:gd name="T69" fmla="*/ 12267 h 12800"/>
                <a:gd name="T70" fmla="*/ 10667 w 12800"/>
                <a:gd name="T71" fmla="*/ 10133 h 12800"/>
                <a:gd name="T72" fmla="*/ 11200 w 12800"/>
                <a:gd name="T73" fmla="*/ 9600 h 12800"/>
                <a:gd name="T74" fmla="*/ 11733 w 12800"/>
                <a:gd name="T75" fmla="*/ 10133 h 12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800" h="12800">
                  <a:moveTo>
                    <a:pt x="6320" y="6933"/>
                  </a:moveTo>
                  <a:cubicBezTo>
                    <a:pt x="4453" y="6933"/>
                    <a:pt x="2907" y="5387"/>
                    <a:pt x="2907" y="3467"/>
                  </a:cubicBezTo>
                  <a:cubicBezTo>
                    <a:pt x="2907" y="1547"/>
                    <a:pt x="4453" y="0"/>
                    <a:pt x="6320" y="0"/>
                  </a:cubicBezTo>
                  <a:cubicBezTo>
                    <a:pt x="8187" y="0"/>
                    <a:pt x="9733" y="1547"/>
                    <a:pt x="9733" y="3467"/>
                  </a:cubicBezTo>
                  <a:cubicBezTo>
                    <a:pt x="9733" y="5387"/>
                    <a:pt x="8187" y="6933"/>
                    <a:pt x="6320" y="6933"/>
                  </a:cubicBezTo>
                  <a:close/>
                  <a:moveTo>
                    <a:pt x="6320" y="1067"/>
                  </a:moveTo>
                  <a:cubicBezTo>
                    <a:pt x="5040" y="1067"/>
                    <a:pt x="4000" y="2133"/>
                    <a:pt x="4000" y="3467"/>
                  </a:cubicBezTo>
                  <a:cubicBezTo>
                    <a:pt x="4000" y="4800"/>
                    <a:pt x="5040" y="5867"/>
                    <a:pt x="6347" y="5867"/>
                  </a:cubicBezTo>
                  <a:cubicBezTo>
                    <a:pt x="7627" y="5867"/>
                    <a:pt x="8693" y="4800"/>
                    <a:pt x="8693" y="3467"/>
                  </a:cubicBezTo>
                  <a:cubicBezTo>
                    <a:pt x="8693" y="2133"/>
                    <a:pt x="7600" y="1067"/>
                    <a:pt x="6320" y="1067"/>
                  </a:cubicBezTo>
                  <a:close/>
                  <a:moveTo>
                    <a:pt x="8347" y="12800"/>
                  </a:moveTo>
                  <a:lnTo>
                    <a:pt x="0" y="12800"/>
                  </a:lnTo>
                  <a:lnTo>
                    <a:pt x="0" y="12267"/>
                  </a:lnTo>
                  <a:cubicBezTo>
                    <a:pt x="0" y="8747"/>
                    <a:pt x="2800" y="5867"/>
                    <a:pt x="6267" y="5867"/>
                  </a:cubicBezTo>
                  <a:cubicBezTo>
                    <a:pt x="7440" y="5867"/>
                    <a:pt x="8613" y="6213"/>
                    <a:pt x="9600" y="6853"/>
                  </a:cubicBezTo>
                  <a:lnTo>
                    <a:pt x="10160" y="7253"/>
                  </a:lnTo>
                  <a:cubicBezTo>
                    <a:pt x="10400" y="7440"/>
                    <a:pt x="10427" y="7787"/>
                    <a:pt x="10240" y="8000"/>
                  </a:cubicBezTo>
                  <a:cubicBezTo>
                    <a:pt x="10053" y="8240"/>
                    <a:pt x="9707" y="8267"/>
                    <a:pt x="9493" y="8080"/>
                  </a:cubicBezTo>
                  <a:cubicBezTo>
                    <a:pt x="9360" y="7973"/>
                    <a:pt x="9200" y="7840"/>
                    <a:pt x="9040" y="7733"/>
                  </a:cubicBezTo>
                  <a:cubicBezTo>
                    <a:pt x="8213" y="7200"/>
                    <a:pt x="7253" y="6933"/>
                    <a:pt x="6293" y="6933"/>
                  </a:cubicBezTo>
                  <a:cubicBezTo>
                    <a:pt x="3573" y="6933"/>
                    <a:pt x="1360" y="9040"/>
                    <a:pt x="1093" y="11733"/>
                  </a:cubicBezTo>
                  <a:lnTo>
                    <a:pt x="8347" y="11733"/>
                  </a:lnTo>
                  <a:cubicBezTo>
                    <a:pt x="8640" y="11733"/>
                    <a:pt x="8880" y="11973"/>
                    <a:pt x="8880" y="12267"/>
                  </a:cubicBezTo>
                  <a:cubicBezTo>
                    <a:pt x="8880" y="12560"/>
                    <a:pt x="8640" y="12800"/>
                    <a:pt x="8347" y="12800"/>
                  </a:cubicBezTo>
                  <a:close/>
                  <a:moveTo>
                    <a:pt x="12267" y="11733"/>
                  </a:moveTo>
                  <a:lnTo>
                    <a:pt x="10133" y="11733"/>
                  </a:lnTo>
                  <a:cubicBezTo>
                    <a:pt x="9840" y="11733"/>
                    <a:pt x="9600" y="11493"/>
                    <a:pt x="9600" y="11200"/>
                  </a:cubicBezTo>
                  <a:cubicBezTo>
                    <a:pt x="9600" y="10907"/>
                    <a:pt x="9840" y="10667"/>
                    <a:pt x="10133" y="10667"/>
                  </a:cubicBezTo>
                  <a:lnTo>
                    <a:pt x="12267" y="10667"/>
                  </a:lnTo>
                  <a:cubicBezTo>
                    <a:pt x="12560" y="10667"/>
                    <a:pt x="12800" y="10907"/>
                    <a:pt x="12800" y="11200"/>
                  </a:cubicBezTo>
                  <a:cubicBezTo>
                    <a:pt x="12800" y="11493"/>
                    <a:pt x="12560" y="11733"/>
                    <a:pt x="12267" y="11733"/>
                  </a:cubicBezTo>
                  <a:close/>
                  <a:moveTo>
                    <a:pt x="11733" y="10133"/>
                  </a:moveTo>
                  <a:lnTo>
                    <a:pt x="11733" y="12267"/>
                  </a:lnTo>
                  <a:cubicBezTo>
                    <a:pt x="11733" y="12560"/>
                    <a:pt x="11493" y="12800"/>
                    <a:pt x="11200" y="12800"/>
                  </a:cubicBezTo>
                  <a:cubicBezTo>
                    <a:pt x="10907" y="12800"/>
                    <a:pt x="10667" y="12560"/>
                    <a:pt x="10667" y="12267"/>
                  </a:cubicBezTo>
                  <a:lnTo>
                    <a:pt x="10667" y="10133"/>
                  </a:lnTo>
                  <a:cubicBezTo>
                    <a:pt x="10667" y="9840"/>
                    <a:pt x="10907" y="9600"/>
                    <a:pt x="11200" y="9600"/>
                  </a:cubicBezTo>
                  <a:cubicBezTo>
                    <a:pt x="11493" y="9600"/>
                    <a:pt x="11733" y="9840"/>
                    <a:pt x="11733" y="1013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6" name="PA- 95"/>
          <p:cNvGrpSpPr/>
          <p:nvPr>
            <p:custDataLst>
              <p:tags r:id="rId58"/>
            </p:custDataLst>
          </p:nvPr>
        </p:nvGrpSpPr>
        <p:grpSpPr>
          <a:xfrm>
            <a:off x="8361091" y="1517068"/>
            <a:ext cx="2353764" cy="1054770"/>
            <a:chOff x="8504425" y="1517068"/>
            <a:chExt cx="2353764" cy="1054770"/>
          </a:xfrm>
        </p:grpSpPr>
        <p:sp>
          <p:nvSpPr>
            <p:cNvPr id="92" name="PA- 91"/>
            <p:cNvSpPr/>
            <p:nvPr>
              <p:custDataLst>
                <p:tags r:id="rId59"/>
              </p:custDataLst>
            </p:nvPr>
          </p:nvSpPr>
          <p:spPr>
            <a:xfrm>
              <a:off x="8504425" y="1517068"/>
              <a:ext cx="2053696" cy="1054770"/>
            </a:xfrm>
            <a:prstGeom prst="roundRect">
              <a:avLst>
                <a:gd name="adj" fmla="val 8836"/>
              </a:avLst>
            </a:prstGeom>
            <a:solidFill>
              <a:srgbClr val="FD48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3" name="PA- 92"/>
            <p:cNvSpPr txBox="1"/>
            <p:nvPr>
              <p:custDataLst>
                <p:tags r:id="rId60"/>
              </p:custDataLst>
            </p:nvPr>
          </p:nvSpPr>
          <p:spPr>
            <a:xfrm>
              <a:off x="8763468" y="1939540"/>
              <a:ext cx="2094721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>
                  <a:solidFill>
                    <a:schemeClr val="bg1"/>
                  </a:solidFill>
                </a:rPr>
                <a:t>12,71.23</a:t>
              </a:r>
              <a:endParaRPr lang="zh-CN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94" name="PA- 93"/>
            <p:cNvSpPr txBox="1"/>
            <p:nvPr>
              <p:custDataLst>
                <p:tags r:id="rId61"/>
              </p:custDataLst>
            </p:nvPr>
          </p:nvSpPr>
          <p:spPr>
            <a:xfrm>
              <a:off x="8651085" y="1681063"/>
              <a:ext cx="1114588" cy="3067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dirty="0">
                  <a:solidFill>
                    <a:schemeClr val="bg1"/>
                  </a:solidFill>
                </a:rPr>
                <a:t>專案支出</a:t>
              </a:r>
              <a:endParaRPr lang="zh-CN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95" name="PA- 94"/>
            <p:cNvSpPr txBox="1"/>
            <p:nvPr>
              <p:custDataLst>
                <p:tags r:id="rId62"/>
              </p:custDataLst>
            </p:nvPr>
          </p:nvSpPr>
          <p:spPr>
            <a:xfrm>
              <a:off x="8651085" y="2121689"/>
              <a:ext cx="282623" cy="275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solidFill>
                    <a:schemeClr val="bg1"/>
                  </a:solidFill>
                </a:rPr>
                <a:t>$</a:t>
              </a:r>
              <a:endParaRPr lang="zh-CN" altLang="en-US" sz="12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98" name="PA- 97"/>
          <p:cNvCxnSpPr/>
          <p:nvPr>
            <p:custDataLst>
              <p:tags r:id="rId63"/>
            </p:custDataLst>
          </p:nvPr>
        </p:nvCxnSpPr>
        <p:spPr>
          <a:xfrm>
            <a:off x="10859197" y="1517068"/>
            <a:ext cx="0" cy="1054770"/>
          </a:xfrm>
          <a:prstGeom prst="line">
            <a:avLst/>
          </a:prstGeom>
          <a:ln>
            <a:solidFill>
              <a:srgbClr val="3C4EBA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4" name="PA- 103"/>
          <p:cNvGrpSpPr/>
          <p:nvPr>
            <p:custDataLst>
              <p:tags r:id="rId64"/>
            </p:custDataLst>
          </p:nvPr>
        </p:nvGrpSpPr>
        <p:grpSpPr>
          <a:xfrm>
            <a:off x="8355852" y="3250125"/>
            <a:ext cx="2955535" cy="516034"/>
            <a:chOff x="8323009" y="3128990"/>
            <a:chExt cx="2955535" cy="516034"/>
          </a:xfrm>
        </p:grpSpPr>
        <p:sp>
          <p:nvSpPr>
            <p:cNvPr id="99" name="PA- 3"/>
            <p:cNvSpPr/>
            <p:nvPr>
              <p:custDataLst>
                <p:tags r:id="rId65"/>
              </p:custDataLst>
            </p:nvPr>
          </p:nvSpPr>
          <p:spPr>
            <a:xfrm>
              <a:off x="8323009" y="3128990"/>
              <a:ext cx="437287" cy="516034"/>
            </a:xfrm>
            <a:prstGeom prst="roundRect">
              <a:avLst>
                <a:gd name="adj" fmla="val 12487"/>
              </a:avLst>
            </a:prstGeom>
            <a:solidFill>
              <a:srgbClr val="3C4EBA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00" name="PA-iconfont-1188-763160"/>
            <p:cNvSpPr/>
            <p:nvPr>
              <p:custDataLst>
                <p:tags r:id="rId66"/>
              </p:custDataLst>
            </p:nvPr>
          </p:nvSpPr>
          <p:spPr>
            <a:xfrm>
              <a:off x="8424357" y="3249362"/>
              <a:ext cx="234591" cy="275290"/>
            </a:xfrm>
            <a:custGeom>
              <a:avLst/>
              <a:gdLst>
                <a:gd name="T0" fmla="*/ 2156 w 10891"/>
                <a:gd name="T1" fmla="*/ 7531 h 12781"/>
                <a:gd name="T2" fmla="*/ 3125 w 10891"/>
                <a:gd name="T3" fmla="*/ 7531 h 12781"/>
                <a:gd name="T4" fmla="*/ 2641 w 10891"/>
                <a:gd name="T5" fmla="*/ 9078 h 12781"/>
                <a:gd name="T6" fmla="*/ 2156 w 10891"/>
                <a:gd name="T7" fmla="*/ 9562 h 12781"/>
                <a:gd name="T8" fmla="*/ 3125 w 10891"/>
                <a:gd name="T9" fmla="*/ 9562 h 12781"/>
                <a:gd name="T10" fmla="*/ 2641 w 10891"/>
                <a:gd name="T11" fmla="*/ 5031 h 12781"/>
                <a:gd name="T12" fmla="*/ 2156 w 10891"/>
                <a:gd name="T13" fmla="*/ 5515 h 12781"/>
                <a:gd name="T14" fmla="*/ 3125 w 10891"/>
                <a:gd name="T15" fmla="*/ 5515 h 12781"/>
                <a:gd name="T16" fmla="*/ 10422 w 10891"/>
                <a:gd name="T17" fmla="*/ 2000 h 12781"/>
                <a:gd name="T18" fmla="*/ 9110 w 10891"/>
                <a:gd name="T19" fmla="*/ 2000 h 12781"/>
                <a:gd name="T20" fmla="*/ 8828 w 10891"/>
                <a:gd name="T21" fmla="*/ 1453 h 12781"/>
                <a:gd name="T22" fmla="*/ 6781 w 10891"/>
                <a:gd name="T23" fmla="*/ 562 h 12781"/>
                <a:gd name="T24" fmla="*/ 4110 w 10891"/>
                <a:gd name="T25" fmla="*/ 562 h 12781"/>
                <a:gd name="T26" fmla="*/ 2078 w 10891"/>
                <a:gd name="T27" fmla="*/ 1453 h 12781"/>
                <a:gd name="T28" fmla="*/ 1781 w 10891"/>
                <a:gd name="T29" fmla="*/ 2000 h 12781"/>
                <a:gd name="T30" fmla="*/ 0 w 10891"/>
                <a:gd name="T31" fmla="*/ 2484 h 12781"/>
                <a:gd name="T32" fmla="*/ 485 w 10891"/>
                <a:gd name="T33" fmla="*/ 12781 h 12781"/>
                <a:gd name="T34" fmla="*/ 10891 w 10891"/>
                <a:gd name="T35" fmla="*/ 12297 h 12781"/>
                <a:gd name="T36" fmla="*/ 10422 w 10891"/>
                <a:gd name="T37" fmla="*/ 2000 h 12781"/>
                <a:gd name="T38" fmla="*/ 5453 w 10891"/>
                <a:gd name="T39" fmla="*/ 718 h 12781"/>
                <a:gd name="T40" fmla="*/ 6391 w 10891"/>
                <a:gd name="T41" fmla="*/ 1453 h 12781"/>
                <a:gd name="T42" fmla="*/ 4672 w 10891"/>
                <a:gd name="T43" fmla="*/ 1109 h 12781"/>
                <a:gd name="T44" fmla="*/ 2516 w 10891"/>
                <a:gd name="T45" fmla="*/ 2172 h 12781"/>
                <a:gd name="T46" fmla="*/ 8391 w 10891"/>
                <a:gd name="T47" fmla="*/ 2797 h 12781"/>
                <a:gd name="T48" fmla="*/ 9938 w 10891"/>
                <a:gd name="T49" fmla="*/ 11797 h 12781"/>
                <a:gd name="T50" fmla="*/ 953 w 10891"/>
                <a:gd name="T51" fmla="*/ 11797 h 12781"/>
                <a:gd name="T52" fmla="*/ 1781 w 10891"/>
                <a:gd name="T53" fmla="*/ 2953 h 12781"/>
                <a:gd name="T54" fmla="*/ 2078 w 10891"/>
                <a:gd name="T55" fmla="*/ 3500 h 12781"/>
                <a:gd name="T56" fmla="*/ 9110 w 10891"/>
                <a:gd name="T57" fmla="*/ 3218 h 12781"/>
                <a:gd name="T58" fmla="*/ 9953 w 10891"/>
                <a:gd name="T59" fmla="*/ 2953 h 12781"/>
                <a:gd name="T60" fmla="*/ 9938 w 10891"/>
                <a:gd name="T61" fmla="*/ 11797 h 12781"/>
                <a:gd name="T62" fmla="*/ 8235 w 10891"/>
                <a:gd name="T63" fmla="*/ 5062 h 12781"/>
                <a:gd name="T64" fmla="*/ 3797 w 10891"/>
                <a:gd name="T65" fmla="*/ 5500 h 12781"/>
                <a:gd name="T66" fmla="*/ 8235 w 10891"/>
                <a:gd name="T67" fmla="*/ 5937 h 12781"/>
                <a:gd name="T68" fmla="*/ 8235 w 10891"/>
                <a:gd name="T69" fmla="*/ 5062 h 12781"/>
                <a:gd name="T70" fmla="*/ 8235 w 10891"/>
                <a:gd name="T71" fmla="*/ 9125 h 12781"/>
                <a:gd name="T72" fmla="*/ 3797 w 10891"/>
                <a:gd name="T73" fmla="*/ 9562 h 12781"/>
                <a:gd name="T74" fmla="*/ 8235 w 10891"/>
                <a:gd name="T75" fmla="*/ 9984 h 12781"/>
                <a:gd name="T76" fmla="*/ 8235 w 10891"/>
                <a:gd name="T77" fmla="*/ 9125 h 12781"/>
                <a:gd name="T78" fmla="*/ 8235 w 10891"/>
                <a:gd name="T79" fmla="*/ 7093 h 12781"/>
                <a:gd name="T80" fmla="*/ 3797 w 10891"/>
                <a:gd name="T81" fmla="*/ 7531 h 12781"/>
                <a:gd name="T82" fmla="*/ 8235 w 10891"/>
                <a:gd name="T83" fmla="*/ 7968 h 12781"/>
                <a:gd name="T84" fmla="*/ 8235 w 10891"/>
                <a:gd name="T85" fmla="*/ 7093 h 127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891" h="12781">
                  <a:moveTo>
                    <a:pt x="2641" y="7047"/>
                  </a:moveTo>
                  <a:cubicBezTo>
                    <a:pt x="2375" y="7047"/>
                    <a:pt x="2156" y="7265"/>
                    <a:pt x="2156" y="7531"/>
                  </a:cubicBezTo>
                  <a:cubicBezTo>
                    <a:pt x="2156" y="7797"/>
                    <a:pt x="2375" y="8015"/>
                    <a:pt x="2641" y="8015"/>
                  </a:cubicBezTo>
                  <a:cubicBezTo>
                    <a:pt x="2906" y="8015"/>
                    <a:pt x="3125" y="7797"/>
                    <a:pt x="3125" y="7531"/>
                  </a:cubicBezTo>
                  <a:cubicBezTo>
                    <a:pt x="3125" y="7265"/>
                    <a:pt x="2906" y="7047"/>
                    <a:pt x="2641" y="7047"/>
                  </a:cubicBezTo>
                  <a:close/>
                  <a:moveTo>
                    <a:pt x="2641" y="9078"/>
                  </a:moveTo>
                  <a:lnTo>
                    <a:pt x="2641" y="9078"/>
                  </a:lnTo>
                  <a:cubicBezTo>
                    <a:pt x="2375" y="9078"/>
                    <a:pt x="2156" y="9297"/>
                    <a:pt x="2156" y="9562"/>
                  </a:cubicBezTo>
                  <a:cubicBezTo>
                    <a:pt x="2156" y="9828"/>
                    <a:pt x="2375" y="10047"/>
                    <a:pt x="2641" y="10047"/>
                  </a:cubicBezTo>
                  <a:cubicBezTo>
                    <a:pt x="2906" y="10047"/>
                    <a:pt x="3125" y="9828"/>
                    <a:pt x="3125" y="9562"/>
                  </a:cubicBezTo>
                  <a:cubicBezTo>
                    <a:pt x="3125" y="9297"/>
                    <a:pt x="2906" y="9078"/>
                    <a:pt x="2641" y="9078"/>
                  </a:cubicBezTo>
                  <a:close/>
                  <a:moveTo>
                    <a:pt x="2641" y="5031"/>
                  </a:moveTo>
                  <a:lnTo>
                    <a:pt x="2641" y="5031"/>
                  </a:lnTo>
                  <a:cubicBezTo>
                    <a:pt x="2375" y="5031"/>
                    <a:pt x="2156" y="5250"/>
                    <a:pt x="2156" y="5515"/>
                  </a:cubicBezTo>
                  <a:cubicBezTo>
                    <a:pt x="2156" y="5781"/>
                    <a:pt x="2375" y="6000"/>
                    <a:pt x="2641" y="6000"/>
                  </a:cubicBezTo>
                  <a:cubicBezTo>
                    <a:pt x="2906" y="6000"/>
                    <a:pt x="3125" y="5781"/>
                    <a:pt x="3125" y="5515"/>
                  </a:cubicBezTo>
                  <a:cubicBezTo>
                    <a:pt x="3125" y="5234"/>
                    <a:pt x="2906" y="5031"/>
                    <a:pt x="2641" y="5031"/>
                  </a:cubicBezTo>
                  <a:close/>
                  <a:moveTo>
                    <a:pt x="10422" y="2000"/>
                  </a:moveTo>
                  <a:lnTo>
                    <a:pt x="10422" y="2000"/>
                  </a:lnTo>
                  <a:lnTo>
                    <a:pt x="9110" y="2000"/>
                  </a:lnTo>
                  <a:lnTo>
                    <a:pt x="9110" y="1734"/>
                  </a:lnTo>
                  <a:cubicBezTo>
                    <a:pt x="9110" y="1578"/>
                    <a:pt x="8985" y="1453"/>
                    <a:pt x="8828" y="1453"/>
                  </a:cubicBezTo>
                  <a:lnTo>
                    <a:pt x="7281" y="1453"/>
                  </a:lnTo>
                  <a:cubicBezTo>
                    <a:pt x="7203" y="1109"/>
                    <a:pt x="7031" y="812"/>
                    <a:pt x="6781" y="562"/>
                  </a:cubicBezTo>
                  <a:cubicBezTo>
                    <a:pt x="6438" y="218"/>
                    <a:pt x="5969" y="0"/>
                    <a:pt x="5438" y="0"/>
                  </a:cubicBezTo>
                  <a:cubicBezTo>
                    <a:pt x="4922" y="0"/>
                    <a:pt x="4453" y="218"/>
                    <a:pt x="4110" y="562"/>
                  </a:cubicBezTo>
                  <a:cubicBezTo>
                    <a:pt x="3875" y="797"/>
                    <a:pt x="3688" y="1093"/>
                    <a:pt x="3610" y="1453"/>
                  </a:cubicBezTo>
                  <a:lnTo>
                    <a:pt x="2078" y="1453"/>
                  </a:lnTo>
                  <a:cubicBezTo>
                    <a:pt x="1922" y="1453"/>
                    <a:pt x="1781" y="1578"/>
                    <a:pt x="1781" y="1734"/>
                  </a:cubicBezTo>
                  <a:lnTo>
                    <a:pt x="1781" y="2000"/>
                  </a:lnTo>
                  <a:lnTo>
                    <a:pt x="485" y="2000"/>
                  </a:lnTo>
                  <a:cubicBezTo>
                    <a:pt x="219" y="2000"/>
                    <a:pt x="0" y="2218"/>
                    <a:pt x="0" y="2484"/>
                  </a:cubicBezTo>
                  <a:lnTo>
                    <a:pt x="0" y="12297"/>
                  </a:lnTo>
                  <a:cubicBezTo>
                    <a:pt x="0" y="12562"/>
                    <a:pt x="219" y="12781"/>
                    <a:pt x="485" y="12781"/>
                  </a:cubicBezTo>
                  <a:lnTo>
                    <a:pt x="10422" y="12781"/>
                  </a:lnTo>
                  <a:cubicBezTo>
                    <a:pt x="10688" y="12781"/>
                    <a:pt x="10891" y="12562"/>
                    <a:pt x="10891" y="12297"/>
                  </a:cubicBezTo>
                  <a:lnTo>
                    <a:pt x="10891" y="2484"/>
                  </a:lnTo>
                  <a:cubicBezTo>
                    <a:pt x="10891" y="2203"/>
                    <a:pt x="10688" y="2000"/>
                    <a:pt x="10422" y="2000"/>
                  </a:cubicBezTo>
                  <a:close/>
                  <a:moveTo>
                    <a:pt x="4672" y="1109"/>
                  </a:moveTo>
                  <a:cubicBezTo>
                    <a:pt x="4906" y="875"/>
                    <a:pt x="5094" y="718"/>
                    <a:pt x="5453" y="718"/>
                  </a:cubicBezTo>
                  <a:cubicBezTo>
                    <a:pt x="5813" y="718"/>
                    <a:pt x="6000" y="859"/>
                    <a:pt x="6235" y="1109"/>
                  </a:cubicBezTo>
                  <a:cubicBezTo>
                    <a:pt x="6360" y="1234"/>
                    <a:pt x="6328" y="1265"/>
                    <a:pt x="6391" y="1453"/>
                  </a:cubicBezTo>
                  <a:lnTo>
                    <a:pt x="4500" y="1453"/>
                  </a:lnTo>
                  <a:cubicBezTo>
                    <a:pt x="4578" y="1265"/>
                    <a:pt x="4531" y="1250"/>
                    <a:pt x="4672" y="1109"/>
                  </a:cubicBezTo>
                  <a:close/>
                  <a:moveTo>
                    <a:pt x="2516" y="2172"/>
                  </a:moveTo>
                  <a:lnTo>
                    <a:pt x="2516" y="2172"/>
                  </a:lnTo>
                  <a:lnTo>
                    <a:pt x="8391" y="2172"/>
                  </a:lnTo>
                  <a:lnTo>
                    <a:pt x="8391" y="2797"/>
                  </a:lnTo>
                  <a:lnTo>
                    <a:pt x="2516" y="2797"/>
                  </a:lnTo>
                  <a:moveTo>
                    <a:pt x="9938" y="11797"/>
                  </a:moveTo>
                  <a:lnTo>
                    <a:pt x="9938" y="11797"/>
                  </a:lnTo>
                  <a:lnTo>
                    <a:pt x="953" y="11797"/>
                  </a:lnTo>
                  <a:lnTo>
                    <a:pt x="953" y="2953"/>
                  </a:lnTo>
                  <a:lnTo>
                    <a:pt x="1781" y="2953"/>
                  </a:lnTo>
                  <a:lnTo>
                    <a:pt x="1781" y="3218"/>
                  </a:lnTo>
                  <a:cubicBezTo>
                    <a:pt x="1781" y="3375"/>
                    <a:pt x="1906" y="3500"/>
                    <a:pt x="2078" y="3500"/>
                  </a:cubicBezTo>
                  <a:lnTo>
                    <a:pt x="8828" y="3500"/>
                  </a:lnTo>
                  <a:cubicBezTo>
                    <a:pt x="8985" y="3500"/>
                    <a:pt x="9110" y="3375"/>
                    <a:pt x="9110" y="3218"/>
                  </a:cubicBezTo>
                  <a:lnTo>
                    <a:pt x="9110" y="2953"/>
                  </a:lnTo>
                  <a:lnTo>
                    <a:pt x="9953" y="2953"/>
                  </a:lnTo>
                  <a:lnTo>
                    <a:pt x="9953" y="11797"/>
                  </a:lnTo>
                  <a:lnTo>
                    <a:pt x="9938" y="11797"/>
                  </a:lnTo>
                  <a:close/>
                  <a:moveTo>
                    <a:pt x="8235" y="5062"/>
                  </a:moveTo>
                  <a:lnTo>
                    <a:pt x="8235" y="5062"/>
                  </a:lnTo>
                  <a:lnTo>
                    <a:pt x="4078" y="5062"/>
                  </a:lnTo>
                  <a:cubicBezTo>
                    <a:pt x="3922" y="5062"/>
                    <a:pt x="3797" y="5343"/>
                    <a:pt x="3797" y="5500"/>
                  </a:cubicBezTo>
                  <a:cubicBezTo>
                    <a:pt x="3797" y="5656"/>
                    <a:pt x="3922" y="5937"/>
                    <a:pt x="4078" y="5937"/>
                  </a:cubicBezTo>
                  <a:lnTo>
                    <a:pt x="8235" y="5937"/>
                  </a:lnTo>
                  <a:cubicBezTo>
                    <a:pt x="8391" y="5937"/>
                    <a:pt x="8531" y="5656"/>
                    <a:pt x="8531" y="5500"/>
                  </a:cubicBezTo>
                  <a:cubicBezTo>
                    <a:pt x="8516" y="5343"/>
                    <a:pt x="8391" y="5062"/>
                    <a:pt x="8235" y="5062"/>
                  </a:cubicBezTo>
                  <a:close/>
                  <a:moveTo>
                    <a:pt x="8235" y="9125"/>
                  </a:moveTo>
                  <a:lnTo>
                    <a:pt x="8235" y="9125"/>
                  </a:lnTo>
                  <a:lnTo>
                    <a:pt x="4078" y="9125"/>
                  </a:lnTo>
                  <a:cubicBezTo>
                    <a:pt x="3922" y="9125"/>
                    <a:pt x="3797" y="9406"/>
                    <a:pt x="3797" y="9562"/>
                  </a:cubicBezTo>
                  <a:cubicBezTo>
                    <a:pt x="3797" y="9718"/>
                    <a:pt x="3922" y="9984"/>
                    <a:pt x="4078" y="9984"/>
                  </a:cubicBezTo>
                  <a:lnTo>
                    <a:pt x="8235" y="9984"/>
                  </a:lnTo>
                  <a:cubicBezTo>
                    <a:pt x="8391" y="9984"/>
                    <a:pt x="8531" y="9718"/>
                    <a:pt x="8531" y="9562"/>
                  </a:cubicBezTo>
                  <a:cubicBezTo>
                    <a:pt x="8516" y="9390"/>
                    <a:pt x="8391" y="9125"/>
                    <a:pt x="8235" y="9125"/>
                  </a:cubicBezTo>
                  <a:close/>
                  <a:moveTo>
                    <a:pt x="8235" y="7093"/>
                  </a:moveTo>
                  <a:lnTo>
                    <a:pt x="8235" y="7093"/>
                  </a:lnTo>
                  <a:lnTo>
                    <a:pt x="4078" y="7093"/>
                  </a:lnTo>
                  <a:cubicBezTo>
                    <a:pt x="3922" y="7093"/>
                    <a:pt x="3797" y="7359"/>
                    <a:pt x="3797" y="7531"/>
                  </a:cubicBezTo>
                  <a:cubicBezTo>
                    <a:pt x="3797" y="7687"/>
                    <a:pt x="3922" y="7968"/>
                    <a:pt x="4078" y="7968"/>
                  </a:cubicBezTo>
                  <a:lnTo>
                    <a:pt x="8235" y="7968"/>
                  </a:lnTo>
                  <a:cubicBezTo>
                    <a:pt x="8391" y="7968"/>
                    <a:pt x="8531" y="7703"/>
                    <a:pt x="8531" y="7531"/>
                  </a:cubicBezTo>
                  <a:cubicBezTo>
                    <a:pt x="8516" y="7375"/>
                    <a:pt x="8391" y="7093"/>
                    <a:pt x="8235" y="709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PA- 49"/>
            <p:cNvSpPr txBox="1"/>
            <p:nvPr>
              <p:custDataLst>
                <p:tags r:id="rId67"/>
              </p:custDataLst>
            </p:nvPr>
          </p:nvSpPr>
          <p:spPr>
            <a:xfrm>
              <a:off x="8763173" y="3186952"/>
              <a:ext cx="1221260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solidFill>
                    <a:srgbClr val="3C4EBA"/>
                  </a:solidFill>
                </a:rPr>
                <a:t>外包費用</a:t>
              </a:r>
              <a:endParaRPr lang="zh-CN" altLang="en-US" sz="2000" dirty="0">
                <a:solidFill>
                  <a:srgbClr val="3C4EBA"/>
                </a:solidFill>
              </a:endParaRPr>
            </a:p>
          </p:txBody>
        </p:sp>
        <p:sp>
          <p:nvSpPr>
            <p:cNvPr id="103" name="PA- 102"/>
            <p:cNvSpPr txBox="1"/>
            <p:nvPr>
              <p:custDataLst>
                <p:tags r:id="rId68"/>
              </p:custDataLst>
            </p:nvPr>
          </p:nvSpPr>
          <p:spPr>
            <a:xfrm>
              <a:off x="10210244" y="3233119"/>
              <a:ext cx="1068300" cy="3067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rgbClr val="3C4EBA"/>
                  </a:solidFill>
                </a:rPr>
                <a:t>- $741.23</a:t>
              </a:r>
              <a:endParaRPr lang="zh-CN" altLang="en-US" sz="1400" dirty="0">
                <a:solidFill>
                  <a:srgbClr val="3C4EBA"/>
                </a:solidFill>
              </a:endParaRPr>
            </a:p>
          </p:txBody>
        </p:sp>
      </p:grpSp>
      <p:grpSp>
        <p:nvGrpSpPr>
          <p:cNvPr id="105" name="PA- 104"/>
          <p:cNvGrpSpPr/>
          <p:nvPr>
            <p:custDataLst>
              <p:tags r:id="rId69"/>
            </p:custDataLst>
          </p:nvPr>
        </p:nvGrpSpPr>
        <p:grpSpPr>
          <a:xfrm>
            <a:off x="8355852" y="3981646"/>
            <a:ext cx="2955535" cy="516034"/>
            <a:chOff x="8323009" y="3128990"/>
            <a:chExt cx="2955535" cy="516034"/>
          </a:xfrm>
        </p:grpSpPr>
        <p:sp>
          <p:nvSpPr>
            <p:cNvPr id="106" name="PA- 3"/>
            <p:cNvSpPr/>
            <p:nvPr>
              <p:custDataLst>
                <p:tags r:id="rId70"/>
              </p:custDataLst>
            </p:nvPr>
          </p:nvSpPr>
          <p:spPr>
            <a:xfrm>
              <a:off x="8323009" y="3128990"/>
              <a:ext cx="437287" cy="516034"/>
            </a:xfrm>
            <a:prstGeom prst="roundRect">
              <a:avLst>
                <a:gd name="adj" fmla="val 12487"/>
              </a:avLst>
            </a:prstGeom>
            <a:solidFill>
              <a:srgbClr val="FD4839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07" name="PA-iconfont-1188-763160"/>
            <p:cNvSpPr/>
            <p:nvPr>
              <p:custDataLst>
                <p:tags r:id="rId71"/>
              </p:custDataLst>
            </p:nvPr>
          </p:nvSpPr>
          <p:spPr>
            <a:xfrm>
              <a:off x="8424357" y="3249362"/>
              <a:ext cx="234591" cy="275290"/>
            </a:xfrm>
            <a:custGeom>
              <a:avLst/>
              <a:gdLst>
                <a:gd name="T0" fmla="*/ 2156 w 10891"/>
                <a:gd name="T1" fmla="*/ 7531 h 12781"/>
                <a:gd name="T2" fmla="*/ 3125 w 10891"/>
                <a:gd name="T3" fmla="*/ 7531 h 12781"/>
                <a:gd name="T4" fmla="*/ 2641 w 10891"/>
                <a:gd name="T5" fmla="*/ 9078 h 12781"/>
                <a:gd name="T6" fmla="*/ 2156 w 10891"/>
                <a:gd name="T7" fmla="*/ 9562 h 12781"/>
                <a:gd name="T8" fmla="*/ 3125 w 10891"/>
                <a:gd name="T9" fmla="*/ 9562 h 12781"/>
                <a:gd name="T10" fmla="*/ 2641 w 10891"/>
                <a:gd name="T11" fmla="*/ 5031 h 12781"/>
                <a:gd name="T12" fmla="*/ 2156 w 10891"/>
                <a:gd name="T13" fmla="*/ 5515 h 12781"/>
                <a:gd name="T14" fmla="*/ 3125 w 10891"/>
                <a:gd name="T15" fmla="*/ 5515 h 12781"/>
                <a:gd name="T16" fmla="*/ 10422 w 10891"/>
                <a:gd name="T17" fmla="*/ 2000 h 12781"/>
                <a:gd name="T18" fmla="*/ 9110 w 10891"/>
                <a:gd name="T19" fmla="*/ 2000 h 12781"/>
                <a:gd name="T20" fmla="*/ 8828 w 10891"/>
                <a:gd name="T21" fmla="*/ 1453 h 12781"/>
                <a:gd name="T22" fmla="*/ 6781 w 10891"/>
                <a:gd name="T23" fmla="*/ 562 h 12781"/>
                <a:gd name="T24" fmla="*/ 4110 w 10891"/>
                <a:gd name="T25" fmla="*/ 562 h 12781"/>
                <a:gd name="T26" fmla="*/ 2078 w 10891"/>
                <a:gd name="T27" fmla="*/ 1453 h 12781"/>
                <a:gd name="T28" fmla="*/ 1781 w 10891"/>
                <a:gd name="T29" fmla="*/ 2000 h 12781"/>
                <a:gd name="T30" fmla="*/ 0 w 10891"/>
                <a:gd name="T31" fmla="*/ 2484 h 12781"/>
                <a:gd name="T32" fmla="*/ 485 w 10891"/>
                <a:gd name="T33" fmla="*/ 12781 h 12781"/>
                <a:gd name="T34" fmla="*/ 10891 w 10891"/>
                <a:gd name="T35" fmla="*/ 12297 h 12781"/>
                <a:gd name="T36" fmla="*/ 10422 w 10891"/>
                <a:gd name="T37" fmla="*/ 2000 h 12781"/>
                <a:gd name="T38" fmla="*/ 5453 w 10891"/>
                <a:gd name="T39" fmla="*/ 718 h 12781"/>
                <a:gd name="T40" fmla="*/ 6391 w 10891"/>
                <a:gd name="T41" fmla="*/ 1453 h 12781"/>
                <a:gd name="T42" fmla="*/ 4672 w 10891"/>
                <a:gd name="T43" fmla="*/ 1109 h 12781"/>
                <a:gd name="T44" fmla="*/ 2516 w 10891"/>
                <a:gd name="T45" fmla="*/ 2172 h 12781"/>
                <a:gd name="T46" fmla="*/ 8391 w 10891"/>
                <a:gd name="T47" fmla="*/ 2797 h 12781"/>
                <a:gd name="T48" fmla="*/ 9938 w 10891"/>
                <a:gd name="T49" fmla="*/ 11797 h 12781"/>
                <a:gd name="T50" fmla="*/ 953 w 10891"/>
                <a:gd name="T51" fmla="*/ 11797 h 12781"/>
                <a:gd name="T52" fmla="*/ 1781 w 10891"/>
                <a:gd name="T53" fmla="*/ 2953 h 12781"/>
                <a:gd name="T54" fmla="*/ 2078 w 10891"/>
                <a:gd name="T55" fmla="*/ 3500 h 12781"/>
                <a:gd name="T56" fmla="*/ 9110 w 10891"/>
                <a:gd name="T57" fmla="*/ 3218 h 12781"/>
                <a:gd name="T58" fmla="*/ 9953 w 10891"/>
                <a:gd name="T59" fmla="*/ 2953 h 12781"/>
                <a:gd name="T60" fmla="*/ 9938 w 10891"/>
                <a:gd name="T61" fmla="*/ 11797 h 12781"/>
                <a:gd name="T62" fmla="*/ 8235 w 10891"/>
                <a:gd name="T63" fmla="*/ 5062 h 12781"/>
                <a:gd name="T64" fmla="*/ 3797 w 10891"/>
                <a:gd name="T65" fmla="*/ 5500 h 12781"/>
                <a:gd name="T66" fmla="*/ 8235 w 10891"/>
                <a:gd name="T67" fmla="*/ 5937 h 12781"/>
                <a:gd name="T68" fmla="*/ 8235 w 10891"/>
                <a:gd name="T69" fmla="*/ 5062 h 12781"/>
                <a:gd name="T70" fmla="*/ 8235 w 10891"/>
                <a:gd name="T71" fmla="*/ 9125 h 12781"/>
                <a:gd name="T72" fmla="*/ 3797 w 10891"/>
                <a:gd name="T73" fmla="*/ 9562 h 12781"/>
                <a:gd name="T74" fmla="*/ 8235 w 10891"/>
                <a:gd name="T75" fmla="*/ 9984 h 12781"/>
                <a:gd name="T76" fmla="*/ 8235 w 10891"/>
                <a:gd name="T77" fmla="*/ 9125 h 12781"/>
                <a:gd name="T78" fmla="*/ 8235 w 10891"/>
                <a:gd name="T79" fmla="*/ 7093 h 12781"/>
                <a:gd name="T80" fmla="*/ 3797 w 10891"/>
                <a:gd name="T81" fmla="*/ 7531 h 12781"/>
                <a:gd name="T82" fmla="*/ 8235 w 10891"/>
                <a:gd name="T83" fmla="*/ 7968 h 12781"/>
                <a:gd name="T84" fmla="*/ 8235 w 10891"/>
                <a:gd name="T85" fmla="*/ 7093 h 127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891" h="12781">
                  <a:moveTo>
                    <a:pt x="2641" y="7047"/>
                  </a:moveTo>
                  <a:cubicBezTo>
                    <a:pt x="2375" y="7047"/>
                    <a:pt x="2156" y="7265"/>
                    <a:pt x="2156" y="7531"/>
                  </a:cubicBezTo>
                  <a:cubicBezTo>
                    <a:pt x="2156" y="7797"/>
                    <a:pt x="2375" y="8015"/>
                    <a:pt x="2641" y="8015"/>
                  </a:cubicBezTo>
                  <a:cubicBezTo>
                    <a:pt x="2906" y="8015"/>
                    <a:pt x="3125" y="7797"/>
                    <a:pt x="3125" y="7531"/>
                  </a:cubicBezTo>
                  <a:cubicBezTo>
                    <a:pt x="3125" y="7265"/>
                    <a:pt x="2906" y="7047"/>
                    <a:pt x="2641" y="7047"/>
                  </a:cubicBezTo>
                  <a:close/>
                  <a:moveTo>
                    <a:pt x="2641" y="9078"/>
                  </a:moveTo>
                  <a:lnTo>
                    <a:pt x="2641" y="9078"/>
                  </a:lnTo>
                  <a:cubicBezTo>
                    <a:pt x="2375" y="9078"/>
                    <a:pt x="2156" y="9297"/>
                    <a:pt x="2156" y="9562"/>
                  </a:cubicBezTo>
                  <a:cubicBezTo>
                    <a:pt x="2156" y="9828"/>
                    <a:pt x="2375" y="10047"/>
                    <a:pt x="2641" y="10047"/>
                  </a:cubicBezTo>
                  <a:cubicBezTo>
                    <a:pt x="2906" y="10047"/>
                    <a:pt x="3125" y="9828"/>
                    <a:pt x="3125" y="9562"/>
                  </a:cubicBezTo>
                  <a:cubicBezTo>
                    <a:pt x="3125" y="9297"/>
                    <a:pt x="2906" y="9078"/>
                    <a:pt x="2641" y="9078"/>
                  </a:cubicBezTo>
                  <a:close/>
                  <a:moveTo>
                    <a:pt x="2641" y="5031"/>
                  </a:moveTo>
                  <a:lnTo>
                    <a:pt x="2641" y="5031"/>
                  </a:lnTo>
                  <a:cubicBezTo>
                    <a:pt x="2375" y="5031"/>
                    <a:pt x="2156" y="5250"/>
                    <a:pt x="2156" y="5515"/>
                  </a:cubicBezTo>
                  <a:cubicBezTo>
                    <a:pt x="2156" y="5781"/>
                    <a:pt x="2375" y="6000"/>
                    <a:pt x="2641" y="6000"/>
                  </a:cubicBezTo>
                  <a:cubicBezTo>
                    <a:pt x="2906" y="6000"/>
                    <a:pt x="3125" y="5781"/>
                    <a:pt x="3125" y="5515"/>
                  </a:cubicBezTo>
                  <a:cubicBezTo>
                    <a:pt x="3125" y="5234"/>
                    <a:pt x="2906" y="5031"/>
                    <a:pt x="2641" y="5031"/>
                  </a:cubicBezTo>
                  <a:close/>
                  <a:moveTo>
                    <a:pt x="10422" y="2000"/>
                  </a:moveTo>
                  <a:lnTo>
                    <a:pt x="10422" y="2000"/>
                  </a:lnTo>
                  <a:lnTo>
                    <a:pt x="9110" y="2000"/>
                  </a:lnTo>
                  <a:lnTo>
                    <a:pt x="9110" y="1734"/>
                  </a:lnTo>
                  <a:cubicBezTo>
                    <a:pt x="9110" y="1578"/>
                    <a:pt x="8985" y="1453"/>
                    <a:pt x="8828" y="1453"/>
                  </a:cubicBezTo>
                  <a:lnTo>
                    <a:pt x="7281" y="1453"/>
                  </a:lnTo>
                  <a:cubicBezTo>
                    <a:pt x="7203" y="1109"/>
                    <a:pt x="7031" y="812"/>
                    <a:pt x="6781" y="562"/>
                  </a:cubicBezTo>
                  <a:cubicBezTo>
                    <a:pt x="6438" y="218"/>
                    <a:pt x="5969" y="0"/>
                    <a:pt x="5438" y="0"/>
                  </a:cubicBezTo>
                  <a:cubicBezTo>
                    <a:pt x="4922" y="0"/>
                    <a:pt x="4453" y="218"/>
                    <a:pt x="4110" y="562"/>
                  </a:cubicBezTo>
                  <a:cubicBezTo>
                    <a:pt x="3875" y="797"/>
                    <a:pt x="3688" y="1093"/>
                    <a:pt x="3610" y="1453"/>
                  </a:cubicBezTo>
                  <a:lnTo>
                    <a:pt x="2078" y="1453"/>
                  </a:lnTo>
                  <a:cubicBezTo>
                    <a:pt x="1922" y="1453"/>
                    <a:pt x="1781" y="1578"/>
                    <a:pt x="1781" y="1734"/>
                  </a:cubicBezTo>
                  <a:lnTo>
                    <a:pt x="1781" y="2000"/>
                  </a:lnTo>
                  <a:lnTo>
                    <a:pt x="485" y="2000"/>
                  </a:lnTo>
                  <a:cubicBezTo>
                    <a:pt x="219" y="2000"/>
                    <a:pt x="0" y="2218"/>
                    <a:pt x="0" y="2484"/>
                  </a:cubicBezTo>
                  <a:lnTo>
                    <a:pt x="0" y="12297"/>
                  </a:lnTo>
                  <a:cubicBezTo>
                    <a:pt x="0" y="12562"/>
                    <a:pt x="219" y="12781"/>
                    <a:pt x="485" y="12781"/>
                  </a:cubicBezTo>
                  <a:lnTo>
                    <a:pt x="10422" y="12781"/>
                  </a:lnTo>
                  <a:cubicBezTo>
                    <a:pt x="10688" y="12781"/>
                    <a:pt x="10891" y="12562"/>
                    <a:pt x="10891" y="12297"/>
                  </a:cubicBezTo>
                  <a:lnTo>
                    <a:pt x="10891" y="2484"/>
                  </a:lnTo>
                  <a:cubicBezTo>
                    <a:pt x="10891" y="2203"/>
                    <a:pt x="10688" y="2000"/>
                    <a:pt x="10422" y="2000"/>
                  </a:cubicBezTo>
                  <a:close/>
                  <a:moveTo>
                    <a:pt x="4672" y="1109"/>
                  </a:moveTo>
                  <a:cubicBezTo>
                    <a:pt x="4906" y="875"/>
                    <a:pt x="5094" y="718"/>
                    <a:pt x="5453" y="718"/>
                  </a:cubicBezTo>
                  <a:cubicBezTo>
                    <a:pt x="5813" y="718"/>
                    <a:pt x="6000" y="859"/>
                    <a:pt x="6235" y="1109"/>
                  </a:cubicBezTo>
                  <a:cubicBezTo>
                    <a:pt x="6360" y="1234"/>
                    <a:pt x="6328" y="1265"/>
                    <a:pt x="6391" y="1453"/>
                  </a:cubicBezTo>
                  <a:lnTo>
                    <a:pt x="4500" y="1453"/>
                  </a:lnTo>
                  <a:cubicBezTo>
                    <a:pt x="4578" y="1265"/>
                    <a:pt x="4531" y="1250"/>
                    <a:pt x="4672" y="1109"/>
                  </a:cubicBezTo>
                  <a:close/>
                  <a:moveTo>
                    <a:pt x="2516" y="2172"/>
                  </a:moveTo>
                  <a:lnTo>
                    <a:pt x="2516" y="2172"/>
                  </a:lnTo>
                  <a:lnTo>
                    <a:pt x="8391" y="2172"/>
                  </a:lnTo>
                  <a:lnTo>
                    <a:pt x="8391" y="2797"/>
                  </a:lnTo>
                  <a:lnTo>
                    <a:pt x="2516" y="2797"/>
                  </a:lnTo>
                  <a:moveTo>
                    <a:pt x="9938" y="11797"/>
                  </a:moveTo>
                  <a:lnTo>
                    <a:pt x="9938" y="11797"/>
                  </a:lnTo>
                  <a:lnTo>
                    <a:pt x="953" y="11797"/>
                  </a:lnTo>
                  <a:lnTo>
                    <a:pt x="953" y="2953"/>
                  </a:lnTo>
                  <a:lnTo>
                    <a:pt x="1781" y="2953"/>
                  </a:lnTo>
                  <a:lnTo>
                    <a:pt x="1781" y="3218"/>
                  </a:lnTo>
                  <a:cubicBezTo>
                    <a:pt x="1781" y="3375"/>
                    <a:pt x="1906" y="3500"/>
                    <a:pt x="2078" y="3500"/>
                  </a:cubicBezTo>
                  <a:lnTo>
                    <a:pt x="8828" y="3500"/>
                  </a:lnTo>
                  <a:cubicBezTo>
                    <a:pt x="8985" y="3500"/>
                    <a:pt x="9110" y="3375"/>
                    <a:pt x="9110" y="3218"/>
                  </a:cubicBezTo>
                  <a:lnTo>
                    <a:pt x="9110" y="2953"/>
                  </a:lnTo>
                  <a:lnTo>
                    <a:pt x="9953" y="2953"/>
                  </a:lnTo>
                  <a:lnTo>
                    <a:pt x="9953" y="11797"/>
                  </a:lnTo>
                  <a:lnTo>
                    <a:pt x="9938" y="11797"/>
                  </a:lnTo>
                  <a:close/>
                  <a:moveTo>
                    <a:pt x="8235" y="5062"/>
                  </a:moveTo>
                  <a:lnTo>
                    <a:pt x="8235" y="5062"/>
                  </a:lnTo>
                  <a:lnTo>
                    <a:pt x="4078" y="5062"/>
                  </a:lnTo>
                  <a:cubicBezTo>
                    <a:pt x="3922" y="5062"/>
                    <a:pt x="3797" y="5343"/>
                    <a:pt x="3797" y="5500"/>
                  </a:cubicBezTo>
                  <a:cubicBezTo>
                    <a:pt x="3797" y="5656"/>
                    <a:pt x="3922" y="5937"/>
                    <a:pt x="4078" y="5937"/>
                  </a:cubicBezTo>
                  <a:lnTo>
                    <a:pt x="8235" y="5937"/>
                  </a:lnTo>
                  <a:cubicBezTo>
                    <a:pt x="8391" y="5937"/>
                    <a:pt x="8531" y="5656"/>
                    <a:pt x="8531" y="5500"/>
                  </a:cubicBezTo>
                  <a:cubicBezTo>
                    <a:pt x="8516" y="5343"/>
                    <a:pt x="8391" y="5062"/>
                    <a:pt x="8235" y="5062"/>
                  </a:cubicBezTo>
                  <a:close/>
                  <a:moveTo>
                    <a:pt x="8235" y="9125"/>
                  </a:moveTo>
                  <a:lnTo>
                    <a:pt x="8235" y="9125"/>
                  </a:lnTo>
                  <a:lnTo>
                    <a:pt x="4078" y="9125"/>
                  </a:lnTo>
                  <a:cubicBezTo>
                    <a:pt x="3922" y="9125"/>
                    <a:pt x="3797" y="9406"/>
                    <a:pt x="3797" y="9562"/>
                  </a:cubicBezTo>
                  <a:cubicBezTo>
                    <a:pt x="3797" y="9718"/>
                    <a:pt x="3922" y="9984"/>
                    <a:pt x="4078" y="9984"/>
                  </a:cubicBezTo>
                  <a:lnTo>
                    <a:pt x="8235" y="9984"/>
                  </a:lnTo>
                  <a:cubicBezTo>
                    <a:pt x="8391" y="9984"/>
                    <a:pt x="8531" y="9718"/>
                    <a:pt x="8531" y="9562"/>
                  </a:cubicBezTo>
                  <a:cubicBezTo>
                    <a:pt x="8516" y="9390"/>
                    <a:pt x="8391" y="9125"/>
                    <a:pt x="8235" y="9125"/>
                  </a:cubicBezTo>
                  <a:close/>
                  <a:moveTo>
                    <a:pt x="8235" y="7093"/>
                  </a:moveTo>
                  <a:lnTo>
                    <a:pt x="8235" y="7093"/>
                  </a:lnTo>
                  <a:lnTo>
                    <a:pt x="4078" y="7093"/>
                  </a:lnTo>
                  <a:cubicBezTo>
                    <a:pt x="3922" y="7093"/>
                    <a:pt x="3797" y="7359"/>
                    <a:pt x="3797" y="7531"/>
                  </a:cubicBezTo>
                  <a:cubicBezTo>
                    <a:pt x="3797" y="7687"/>
                    <a:pt x="3922" y="7968"/>
                    <a:pt x="4078" y="7968"/>
                  </a:cubicBezTo>
                  <a:lnTo>
                    <a:pt x="8235" y="7968"/>
                  </a:lnTo>
                  <a:cubicBezTo>
                    <a:pt x="8391" y="7968"/>
                    <a:pt x="8531" y="7703"/>
                    <a:pt x="8531" y="7531"/>
                  </a:cubicBezTo>
                  <a:cubicBezTo>
                    <a:pt x="8516" y="7375"/>
                    <a:pt x="8391" y="7093"/>
                    <a:pt x="8235" y="709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PA- 49"/>
            <p:cNvSpPr txBox="1"/>
            <p:nvPr>
              <p:custDataLst>
                <p:tags r:id="rId72"/>
              </p:custDataLst>
            </p:nvPr>
          </p:nvSpPr>
          <p:spPr>
            <a:xfrm>
              <a:off x="8763173" y="3186952"/>
              <a:ext cx="1221260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solidFill>
                    <a:srgbClr val="FD4839"/>
                  </a:solidFill>
                </a:rPr>
                <a:t>外包費用</a:t>
              </a:r>
              <a:endParaRPr lang="zh-CN" altLang="en-US" sz="2000" dirty="0">
                <a:solidFill>
                  <a:srgbClr val="FD4839"/>
                </a:solidFill>
              </a:endParaRPr>
            </a:p>
          </p:txBody>
        </p:sp>
        <p:sp>
          <p:nvSpPr>
            <p:cNvPr id="109" name="PA- 108"/>
            <p:cNvSpPr txBox="1"/>
            <p:nvPr>
              <p:custDataLst>
                <p:tags r:id="rId73"/>
              </p:custDataLst>
            </p:nvPr>
          </p:nvSpPr>
          <p:spPr>
            <a:xfrm>
              <a:off x="10210244" y="3233119"/>
              <a:ext cx="1068300" cy="3067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rgbClr val="FD4839"/>
                  </a:solidFill>
                </a:rPr>
                <a:t>- $741.23</a:t>
              </a:r>
              <a:endParaRPr lang="zh-CN" altLang="en-US" sz="1400" dirty="0">
                <a:solidFill>
                  <a:srgbClr val="FD4839"/>
                </a:solidFill>
              </a:endParaRPr>
            </a:p>
          </p:txBody>
        </p:sp>
      </p:grpSp>
      <p:grpSp>
        <p:nvGrpSpPr>
          <p:cNvPr id="110" name="PA- 109"/>
          <p:cNvGrpSpPr/>
          <p:nvPr>
            <p:custDataLst>
              <p:tags r:id="rId74"/>
            </p:custDataLst>
          </p:nvPr>
        </p:nvGrpSpPr>
        <p:grpSpPr>
          <a:xfrm>
            <a:off x="8355852" y="4713166"/>
            <a:ext cx="2955535" cy="516034"/>
            <a:chOff x="8323009" y="3128990"/>
            <a:chExt cx="2955535" cy="516034"/>
          </a:xfrm>
        </p:grpSpPr>
        <p:sp>
          <p:nvSpPr>
            <p:cNvPr id="111" name="PA- 3"/>
            <p:cNvSpPr/>
            <p:nvPr>
              <p:custDataLst>
                <p:tags r:id="rId75"/>
              </p:custDataLst>
            </p:nvPr>
          </p:nvSpPr>
          <p:spPr>
            <a:xfrm>
              <a:off x="8323009" y="3128990"/>
              <a:ext cx="437287" cy="516034"/>
            </a:xfrm>
            <a:prstGeom prst="roundRect">
              <a:avLst>
                <a:gd name="adj" fmla="val 12487"/>
              </a:avLst>
            </a:prstGeom>
            <a:solidFill>
              <a:srgbClr val="3C4EBA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12" name="PA-iconfont-1188-763160"/>
            <p:cNvSpPr/>
            <p:nvPr>
              <p:custDataLst>
                <p:tags r:id="rId76"/>
              </p:custDataLst>
            </p:nvPr>
          </p:nvSpPr>
          <p:spPr>
            <a:xfrm>
              <a:off x="8424357" y="3249362"/>
              <a:ext cx="234591" cy="275290"/>
            </a:xfrm>
            <a:custGeom>
              <a:avLst/>
              <a:gdLst>
                <a:gd name="T0" fmla="*/ 2156 w 10891"/>
                <a:gd name="T1" fmla="*/ 7531 h 12781"/>
                <a:gd name="T2" fmla="*/ 3125 w 10891"/>
                <a:gd name="T3" fmla="*/ 7531 h 12781"/>
                <a:gd name="T4" fmla="*/ 2641 w 10891"/>
                <a:gd name="T5" fmla="*/ 9078 h 12781"/>
                <a:gd name="T6" fmla="*/ 2156 w 10891"/>
                <a:gd name="T7" fmla="*/ 9562 h 12781"/>
                <a:gd name="T8" fmla="*/ 3125 w 10891"/>
                <a:gd name="T9" fmla="*/ 9562 h 12781"/>
                <a:gd name="T10" fmla="*/ 2641 w 10891"/>
                <a:gd name="T11" fmla="*/ 5031 h 12781"/>
                <a:gd name="T12" fmla="*/ 2156 w 10891"/>
                <a:gd name="T13" fmla="*/ 5515 h 12781"/>
                <a:gd name="T14" fmla="*/ 3125 w 10891"/>
                <a:gd name="T15" fmla="*/ 5515 h 12781"/>
                <a:gd name="T16" fmla="*/ 10422 w 10891"/>
                <a:gd name="T17" fmla="*/ 2000 h 12781"/>
                <a:gd name="T18" fmla="*/ 9110 w 10891"/>
                <a:gd name="T19" fmla="*/ 2000 h 12781"/>
                <a:gd name="T20" fmla="*/ 8828 w 10891"/>
                <a:gd name="T21" fmla="*/ 1453 h 12781"/>
                <a:gd name="T22" fmla="*/ 6781 w 10891"/>
                <a:gd name="T23" fmla="*/ 562 h 12781"/>
                <a:gd name="T24" fmla="*/ 4110 w 10891"/>
                <a:gd name="T25" fmla="*/ 562 h 12781"/>
                <a:gd name="T26" fmla="*/ 2078 w 10891"/>
                <a:gd name="T27" fmla="*/ 1453 h 12781"/>
                <a:gd name="T28" fmla="*/ 1781 w 10891"/>
                <a:gd name="T29" fmla="*/ 2000 h 12781"/>
                <a:gd name="T30" fmla="*/ 0 w 10891"/>
                <a:gd name="T31" fmla="*/ 2484 h 12781"/>
                <a:gd name="T32" fmla="*/ 485 w 10891"/>
                <a:gd name="T33" fmla="*/ 12781 h 12781"/>
                <a:gd name="T34" fmla="*/ 10891 w 10891"/>
                <a:gd name="T35" fmla="*/ 12297 h 12781"/>
                <a:gd name="T36" fmla="*/ 10422 w 10891"/>
                <a:gd name="T37" fmla="*/ 2000 h 12781"/>
                <a:gd name="T38" fmla="*/ 5453 w 10891"/>
                <a:gd name="T39" fmla="*/ 718 h 12781"/>
                <a:gd name="T40" fmla="*/ 6391 w 10891"/>
                <a:gd name="T41" fmla="*/ 1453 h 12781"/>
                <a:gd name="T42" fmla="*/ 4672 w 10891"/>
                <a:gd name="T43" fmla="*/ 1109 h 12781"/>
                <a:gd name="T44" fmla="*/ 2516 w 10891"/>
                <a:gd name="T45" fmla="*/ 2172 h 12781"/>
                <a:gd name="T46" fmla="*/ 8391 w 10891"/>
                <a:gd name="T47" fmla="*/ 2797 h 12781"/>
                <a:gd name="T48" fmla="*/ 9938 w 10891"/>
                <a:gd name="T49" fmla="*/ 11797 h 12781"/>
                <a:gd name="T50" fmla="*/ 953 w 10891"/>
                <a:gd name="T51" fmla="*/ 11797 h 12781"/>
                <a:gd name="T52" fmla="*/ 1781 w 10891"/>
                <a:gd name="T53" fmla="*/ 2953 h 12781"/>
                <a:gd name="T54" fmla="*/ 2078 w 10891"/>
                <a:gd name="T55" fmla="*/ 3500 h 12781"/>
                <a:gd name="T56" fmla="*/ 9110 w 10891"/>
                <a:gd name="T57" fmla="*/ 3218 h 12781"/>
                <a:gd name="T58" fmla="*/ 9953 w 10891"/>
                <a:gd name="T59" fmla="*/ 2953 h 12781"/>
                <a:gd name="T60" fmla="*/ 9938 w 10891"/>
                <a:gd name="T61" fmla="*/ 11797 h 12781"/>
                <a:gd name="T62" fmla="*/ 8235 w 10891"/>
                <a:gd name="T63" fmla="*/ 5062 h 12781"/>
                <a:gd name="T64" fmla="*/ 3797 w 10891"/>
                <a:gd name="T65" fmla="*/ 5500 h 12781"/>
                <a:gd name="T66" fmla="*/ 8235 w 10891"/>
                <a:gd name="T67" fmla="*/ 5937 h 12781"/>
                <a:gd name="T68" fmla="*/ 8235 w 10891"/>
                <a:gd name="T69" fmla="*/ 5062 h 12781"/>
                <a:gd name="T70" fmla="*/ 8235 w 10891"/>
                <a:gd name="T71" fmla="*/ 9125 h 12781"/>
                <a:gd name="T72" fmla="*/ 3797 w 10891"/>
                <a:gd name="T73" fmla="*/ 9562 h 12781"/>
                <a:gd name="T74" fmla="*/ 8235 w 10891"/>
                <a:gd name="T75" fmla="*/ 9984 h 12781"/>
                <a:gd name="T76" fmla="*/ 8235 w 10891"/>
                <a:gd name="T77" fmla="*/ 9125 h 12781"/>
                <a:gd name="T78" fmla="*/ 8235 w 10891"/>
                <a:gd name="T79" fmla="*/ 7093 h 12781"/>
                <a:gd name="T80" fmla="*/ 3797 w 10891"/>
                <a:gd name="T81" fmla="*/ 7531 h 12781"/>
                <a:gd name="T82" fmla="*/ 8235 w 10891"/>
                <a:gd name="T83" fmla="*/ 7968 h 12781"/>
                <a:gd name="T84" fmla="*/ 8235 w 10891"/>
                <a:gd name="T85" fmla="*/ 7093 h 127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891" h="12781">
                  <a:moveTo>
                    <a:pt x="2641" y="7047"/>
                  </a:moveTo>
                  <a:cubicBezTo>
                    <a:pt x="2375" y="7047"/>
                    <a:pt x="2156" y="7265"/>
                    <a:pt x="2156" y="7531"/>
                  </a:cubicBezTo>
                  <a:cubicBezTo>
                    <a:pt x="2156" y="7797"/>
                    <a:pt x="2375" y="8015"/>
                    <a:pt x="2641" y="8015"/>
                  </a:cubicBezTo>
                  <a:cubicBezTo>
                    <a:pt x="2906" y="8015"/>
                    <a:pt x="3125" y="7797"/>
                    <a:pt x="3125" y="7531"/>
                  </a:cubicBezTo>
                  <a:cubicBezTo>
                    <a:pt x="3125" y="7265"/>
                    <a:pt x="2906" y="7047"/>
                    <a:pt x="2641" y="7047"/>
                  </a:cubicBezTo>
                  <a:close/>
                  <a:moveTo>
                    <a:pt x="2641" y="9078"/>
                  </a:moveTo>
                  <a:lnTo>
                    <a:pt x="2641" y="9078"/>
                  </a:lnTo>
                  <a:cubicBezTo>
                    <a:pt x="2375" y="9078"/>
                    <a:pt x="2156" y="9297"/>
                    <a:pt x="2156" y="9562"/>
                  </a:cubicBezTo>
                  <a:cubicBezTo>
                    <a:pt x="2156" y="9828"/>
                    <a:pt x="2375" y="10047"/>
                    <a:pt x="2641" y="10047"/>
                  </a:cubicBezTo>
                  <a:cubicBezTo>
                    <a:pt x="2906" y="10047"/>
                    <a:pt x="3125" y="9828"/>
                    <a:pt x="3125" y="9562"/>
                  </a:cubicBezTo>
                  <a:cubicBezTo>
                    <a:pt x="3125" y="9297"/>
                    <a:pt x="2906" y="9078"/>
                    <a:pt x="2641" y="9078"/>
                  </a:cubicBezTo>
                  <a:close/>
                  <a:moveTo>
                    <a:pt x="2641" y="5031"/>
                  </a:moveTo>
                  <a:lnTo>
                    <a:pt x="2641" y="5031"/>
                  </a:lnTo>
                  <a:cubicBezTo>
                    <a:pt x="2375" y="5031"/>
                    <a:pt x="2156" y="5250"/>
                    <a:pt x="2156" y="5515"/>
                  </a:cubicBezTo>
                  <a:cubicBezTo>
                    <a:pt x="2156" y="5781"/>
                    <a:pt x="2375" y="6000"/>
                    <a:pt x="2641" y="6000"/>
                  </a:cubicBezTo>
                  <a:cubicBezTo>
                    <a:pt x="2906" y="6000"/>
                    <a:pt x="3125" y="5781"/>
                    <a:pt x="3125" y="5515"/>
                  </a:cubicBezTo>
                  <a:cubicBezTo>
                    <a:pt x="3125" y="5234"/>
                    <a:pt x="2906" y="5031"/>
                    <a:pt x="2641" y="5031"/>
                  </a:cubicBezTo>
                  <a:close/>
                  <a:moveTo>
                    <a:pt x="10422" y="2000"/>
                  </a:moveTo>
                  <a:lnTo>
                    <a:pt x="10422" y="2000"/>
                  </a:lnTo>
                  <a:lnTo>
                    <a:pt x="9110" y="2000"/>
                  </a:lnTo>
                  <a:lnTo>
                    <a:pt x="9110" y="1734"/>
                  </a:lnTo>
                  <a:cubicBezTo>
                    <a:pt x="9110" y="1578"/>
                    <a:pt x="8985" y="1453"/>
                    <a:pt x="8828" y="1453"/>
                  </a:cubicBezTo>
                  <a:lnTo>
                    <a:pt x="7281" y="1453"/>
                  </a:lnTo>
                  <a:cubicBezTo>
                    <a:pt x="7203" y="1109"/>
                    <a:pt x="7031" y="812"/>
                    <a:pt x="6781" y="562"/>
                  </a:cubicBezTo>
                  <a:cubicBezTo>
                    <a:pt x="6438" y="218"/>
                    <a:pt x="5969" y="0"/>
                    <a:pt x="5438" y="0"/>
                  </a:cubicBezTo>
                  <a:cubicBezTo>
                    <a:pt x="4922" y="0"/>
                    <a:pt x="4453" y="218"/>
                    <a:pt x="4110" y="562"/>
                  </a:cubicBezTo>
                  <a:cubicBezTo>
                    <a:pt x="3875" y="797"/>
                    <a:pt x="3688" y="1093"/>
                    <a:pt x="3610" y="1453"/>
                  </a:cubicBezTo>
                  <a:lnTo>
                    <a:pt x="2078" y="1453"/>
                  </a:lnTo>
                  <a:cubicBezTo>
                    <a:pt x="1922" y="1453"/>
                    <a:pt x="1781" y="1578"/>
                    <a:pt x="1781" y="1734"/>
                  </a:cubicBezTo>
                  <a:lnTo>
                    <a:pt x="1781" y="2000"/>
                  </a:lnTo>
                  <a:lnTo>
                    <a:pt x="485" y="2000"/>
                  </a:lnTo>
                  <a:cubicBezTo>
                    <a:pt x="219" y="2000"/>
                    <a:pt x="0" y="2218"/>
                    <a:pt x="0" y="2484"/>
                  </a:cubicBezTo>
                  <a:lnTo>
                    <a:pt x="0" y="12297"/>
                  </a:lnTo>
                  <a:cubicBezTo>
                    <a:pt x="0" y="12562"/>
                    <a:pt x="219" y="12781"/>
                    <a:pt x="485" y="12781"/>
                  </a:cubicBezTo>
                  <a:lnTo>
                    <a:pt x="10422" y="12781"/>
                  </a:lnTo>
                  <a:cubicBezTo>
                    <a:pt x="10688" y="12781"/>
                    <a:pt x="10891" y="12562"/>
                    <a:pt x="10891" y="12297"/>
                  </a:cubicBezTo>
                  <a:lnTo>
                    <a:pt x="10891" y="2484"/>
                  </a:lnTo>
                  <a:cubicBezTo>
                    <a:pt x="10891" y="2203"/>
                    <a:pt x="10688" y="2000"/>
                    <a:pt x="10422" y="2000"/>
                  </a:cubicBezTo>
                  <a:close/>
                  <a:moveTo>
                    <a:pt x="4672" y="1109"/>
                  </a:moveTo>
                  <a:cubicBezTo>
                    <a:pt x="4906" y="875"/>
                    <a:pt x="5094" y="718"/>
                    <a:pt x="5453" y="718"/>
                  </a:cubicBezTo>
                  <a:cubicBezTo>
                    <a:pt x="5813" y="718"/>
                    <a:pt x="6000" y="859"/>
                    <a:pt x="6235" y="1109"/>
                  </a:cubicBezTo>
                  <a:cubicBezTo>
                    <a:pt x="6360" y="1234"/>
                    <a:pt x="6328" y="1265"/>
                    <a:pt x="6391" y="1453"/>
                  </a:cubicBezTo>
                  <a:lnTo>
                    <a:pt x="4500" y="1453"/>
                  </a:lnTo>
                  <a:cubicBezTo>
                    <a:pt x="4578" y="1265"/>
                    <a:pt x="4531" y="1250"/>
                    <a:pt x="4672" y="1109"/>
                  </a:cubicBezTo>
                  <a:close/>
                  <a:moveTo>
                    <a:pt x="2516" y="2172"/>
                  </a:moveTo>
                  <a:lnTo>
                    <a:pt x="2516" y="2172"/>
                  </a:lnTo>
                  <a:lnTo>
                    <a:pt x="8391" y="2172"/>
                  </a:lnTo>
                  <a:lnTo>
                    <a:pt x="8391" y="2797"/>
                  </a:lnTo>
                  <a:lnTo>
                    <a:pt x="2516" y="2797"/>
                  </a:lnTo>
                  <a:moveTo>
                    <a:pt x="9938" y="11797"/>
                  </a:moveTo>
                  <a:lnTo>
                    <a:pt x="9938" y="11797"/>
                  </a:lnTo>
                  <a:lnTo>
                    <a:pt x="953" y="11797"/>
                  </a:lnTo>
                  <a:lnTo>
                    <a:pt x="953" y="2953"/>
                  </a:lnTo>
                  <a:lnTo>
                    <a:pt x="1781" y="2953"/>
                  </a:lnTo>
                  <a:lnTo>
                    <a:pt x="1781" y="3218"/>
                  </a:lnTo>
                  <a:cubicBezTo>
                    <a:pt x="1781" y="3375"/>
                    <a:pt x="1906" y="3500"/>
                    <a:pt x="2078" y="3500"/>
                  </a:cubicBezTo>
                  <a:lnTo>
                    <a:pt x="8828" y="3500"/>
                  </a:lnTo>
                  <a:cubicBezTo>
                    <a:pt x="8985" y="3500"/>
                    <a:pt x="9110" y="3375"/>
                    <a:pt x="9110" y="3218"/>
                  </a:cubicBezTo>
                  <a:lnTo>
                    <a:pt x="9110" y="2953"/>
                  </a:lnTo>
                  <a:lnTo>
                    <a:pt x="9953" y="2953"/>
                  </a:lnTo>
                  <a:lnTo>
                    <a:pt x="9953" y="11797"/>
                  </a:lnTo>
                  <a:lnTo>
                    <a:pt x="9938" y="11797"/>
                  </a:lnTo>
                  <a:close/>
                  <a:moveTo>
                    <a:pt x="8235" y="5062"/>
                  </a:moveTo>
                  <a:lnTo>
                    <a:pt x="8235" y="5062"/>
                  </a:lnTo>
                  <a:lnTo>
                    <a:pt x="4078" y="5062"/>
                  </a:lnTo>
                  <a:cubicBezTo>
                    <a:pt x="3922" y="5062"/>
                    <a:pt x="3797" y="5343"/>
                    <a:pt x="3797" y="5500"/>
                  </a:cubicBezTo>
                  <a:cubicBezTo>
                    <a:pt x="3797" y="5656"/>
                    <a:pt x="3922" y="5937"/>
                    <a:pt x="4078" y="5937"/>
                  </a:cubicBezTo>
                  <a:lnTo>
                    <a:pt x="8235" y="5937"/>
                  </a:lnTo>
                  <a:cubicBezTo>
                    <a:pt x="8391" y="5937"/>
                    <a:pt x="8531" y="5656"/>
                    <a:pt x="8531" y="5500"/>
                  </a:cubicBezTo>
                  <a:cubicBezTo>
                    <a:pt x="8516" y="5343"/>
                    <a:pt x="8391" y="5062"/>
                    <a:pt x="8235" y="5062"/>
                  </a:cubicBezTo>
                  <a:close/>
                  <a:moveTo>
                    <a:pt x="8235" y="9125"/>
                  </a:moveTo>
                  <a:lnTo>
                    <a:pt x="8235" y="9125"/>
                  </a:lnTo>
                  <a:lnTo>
                    <a:pt x="4078" y="9125"/>
                  </a:lnTo>
                  <a:cubicBezTo>
                    <a:pt x="3922" y="9125"/>
                    <a:pt x="3797" y="9406"/>
                    <a:pt x="3797" y="9562"/>
                  </a:cubicBezTo>
                  <a:cubicBezTo>
                    <a:pt x="3797" y="9718"/>
                    <a:pt x="3922" y="9984"/>
                    <a:pt x="4078" y="9984"/>
                  </a:cubicBezTo>
                  <a:lnTo>
                    <a:pt x="8235" y="9984"/>
                  </a:lnTo>
                  <a:cubicBezTo>
                    <a:pt x="8391" y="9984"/>
                    <a:pt x="8531" y="9718"/>
                    <a:pt x="8531" y="9562"/>
                  </a:cubicBezTo>
                  <a:cubicBezTo>
                    <a:pt x="8516" y="9390"/>
                    <a:pt x="8391" y="9125"/>
                    <a:pt x="8235" y="9125"/>
                  </a:cubicBezTo>
                  <a:close/>
                  <a:moveTo>
                    <a:pt x="8235" y="7093"/>
                  </a:moveTo>
                  <a:lnTo>
                    <a:pt x="8235" y="7093"/>
                  </a:lnTo>
                  <a:lnTo>
                    <a:pt x="4078" y="7093"/>
                  </a:lnTo>
                  <a:cubicBezTo>
                    <a:pt x="3922" y="7093"/>
                    <a:pt x="3797" y="7359"/>
                    <a:pt x="3797" y="7531"/>
                  </a:cubicBezTo>
                  <a:cubicBezTo>
                    <a:pt x="3797" y="7687"/>
                    <a:pt x="3922" y="7968"/>
                    <a:pt x="4078" y="7968"/>
                  </a:cubicBezTo>
                  <a:lnTo>
                    <a:pt x="8235" y="7968"/>
                  </a:lnTo>
                  <a:cubicBezTo>
                    <a:pt x="8391" y="7968"/>
                    <a:pt x="8531" y="7703"/>
                    <a:pt x="8531" y="7531"/>
                  </a:cubicBezTo>
                  <a:cubicBezTo>
                    <a:pt x="8516" y="7375"/>
                    <a:pt x="8391" y="7093"/>
                    <a:pt x="8235" y="709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PA- 49"/>
            <p:cNvSpPr txBox="1"/>
            <p:nvPr>
              <p:custDataLst>
                <p:tags r:id="rId77"/>
              </p:custDataLst>
            </p:nvPr>
          </p:nvSpPr>
          <p:spPr>
            <a:xfrm>
              <a:off x="8763173" y="3186952"/>
              <a:ext cx="1221260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solidFill>
                    <a:srgbClr val="3C4EBA"/>
                  </a:solidFill>
                </a:rPr>
                <a:t>外包費用</a:t>
              </a:r>
              <a:endParaRPr lang="zh-CN" altLang="en-US" sz="2000" dirty="0">
                <a:solidFill>
                  <a:srgbClr val="3C4EBA"/>
                </a:solidFill>
              </a:endParaRPr>
            </a:p>
          </p:txBody>
        </p:sp>
        <p:sp>
          <p:nvSpPr>
            <p:cNvPr id="114" name="PA- 113"/>
            <p:cNvSpPr txBox="1"/>
            <p:nvPr>
              <p:custDataLst>
                <p:tags r:id="rId78"/>
              </p:custDataLst>
            </p:nvPr>
          </p:nvSpPr>
          <p:spPr>
            <a:xfrm>
              <a:off x="10210244" y="3233119"/>
              <a:ext cx="1068300" cy="3067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rgbClr val="3C4EBA"/>
                  </a:solidFill>
                </a:rPr>
                <a:t>- $741.23</a:t>
              </a:r>
              <a:endParaRPr lang="zh-CN" altLang="en-US" sz="1400" dirty="0">
                <a:solidFill>
                  <a:srgbClr val="3C4EBA"/>
                </a:solidFill>
              </a:endParaRPr>
            </a:p>
          </p:txBody>
        </p:sp>
      </p:grpSp>
      <p:cxnSp>
        <p:nvCxnSpPr>
          <p:cNvPr id="115" name="PA- 6"/>
          <p:cNvCxnSpPr/>
          <p:nvPr>
            <p:custDataLst>
              <p:tags r:id="rId79"/>
            </p:custDataLst>
          </p:nvPr>
        </p:nvCxnSpPr>
        <p:spPr>
          <a:xfrm>
            <a:off x="8355852" y="5882989"/>
            <a:ext cx="1916612" cy="16115"/>
          </a:xfrm>
          <a:prstGeom prst="line">
            <a:avLst/>
          </a:prstGeom>
          <a:ln w="25400" cap="rnd">
            <a:solidFill>
              <a:srgbClr val="596A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7" name="图片 96" descr="手里拿着电子设备&#10;&#10;中度可信度描述已自动生成"/>
          <p:cNvPicPr>
            <a:picLocks noChangeAspect="1"/>
          </p:cNvPicPr>
          <p:nvPr/>
        </p:nvPicPr>
        <p:blipFill>
          <a:blip r:embed="rId8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113772" y="4420460"/>
            <a:ext cx="1247246" cy="3217893"/>
          </a:xfrm>
          <a:prstGeom prst="rect">
            <a:avLst/>
          </a:prstGeom>
          <a:effectLst>
            <a:outerShdw blurRad="304800" dist="38100" dir="8100000" algn="tr" rotWithShape="0">
              <a:srgbClr val="3C4EBA">
                <a:alpha val="20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2192"/>
            <a:ext cx="12192000" cy="6833615"/>
          </a:xfrm>
          <a:prstGeom prst="rect">
            <a:avLst/>
          </a:prstGeom>
        </p:spPr>
      </p:pic>
      <p:sp>
        <p:nvSpPr>
          <p:cNvPr id="2" name="PA- 3"/>
          <p:cNvSpPr/>
          <p:nvPr>
            <p:custDataLst>
              <p:tags r:id="rId2"/>
            </p:custDataLst>
          </p:nvPr>
        </p:nvSpPr>
        <p:spPr>
          <a:xfrm flipV="1">
            <a:off x="0" y="0"/>
            <a:ext cx="12192000" cy="887158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bg1">
              <a:alpha val="33000"/>
            </a:schemeClr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" name="PA- 3"/>
          <p:cNvSpPr/>
          <p:nvPr>
            <p:custDataLst>
              <p:tags r:id="rId3"/>
            </p:custDataLst>
          </p:nvPr>
        </p:nvSpPr>
        <p:spPr>
          <a:xfrm flipV="1">
            <a:off x="59668" y="0"/>
            <a:ext cx="12072664" cy="764704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bg1"/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504406" y="251937"/>
            <a:ext cx="328733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請在此輸入標題</a:t>
            </a:r>
            <a:endParaRPr lang="zh-CN" altLang="en-US" sz="3200" dirty="0">
              <a:solidFill>
                <a:srgbClr val="3C4EBA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8" name="PA- 3"/>
          <p:cNvSpPr/>
          <p:nvPr>
            <p:custDataLst>
              <p:tags r:id="rId4"/>
            </p:custDataLst>
          </p:nvPr>
        </p:nvSpPr>
        <p:spPr>
          <a:xfrm>
            <a:off x="10704698" y="181320"/>
            <a:ext cx="1009566" cy="583384"/>
          </a:xfrm>
          <a:prstGeom prst="roundRect">
            <a:avLst>
              <a:gd name="adj" fmla="val 16426"/>
            </a:avLst>
          </a:prstGeom>
          <a:solidFill>
            <a:srgbClr val="596AC9"/>
          </a:solidFill>
          <a:ln>
            <a:noFill/>
          </a:ln>
          <a:effectLst>
            <a:outerShdw blurRad="304800" dist="101600" dir="2700000" algn="t" rotWithShape="0">
              <a:srgbClr val="3C4EBA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" name="PA- 27"/>
          <p:cNvSpPr txBox="1"/>
          <p:nvPr>
            <p:custDataLst>
              <p:tags r:id="rId5"/>
            </p:custDataLst>
          </p:nvPr>
        </p:nvSpPr>
        <p:spPr>
          <a:xfrm>
            <a:off x="10858189" y="225872"/>
            <a:ext cx="7025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chemeClr val="bg1"/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YOUR LOGO</a:t>
            </a:r>
            <a:endParaRPr lang="zh-CN" altLang="en-US" sz="1200" dirty="0">
              <a:solidFill>
                <a:schemeClr val="bg1"/>
              </a:solidFill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589595" y="1556792"/>
            <a:ext cx="11051021" cy="4767557"/>
            <a:chOff x="1055441" y="1340768"/>
            <a:chExt cx="10439052" cy="4767557"/>
          </a:xfrm>
        </p:grpSpPr>
        <p:sp>
          <p:nvSpPr>
            <p:cNvPr id="11" name="PA- 3"/>
            <p:cNvSpPr/>
            <p:nvPr>
              <p:custDataLst>
                <p:tags r:id="rId6"/>
              </p:custDataLst>
            </p:nvPr>
          </p:nvSpPr>
          <p:spPr>
            <a:xfrm>
              <a:off x="1055441" y="1340768"/>
              <a:ext cx="10439052" cy="4767557"/>
            </a:xfrm>
            <a:prstGeom prst="roundRect">
              <a:avLst>
                <a:gd name="adj" fmla="val 4232"/>
              </a:avLst>
            </a:prstGeom>
            <a:solidFill>
              <a:schemeClr val="bg1">
                <a:alpha val="33000"/>
              </a:schemeClr>
            </a:solidFill>
            <a:ln w="254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2" name="PA- 3"/>
            <p:cNvSpPr/>
            <p:nvPr>
              <p:custDataLst>
                <p:tags r:id="rId7"/>
              </p:custDataLst>
            </p:nvPr>
          </p:nvSpPr>
          <p:spPr>
            <a:xfrm>
              <a:off x="1123782" y="1410118"/>
              <a:ext cx="10302370" cy="4611170"/>
            </a:xfrm>
            <a:prstGeom prst="roundRect">
              <a:avLst>
                <a:gd name="adj" fmla="val 4232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3" name="PA- 14"/>
          <p:cNvSpPr txBox="1"/>
          <p:nvPr>
            <p:custDataLst>
              <p:tags r:id="rId8"/>
            </p:custDataLst>
          </p:nvPr>
        </p:nvSpPr>
        <p:spPr>
          <a:xfrm>
            <a:off x="1127448" y="2031231"/>
            <a:ext cx="2004091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工作計畫安排</a:t>
            </a:r>
            <a:endParaRPr lang="zh-CN" altLang="en-US" sz="2400" dirty="0">
              <a:solidFill>
                <a:srgbClr val="3C4EBA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14" name="矩形: 圆角 13"/>
          <p:cNvSpPr/>
          <p:nvPr/>
        </p:nvSpPr>
        <p:spPr>
          <a:xfrm>
            <a:off x="3359696" y="2348880"/>
            <a:ext cx="5040560" cy="4314023"/>
          </a:xfrm>
          <a:prstGeom prst="roundRect">
            <a:avLst>
              <a:gd name="adj" fmla="val 11714"/>
            </a:avLst>
          </a:prstGeom>
          <a:solidFill>
            <a:schemeClr val="bg1"/>
          </a:solidFill>
          <a:ln>
            <a:noFill/>
          </a:ln>
          <a:effectLst>
            <a:outerShdw blurRad="304800" dist="38100" dir="8100000" algn="tr" rotWithShape="0">
              <a:srgbClr val="3C4EBA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: 圆角 14"/>
          <p:cNvSpPr/>
          <p:nvPr/>
        </p:nvSpPr>
        <p:spPr>
          <a:xfrm>
            <a:off x="263352" y="4725144"/>
            <a:ext cx="2304256" cy="1080120"/>
          </a:xfrm>
          <a:prstGeom prst="roundRect">
            <a:avLst/>
          </a:prstGeom>
          <a:solidFill>
            <a:srgbClr val="FD4839"/>
          </a:solidFill>
          <a:ln>
            <a:noFill/>
          </a:ln>
          <a:effectLst>
            <a:outerShdw blurRad="304800" dist="38100" dir="8100000" algn="tr" rotWithShape="0">
              <a:srgbClr val="FD4839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: 圆角 15"/>
          <p:cNvSpPr/>
          <p:nvPr/>
        </p:nvSpPr>
        <p:spPr>
          <a:xfrm>
            <a:off x="9120336" y="2348880"/>
            <a:ext cx="2639616" cy="810916"/>
          </a:xfrm>
          <a:prstGeom prst="roundRect">
            <a:avLst/>
          </a:prstGeom>
          <a:solidFill>
            <a:srgbClr val="3C4EBA"/>
          </a:solidFill>
          <a:ln>
            <a:noFill/>
          </a:ln>
          <a:effectLst>
            <a:outerShdw blurRad="304800" dist="38100" dir="8100000" algn="tr" rotWithShape="0">
              <a:srgbClr val="3C4EBA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PA- 15"/>
          <p:cNvSpPr txBox="1"/>
          <p:nvPr>
            <p:custDataLst>
              <p:tags r:id="rId9"/>
            </p:custDataLst>
          </p:nvPr>
        </p:nvSpPr>
        <p:spPr>
          <a:xfrm>
            <a:off x="4732490" y="3523839"/>
            <a:ext cx="3456384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2060"/>
                </a:solidFill>
              </a:rPr>
              <a:t>設計讓你的輸出觀點更加犀利</a:t>
            </a:r>
            <a:endParaRPr lang="zh-CN" altLang="en-US" dirty="0">
              <a:solidFill>
                <a:srgbClr val="002060"/>
              </a:solidFill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4093701" y="3450391"/>
            <a:ext cx="504056" cy="516034"/>
            <a:chOff x="1487489" y="4814791"/>
            <a:chExt cx="504056" cy="516034"/>
          </a:xfrm>
        </p:grpSpPr>
        <p:sp>
          <p:nvSpPr>
            <p:cNvPr id="19" name="PA- 3"/>
            <p:cNvSpPr/>
            <p:nvPr>
              <p:custDataLst>
                <p:tags r:id="rId10"/>
              </p:custDataLst>
            </p:nvPr>
          </p:nvSpPr>
          <p:spPr>
            <a:xfrm>
              <a:off x="1487489" y="4814791"/>
              <a:ext cx="504056" cy="516034"/>
            </a:xfrm>
            <a:prstGeom prst="roundRect">
              <a:avLst>
                <a:gd name="adj" fmla="val 12487"/>
              </a:avLst>
            </a:prstGeom>
            <a:solidFill>
              <a:srgbClr val="FD4839"/>
            </a:solidFill>
            <a:ln>
              <a:noFill/>
            </a:ln>
            <a:effectLst>
              <a:outerShdw blurRad="304800" dist="38100" dir="8100000" algn="tr" rotWithShape="0">
                <a:srgbClr val="3C4EBA">
                  <a:alpha val="3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0" name="PA-iconfont-1188-763160"/>
            <p:cNvSpPr/>
            <p:nvPr>
              <p:custDataLst>
                <p:tags r:id="rId11"/>
              </p:custDataLst>
            </p:nvPr>
          </p:nvSpPr>
          <p:spPr>
            <a:xfrm>
              <a:off x="1622222" y="4935163"/>
              <a:ext cx="234591" cy="275290"/>
            </a:xfrm>
            <a:custGeom>
              <a:avLst/>
              <a:gdLst>
                <a:gd name="T0" fmla="*/ 2156 w 10891"/>
                <a:gd name="T1" fmla="*/ 7531 h 12781"/>
                <a:gd name="T2" fmla="*/ 3125 w 10891"/>
                <a:gd name="T3" fmla="*/ 7531 h 12781"/>
                <a:gd name="T4" fmla="*/ 2641 w 10891"/>
                <a:gd name="T5" fmla="*/ 9078 h 12781"/>
                <a:gd name="T6" fmla="*/ 2156 w 10891"/>
                <a:gd name="T7" fmla="*/ 9562 h 12781"/>
                <a:gd name="T8" fmla="*/ 3125 w 10891"/>
                <a:gd name="T9" fmla="*/ 9562 h 12781"/>
                <a:gd name="T10" fmla="*/ 2641 w 10891"/>
                <a:gd name="T11" fmla="*/ 5031 h 12781"/>
                <a:gd name="T12" fmla="*/ 2156 w 10891"/>
                <a:gd name="T13" fmla="*/ 5515 h 12781"/>
                <a:gd name="T14" fmla="*/ 3125 w 10891"/>
                <a:gd name="T15" fmla="*/ 5515 h 12781"/>
                <a:gd name="T16" fmla="*/ 10422 w 10891"/>
                <a:gd name="T17" fmla="*/ 2000 h 12781"/>
                <a:gd name="T18" fmla="*/ 9110 w 10891"/>
                <a:gd name="T19" fmla="*/ 2000 h 12781"/>
                <a:gd name="T20" fmla="*/ 8828 w 10891"/>
                <a:gd name="T21" fmla="*/ 1453 h 12781"/>
                <a:gd name="T22" fmla="*/ 6781 w 10891"/>
                <a:gd name="T23" fmla="*/ 562 h 12781"/>
                <a:gd name="T24" fmla="*/ 4110 w 10891"/>
                <a:gd name="T25" fmla="*/ 562 h 12781"/>
                <a:gd name="T26" fmla="*/ 2078 w 10891"/>
                <a:gd name="T27" fmla="*/ 1453 h 12781"/>
                <a:gd name="T28" fmla="*/ 1781 w 10891"/>
                <a:gd name="T29" fmla="*/ 2000 h 12781"/>
                <a:gd name="T30" fmla="*/ 0 w 10891"/>
                <a:gd name="T31" fmla="*/ 2484 h 12781"/>
                <a:gd name="T32" fmla="*/ 485 w 10891"/>
                <a:gd name="T33" fmla="*/ 12781 h 12781"/>
                <a:gd name="T34" fmla="*/ 10891 w 10891"/>
                <a:gd name="T35" fmla="*/ 12297 h 12781"/>
                <a:gd name="T36" fmla="*/ 10422 w 10891"/>
                <a:gd name="T37" fmla="*/ 2000 h 12781"/>
                <a:gd name="T38" fmla="*/ 5453 w 10891"/>
                <a:gd name="T39" fmla="*/ 718 h 12781"/>
                <a:gd name="T40" fmla="*/ 6391 w 10891"/>
                <a:gd name="T41" fmla="*/ 1453 h 12781"/>
                <a:gd name="T42" fmla="*/ 4672 w 10891"/>
                <a:gd name="T43" fmla="*/ 1109 h 12781"/>
                <a:gd name="T44" fmla="*/ 2516 w 10891"/>
                <a:gd name="T45" fmla="*/ 2172 h 12781"/>
                <a:gd name="T46" fmla="*/ 8391 w 10891"/>
                <a:gd name="T47" fmla="*/ 2797 h 12781"/>
                <a:gd name="T48" fmla="*/ 9938 w 10891"/>
                <a:gd name="T49" fmla="*/ 11797 h 12781"/>
                <a:gd name="T50" fmla="*/ 953 w 10891"/>
                <a:gd name="T51" fmla="*/ 11797 h 12781"/>
                <a:gd name="T52" fmla="*/ 1781 w 10891"/>
                <a:gd name="T53" fmla="*/ 2953 h 12781"/>
                <a:gd name="T54" fmla="*/ 2078 w 10891"/>
                <a:gd name="T55" fmla="*/ 3500 h 12781"/>
                <a:gd name="T56" fmla="*/ 9110 w 10891"/>
                <a:gd name="T57" fmla="*/ 3218 h 12781"/>
                <a:gd name="T58" fmla="*/ 9953 w 10891"/>
                <a:gd name="T59" fmla="*/ 2953 h 12781"/>
                <a:gd name="T60" fmla="*/ 9938 w 10891"/>
                <a:gd name="T61" fmla="*/ 11797 h 12781"/>
                <a:gd name="T62" fmla="*/ 8235 w 10891"/>
                <a:gd name="T63" fmla="*/ 5062 h 12781"/>
                <a:gd name="T64" fmla="*/ 3797 w 10891"/>
                <a:gd name="T65" fmla="*/ 5500 h 12781"/>
                <a:gd name="T66" fmla="*/ 8235 w 10891"/>
                <a:gd name="T67" fmla="*/ 5937 h 12781"/>
                <a:gd name="T68" fmla="*/ 8235 w 10891"/>
                <a:gd name="T69" fmla="*/ 5062 h 12781"/>
                <a:gd name="T70" fmla="*/ 8235 w 10891"/>
                <a:gd name="T71" fmla="*/ 9125 h 12781"/>
                <a:gd name="T72" fmla="*/ 3797 w 10891"/>
                <a:gd name="T73" fmla="*/ 9562 h 12781"/>
                <a:gd name="T74" fmla="*/ 8235 w 10891"/>
                <a:gd name="T75" fmla="*/ 9984 h 12781"/>
                <a:gd name="T76" fmla="*/ 8235 w 10891"/>
                <a:gd name="T77" fmla="*/ 9125 h 12781"/>
                <a:gd name="T78" fmla="*/ 8235 w 10891"/>
                <a:gd name="T79" fmla="*/ 7093 h 12781"/>
                <a:gd name="T80" fmla="*/ 3797 w 10891"/>
                <a:gd name="T81" fmla="*/ 7531 h 12781"/>
                <a:gd name="T82" fmla="*/ 8235 w 10891"/>
                <a:gd name="T83" fmla="*/ 7968 h 12781"/>
                <a:gd name="T84" fmla="*/ 8235 w 10891"/>
                <a:gd name="T85" fmla="*/ 7093 h 127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891" h="12781">
                  <a:moveTo>
                    <a:pt x="2641" y="7047"/>
                  </a:moveTo>
                  <a:cubicBezTo>
                    <a:pt x="2375" y="7047"/>
                    <a:pt x="2156" y="7265"/>
                    <a:pt x="2156" y="7531"/>
                  </a:cubicBezTo>
                  <a:cubicBezTo>
                    <a:pt x="2156" y="7797"/>
                    <a:pt x="2375" y="8015"/>
                    <a:pt x="2641" y="8015"/>
                  </a:cubicBezTo>
                  <a:cubicBezTo>
                    <a:pt x="2906" y="8015"/>
                    <a:pt x="3125" y="7797"/>
                    <a:pt x="3125" y="7531"/>
                  </a:cubicBezTo>
                  <a:cubicBezTo>
                    <a:pt x="3125" y="7265"/>
                    <a:pt x="2906" y="7047"/>
                    <a:pt x="2641" y="7047"/>
                  </a:cubicBezTo>
                  <a:close/>
                  <a:moveTo>
                    <a:pt x="2641" y="9078"/>
                  </a:moveTo>
                  <a:lnTo>
                    <a:pt x="2641" y="9078"/>
                  </a:lnTo>
                  <a:cubicBezTo>
                    <a:pt x="2375" y="9078"/>
                    <a:pt x="2156" y="9297"/>
                    <a:pt x="2156" y="9562"/>
                  </a:cubicBezTo>
                  <a:cubicBezTo>
                    <a:pt x="2156" y="9828"/>
                    <a:pt x="2375" y="10047"/>
                    <a:pt x="2641" y="10047"/>
                  </a:cubicBezTo>
                  <a:cubicBezTo>
                    <a:pt x="2906" y="10047"/>
                    <a:pt x="3125" y="9828"/>
                    <a:pt x="3125" y="9562"/>
                  </a:cubicBezTo>
                  <a:cubicBezTo>
                    <a:pt x="3125" y="9297"/>
                    <a:pt x="2906" y="9078"/>
                    <a:pt x="2641" y="9078"/>
                  </a:cubicBezTo>
                  <a:close/>
                  <a:moveTo>
                    <a:pt x="2641" y="5031"/>
                  </a:moveTo>
                  <a:lnTo>
                    <a:pt x="2641" y="5031"/>
                  </a:lnTo>
                  <a:cubicBezTo>
                    <a:pt x="2375" y="5031"/>
                    <a:pt x="2156" y="5250"/>
                    <a:pt x="2156" y="5515"/>
                  </a:cubicBezTo>
                  <a:cubicBezTo>
                    <a:pt x="2156" y="5781"/>
                    <a:pt x="2375" y="6000"/>
                    <a:pt x="2641" y="6000"/>
                  </a:cubicBezTo>
                  <a:cubicBezTo>
                    <a:pt x="2906" y="6000"/>
                    <a:pt x="3125" y="5781"/>
                    <a:pt x="3125" y="5515"/>
                  </a:cubicBezTo>
                  <a:cubicBezTo>
                    <a:pt x="3125" y="5234"/>
                    <a:pt x="2906" y="5031"/>
                    <a:pt x="2641" y="5031"/>
                  </a:cubicBezTo>
                  <a:close/>
                  <a:moveTo>
                    <a:pt x="10422" y="2000"/>
                  </a:moveTo>
                  <a:lnTo>
                    <a:pt x="10422" y="2000"/>
                  </a:lnTo>
                  <a:lnTo>
                    <a:pt x="9110" y="2000"/>
                  </a:lnTo>
                  <a:lnTo>
                    <a:pt x="9110" y="1734"/>
                  </a:lnTo>
                  <a:cubicBezTo>
                    <a:pt x="9110" y="1578"/>
                    <a:pt x="8985" y="1453"/>
                    <a:pt x="8828" y="1453"/>
                  </a:cubicBezTo>
                  <a:lnTo>
                    <a:pt x="7281" y="1453"/>
                  </a:lnTo>
                  <a:cubicBezTo>
                    <a:pt x="7203" y="1109"/>
                    <a:pt x="7031" y="812"/>
                    <a:pt x="6781" y="562"/>
                  </a:cubicBezTo>
                  <a:cubicBezTo>
                    <a:pt x="6438" y="218"/>
                    <a:pt x="5969" y="0"/>
                    <a:pt x="5438" y="0"/>
                  </a:cubicBezTo>
                  <a:cubicBezTo>
                    <a:pt x="4922" y="0"/>
                    <a:pt x="4453" y="218"/>
                    <a:pt x="4110" y="562"/>
                  </a:cubicBezTo>
                  <a:cubicBezTo>
                    <a:pt x="3875" y="797"/>
                    <a:pt x="3688" y="1093"/>
                    <a:pt x="3610" y="1453"/>
                  </a:cubicBezTo>
                  <a:lnTo>
                    <a:pt x="2078" y="1453"/>
                  </a:lnTo>
                  <a:cubicBezTo>
                    <a:pt x="1922" y="1453"/>
                    <a:pt x="1781" y="1578"/>
                    <a:pt x="1781" y="1734"/>
                  </a:cubicBezTo>
                  <a:lnTo>
                    <a:pt x="1781" y="2000"/>
                  </a:lnTo>
                  <a:lnTo>
                    <a:pt x="485" y="2000"/>
                  </a:lnTo>
                  <a:cubicBezTo>
                    <a:pt x="219" y="2000"/>
                    <a:pt x="0" y="2218"/>
                    <a:pt x="0" y="2484"/>
                  </a:cubicBezTo>
                  <a:lnTo>
                    <a:pt x="0" y="12297"/>
                  </a:lnTo>
                  <a:cubicBezTo>
                    <a:pt x="0" y="12562"/>
                    <a:pt x="219" y="12781"/>
                    <a:pt x="485" y="12781"/>
                  </a:cubicBezTo>
                  <a:lnTo>
                    <a:pt x="10422" y="12781"/>
                  </a:lnTo>
                  <a:cubicBezTo>
                    <a:pt x="10688" y="12781"/>
                    <a:pt x="10891" y="12562"/>
                    <a:pt x="10891" y="12297"/>
                  </a:cubicBezTo>
                  <a:lnTo>
                    <a:pt x="10891" y="2484"/>
                  </a:lnTo>
                  <a:cubicBezTo>
                    <a:pt x="10891" y="2203"/>
                    <a:pt x="10688" y="2000"/>
                    <a:pt x="10422" y="2000"/>
                  </a:cubicBezTo>
                  <a:close/>
                  <a:moveTo>
                    <a:pt x="4672" y="1109"/>
                  </a:moveTo>
                  <a:cubicBezTo>
                    <a:pt x="4906" y="875"/>
                    <a:pt x="5094" y="718"/>
                    <a:pt x="5453" y="718"/>
                  </a:cubicBezTo>
                  <a:cubicBezTo>
                    <a:pt x="5813" y="718"/>
                    <a:pt x="6000" y="859"/>
                    <a:pt x="6235" y="1109"/>
                  </a:cubicBezTo>
                  <a:cubicBezTo>
                    <a:pt x="6360" y="1234"/>
                    <a:pt x="6328" y="1265"/>
                    <a:pt x="6391" y="1453"/>
                  </a:cubicBezTo>
                  <a:lnTo>
                    <a:pt x="4500" y="1453"/>
                  </a:lnTo>
                  <a:cubicBezTo>
                    <a:pt x="4578" y="1265"/>
                    <a:pt x="4531" y="1250"/>
                    <a:pt x="4672" y="1109"/>
                  </a:cubicBezTo>
                  <a:close/>
                  <a:moveTo>
                    <a:pt x="2516" y="2172"/>
                  </a:moveTo>
                  <a:lnTo>
                    <a:pt x="2516" y="2172"/>
                  </a:lnTo>
                  <a:lnTo>
                    <a:pt x="8391" y="2172"/>
                  </a:lnTo>
                  <a:lnTo>
                    <a:pt x="8391" y="2797"/>
                  </a:lnTo>
                  <a:lnTo>
                    <a:pt x="2516" y="2797"/>
                  </a:lnTo>
                  <a:moveTo>
                    <a:pt x="9938" y="11797"/>
                  </a:moveTo>
                  <a:lnTo>
                    <a:pt x="9938" y="11797"/>
                  </a:lnTo>
                  <a:lnTo>
                    <a:pt x="953" y="11797"/>
                  </a:lnTo>
                  <a:lnTo>
                    <a:pt x="953" y="2953"/>
                  </a:lnTo>
                  <a:lnTo>
                    <a:pt x="1781" y="2953"/>
                  </a:lnTo>
                  <a:lnTo>
                    <a:pt x="1781" y="3218"/>
                  </a:lnTo>
                  <a:cubicBezTo>
                    <a:pt x="1781" y="3375"/>
                    <a:pt x="1906" y="3500"/>
                    <a:pt x="2078" y="3500"/>
                  </a:cubicBezTo>
                  <a:lnTo>
                    <a:pt x="8828" y="3500"/>
                  </a:lnTo>
                  <a:cubicBezTo>
                    <a:pt x="8985" y="3500"/>
                    <a:pt x="9110" y="3375"/>
                    <a:pt x="9110" y="3218"/>
                  </a:cubicBezTo>
                  <a:lnTo>
                    <a:pt x="9110" y="2953"/>
                  </a:lnTo>
                  <a:lnTo>
                    <a:pt x="9953" y="2953"/>
                  </a:lnTo>
                  <a:lnTo>
                    <a:pt x="9953" y="11797"/>
                  </a:lnTo>
                  <a:lnTo>
                    <a:pt x="9938" y="11797"/>
                  </a:lnTo>
                  <a:close/>
                  <a:moveTo>
                    <a:pt x="8235" y="5062"/>
                  </a:moveTo>
                  <a:lnTo>
                    <a:pt x="8235" y="5062"/>
                  </a:lnTo>
                  <a:lnTo>
                    <a:pt x="4078" y="5062"/>
                  </a:lnTo>
                  <a:cubicBezTo>
                    <a:pt x="3922" y="5062"/>
                    <a:pt x="3797" y="5343"/>
                    <a:pt x="3797" y="5500"/>
                  </a:cubicBezTo>
                  <a:cubicBezTo>
                    <a:pt x="3797" y="5656"/>
                    <a:pt x="3922" y="5937"/>
                    <a:pt x="4078" y="5937"/>
                  </a:cubicBezTo>
                  <a:lnTo>
                    <a:pt x="8235" y="5937"/>
                  </a:lnTo>
                  <a:cubicBezTo>
                    <a:pt x="8391" y="5937"/>
                    <a:pt x="8531" y="5656"/>
                    <a:pt x="8531" y="5500"/>
                  </a:cubicBezTo>
                  <a:cubicBezTo>
                    <a:pt x="8516" y="5343"/>
                    <a:pt x="8391" y="5062"/>
                    <a:pt x="8235" y="5062"/>
                  </a:cubicBezTo>
                  <a:close/>
                  <a:moveTo>
                    <a:pt x="8235" y="9125"/>
                  </a:moveTo>
                  <a:lnTo>
                    <a:pt x="8235" y="9125"/>
                  </a:lnTo>
                  <a:lnTo>
                    <a:pt x="4078" y="9125"/>
                  </a:lnTo>
                  <a:cubicBezTo>
                    <a:pt x="3922" y="9125"/>
                    <a:pt x="3797" y="9406"/>
                    <a:pt x="3797" y="9562"/>
                  </a:cubicBezTo>
                  <a:cubicBezTo>
                    <a:pt x="3797" y="9718"/>
                    <a:pt x="3922" y="9984"/>
                    <a:pt x="4078" y="9984"/>
                  </a:cubicBezTo>
                  <a:lnTo>
                    <a:pt x="8235" y="9984"/>
                  </a:lnTo>
                  <a:cubicBezTo>
                    <a:pt x="8391" y="9984"/>
                    <a:pt x="8531" y="9718"/>
                    <a:pt x="8531" y="9562"/>
                  </a:cubicBezTo>
                  <a:cubicBezTo>
                    <a:pt x="8516" y="9390"/>
                    <a:pt x="8391" y="9125"/>
                    <a:pt x="8235" y="9125"/>
                  </a:cubicBezTo>
                  <a:close/>
                  <a:moveTo>
                    <a:pt x="8235" y="7093"/>
                  </a:moveTo>
                  <a:lnTo>
                    <a:pt x="8235" y="7093"/>
                  </a:lnTo>
                  <a:lnTo>
                    <a:pt x="4078" y="7093"/>
                  </a:lnTo>
                  <a:cubicBezTo>
                    <a:pt x="3922" y="7093"/>
                    <a:pt x="3797" y="7359"/>
                    <a:pt x="3797" y="7531"/>
                  </a:cubicBezTo>
                  <a:cubicBezTo>
                    <a:pt x="3797" y="7687"/>
                    <a:pt x="3922" y="7968"/>
                    <a:pt x="4078" y="7968"/>
                  </a:cubicBezTo>
                  <a:lnTo>
                    <a:pt x="8235" y="7968"/>
                  </a:lnTo>
                  <a:cubicBezTo>
                    <a:pt x="8391" y="7968"/>
                    <a:pt x="8531" y="7703"/>
                    <a:pt x="8531" y="7531"/>
                  </a:cubicBezTo>
                  <a:cubicBezTo>
                    <a:pt x="8516" y="7375"/>
                    <a:pt x="8391" y="7093"/>
                    <a:pt x="8235" y="709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PA- 15"/>
          <p:cNvSpPr txBox="1"/>
          <p:nvPr>
            <p:custDataLst>
              <p:tags r:id="rId12"/>
            </p:custDataLst>
          </p:nvPr>
        </p:nvSpPr>
        <p:spPr>
          <a:xfrm>
            <a:off x="4732490" y="4479262"/>
            <a:ext cx="3456384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2060"/>
                </a:solidFill>
              </a:rPr>
              <a:t>設計讓你的輸出觀點更加犀利</a:t>
            </a:r>
            <a:endParaRPr lang="zh-CN" altLang="en-US" dirty="0">
              <a:solidFill>
                <a:srgbClr val="002060"/>
              </a:solidFill>
            </a:endParaRPr>
          </a:p>
        </p:txBody>
      </p:sp>
      <p:sp>
        <p:nvSpPr>
          <p:cNvPr id="22" name="PA- 3"/>
          <p:cNvSpPr/>
          <p:nvPr>
            <p:custDataLst>
              <p:tags r:id="rId13"/>
            </p:custDataLst>
          </p:nvPr>
        </p:nvSpPr>
        <p:spPr>
          <a:xfrm>
            <a:off x="4093701" y="4405814"/>
            <a:ext cx="504056" cy="516034"/>
          </a:xfrm>
          <a:prstGeom prst="roundRect">
            <a:avLst>
              <a:gd name="adj" fmla="val 12487"/>
            </a:avLst>
          </a:prstGeom>
          <a:solidFill>
            <a:srgbClr val="3C4EBA"/>
          </a:solidFill>
          <a:ln>
            <a:noFill/>
          </a:ln>
          <a:effectLst>
            <a:outerShdw blurRad="304800" dist="38100" dir="8100000" algn="tr" rotWithShape="0">
              <a:srgbClr val="3C4EBA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3" name="PA-iconfont-1188-763160"/>
          <p:cNvSpPr/>
          <p:nvPr/>
        </p:nvSpPr>
        <p:spPr>
          <a:xfrm>
            <a:off x="4224104" y="4526186"/>
            <a:ext cx="243252" cy="275290"/>
          </a:xfrm>
          <a:custGeom>
            <a:avLst/>
            <a:gdLst>
              <a:gd name="T0" fmla="*/ 7418 w 9048"/>
              <a:gd name="T1" fmla="*/ 0 h 10240"/>
              <a:gd name="T2" fmla="*/ 1629 w 9048"/>
              <a:gd name="T3" fmla="*/ 0 h 10240"/>
              <a:gd name="T4" fmla="*/ 0 w 9048"/>
              <a:gd name="T5" fmla="*/ 1475 h 10240"/>
              <a:gd name="T6" fmla="*/ 0 w 9048"/>
              <a:gd name="T7" fmla="*/ 8765 h 10240"/>
              <a:gd name="T8" fmla="*/ 1629 w 9048"/>
              <a:gd name="T9" fmla="*/ 10240 h 10240"/>
              <a:gd name="T10" fmla="*/ 7418 w 9048"/>
              <a:gd name="T11" fmla="*/ 10240 h 10240"/>
              <a:gd name="T12" fmla="*/ 9048 w 9048"/>
              <a:gd name="T13" fmla="*/ 8765 h 10240"/>
              <a:gd name="T14" fmla="*/ 9048 w 9048"/>
              <a:gd name="T15" fmla="*/ 1475 h 10240"/>
              <a:gd name="T16" fmla="*/ 7418 w 9048"/>
              <a:gd name="T17" fmla="*/ 0 h 10240"/>
              <a:gd name="T18" fmla="*/ 8437 w 9048"/>
              <a:gd name="T19" fmla="*/ 1475 h 10240"/>
              <a:gd name="T20" fmla="*/ 8437 w 9048"/>
              <a:gd name="T21" fmla="*/ 8765 h 10240"/>
              <a:gd name="T22" fmla="*/ 7418 w 9048"/>
              <a:gd name="T23" fmla="*/ 9666 h 10240"/>
              <a:gd name="T24" fmla="*/ 1629 w 9048"/>
              <a:gd name="T25" fmla="*/ 9666 h 10240"/>
              <a:gd name="T26" fmla="*/ 611 w 9048"/>
              <a:gd name="T27" fmla="*/ 8765 h 10240"/>
              <a:gd name="T28" fmla="*/ 611 w 9048"/>
              <a:gd name="T29" fmla="*/ 1475 h 10240"/>
              <a:gd name="T30" fmla="*/ 1629 w 9048"/>
              <a:gd name="T31" fmla="*/ 574 h 10240"/>
              <a:gd name="T32" fmla="*/ 7418 w 9048"/>
              <a:gd name="T33" fmla="*/ 574 h 10240"/>
              <a:gd name="T34" fmla="*/ 8437 w 9048"/>
              <a:gd name="T35" fmla="*/ 1475 h 10240"/>
              <a:gd name="T36" fmla="*/ 6940 w 9048"/>
              <a:gd name="T37" fmla="*/ 1785 h 10240"/>
              <a:gd name="T38" fmla="*/ 4527 w 9048"/>
              <a:gd name="T39" fmla="*/ 4199 h 10240"/>
              <a:gd name="T40" fmla="*/ 2107 w 9048"/>
              <a:gd name="T41" fmla="*/ 1779 h 10240"/>
              <a:gd name="T42" fmla="*/ 1626 w 9048"/>
              <a:gd name="T43" fmla="*/ 1779 h 10240"/>
              <a:gd name="T44" fmla="*/ 1526 w 9048"/>
              <a:gd name="T45" fmla="*/ 2020 h 10240"/>
              <a:gd name="T46" fmla="*/ 1625 w 9048"/>
              <a:gd name="T47" fmla="*/ 2261 h 10240"/>
              <a:gd name="T48" fmla="*/ 3704 w 9048"/>
              <a:gd name="T49" fmla="*/ 4340 h 10240"/>
              <a:gd name="T50" fmla="*/ 2044 w 9048"/>
              <a:gd name="T51" fmla="*/ 4340 h 10240"/>
              <a:gd name="T52" fmla="*/ 1703 w 9048"/>
              <a:gd name="T53" fmla="*/ 4680 h 10240"/>
              <a:gd name="T54" fmla="*/ 2044 w 9048"/>
              <a:gd name="T55" fmla="*/ 5021 h 10240"/>
              <a:gd name="T56" fmla="*/ 4186 w 9048"/>
              <a:gd name="T57" fmla="*/ 5021 h 10240"/>
              <a:gd name="T58" fmla="*/ 4186 w 9048"/>
              <a:gd name="T59" fmla="*/ 5810 h 10240"/>
              <a:gd name="T60" fmla="*/ 2044 w 9048"/>
              <a:gd name="T61" fmla="*/ 5810 h 10240"/>
              <a:gd name="T62" fmla="*/ 1703 w 9048"/>
              <a:gd name="T63" fmla="*/ 6152 h 10240"/>
              <a:gd name="T64" fmla="*/ 2044 w 9048"/>
              <a:gd name="T65" fmla="*/ 6493 h 10240"/>
              <a:gd name="T66" fmla="*/ 4186 w 9048"/>
              <a:gd name="T67" fmla="*/ 6493 h 10240"/>
              <a:gd name="T68" fmla="*/ 4186 w 9048"/>
              <a:gd name="T69" fmla="*/ 8221 h 10240"/>
              <a:gd name="T70" fmla="*/ 4527 w 9048"/>
              <a:gd name="T71" fmla="*/ 8561 h 10240"/>
              <a:gd name="T72" fmla="*/ 4868 w 9048"/>
              <a:gd name="T73" fmla="*/ 8221 h 10240"/>
              <a:gd name="T74" fmla="*/ 4868 w 9048"/>
              <a:gd name="T75" fmla="*/ 6493 h 10240"/>
              <a:gd name="T76" fmla="*/ 7010 w 9048"/>
              <a:gd name="T77" fmla="*/ 6493 h 10240"/>
              <a:gd name="T78" fmla="*/ 7351 w 9048"/>
              <a:gd name="T79" fmla="*/ 6151 h 10240"/>
              <a:gd name="T80" fmla="*/ 7010 w 9048"/>
              <a:gd name="T81" fmla="*/ 5810 h 10240"/>
              <a:gd name="T82" fmla="*/ 4868 w 9048"/>
              <a:gd name="T83" fmla="*/ 5810 h 10240"/>
              <a:gd name="T84" fmla="*/ 4868 w 9048"/>
              <a:gd name="T85" fmla="*/ 5021 h 10240"/>
              <a:gd name="T86" fmla="*/ 7010 w 9048"/>
              <a:gd name="T87" fmla="*/ 5021 h 10240"/>
              <a:gd name="T88" fmla="*/ 7351 w 9048"/>
              <a:gd name="T89" fmla="*/ 4680 h 10240"/>
              <a:gd name="T90" fmla="*/ 7010 w 9048"/>
              <a:gd name="T91" fmla="*/ 4340 h 10240"/>
              <a:gd name="T92" fmla="*/ 5350 w 9048"/>
              <a:gd name="T93" fmla="*/ 4340 h 10240"/>
              <a:gd name="T94" fmla="*/ 7423 w 9048"/>
              <a:gd name="T95" fmla="*/ 2267 h 10240"/>
              <a:gd name="T96" fmla="*/ 7423 w 9048"/>
              <a:gd name="T97" fmla="*/ 1785 h 10240"/>
              <a:gd name="T98" fmla="*/ 6940 w 9048"/>
              <a:gd name="T99" fmla="*/ 1785 h 10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9048" h="10240">
                <a:moveTo>
                  <a:pt x="7418" y="0"/>
                </a:moveTo>
                <a:lnTo>
                  <a:pt x="1629" y="0"/>
                </a:lnTo>
                <a:cubicBezTo>
                  <a:pt x="731" y="0"/>
                  <a:pt x="0" y="662"/>
                  <a:pt x="0" y="1475"/>
                </a:cubicBezTo>
                <a:lnTo>
                  <a:pt x="0" y="8765"/>
                </a:lnTo>
                <a:cubicBezTo>
                  <a:pt x="0" y="9578"/>
                  <a:pt x="731" y="10240"/>
                  <a:pt x="1629" y="10240"/>
                </a:cubicBezTo>
                <a:lnTo>
                  <a:pt x="7418" y="10240"/>
                </a:lnTo>
                <a:cubicBezTo>
                  <a:pt x="8317" y="10240"/>
                  <a:pt x="9048" y="9578"/>
                  <a:pt x="9048" y="8765"/>
                </a:cubicBezTo>
                <a:lnTo>
                  <a:pt x="9048" y="1475"/>
                </a:lnTo>
                <a:cubicBezTo>
                  <a:pt x="9048" y="662"/>
                  <a:pt x="8317" y="0"/>
                  <a:pt x="7418" y="0"/>
                </a:cubicBezTo>
                <a:close/>
                <a:moveTo>
                  <a:pt x="8437" y="1475"/>
                </a:moveTo>
                <a:lnTo>
                  <a:pt x="8437" y="8765"/>
                </a:lnTo>
                <a:cubicBezTo>
                  <a:pt x="8437" y="9262"/>
                  <a:pt x="7980" y="9666"/>
                  <a:pt x="7418" y="9666"/>
                </a:cubicBezTo>
                <a:lnTo>
                  <a:pt x="1629" y="9666"/>
                </a:lnTo>
                <a:cubicBezTo>
                  <a:pt x="1068" y="9666"/>
                  <a:pt x="611" y="9262"/>
                  <a:pt x="611" y="8765"/>
                </a:cubicBezTo>
                <a:lnTo>
                  <a:pt x="611" y="1475"/>
                </a:lnTo>
                <a:cubicBezTo>
                  <a:pt x="611" y="978"/>
                  <a:pt x="1068" y="574"/>
                  <a:pt x="1629" y="574"/>
                </a:cubicBezTo>
                <a:lnTo>
                  <a:pt x="7418" y="574"/>
                </a:lnTo>
                <a:cubicBezTo>
                  <a:pt x="7980" y="574"/>
                  <a:pt x="8437" y="978"/>
                  <a:pt x="8437" y="1475"/>
                </a:cubicBezTo>
                <a:close/>
                <a:moveTo>
                  <a:pt x="6940" y="1785"/>
                </a:moveTo>
                <a:lnTo>
                  <a:pt x="4527" y="4199"/>
                </a:lnTo>
                <a:lnTo>
                  <a:pt x="2107" y="1779"/>
                </a:lnTo>
                <a:cubicBezTo>
                  <a:pt x="1979" y="1649"/>
                  <a:pt x="1753" y="1650"/>
                  <a:pt x="1626" y="1779"/>
                </a:cubicBezTo>
                <a:cubicBezTo>
                  <a:pt x="1561" y="1843"/>
                  <a:pt x="1526" y="1929"/>
                  <a:pt x="1526" y="2020"/>
                </a:cubicBezTo>
                <a:cubicBezTo>
                  <a:pt x="1526" y="2111"/>
                  <a:pt x="1561" y="2196"/>
                  <a:pt x="1625" y="2261"/>
                </a:cubicBezTo>
                <a:lnTo>
                  <a:pt x="3704" y="4340"/>
                </a:lnTo>
                <a:lnTo>
                  <a:pt x="2044" y="4340"/>
                </a:lnTo>
                <a:cubicBezTo>
                  <a:pt x="1856" y="4340"/>
                  <a:pt x="1703" y="4493"/>
                  <a:pt x="1703" y="4680"/>
                </a:cubicBezTo>
                <a:cubicBezTo>
                  <a:pt x="1703" y="4868"/>
                  <a:pt x="1856" y="5021"/>
                  <a:pt x="2044" y="5021"/>
                </a:cubicBezTo>
                <a:lnTo>
                  <a:pt x="4186" y="5021"/>
                </a:lnTo>
                <a:lnTo>
                  <a:pt x="4186" y="5810"/>
                </a:lnTo>
                <a:lnTo>
                  <a:pt x="2044" y="5810"/>
                </a:lnTo>
                <a:cubicBezTo>
                  <a:pt x="1856" y="5810"/>
                  <a:pt x="1703" y="5963"/>
                  <a:pt x="1703" y="6152"/>
                </a:cubicBezTo>
                <a:cubicBezTo>
                  <a:pt x="1703" y="6340"/>
                  <a:pt x="1856" y="6493"/>
                  <a:pt x="2044" y="6493"/>
                </a:cubicBezTo>
                <a:lnTo>
                  <a:pt x="4186" y="6493"/>
                </a:lnTo>
                <a:lnTo>
                  <a:pt x="4186" y="8221"/>
                </a:lnTo>
                <a:cubicBezTo>
                  <a:pt x="4186" y="8408"/>
                  <a:pt x="4339" y="8561"/>
                  <a:pt x="4527" y="8561"/>
                </a:cubicBezTo>
                <a:cubicBezTo>
                  <a:pt x="4715" y="8561"/>
                  <a:pt x="4868" y="8408"/>
                  <a:pt x="4868" y="8221"/>
                </a:cubicBezTo>
                <a:lnTo>
                  <a:pt x="4868" y="6493"/>
                </a:lnTo>
                <a:lnTo>
                  <a:pt x="7010" y="6493"/>
                </a:lnTo>
                <a:cubicBezTo>
                  <a:pt x="7198" y="6493"/>
                  <a:pt x="7351" y="6339"/>
                  <a:pt x="7351" y="6151"/>
                </a:cubicBezTo>
                <a:cubicBezTo>
                  <a:pt x="7351" y="5963"/>
                  <a:pt x="7198" y="5810"/>
                  <a:pt x="7010" y="5810"/>
                </a:cubicBezTo>
                <a:lnTo>
                  <a:pt x="4868" y="5810"/>
                </a:lnTo>
                <a:lnTo>
                  <a:pt x="4868" y="5021"/>
                </a:lnTo>
                <a:lnTo>
                  <a:pt x="7010" y="5021"/>
                </a:lnTo>
                <a:cubicBezTo>
                  <a:pt x="7198" y="5021"/>
                  <a:pt x="7351" y="4868"/>
                  <a:pt x="7351" y="4680"/>
                </a:cubicBezTo>
                <a:cubicBezTo>
                  <a:pt x="7351" y="4493"/>
                  <a:pt x="7198" y="4340"/>
                  <a:pt x="7010" y="4340"/>
                </a:cubicBezTo>
                <a:lnTo>
                  <a:pt x="5350" y="4340"/>
                </a:lnTo>
                <a:lnTo>
                  <a:pt x="7423" y="2267"/>
                </a:lnTo>
                <a:cubicBezTo>
                  <a:pt x="7556" y="2134"/>
                  <a:pt x="7556" y="1918"/>
                  <a:pt x="7423" y="1785"/>
                </a:cubicBezTo>
                <a:cubicBezTo>
                  <a:pt x="7294" y="1655"/>
                  <a:pt x="7067" y="1656"/>
                  <a:pt x="6940" y="178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cxnSp>
        <p:nvCxnSpPr>
          <p:cNvPr id="24" name="PA- 6"/>
          <p:cNvCxnSpPr/>
          <p:nvPr>
            <p:custDataLst>
              <p:tags r:id="rId14"/>
            </p:custDataLst>
          </p:nvPr>
        </p:nvCxnSpPr>
        <p:spPr>
          <a:xfrm>
            <a:off x="4102806" y="4191230"/>
            <a:ext cx="1402516" cy="0"/>
          </a:xfrm>
          <a:prstGeom prst="line">
            <a:avLst/>
          </a:prstGeom>
          <a:ln w="25400" cap="rnd">
            <a:solidFill>
              <a:srgbClr val="596A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A- 15"/>
          <p:cNvSpPr txBox="1"/>
          <p:nvPr>
            <p:custDataLst>
              <p:tags r:id="rId15"/>
            </p:custDataLst>
          </p:nvPr>
        </p:nvSpPr>
        <p:spPr>
          <a:xfrm>
            <a:off x="4732490" y="5434686"/>
            <a:ext cx="3456384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2060"/>
                </a:solidFill>
              </a:rPr>
              <a:t>設計讓你的輸出觀點更加犀利</a:t>
            </a:r>
            <a:endParaRPr lang="zh-CN" altLang="en-US" dirty="0">
              <a:solidFill>
                <a:srgbClr val="002060"/>
              </a:solidFill>
            </a:endParaRPr>
          </a:p>
        </p:txBody>
      </p:sp>
      <p:sp>
        <p:nvSpPr>
          <p:cNvPr id="26" name="PA- 3"/>
          <p:cNvSpPr/>
          <p:nvPr>
            <p:custDataLst>
              <p:tags r:id="rId16"/>
            </p:custDataLst>
          </p:nvPr>
        </p:nvSpPr>
        <p:spPr>
          <a:xfrm>
            <a:off x="4093701" y="5361238"/>
            <a:ext cx="504056" cy="516034"/>
          </a:xfrm>
          <a:prstGeom prst="roundRect">
            <a:avLst>
              <a:gd name="adj" fmla="val 12487"/>
            </a:avLst>
          </a:prstGeom>
          <a:solidFill>
            <a:srgbClr val="3C4EBA"/>
          </a:solidFill>
          <a:ln>
            <a:noFill/>
          </a:ln>
          <a:effectLst>
            <a:outerShdw blurRad="304800" dist="38100" dir="8100000" algn="tr" rotWithShape="0">
              <a:srgbClr val="3C4EBA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7" name="PA-iconfont-1188-763160"/>
          <p:cNvSpPr/>
          <p:nvPr/>
        </p:nvSpPr>
        <p:spPr>
          <a:xfrm>
            <a:off x="4223211" y="5481610"/>
            <a:ext cx="245038" cy="275290"/>
          </a:xfrm>
          <a:custGeom>
            <a:avLst/>
            <a:gdLst>
              <a:gd name="connsiteX0" fmla="*/ 209477 w 380929"/>
              <a:gd name="connsiteY0" fmla="*/ 99510 h 427957"/>
              <a:gd name="connsiteX1" fmla="*/ 214192 w 380929"/>
              <a:gd name="connsiteY1" fmla="*/ 116797 h 427957"/>
              <a:gd name="connsiteX2" fmla="*/ 170520 w 380929"/>
              <a:gd name="connsiteY2" fmla="*/ 192378 h 427957"/>
              <a:gd name="connsiteX3" fmla="*/ 228861 w 380929"/>
              <a:gd name="connsiteY3" fmla="*/ 219572 h 427957"/>
              <a:gd name="connsiteX4" fmla="*/ 235767 w 380929"/>
              <a:gd name="connsiteY4" fmla="*/ 237955 h 427957"/>
              <a:gd name="connsiteX5" fmla="*/ 184950 w 380929"/>
              <a:gd name="connsiteY5" fmla="*/ 325918 h 427957"/>
              <a:gd name="connsiteX6" fmla="*/ 167662 w 380929"/>
              <a:gd name="connsiteY6" fmla="*/ 330537 h 427957"/>
              <a:gd name="connsiteX7" fmla="*/ 162947 w 380929"/>
              <a:gd name="connsiteY7" fmla="*/ 313250 h 427957"/>
              <a:gd name="connsiteX8" fmla="*/ 206788 w 380929"/>
              <a:gd name="connsiteY8" fmla="*/ 237326 h 427957"/>
              <a:gd name="connsiteX9" fmla="*/ 206810 w 380929"/>
              <a:gd name="connsiteY9" fmla="*/ 237336 h 427957"/>
              <a:gd name="connsiteX10" fmla="*/ 206810 w 380929"/>
              <a:gd name="connsiteY10" fmla="*/ 237288 h 427957"/>
              <a:gd name="connsiteX11" fmla="*/ 206788 w 380929"/>
              <a:gd name="connsiteY11" fmla="*/ 237326 h 427957"/>
              <a:gd name="connsiteX12" fmla="*/ 150326 w 380929"/>
              <a:gd name="connsiteY12" fmla="*/ 210999 h 427957"/>
              <a:gd name="connsiteX13" fmla="*/ 141373 w 380929"/>
              <a:gd name="connsiteY13" fmla="*/ 192092 h 427957"/>
              <a:gd name="connsiteX14" fmla="*/ 192189 w 380929"/>
              <a:gd name="connsiteY14" fmla="*/ 104082 h 427957"/>
              <a:gd name="connsiteX15" fmla="*/ 209477 w 380929"/>
              <a:gd name="connsiteY15" fmla="*/ 99510 h 427957"/>
              <a:gd name="connsiteX16" fmla="*/ 184179 w 380929"/>
              <a:gd name="connsiteY16" fmla="*/ 27087 h 427957"/>
              <a:gd name="connsiteX17" fmla="*/ 31808 w 380929"/>
              <a:gd name="connsiteY17" fmla="*/ 114196 h 427957"/>
              <a:gd name="connsiteX18" fmla="*/ 25379 w 380929"/>
              <a:gd name="connsiteY18" fmla="*/ 125197 h 427957"/>
              <a:gd name="connsiteX19" fmla="*/ 25379 w 380929"/>
              <a:gd name="connsiteY19" fmla="*/ 212067 h 427957"/>
              <a:gd name="connsiteX20" fmla="*/ 190465 w 380929"/>
              <a:gd name="connsiteY20" fmla="*/ 402572 h 427957"/>
              <a:gd name="connsiteX21" fmla="*/ 355550 w 380929"/>
              <a:gd name="connsiteY21" fmla="*/ 212067 h 427957"/>
              <a:gd name="connsiteX22" fmla="*/ 355550 w 380929"/>
              <a:gd name="connsiteY22" fmla="*/ 125197 h 427957"/>
              <a:gd name="connsiteX23" fmla="*/ 349122 w 380929"/>
              <a:gd name="connsiteY23" fmla="*/ 114196 h 427957"/>
              <a:gd name="connsiteX24" fmla="*/ 196750 w 380929"/>
              <a:gd name="connsiteY24" fmla="*/ 27087 h 427957"/>
              <a:gd name="connsiteX25" fmla="*/ 184179 w 380929"/>
              <a:gd name="connsiteY25" fmla="*/ 27087 h 427957"/>
              <a:gd name="connsiteX26" fmla="*/ 190465 w 380929"/>
              <a:gd name="connsiteY26" fmla="*/ 0 h 427957"/>
              <a:gd name="connsiteX27" fmla="*/ 209368 w 380929"/>
              <a:gd name="connsiteY27" fmla="*/ 5036 h 427957"/>
              <a:gd name="connsiteX28" fmla="*/ 361740 w 380929"/>
              <a:gd name="connsiteY28" fmla="*/ 92145 h 427957"/>
              <a:gd name="connsiteX29" fmla="*/ 380929 w 380929"/>
              <a:gd name="connsiteY29" fmla="*/ 125197 h 427957"/>
              <a:gd name="connsiteX30" fmla="*/ 380929 w 380929"/>
              <a:gd name="connsiteY30" fmla="*/ 212067 h 427957"/>
              <a:gd name="connsiteX31" fmla="*/ 190465 w 380929"/>
              <a:gd name="connsiteY31" fmla="*/ 427957 h 427957"/>
              <a:gd name="connsiteX32" fmla="*/ 0 w 380929"/>
              <a:gd name="connsiteY32" fmla="*/ 212067 h 427957"/>
              <a:gd name="connsiteX33" fmla="*/ 0 w 380929"/>
              <a:gd name="connsiteY33" fmla="*/ 125197 h 427957"/>
              <a:gd name="connsiteX34" fmla="*/ 19189 w 380929"/>
              <a:gd name="connsiteY34" fmla="*/ 92145 h 427957"/>
              <a:gd name="connsiteX35" fmla="*/ 171561 w 380929"/>
              <a:gd name="connsiteY35" fmla="*/ 5036 h 427957"/>
              <a:gd name="connsiteX36" fmla="*/ 190465 w 380929"/>
              <a:gd name="connsiteY36" fmla="*/ 0 h 427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80929" h="427957">
                <a:moveTo>
                  <a:pt x="209477" y="99510"/>
                </a:moveTo>
                <a:cubicBezTo>
                  <a:pt x="215526" y="103034"/>
                  <a:pt x="217621" y="110749"/>
                  <a:pt x="214192" y="116797"/>
                </a:cubicBezTo>
                <a:lnTo>
                  <a:pt x="170520" y="192378"/>
                </a:lnTo>
                <a:lnTo>
                  <a:pt x="228861" y="219572"/>
                </a:lnTo>
                <a:cubicBezTo>
                  <a:pt x="236481" y="222143"/>
                  <a:pt x="239767" y="231049"/>
                  <a:pt x="235767" y="237955"/>
                </a:cubicBezTo>
                <a:lnTo>
                  <a:pt x="184950" y="325918"/>
                </a:lnTo>
                <a:cubicBezTo>
                  <a:pt x="181426" y="331966"/>
                  <a:pt x="173711" y="334014"/>
                  <a:pt x="167662" y="330537"/>
                </a:cubicBezTo>
                <a:cubicBezTo>
                  <a:pt x="161614" y="327013"/>
                  <a:pt x="159518" y="319298"/>
                  <a:pt x="162947" y="313250"/>
                </a:cubicBezTo>
                <a:lnTo>
                  <a:pt x="206788" y="237326"/>
                </a:lnTo>
                <a:lnTo>
                  <a:pt x="206810" y="237336"/>
                </a:lnTo>
                <a:lnTo>
                  <a:pt x="206810" y="237288"/>
                </a:lnTo>
                <a:lnTo>
                  <a:pt x="206788" y="237326"/>
                </a:lnTo>
                <a:lnTo>
                  <a:pt x="150326" y="210999"/>
                </a:lnTo>
                <a:cubicBezTo>
                  <a:pt x="141563" y="209570"/>
                  <a:pt x="136896" y="199760"/>
                  <a:pt x="141373" y="192092"/>
                </a:cubicBezTo>
                <a:lnTo>
                  <a:pt x="192189" y="104082"/>
                </a:lnTo>
                <a:cubicBezTo>
                  <a:pt x="195714" y="98081"/>
                  <a:pt x="203429" y="96033"/>
                  <a:pt x="209477" y="99510"/>
                </a:cubicBezTo>
                <a:close/>
                <a:moveTo>
                  <a:pt x="184179" y="27087"/>
                </a:moveTo>
                <a:lnTo>
                  <a:pt x="31808" y="114196"/>
                </a:lnTo>
                <a:cubicBezTo>
                  <a:pt x="27855" y="116434"/>
                  <a:pt x="25379" y="120625"/>
                  <a:pt x="25379" y="125197"/>
                </a:cubicBezTo>
                <a:lnTo>
                  <a:pt x="25379" y="212067"/>
                </a:lnTo>
                <a:cubicBezTo>
                  <a:pt x="25379" y="312178"/>
                  <a:pt x="100708" y="402572"/>
                  <a:pt x="190465" y="402572"/>
                </a:cubicBezTo>
                <a:cubicBezTo>
                  <a:pt x="280221" y="402572"/>
                  <a:pt x="355550" y="312178"/>
                  <a:pt x="355550" y="212067"/>
                </a:cubicBezTo>
                <a:lnTo>
                  <a:pt x="355550" y="125197"/>
                </a:lnTo>
                <a:cubicBezTo>
                  <a:pt x="355550" y="120625"/>
                  <a:pt x="353074" y="116434"/>
                  <a:pt x="349122" y="114196"/>
                </a:cubicBezTo>
                <a:lnTo>
                  <a:pt x="196750" y="27087"/>
                </a:lnTo>
                <a:cubicBezTo>
                  <a:pt x="192845" y="24849"/>
                  <a:pt x="188084" y="24849"/>
                  <a:pt x="184179" y="27087"/>
                </a:cubicBezTo>
                <a:close/>
                <a:moveTo>
                  <a:pt x="190465" y="0"/>
                </a:moveTo>
                <a:cubicBezTo>
                  <a:pt x="196988" y="0"/>
                  <a:pt x="203511" y="1679"/>
                  <a:pt x="209368" y="5036"/>
                </a:cubicBezTo>
                <a:lnTo>
                  <a:pt x="361740" y="92145"/>
                </a:lnTo>
                <a:cubicBezTo>
                  <a:pt x="373596" y="98908"/>
                  <a:pt x="380929" y="111528"/>
                  <a:pt x="380929" y="125197"/>
                </a:cubicBezTo>
                <a:lnTo>
                  <a:pt x="380929" y="212067"/>
                </a:lnTo>
                <a:cubicBezTo>
                  <a:pt x="380929" y="325323"/>
                  <a:pt x="295411" y="427957"/>
                  <a:pt x="190465" y="427957"/>
                </a:cubicBezTo>
                <a:cubicBezTo>
                  <a:pt x="85518" y="427957"/>
                  <a:pt x="0" y="325323"/>
                  <a:pt x="0" y="212067"/>
                </a:cubicBezTo>
                <a:lnTo>
                  <a:pt x="0" y="125197"/>
                </a:lnTo>
                <a:cubicBezTo>
                  <a:pt x="0" y="111528"/>
                  <a:pt x="7333" y="98908"/>
                  <a:pt x="19189" y="92145"/>
                </a:cubicBezTo>
                <a:lnTo>
                  <a:pt x="171561" y="5036"/>
                </a:lnTo>
                <a:cubicBezTo>
                  <a:pt x="177418" y="1679"/>
                  <a:pt x="183941" y="0"/>
                  <a:pt x="1904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cxnSp>
        <p:nvCxnSpPr>
          <p:cNvPr id="28" name="PA- 6"/>
          <p:cNvCxnSpPr/>
          <p:nvPr>
            <p:custDataLst>
              <p:tags r:id="rId17"/>
            </p:custDataLst>
          </p:nvPr>
        </p:nvCxnSpPr>
        <p:spPr>
          <a:xfrm>
            <a:off x="4102806" y="5146654"/>
            <a:ext cx="1402516" cy="0"/>
          </a:xfrm>
          <a:prstGeom prst="line">
            <a:avLst/>
          </a:prstGeom>
          <a:ln w="25400" cap="rnd">
            <a:solidFill>
              <a:srgbClr val="596A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PA-iconfont-1188-763160"/>
          <p:cNvSpPr/>
          <p:nvPr>
            <p:custDataLst>
              <p:tags r:id="rId18"/>
            </p:custDataLst>
          </p:nvPr>
        </p:nvSpPr>
        <p:spPr>
          <a:xfrm>
            <a:off x="464762" y="5127559"/>
            <a:ext cx="234591" cy="275290"/>
          </a:xfrm>
          <a:custGeom>
            <a:avLst/>
            <a:gdLst>
              <a:gd name="T0" fmla="*/ 2156 w 10891"/>
              <a:gd name="T1" fmla="*/ 7531 h 12781"/>
              <a:gd name="T2" fmla="*/ 3125 w 10891"/>
              <a:gd name="T3" fmla="*/ 7531 h 12781"/>
              <a:gd name="T4" fmla="*/ 2641 w 10891"/>
              <a:gd name="T5" fmla="*/ 9078 h 12781"/>
              <a:gd name="T6" fmla="*/ 2156 w 10891"/>
              <a:gd name="T7" fmla="*/ 9562 h 12781"/>
              <a:gd name="T8" fmla="*/ 3125 w 10891"/>
              <a:gd name="T9" fmla="*/ 9562 h 12781"/>
              <a:gd name="T10" fmla="*/ 2641 w 10891"/>
              <a:gd name="T11" fmla="*/ 5031 h 12781"/>
              <a:gd name="T12" fmla="*/ 2156 w 10891"/>
              <a:gd name="T13" fmla="*/ 5515 h 12781"/>
              <a:gd name="T14" fmla="*/ 3125 w 10891"/>
              <a:gd name="T15" fmla="*/ 5515 h 12781"/>
              <a:gd name="T16" fmla="*/ 10422 w 10891"/>
              <a:gd name="T17" fmla="*/ 2000 h 12781"/>
              <a:gd name="T18" fmla="*/ 9110 w 10891"/>
              <a:gd name="T19" fmla="*/ 2000 h 12781"/>
              <a:gd name="T20" fmla="*/ 8828 w 10891"/>
              <a:gd name="T21" fmla="*/ 1453 h 12781"/>
              <a:gd name="T22" fmla="*/ 6781 w 10891"/>
              <a:gd name="T23" fmla="*/ 562 h 12781"/>
              <a:gd name="T24" fmla="*/ 4110 w 10891"/>
              <a:gd name="T25" fmla="*/ 562 h 12781"/>
              <a:gd name="T26" fmla="*/ 2078 w 10891"/>
              <a:gd name="T27" fmla="*/ 1453 h 12781"/>
              <a:gd name="T28" fmla="*/ 1781 w 10891"/>
              <a:gd name="T29" fmla="*/ 2000 h 12781"/>
              <a:gd name="T30" fmla="*/ 0 w 10891"/>
              <a:gd name="T31" fmla="*/ 2484 h 12781"/>
              <a:gd name="T32" fmla="*/ 485 w 10891"/>
              <a:gd name="T33" fmla="*/ 12781 h 12781"/>
              <a:gd name="T34" fmla="*/ 10891 w 10891"/>
              <a:gd name="T35" fmla="*/ 12297 h 12781"/>
              <a:gd name="T36" fmla="*/ 10422 w 10891"/>
              <a:gd name="T37" fmla="*/ 2000 h 12781"/>
              <a:gd name="T38" fmla="*/ 5453 w 10891"/>
              <a:gd name="T39" fmla="*/ 718 h 12781"/>
              <a:gd name="T40" fmla="*/ 6391 w 10891"/>
              <a:gd name="T41" fmla="*/ 1453 h 12781"/>
              <a:gd name="T42" fmla="*/ 4672 w 10891"/>
              <a:gd name="T43" fmla="*/ 1109 h 12781"/>
              <a:gd name="T44" fmla="*/ 2516 w 10891"/>
              <a:gd name="T45" fmla="*/ 2172 h 12781"/>
              <a:gd name="T46" fmla="*/ 8391 w 10891"/>
              <a:gd name="T47" fmla="*/ 2797 h 12781"/>
              <a:gd name="T48" fmla="*/ 9938 w 10891"/>
              <a:gd name="T49" fmla="*/ 11797 h 12781"/>
              <a:gd name="T50" fmla="*/ 953 w 10891"/>
              <a:gd name="T51" fmla="*/ 11797 h 12781"/>
              <a:gd name="T52" fmla="*/ 1781 w 10891"/>
              <a:gd name="T53" fmla="*/ 2953 h 12781"/>
              <a:gd name="T54" fmla="*/ 2078 w 10891"/>
              <a:gd name="T55" fmla="*/ 3500 h 12781"/>
              <a:gd name="T56" fmla="*/ 9110 w 10891"/>
              <a:gd name="T57" fmla="*/ 3218 h 12781"/>
              <a:gd name="T58" fmla="*/ 9953 w 10891"/>
              <a:gd name="T59" fmla="*/ 2953 h 12781"/>
              <a:gd name="T60" fmla="*/ 9938 w 10891"/>
              <a:gd name="T61" fmla="*/ 11797 h 12781"/>
              <a:gd name="T62" fmla="*/ 8235 w 10891"/>
              <a:gd name="T63" fmla="*/ 5062 h 12781"/>
              <a:gd name="T64" fmla="*/ 3797 w 10891"/>
              <a:gd name="T65" fmla="*/ 5500 h 12781"/>
              <a:gd name="T66" fmla="*/ 8235 w 10891"/>
              <a:gd name="T67" fmla="*/ 5937 h 12781"/>
              <a:gd name="T68" fmla="*/ 8235 w 10891"/>
              <a:gd name="T69" fmla="*/ 5062 h 12781"/>
              <a:gd name="T70" fmla="*/ 8235 w 10891"/>
              <a:gd name="T71" fmla="*/ 9125 h 12781"/>
              <a:gd name="T72" fmla="*/ 3797 w 10891"/>
              <a:gd name="T73" fmla="*/ 9562 h 12781"/>
              <a:gd name="T74" fmla="*/ 8235 w 10891"/>
              <a:gd name="T75" fmla="*/ 9984 h 12781"/>
              <a:gd name="T76" fmla="*/ 8235 w 10891"/>
              <a:gd name="T77" fmla="*/ 9125 h 12781"/>
              <a:gd name="T78" fmla="*/ 8235 w 10891"/>
              <a:gd name="T79" fmla="*/ 7093 h 12781"/>
              <a:gd name="T80" fmla="*/ 3797 w 10891"/>
              <a:gd name="T81" fmla="*/ 7531 h 12781"/>
              <a:gd name="T82" fmla="*/ 8235 w 10891"/>
              <a:gd name="T83" fmla="*/ 7968 h 12781"/>
              <a:gd name="T84" fmla="*/ 8235 w 10891"/>
              <a:gd name="T85" fmla="*/ 7093 h 127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0891" h="12781">
                <a:moveTo>
                  <a:pt x="2641" y="7047"/>
                </a:moveTo>
                <a:cubicBezTo>
                  <a:pt x="2375" y="7047"/>
                  <a:pt x="2156" y="7265"/>
                  <a:pt x="2156" y="7531"/>
                </a:cubicBezTo>
                <a:cubicBezTo>
                  <a:pt x="2156" y="7797"/>
                  <a:pt x="2375" y="8015"/>
                  <a:pt x="2641" y="8015"/>
                </a:cubicBezTo>
                <a:cubicBezTo>
                  <a:pt x="2906" y="8015"/>
                  <a:pt x="3125" y="7797"/>
                  <a:pt x="3125" y="7531"/>
                </a:cubicBezTo>
                <a:cubicBezTo>
                  <a:pt x="3125" y="7265"/>
                  <a:pt x="2906" y="7047"/>
                  <a:pt x="2641" y="7047"/>
                </a:cubicBezTo>
                <a:close/>
                <a:moveTo>
                  <a:pt x="2641" y="9078"/>
                </a:moveTo>
                <a:lnTo>
                  <a:pt x="2641" y="9078"/>
                </a:lnTo>
                <a:cubicBezTo>
                  <a:pt x="2375" y="9078"/>
                  <a:pt x="2156" y="9297"/>
                  <a:pt x="2156" y="9562"/>
                </a:cubicBezTo>
                <a:cubicBezTo>
                  <a:pt x="2156" y="9828"/>
                  <a:pt x="2375" y="10047"/>
                  <a:pt x="2641" y="10047"/>
                </a:cubicBezTo>
                <a:cubicBezTo>
                  <a:pt x="2906" y="10047"/>
                  <a:pt x="3125" y="9828"/>
                  <a:pt x="3125" y="9562"/>
                </a:cubicBezTo>
                <a:cubicBezTo>
                  <a:pt x="3125" y="9297"/>
                  <a:pt x="2906" y="9078"/>
                  <a:pt x="2641" y="9078"/>
                </a:cubicBezTo>
                <a:close/>
                <a:moveTo>
                  <a:pt x="2641" y="5031"/>
                </a:moveTo>
                <a:lnTo>
                  <a:pt x="2641" y="5031"/>
                </a:lnTo>
                <a:cubicBezTo>
                  <a:pt x="2375" y="5031"/>
                  <a:pt x="2156" y="5250"/>
                  <a:pt x="2156" y="5515"/>
                </a:cubicBezTo>
                <a:cubicBezTo>
                  <a:pt x="2156" y="5781"/>
                  <a:pt x="2375" y="6000"/>
                  <a:pt x="2641" y="6000"/>
                </a:cubicBezTo>
                <a:cubicBezTo>
                  <a:pt x="2906" y="6000"/>
                  <a:pt x="3125" y="5781"/>
                  <a:pt x="3125" y="5515"/>
                </a:cubicBezTo>
                <a:cubicBezTo>
                  <a:pt x="3125" y="5234"/>
                  <a:pt x="2906" y="5031"/>
                  <a:pt x="2641" y="5031"/>
                </a:cubicBezTo>
                <a:close/>
                <a:moveTo>
                  <a:pt x="10422" y="2000"/>
                </a:moveTo>
                <a:lnTo>
                  <a:pt x="10422" y="2000"/>
                </a:lnTo>
                <a:lnTo>
                  <a:pt x="9110" y="2000"/>
                </a:lnTo>
                <a:lnTo>
                  <a:pt x="9110" y="1734"/>
                </a:lnTo>
                <a:cubicBezTo>
                  <a:pt x="9110" y="1578"/>
                  <a:pt x="8985" y="1453"/>
                  <a:pt x="8828" y="1453"/>
                </a:cubicBezTo>
                <a:lnTo>
                  <a:pt x="7281" y="1453"/>
                </a:lnTo>
                <a:cubicBezTo>
                  <a:pt x="7203" y="1109"/>
                  <a:pt x="7031" y="812"/>
                  <a:pt x="6781" y="562"/>
                </a:cubicBezTo>
                <a:cubicBezTo>
                  <a:pt x="6438" y="218"/>
                  <a:pt x="5969" y="0"/>
                  <a:pt x="5438" y="0"/>
                </a:cubicBezTo>
                <a:cubicBezTo>
                  <a:pt x="4922" y="0"/>
                  <a:pt x="4453" y="218"/>
                  <a:pt x="4110" y="562"/>
                </a:cubicBezTo>
                <a:cubicBezTo>
                  <a:pt x="3875" y="797"/>
                  <a:pt x="3688" y="1093"/>
                  <a:pt x="3610" y="1453"/>
                </a:cubicBezTo>
                <a:lnTo>
                  <a:pt x="2078" y="1453"/>
                </a:lnTo>
                <a:cubicBezTo>
                  <a:pt x="1922" y="1453"/>
                  <a:pt x="1781" y="1578"/>
                  <a:pt x="1781" y="1734"/>
                </a:cubicBezTo>
                <a:lnTo>
                  <a:pt x="1781" y="2000"/>
                </a:lnTo>
                <a:lnTo>
                  <a:pt x="485" y="2000"/>
                </a:lnTo>
                <a:cubicBezTo>
                  <a:pt x="219" y="2000"/>
                  <a:pt x="0" y="2218"/>
                  <a:pt x="0" y="2484"/>
                </a:cubicBezTo>
                <a:lnTo>
                  <a:pt x="0" y="12297"/>
                </a:lnTo>
                <a:cubicBezTo>
                  <a:pt x="0" y="12562"/>
                  <a:pt x="219" y="12781"/>
                  <a:pt x="485" y="12781"/>
                </a:cubicBezTo>
                <a:lnTo>
                  <a:pt x="10422" y="12781"/>
                </a:lnTo>
                <a:cubicBezTo>
                  <a:pt x="10688" y="12781"/>
                  <a:pt x="10891" y="12562"/>
                  <a:pt x="10891" y="12297"/>
                </a:cubicBezTo>
                <a:lnTo>
                  <a:pt x="10891" y="2484"/>
                </a:lnTo>
                <a:cubicBezTo>
                  <a:pt x="10891" y="2203"/>
                  <a:pt x="10688" y="2000"/>
                  <a:pt x="10422" y="2000"/>
                </a:cubicBezTo>
                <a:close/>
                <a:moveTo>
                  <a:pt x="4672" y="1109"/>
                </a:moveTo>
                <a:cubicBezTo>
                  <a:pt x="4906" y="875"/>
                  <a:pt x="5094" y="718"/>
                  <a:pt x="5453" y="718"/>
                </a:cubicBezTo>
                <a:cubicBezTo>
                  <a:pt x="5813" y="718"/>
                  <a:pt x="6000" y="859"/>
                  <a:pt x="6235" y="1109"/>
                </a:cubicBezTo>
                <a:cubicBezTo>
                  <a:pt x="6360" y="1234"/>
                  <a:pt x="6328" y="1265"/>
                  <a:pt x="6391" y="1453"/>
                </a:cubicBezTo>
                <a:lnTo>
                  <a:pt x="4500" y="1453"/>
                </a:lnTo>
                <a:cubicBezTo>
                  <a:pt x="4578" y="1265"/>
                  <a:pt x="4531" y="1250"/>
                  <a:pt x="4672" y="1109"/>
                </a:cubicBezTo>
                <a:close/>
                <a:moveTo>
                  <a:pt x="2516" y="2172"/>
                </a:moveTo>
                <a:lnTo>
                  <a:pt x="2516" y="2172"/>
                </a:lnTo>
                <a:lnTo>
                  <a:pt x="8391" y="2172"/>
                </a:lnTo>
                <a:lnTo>
                  <a:pt x="8391" y="2797"/>
                </a:lnTo>
                <a:lnTo>
                  <a:pt x="2516" y="2797"/>
                </a:lnTo>
                <a:moveTo>
                  <a:pt x="9938" y="11797"/>
                </a:moveTo>
                <a:lnTo>
                  <a:pt x="9938" y="11797"/>
                </a:lnTo>
                <a:lnTo>
                  <a:pt x="953" y="11797"/>
                </a:lnTo>
                <a:lnTo>
                  <a:pt x="953" y="2953"/>
                </a:lnTo>
                <a:lnTo>
                  <a:pt x="1781" y="2953"/>
                </a:lnTo>
                <a:lnTo>
                  <a:pt x="1781" y="3218"/>
                </a:lnTo>
                <a:cubicBezTo>
                  <a:pt x="1781" y="3375"/>
                  <a:pt x="1906" y="3500"/>
                  <a:pt x="2078" y="3500"/>
                </a:cubicBezTo>
                <a:lnTo>
                  <a:pt x="8828" y="3500"/>
                </a:lnTo>
                <a:cubicBezTo>
                  <a:pt x="8985" y="3500"/>
                  <a:pt x="9110" y="3375"/>
                  <a:pt x="9110" y="3218"/>
                </a:cubicBezTo>
                <a:lnTo>
                  <a:pt x="9110" y="2953"/>
                </a:lnTo>
                <a:lnTo>
                  <a:pt x="9953" y="2953"/>
                </a:lnTo>
                <a:lnTo>
                  <a:pt x="9953" y="11797"/>
                </a:lnTo>
                <a:lnTo>
                  <a:pt x="9938" y="11797"/>
                </a:lnTo>
                <a:close/>
                <a:moveTo>
                  <a:pt x="8235" y="5062"/>
                </a:moveTo>
                <a:lnTo>
                  <a:pt x="8235" y="5062"/>
                </a:lnTo>
                <a:lnTo>
                  <a:pt x="4078" y="5062"/>
                </a:lnTo>
                <a:cubicBezTo>
                  <a:pt x="3922" y="5062"/>
                  <a:pt x="3797" y="5343"/>
                  <a:pt x="3797" y="5500"/>
                </a:cubicBezTo>
                <a:cubicBezTo>
                  <a:pt x="3797" y="5656"/>
                  <a:pt x="3922" y="5937"/>
                  <a:pt x="4078" y="5937"/>
                </a:cubicBezTo>
                <a:lnTo>
                  <a:pt x="8235" y="5937"/>
                </a:lnTo>
                <a:cubicBezTo>
                  <a:pt x="8391" y="5937"/>
                  <a:pt x="8531" y="5656"/>
                  <a:pt x="8531" y="5500"/>
                </a:cubicBezTo>
                <a:cubicBezTo>
                  <a:pt x="8516" y="5343"/>
                  <a:pt x="8391" y="5062"/>
                  <a:pt x="8235" y="5062"/>
                </a:cubicBezTo>
                <a:close/>
                <a:moveTo>
                  <a:pt x="8235" y="9125"/>
                </a:moveTo>
                <a:lnTo>
                  <a:pt x="8235" y="9125"/>
                </a:lnTo>
                <a:lnTo>
                  <a:pt x="4078" y="9125"/>
                </a:lnTo>
                <a:cubicBezTo>
                  <a:pt x="3922" y="9125"/>
                  <a:pt x="3797" y="9406"/>
                  <a:pt x="3797" y="9562"/>
                </a:cubicBezTo>
                <a:cubicBezTo>
                  <a:pt x="3797" y="9718"/>
                  <a:pt x="3922" y="9984"/>
                  <a:pt x="4078" y="9984"/>
                </a:cubicBezTo>
                <a:lnTo>
                  <a:pt x="8235" y="9984"/>
                </a:lnTo>
                <a:cubicBezTo>
                  <a:pt x="8391" y="9984"/>
                  <a:pt x="8531" y="9718"/>
                  <a:pt x="8531" y="9562"/>
                </a:cubicBezTo>
                <a:cubicBezTo>
                  <a:pt x="8516" y="9390"/>
                  <a:pt x="8391" y="9125"/>
                  <a:pt x="8235" y="9125"/>
                </a:cubicBezTo>
                <a:close/>
                <a:moveTo>
                  <a:pt x="8235" y="7093"/>
                </a:moveTo>
                <a:lnTo>
                  <a:pt x="8235" y="7093"/>
                </a:lnTo>
                <a:lnTo>
                  <a:pt x="4078" y="7093"/>
                </a:lnTo>
                <a:cubicBezTo>
                  <a:pt x="3922" y="7093"/>
                  <a:pt x="3797" y="7359"/>
                  <a:pt x="3797" y="7531"/>
                </a:cubicBezTo>
                <a:cubicBezTo>
                  <a:pt x="3797" y="7687"/>
                  <a:pt x="3922" y="7968"/>
                  <a:pt x="4078" y="7968"/>
                </a:cubicBezTo>
                <a:lnTo>
                  <a:pt x="8235" y="7968"/>
                </a:lnTo>
                <a:cubicBezTo>
                  <a:pt x="8391" y="7968"/>
                  <a:pt x="8531" y="7703"/>
                  <a:pt x="8531" y="7531"/>
                </a:cubicBezTo>
                <a:cubicBezTo>
                  <a:pt x="8516" y="7375"/>
                  <a:pt x="8391" y="7093"/>
                  <a:pt x="8235" y="709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PA-iconfont-1188-763160"/>
          <p:cNvSpPr/>
          <p:nvPr/>
        </p:nvSpPr>
        <p:spPr>
          <a:xfrm>
            <a:off x="9336360" y="2623538"/>
            <a:ext cx="245038" cy="275290"/>
          </a:xfrm>
          <a:custGeom>
            <a:avLst/>
            <a:gdLst>
              <a:gd name="connsiteX0" fmla="*/ 209477 w 380929"/>
              <a:gd name="connsiteY0" fmla="*/ 99510 h 427957"/>
              <a:gd name="connsiteX1" fmla="*/ 214192 w 380929"/>
              <a:gd name="connsiteY1" fmla="*/ 116797 h 427957"/>
              <a:gd name="connsiteX2" fmla="*/ 170520 w 380929"/>
              <a:gd name="connsiteY2" fmla="*/ 192378 h 427957"/>
              <a:gd name="connsiteX3" fmla="*/ 228861 w 380929"/>
              <a:gd name="connsiteY3" fmla="*/ 219572 h 427957"/>
              <a:gd name="connsiteX4" fmla="*/ 235767 w 380929"/>
              <a:gd name="connsiteY4" fmla="*/ 237955 h 427957"/>
              <a:gd name="connsiteX5" fmla="*/ 184950 w 380929"/>
              <a:gd name="connsiteY5" fmla="*/ 325918 h 427957"/>
              <a:gd name="connsiteX6" fmla="*/ 167662 w 380929"/>
              <a:gd name="connsiteY6" fmla="*/ 330537 h 427957"/>
              <a:gd name="connsiteX7" fmla="*/ 162947 w 380929"/>
              <a:gd name="connsiteY7" fmla="*/ 313250 h 427957"/>
              <a:gd name="connsiteX8" fmla="*/ 206788 w 380929"/>
              <a:gd name="connsiteY8" fmla="*/ 237326 h 427957"/>
              <a:gd name="connsiteX9" fmla="*/ 206810 w 380929"/>
              <a:gd name="connsiteY9" fmla="*/ 237336 h 427957"/>
              <a:gd name="connsiteX10" fmla="*/ 206810 w 380929"/>
              <a:gd name="connsiteY10" fmla="*/ 237288 h 427957"/>
              <a:gd name="connsiteX11" fmla="*/ 206788 w 380929"/>
              <a:gd name="connsiteY11" fmla="*/ 237326 h 427957"/>
              <a:gd name="connsiteX12" fmla="*/ 150326 w 380929"/>
              <a:gd name="connsiteY12" fmla="*/ 210999 h 427957"/>
              <a:gd name="connsiteX13" fmla="*/ 141373 w 380929"/>
              <a:gd name="connsiteY13" fmla="*/ 192092 h 427957"/>
              <a:gd name="connsiteX14" fmla="*/ 192189 w 380929"/>
              <a:gd name="connsiteY14" fmla="*/ 104082 h 427957"/>
              <a:gd name="connsiteX15" fmla="*/ 209477 w 380929"/>
              <a:gd name="connsiteY15" fmla="*/ 99510 h 427957"/>
              <a:gd name="connsiteX16" fmla="*/ 184179 w 380929"/>
              <a:gd name="connsiteY16" fmla="*/ 27087 h 427957"/>
              <a:gd name="connsiteX17" fmla="*/ 31808 w 380929"/>
              <a:gd name="connsiteY17" fmla="*/ 114196 h 427957"/>
              <a:gd name="connsiteX18" fmla="*/ 25379 w 380929"/>
              <a:gd name="connsiteY18" fmla="*/ 125197 h 427957"/>
              <a:gd name="connsiteX19" fmla="*/ 25379 w 380929"/>
              <a:gd name="connsiteY19" fmla="*/ 212067 h 427957"/>
              <a:gd name="connsiteX20" fmla="*/ 190465 w 380929"/>
              <a:gd name="connsiteY20" fmla="*/ 402572 h 427957"/>
              <a:gd name="connsiteX21" fmla="*/ 355550 w 380929"/>
              <a:gd name="connsiteY21" fmla="*/ 212067 h 427957"/>
              <a:gd name="connsiteX22" fmla="*/ 355550 w 380929"/>
              <a:gd name="connsiteY22" fmla="*/ 125197 h 427957"/>
              <a:gd name="connsiteX23" fmla="*/ 349122 w 380929"/>
              <a:gd name="connsiteY23" fmla="*/ 114196 h 427957"/>
              <a:gd name="connsiteX24" fmla="*/ 196750 w 380929"/>
              <a:gd name="connsiteY24" fmla="*/ 27087 h 427957"/>
              <a:gd name="connsiteX25" fmla="*/ 184179 w 380929"/>
              <a:gd name="connsiteY25" fmla="*/ 27087 h 427957"/>
              <a:gd name="connsiteX26" fmla="*/ 190465 w 380929"/>
              <a:gd name="connsiteY26" fmla="*/ 0 h 427957"/>
              <a:gd name="connsiteX27" fmla="*/ 209368 w 380929"/>
              <a:gd name="connsiteY27" fmla="*/ 5036 h 427957"/>
              <a:gd name="connsiteX28" fmla="*/ 361740 w 380929"/>
              <a:gd name="connsiteY28" fmla="*/ 92145 h 427957"/>
              <a:gd name="connsiteX29" fmla="*/ 380929 w 380929"/>
              <a:gd name="connsiteY29" fmla="*/ 125197 h 427957"/>
              <a:gd name="connsiteX30" fmla="*/ 380929 w 380929"/>
              <a:gd name="connsiteY30" fmla="*/ 212067 h 427957"/>
              <a:gd name="connsiteX31" fmla="*/ 190465 w 380929"/>
              <a:gd name="connsiteY31" fmla="*/ 427957 h 427957"/>
              <a:gd name="connsiteX32" fmla="*/ 0 w 380929"/>
              <a:gd name="connsiteY32" fmla="*/ 212067 h 427957"/>
              <a:gd name="connsiteX33" fmla="*/ 0 w 380929"/>
              <a:gd name="connsiteY33" fmla="*/ 125197 h 427957"/>
              <a:gd name="connsiteX34" fmla="*/ 19189 w 380929"/>
              <a:gd name="connsiteY34" fmla="*/ 92145 h 427957"/>
              <a:gd name="connsiteX35" fmla="*/ 171561 w 380929"/>
              <a:gd name="connsiteY35" fmla="*/ 5036 h 427957"/>
              <a:gd name="connsiteX36" fmla="*/ 190465 w 380929"/>
              <a:gd name="connsiteY36" fmla="*/ 0 h 427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80929" h="427957">
                <a:moveTo>
                  <a:pt x="209477" y="99510"/>
                </a:moveTo>
                <a:cubicBezTo>
                  <a:pt x="215526" y="103034"/>
                  <a:pt x="217621" y="110749"/>
                  <a:pt x="214192" y="116797"/>
                </a:cubicBezTo>
                <a:lnTo>
                  <a:pt x="170520" y="192378"/>
                </a:lnTo>
                <a:lnTo>
                  <a:pt x="228861" y="219572"/>
                </a:lnTo>
                <a:cubicBezTo>
                  <a:pt x="236481" y="222143"/>
                  <a:pt x="239767" y="231049"/>
                  <a:pt x="235767" y="237955"/>
                </a:cubicBezTo>
                <a:lnTo>
                  <a:pt x="184950" y="325918"/>
                </a:lnTo>
                <a:cubicBezTo>
                  <a:pt x="181426" y="331966"/>
                  <a:pt x="173711" y="334014"/>
                  <a:pt x="167662" y="330537"/>
                </a:cubicBezTo>
                <a:cubicBezTo>
                  <a:pt x="161614" y="327013"/>
                  <a:pt x="159518" y="319298"/>
                  <a:pt x="162947" y="313250"/>
                </a:cubicBezTo>
                <a:lnTo>
                  <a:pt x="206788" y="237326"/>
                </a:lnTo>
                <a:lnTo>
                  <a:pt x="206810" y="237336"/>
                </a:lnTo>
                <a:lnTo>
                  <a:pt x="206810" y="237288"/>
                </a:lnTo>
                <a:lnTo>
                  <a:pt x="206788" y="237326"/>
                </a:lnTo>
                <a:lnTo>
                  <a:pt x="150326" y="210999"/>
                </a:lnTo>
                <a:cubicBezTo>
                  <a:pt x="141563" y="209570"/>
                  <a:pt x="136896" y="199760"/>
                  <a:pt x="141373" y="192092"/>
                </a:cubicBezTo>
                <a:lnTo>
                  <a:pt x="192189" y="104082"/>
                </a:lnTo>
                <a:cubicBezTo>
                  <a:pt x="195714" y="98081"/>
                  <a:pt x="203429" y="96033"/>
                  <a:pt x="209477" y="99510"/>
                </a:cubicBezTo>
                <a:close/>
                <a:moveTo>
                  <a:pt x="184179" y="27087"/>
                </a:moveTo>
                <a:lnTo>
                  <a:pt x="31808" y="114196"/>
                </a:lnTo>
                <a:cubicBezTo>
                  <a:pt x="27855" y="116434"/>
                  <a:pt x="25379" y="120625"/>
                  <a:pt x="25379" y="125197"/>
                </a:cubicBezTo>
                <a:lnTo>
                  <a:pt x="25379" y="212067"/>
                </a:lnTo>
                <a:cubicBezTo>
                  <a:pt x="25379" y="312178"/>
                  <a:pt x="100708" y="402572"/>
                  <a:pt x="190465" y="402572"/>
                </a:cubicBezTo>
                <a:cubicBezTo>
                  <a:pt x="280221" y="402572"/>
                  <a:pt x="355550" y="312178"/>
                  <a:pt x="355550" y="212067"/>
                </a:cubicBezTo>
                <a:lnTo>
                  <a:pt x="355550" y="125197"/>
                </a:lnTo>
                <a:cubicBezTo>
                  <a:pt x="355550" y="120625"/>
                  <a:pt x="353074" y="116434"/>
                  <a:pt x="349122" y="114196"/>
                </a:cubicBezTo>
                <a:lnTo>
                  <a:pt x="196750" y="27087"/>
                </a:lnTo>
                <a:cubicBezTo>
                  <a:pt x="192845" y="24849"/>
                  <a:pt x="188084" y="24849"/>
                  <a:pt x="184179" y="27087"/>
                </a:cubicBezTo>
                <a:close/>
                <a:moveTo>
                  <a:pt x="190465" y="0"/>
                </a:moveTo>
                <a:cubicBezTo>
                  <a:pt x="196988" y="0"/>
                  <a:pt x="203511" y="1679"/>
                  <a:pt x="209368" y="5036"/>
                </a:cubicBezTo>
                <a:lnTo>
                  <a:pt x="361740" y="92145"/>
                </a:lnTo>
                <a:cubicBezTo>
                  <a:pt x="373596" y="98908"/>
                  <a:pt x="380929" y="111528"/>
                  <a:pt x="380929" y="125197"/>
                </a:cubicBezTo>
                <a:lnTo>
                  <a:pt x="380929" y="212067"/>
                </a:lnTo>
                <a:cubicBezTo>
                  <a:pt x="380929" y="325323"/>
                  <a:pt x="295411" y="427957"/>
                  <a:pt x="190465" y="427957"/>
                </a:cubicBezTo>
                <a:cubicBezTo>
                  <a:pt x="85518" y="427957"/>
                  <a:pt x="0" y="325323"/>
                  <a:pt x="0" y="212067"/>
                </a:cubicBezTo>
                <a:lnTo>
                  <a:pt x="0" y="125197"/>
                </a:lnTo>
                <a:cubicBezTo>
                  <a:pt x="0" y="111528"/>
                  <a:pt x="7333" y="98908"/>
                  <a:pt x="19189" y="92145"/>
                </a:cubicBezTo>
                <a:lnTo>
                  <a:pt x="171561" y="5036"/>
                </a:lnTo>
                <a:cubicBezTo>
                  <a:pt x="177418" y="1679"/>
                  <a:pt x="183941" y="0"/>
                  <a:pt x="1904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31" name="PA- 116"/>
          <p:cNvGrpSpPr/>
          <p:nvPr>
            <p:custDataLst>
              <p:tags r:id="rId19"/>
            </p:custDataLst>
          </p:nvPr>
        </p:nvGrpSpPr>
        <p:grpSpPr>
          <a:xfrm>
            <a:off x="1206409" y="2781599"/>
            <a:ext cx="1289191" cy="1630325"/>
            <a:chOff x="4734801" y="4581128"/>
            <a:chExt cx="1289191" cy="1630325"/>
          </a:xfrm>
        </p:grpSpPr>
        <p:sp>
          <p:nvSpPr>
            <p:cNvPr id="32" name="PA- 49"/>
            <p:cNvSpPr txBox="1"/>
            <p:nvPr>
              <p:custDataLst>
                <p:tags r:id="rId20"/>
              </p:custDataLst>
            </p:nvPr>
          </p:nvSpPr>
          <p:spPr>
            <a:xfrm>
              <a:off x="5043063" y="4581128"/>
              <a:ext cx="980929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solidFill>
                    <a:srgbClr val="3C4EBA"/>
                  </a:solidFill>
                </a:rPr>
                <a:t>XXX</a:t>
              </a:r>
              <a:endParaRPr lang="zh-CN" altLang="en-US" sz="2000" dirty="0">
                <a:solidFill>
                  <a:srgbClr val="3C4EBA"/>
                </a:solidFill>
              </a:endParaRPr>
            </a:p>
          </p:txBody>
        </p:sp>
        <p:sp>
          <p:nvSpPr>
            <p:cNvPr id="34" name="PA- 81"/>
            <p:cNvSpPr/>
            <p:nvPr>
              <p:custDataLst>
                <p:tags r:id="rId21"/>
              </p:custDataLst>
            </p:nvPr>
          </p:nvSpPr>
          <p:spPr>
            <a:xfrm>
              <a:off x="4734801" y="4601240"/>
              <a:ext cx="300990" cy="305329"/>
            </a:xfrm>
            <a:prstGeom prst="roundRect">
              <a:avLst/>
            </a:prstGeom>
            <a:solidFill>
              <a:srgbClr val="3C4E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PA-iconfont-10774-5755533"/>
            <p:cNvSpPr/>
            <p:nvPr>
              <p:custDataLst>
                <p:tags r:id="rId22"/>
              </p:custDataLst>
            </p:nvPr>
          </p:nvSpPr>
          <p:spPr>
            <a:xfrm>
              <a:off x="4767108" y="4650593"/>
              <a:ext cx="211028" cy="211028"/>
            </a:xfrm>
            <a:custGeom>
              <a:avLst/>
              <a:gdLst>
                <a:gd name="T0" fmla="*/ 6320 w 12800"/>
                <a:gd name="T1" fmla="*/ 6933 h 12800"/>
                <a:gd name="T2" fmla="*/ 2907 w 12800"/>
                <a:gd name="T3" fmla="*/ 3467 h 12800"/>
                <a:gd name="T4" fmla="*/ 6320 w 12800"/>
                <a:gd name="T5" fmla="*/ 0 h 12800"/>
                <a:gd name="T6" fmla="*/ 9733 w 12800"/>
                <a:gd name="T7" fmla="*/ 3467 h 12800"/>
                <a:gd name="T8" fmla="*/ 6320 w 12800"/>
                <a:gd name="T9" fmla="*/ 6933 h 12800"/>
                <a:gd name="T10" fmla="*/ 6320 w 12800"/>
                <a:gd name="T11" fmla="*/ 1067 h 12800"/>
                <a:gd name="T12" fmla="*/ 4000 w 12800"/>
                <a:gd name="T13" fmla="*/ 3467 h 12800"/>
                <a:gd name="T14" fmla="*/ 6347 w 12800"/>
                <a:gd name="T15" fmla="*/ 5867 h 12800"/>
                <a:gd name="T16" fmla="*/ 8693 w 12800"/>
                <a:gd name="T17" fmla="*/ 3467 h 12800"/>
                <a:gd name="T18" fmla="*/ 6320 w 12800"/>
                <a:gd name="T19" fmla="*/ 1067 h 12800"/>
                <a:gd name="T20" fmla="*/ 8347 w 12800"/>
                <a:gd name="T21" fmla="*/ 12800 h 12800"/>
                <a:gd name="T22" fmla="*/ 0 w 12800"/>
                <a:gd name="T23" fmla="*/ 12800 h 12800"/>
                <a:gd name="T24" fmla="*/ 0 w 12800"/>
                <a:gd name="T25" fmla="*/ 12267 h 12800"/>
                <a:gd name="T26" fmla="*/ 6267 w 12800"/>
                <a:gd name="T27" fmla="*/ 5867 h 12800"/>
                <a:gd name="T28" fmla="*/ 9600 w 12800"/>
                <a:gd name="T29" fmla="*/ 6853 h 12800"/>
                <a:gd name="T30" fmla="*/ 10160 w 12800"/>
                <a:gd name="T31" fmla="*/ 7253 h 12800"/>
                <a:gd name="T32" fmla="*/ 10240 w 12800"/>
                <a:gd name="T33" fmla="*/ 8000 h 12800"/>
                <a:gd name="T34" fmla="*/ 9493 w 12800"/>
                <a:gd name="T35" fmla="*/ 8080 h 12800"/>
                <a:gd name="T36" fmla="*/ 9040 w 12800"/>
                <a:gd name="T37" fmla="*/ 7733 h 12800"/>
                <a:gd name="T38" fmla="*/ 6293 w 12800"/>
                <a:gd name="T39" fmla="*/ 6933 h 12800"/>
                <a:gd name="T40" fmla="*/ 1093 w 12800"/>
                <a:gd name="T41" fmla="*/ 11733 h 12800"/>
                <a:gd name="T42" fmla="*/ 8347 w 12800"/>
                <a:gd name="T43" fmla="*/ 11733 h 12800"/>
                <a:gd name="T44" fmla="*/ 8880 w 12800"/>
                <a:gd name="T45" fmla="*/ 12267 h 12800"/>
                <a:gd name="T46" fmla="*/ 8347 w 12800"/>
                <a:gd name="T47" fmla="*/ 12800 h 12800"/>
                <a:gd name="T48" fmla="*/ 12267 w 12800"/>
                <a:gd name="T49" fmla="*/ 11733 h 12800"/>
                <a:gd name="T50" fmla="*/ 10133 w 12800"/>
                <a:gd name="T51" fmla="*/ 11733 h 12800"/>
                <a:gd name="T52" fmla="*/ 9600 w 12800"/>
                <a:gd name="T53" fmla="*/ 11200 h 12800"/>
                <a:gd name="T54" fmla="*/ 10133 w 12800"/>
                <a:gd name="T55" fmla="*/ 10667 h 12800"/>
                <a:gd name="T56" fmla="*/ 12267 w 12800"/>
                <a:gd name="T57" fmla="*/ 10667 h 12800"/>
                <a:gd name="T58" fmla="*/ 12800 w 12800"/>
                <a:gd name="T59" fmla="*/ 11200 h 12800"/>
                <a:gd name="T60" fmla="*/ 12267 w 12800"/>
                <a:gd name="T61" fmla="*/ 11733 h 12800"/>
                <a:gd name="T62" fmla="*/ 11733 w 12800"/>
                <a:gd name="T63" fmla="*/ 10133 h 12800"/>
                <a:gd name="T64" fmla="*/ 11733 w 12800"/>
                <a:gd name="T65" fmla="*/ 12267 h 12800"/>
                <a:gd name="T66" fmla="*/ 11200 w 12800"/>
                <a:gd name="T67" fmla="*/ 12800 h 12800"/>
                <a:gd name="T68" fmla="*/ 10667 w 12800"/>
                <a:gd name="T69" fmla="*/ 12267 h 12800"/>
                <a:gd name="T70" fmla="*/ 10667 w 12800"/>
                <a:gd name="T71" fmla="*/ 10133 h 12800"/>
                <a:gd name="T72" fmla="*/ 11200 w 12800"/>
                <a:gd name="T73" fmla="*/ 9600 h 12800"/>
                <a:gd name="T74" fmla="*/ 11733 w 12800"/>
                <a:gd name="T75" fmla="*/ 10133 h 12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800" h="12800">
                  <a:moveTo>
                    <a:pt x="6320" y="6933"/>
                  </a:moveTo>
                  <a:cubicBezTo>
                    <a:pt x="4453" y="6933"/>
                    <a:pt x="2907" y="5387"/>
                    <a:pt x="2907" y="3467"/>
                  </a:cubicBezTo>
                  <a:cubicBezTo>
                    <a:pt x="2907" y="1547"/>
                    <a:pt x="4453" y="0"/>
                    <a:pt x="6320" y="0"/>
                  </a:cubicBezTo>
                  <a:cubicBezTo>
                    <a:pt x="8187" y="0"/>
                    <a:pt x="9733" y="1547"/>
                    <a:pt x="9733" y="3467"/>
                  </a:cubicBezTo>
                  <a:cubicBezTo>
                    <a:pt x="9733" y="5387"/>
                    <a:pt x="8187" y="6933"/>
                    <a:pt x="6320" y="6933"/>
                  </a:cubicBezTo>
                  <a:close/>
                  <a:moveTo>
                    <a:pt x="6320" y="1067"/>
                  </a:moveTo>
                  <a:cubicBezTo>
                    <a:pt x="5040" y="1067"/>
                    <a:pt x="4000" y="2133"/>
                    <a:pt x="4000" y="3467"/>
                  </a:cubicBezTo>
                  <a:cubicBezTo>
                    <a:pt x="4000" y="4800"/>
                    <a:pt x="5040" y="5867"/>
                    <a:pt x="6347" y="5867"/>
                  </a:cubicBezTo>
                  <a:cubicBezTo>
                    <a:pt x="7627" y="5867"/>
                    <a:pt x="8693" y="4800"/>
                    <a:pt x="8693" y="3467"/>
                  </a:cubicBezTo>
                  <a:cubicBezTo>
                    <a:pt x="8693" y="2133"/>
                    <a:pt x="7600" y="1067"/>
                    <a:pt x="6320" y="1067"/>
                  </a:cubicBezTo>
                  <a:close/>
                  <a:moveTo>
                    <a:pt x="8347" y="12800"/>
                  </a:moveTo>
                  <a:lnTo>
                    <a:pt x="0" y="12800"/>
                  </a:lnTo>
                  <a:lnTo>
                    <a:pt x="0" y="12267"/>
                  </a:lnTo>
                  <a:cubicBezTo>
                    <a:pt x="0" y="8747"/>
                    <a:pt x="2800" y="5867"/>
                    <a:pt x="6267" y="5867"/>
                  </a:cubicBezTo>
                  <a:cubicBezTo>
                    <a:pt x="7440" y="5867"/>
                    <a:pt x="8613" y="6213"/>
                    <a:pt x="9600" y="6853"/>
                  </a:cubicBezTo>
                  <a:lnTo>
                    <a:pt x="10160" y="7253"/>
                  </a:lnTo>
                  <a:cubicBezTo>
                    <a:pt x="10400" y="7440"/>
                    <a:pt x="10427" y="7787"/>
                    <a:pt x="10240" y="8000"/>
                  </a:cubicBezTo>
                  <a:cubicBezTo>
                    <a:pt x="10053" y="8240"/>
                    <a:pt x="9707" y="8267"/>
                    <a:pt x="9493" y="8080"/>
                  </a:cubicBezTo>
                  <a:cubicBezTo>
                    <a:pt x="9360" y="7973"/>
                    <a:pt x="9200" y="7840"/>
                    <a:pt x="9040" y="7733"/>
                  </a:cubicBezTo>
                  <a:cubicBezTo>
                    <a:pt x="8213" y="7200"/>
                    <a:pt x="7253" y="6933"/>
                    <a:pt x="6293" y="6933"/>
                  </a:cubicBezTo>
                  <a:cubicBezTo>
                    <a:pt x="3573" y="6933"/>
                    <a:pt x="1360" y="9040"/>
                    <a:pt x="1093" y="11733"/>
                  </a:cubicBezTo>
                  <a:lnTo>
                    <a:pt x="8347" y="11733"/>
                  </a:lnTo>
                  <a:cubicBezTo>
                    <a:pt x="8640" y="11733"/>
                    <a:pt x="8880" y="11973"/>
                    <a:pt x="8880" y="12267"/>
                  </a:cubicBezTo>
                  <a:cubicBezTo>
                    <a:pt x="8880" y="12560"/>
                    <a:pt x="8640" y="12800"/>
                    <a:pt x="8347" y="12800"/>
                  </a:cubicBezTo>
                  <a:close/>
                  <a:moveTo>
                    <a:pt x="12267" y="11733"/>
                  </a:moveTo>
                  <a:lnTo>
                    <a:pt x="10133" y="11733"/>
                  </a:lnTo>
                  <a:cubicBezTo>
                    <a:pt x="9840" y="11733"/>
                    <a:pt x="9600" y="11493"/>
                    <a:pt x="9600" y="11200"/>
                  </a:cubicBezTo>
                  <a:cubicBezTo>
                    <a:pt x="9600" y="10907"/>
                    <a:pt x="9840" y="10667"/>
                    <a:pt x="10133" y="10667"/>
                  </a:cubicBezTo>
                  <a:lnTo>
                    <a:pt x="12267" y="10667"/>
                  </a:lnTo>
                  <a:cubicBezTo>
                    <a:pt x="12560" y="10667"/>
                    <a:pt x="12800" y="10907"/>
                    <a:pt x="12800" y="11200"/>
                  </a:cubicBezTo>
                  <a:cubicBezTo>
                    <a:pt x="12800" y="11493"/>
                    <a:pt x="12560" y="11733"/>
                    <a:pt x="12267" y="11733"/>
                  </a:cubicBezTo>
                  <a:close/>
                  <a:moveTo>
                    <a:pt x="11733" y="10133"/>
                  </a:moveTo>
                  <a:lnTo>
                    <a:pt x="11733" y="12267"/>
                  </a:lnTo>
                  <a:cubicBezTo>
                    <a:pt x="11733" y="12560"/>
                    <a:pt x="11493" y="12800"/>
                    <a:pt x="11200" y="12800"/>
                  </a:cubicBezTo>
                  <a:cubicBezTo>
                    <a:pt x="10907" y="12800"/>
                    <a:pt x="10667" y="12560"/>
                    <a:pt x="10667" y="12267"/>
                  </a:cubicBezTo>
                  <a:lnTo>
                    <a:pt x="10667" y="10133"/>
                  </a:lnTo>
                  <a:cubicBezTo>
                    <a:pt x="10667" y="9840"/>
                    <a:pt x="10907" y="9600"/>
                    <a:pt x="11200" y="9600"/>
                  </a:cubicBezTo>
                  <a:cubicBezTo>
                    <a:pt x="11493" y="9600"/>
                    <a:pt x="11733" y="9840"/>
                    <a:pt x="11733" y="1013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PA- 53"/>
            <p:cNvSpPr txBox="1"/>
            <p:nvPr>
              <p:custDataLst>
                <p:tags r:id="rId23"/>
              </p:custDataLst>
            </p:nvPr>
          </p:nvSpPr>
          <p:spPr>
            <a:xfrm>
              <a:off x="5043063" y="5812673"/>
              <a:ext cx="980929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solidFill>
                    <a:srgbClr val="3C4EBA"/>
                  </a:solidFill>
                </a:rPr>
                <a:t>XXX</a:t>
              </a:r>
              <a:endParaRPr lang="zh-CN" altLang="en-US" sz="2000" dirty="0">
                <a:solidFill>
                  <a:srgbClr val="3C4EBA"/>
                </a:solidFill>
              </a:endParaRPr>
            </a:p>
          </p:txBody>
        </p:sp>
        <p:sp>
          <p:nvSpPr>
            <p:cNvPr id="38" name="PA- 82"/>
            <p:cNvSpPr/>
            <p:nvPr>
              <p:custDataLst>
                <p:tags r:id="rId24"/>
              </p:custDataLst>
            </p:nvPr>
          </p:nvSpPr>
          <p:spPr>
            <a:xfrm>
              <a:off x="4734801" y="5834650"/>
              <a:ext cx="300990" cy="305329"/>
            </a:xfrm>
            <a:prstGeom prst="roundRect">
              <a:avLst/>
            </a:prstGeom>
            <a:solidFill>
              <a:srgbClr val="3C4E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PA-iconfont-10774-5755533"/>
            <p:cNvSpPr/>
            <p:nvPr>
              <p:custDataLst>
                <p:tags r:id="rId25"/>
              </p:custDataLst>
            </p:nvPr>
          </p:nvSpPr>
          <p:spPr>
            <a:xfrm>
              <a:off x="4767108" y="5872911"/>
              <a:ext cx="211028" cy="211028"/>
            </a:xfrm>
            <a:custGeom>
              <a:avLst/>
              <a:gdLst>
                <a:gd name="T0" fmla="*/ 6320 w 12800"/>
                <a:gd name="T1" fmla="*/ 6933 h 12800"/>
                <a:gd name="T2" fmla="*/ 2907 w 12800"/>
                <a:gd name="T3" fmla="*/ 3467 h 12800"/>
                <a:gd name="T4" fmla="*/ 6320 w 12800"/>
                <a:gd name="T5" fmla="*/ 0 h 12800"/>
                <a:gd name="T6" fmla="*/ 9733 w 12800"/>
                <a:gd name="T7" fmla="*/ 3467 h 12800"/>
                <a:gd name="T8" fmla="*/ 6320 w 12800"/>
                <a:gd name="T9" fmla="*/ 6933 h 12800"/>
                <a:gd name="T10" fmla="*/ 6320 w 12800"/>
                <a:gd name="T11" fmla="*/ 1067 h 12800"/>
                <a:gd name="T12" fmla="*/ 4000 w 12800"/>
                <a:gd name="T13" fmla="*/ 3467 h 12800"/>
                <a:gd name="T14" fmla="*/ 6347 w 12800"/>
                <a:gd name="T15" fmla="*/ 5867 h 12800"/>
                <a:gd name="T16" fmla="*/ 8693 w 12800"/>
                <a:gd name="T17" fmla="*/ 3467 h 12800"/>
                <a:gd name="T18" fmla="*/ 6320 w 12800"/>
                <a:gd name="T19" fmla="*/ 1067 h 12800"/>
                <a:gd name="T20" fmla="*/ 8347 w 12800"/>
                <a:gd name="T21" fmla="*/ 12800 h 12800"/>
                <a:gd name="T22" fmla="*/ 0 w 12800"/>
                <a:gd name="T23" fmla="*/ 12800 h 12800"/>
                <a:gd name="T24" fmla="*/ 0 w 12800"/>
                <a:gd name="T25" fmla="*/ 12267 h 12800"/>
                <a:gd name="T26" fmla="*/ 6267 w 12800"/>
                <a:gd name="T27" fmla="*/ 5867 h 12800"/>
                <a:gd name="T28" fmla="*/ 9600 w 12800"/>
                <a:gd name="T29" fmla="*/ 6853 h 12800"/>
                <a:gd name="T30" fmla="*/ 10160 w 12800"/>
                <a:gd name="T31" fmla="*/ 7253 h 12800"/>
                <a:gd name="T32" fmla="*/ 10240 w 12800"/>
                <a:gd name="T33" fmla="*/ 8000 h 12800"/>
                <a:gd name="T34" fmla="*/ 9493 w 12800"/>
                <a:gd name="T35" fmla="*/ 8080 h 12800"/>
                <a:gd name="T36" fmla="*/ 9040 w 12800"/>
                <a:gd name="T37" fmla="*/ 7733 h 12800"/>
                <a:gd name="T38" fmla="*/ 6293 w 12800"/>
                <a:gd name="T39" fmla="*/ 6933 h 12800"/>
                <a:gd name="T40" fmla="*/ 1093 w 12800"/>
                <a:gd name="T41" fmla="*/ 11733 h 12800"/>
                <a:gd name="T42" fmla="*/ 8347 w 12800"/>
                <a:gd name="T43" fmla="*/ 11733 h 12800"/>
                <a:gd name="T44" fmla="*/ 8880 w 12800"/>
                <a:gd name="T45" fmla="*/ 12267 h 12800"/>
                <a:gd name="T46" fmla="*/ 8347 w 12800"/>
                <a:gd name="T47" fmla="*/ 12800 h 12800"/>
                <a:gd name="T48" fmla="*/ 12267 w 12800"/>
                <a:gd name="T49" fmla="*/ 11733 h 12800"/>
                <a:gd name="T50" fmla="*/ 10133 w 12800"/>
                <a:gd name="T51" fmla="*/ 11733 h 12800"/>
                <a:gd name="T52" fmla="*/ 9600 w 12800"/>
                <a:gd name="T53" fmla="*/ 11200 h 12800"/>
                <a:gd name="T54" fmla="*/ 10133 w 12800"/>
                <a:gd name="T55" fmla="*/ 10667 h 12800"/>
                <a:gd name="T56" fmla="*/ 12267 w 12800"/>
                <a:gd name="T57" fmla="*/ 10667 h 12800"/>
                <a:gd name="T58" fmla="*/ 12800 w 12800"/>
                <a:gd name="T59" fmla="*/ 11200 h 12800"/>
                <a:gd name="T60" fmla="*/ 12267 w 12800"/>
                <a:gd name="T61" fmla="*/ 11733 h 12800"/>
                <a:gd name="T62" fmla="*/ 11733 w 12800"/>
                <a:gd name="T63" fmla="*/ 10133 h 12800"/>
                <a:gd name="T64" fmla="*/ 11733 w 12800"/>
                <a:gd name="T65" fmla="*/ 12267 h 12800"/>
                <a:gd name="T66" fmla="*/ 11200 w 12800"/>
                <a:gd name="T67" fmla="*/ 12800 h 12800"/>
                <a:gd name="T68" fmla="*/ 10667 w 12800"/>
                <a:gd name="T69" fmla="*/ 12267 h 12800"/>
                <a:gd name="T70" fmla="*/ 10667 w 12800"/>
                <a:gd name="T71" fmla="*/ 10133 h 12800"/>
                <a:gd name="T72" fmla="*/ 11200 w 12800"/>
                <a:gd name="T73" fmla="*/ 9600 h 12800"/>
                <a:gd name="T74" fmla="*/ 11733 w 12800"/>
                <a:gd name="T75" fmla="*/ 10133 h 12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800" h="12800">
                  <a:moveTo>
                    <a:pt x="6320" y="6933"/>
                  </a:moveTo>
                  <a:cubicBezTo>
                    <a:pt x="4453" y="6933"/>
                    <a:pt x="2907" y="5387"/>
                    <a:pt x="2907" y="3467"/>
                  </a:cubicBezTo>
                  <a:cubicBezTo>
                    <a:pt x="2907" y="1547"/>
                    <a:pt x="4453" y="0"/>
                    <a:pt x="6320" y="0"/>
                  </a:cubicBezTo>
                  <a:cubicBezTo>
                    <a:pt x="8187" y="0"/>
                    <a:pt x="9733" y="1547"/>
                    <a:pt x="9733" y="3467"/>
                  </a:cubicBezTo>
                  <a:cubicBezTo>
                    <a:pt x="9733" y="5387"/>
                    <a:pt x="8187" y="6933"/>
                    <a:pt x="6320" y="6933"/>
                  </a:cubicBezTo>
                  <a:close/>
                  <a:moveTo>
                    <a:pt x="6320" y="1067"/>
                  </a:moveTo>
                  <a:cubicBezTo>
                    <a:pt x="5040" y="1067"/>
                    <a:pt x="4000" y="2133"/>
                    <a:pt x="4000" y="3467"/>
                  </a:cubicBezTo>
                  <a:cubicBezTo>
                    <a:pt x="4000" y="4800"/>
                    <a:pt x="5040" y="5867"/>
                    <a:pt x="6347" y="5867"/>
                  </a:cubicBezTo>
                  <a:cubicBezTo>
                    <a:pt x="7627" y="5867"/>
                    <a:pt x="8693" y="4800"/>
                    <a:pt x="8693" y="3467"/>
                  </a:cubicBezTo>
                  <a:cubicBezTo>
                    <a:pt x="8693" y="2133"/>
                    <a:pt x="7600" y="1067"/>
                    <a:pt x="6320" y="1067"/>
                  </a:cubicBezTo>
                  <a:close/>
                  <a:moveTo>
                    <a:pt x="8347" y="12800"/>
                  </a:moveTo>
                  <a:lnTo>
                    <a:pt x="0" y="12800"/>
                  </a:lnTo>
                  <a:lnTo>
                    <a:pt x="0" y="12267"/>
                  </a:lnTo>
                  <a:cubicBezTo>
                    <a:pt x="0" y="8747"/>
                    <a:pt x="2800" y="5867"/>
                    <a:pt x="6267" y="5867"/>
                  </a:cubicBezTo>
                  <a:cubicBezTo>
                    <a:pt x="7440" y="5867"/>
                    <a:pt x="8613" y="6213"/>
                    <a:pt x="9600" y="6853"/>
                  </a:cubicBezTo>
                  <a:lnTo>
                    <a:pt x="10160" y="7253"/>
                  </a:lnTo>
                  <a:cubicBezTo>
                    <a:pt x="10400" y="7440"/>
                    <a:pt x="10427" y="7787"/>
                    <a:pt x="10240" y="8000"/>
                  </a:cubicBezTo>
                  <a:cubicBezTo>
                    <a:pt x="10053" y="8240"/>
                    <a:pt x="9707" y="8267"/>
                    <a:pt x="9493" y="8080"/>
                  </a:cubicBezTo>
                  <a:cubicBezTo>
                    <a:pt x="9360" y="7973"/>
                    <a:pt x="9200" y="7840"/>
                    <a:pt x="9040" y="7733"/>
                  </a:cubicBezTo>
                  <a:cubicBezTo>
                    <a:pt x="8213" y="7200"/>
                    <a:pt x="7253" y="6933"/>
                    <a:pt x="6293" y="6933"/>
                  </a:cubicBezTo>
                  <a:cubicBezTo>
                    <a:pt x="3573" y="6933"/>
                    <a:pt x="1360" y="9040"/>
                    <a:pt x="1093" y="11733"/>
                  </a:cubicBezTo>
                  <a:lnTo>
                    <a:pt x="8347" y="11733"/>
                  </a:lnTo>
                  <a:cubicBezTo>
                    <a:pt x="8640" y="11733"/>
                    <a:pt x="8880" y="11973"/>
                    <a:pt x="8880" y="12267"/>
                  </a:cubicBezTo>
                  <a:cubicBezTo>
                    <a:pt x="8880" y="12560"/>
                    <a:pt x="8640" y="12800"/>
                    <a:pt x="8347" y="12800"/>
                  </a:cubicBezTo>
                  <a:close/>
                  <a:moveTo>
                    <a:pt x="12267" y="11733"/>
                  </a:moveTo>
                  <a:lnTo>
                    <a:pt x="10133" y="11733"/>
                  </a:lnTo>
                  <a:cubicBezTo>
                    <a:pt x="9840" y="11733"/>
                    <a:pt x="9600" y="11493"/>
                    <a:pt x="9600" y="11200"/>
                  </a:cubicBezTo>
                  <a:cubicBezTo>
                    <a:pt x="9600" y="10907"/>
                    <a:pt x="9840" y="10667"/>
                    <a:pt x="10133" y="10667"/>
                  </a:cubicBezTo>
                  <a:lnTo>
                    <a:pt x="12267" y="10667"/>
                  </a:lnTo>
                  <a:cubicBezTo>
                    <a:pt x="12560" y="10667"/>
                    <a:pt x="12800" y="10907"/>
                    <a:pt x="12800" y="11200"/>
                  </a:cubicBezTo>
                  <a:cubicBezTo>
                    <a:pt x="12800" y="11493"/>
                    <a:pt x="12560" y="11733"/>
                    <a:pt x="12267" y="11733"/>
                  </a:cubicBezTo>
                  <a:close/>
                  <a:moveTo>
                    <a:pt x="11733" y="10133"/>
                  </a:moveTo>
                  <a:lnTo>
                    <a:pt x="11733" y="12267"/>
                  </a:lnTo>
                  <a:cubicBezTo>
                    <a:pt x="11733" y="12560"/>
                    <a:pt x="11493" y="12800"/>
                    <a:pt x="11200" y="12800"/>
                  </a:cubicBezTo>
                  <a:cubicBezTo>
                    <a:pt x="10907" y="12800"/>
                    <a:pt x="10667" y="12560"/>
                    <a:pt x="10667" y="12267"/>
                  </a:cubicBezTo>
                  <a:lnTo>
                    <a:pt x="10667" y="10133"/>
                  </a:lnTo>
                  <a:cubicBezTo>
                    <a:pt x="10667" y="9840"/>
                    <a:pt x="10907" y="9600"/>
                    <a:pt x="11200" y="9600"/>
                  </a:cubicBezTo>
                  <a:cubicBezTo>
                    <a:pt x="11493" y="9600"/>
                    <a:pt x="11733" y="9840"/>
                    <a:pt x="11733" y="1013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PA- 56"/>
            <p:cNvSpPr txBox="1"/>
            <p:nvPr>
              <p:custDataLst>
                <p:tags r:id="rId26"/>
              </p:custDataLst>
            </p:nvPr>
          </p:nvSpPr>
          <p:spPr>
            <a:xfrm>
              <a:off x="5043063" y="5196900"/>
              <a:ext cx="980929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solidFill>
                    <a:srgbClr val="3C4EBA"/>
                  </a:solidFill>
                </a:rPr>
                <a:t>XXX</a:t>
              </a:r>
              <a:endParaRPr lang="zh-CN" altLang="en-US" sz="2000" dirty="0">
                <a:solidFill>
                  <a:srgbClr val="3C4EBA"/>
                </a:solidFill>
              </a:endParaRPr>
            </a:p>
          </p:txBody>
        </p:sp>
        <p:sp>
          <p:nvSpPr>
            <p:cNvPr id="42" name="PA- 83"/>
            <p:cNvSpPr/>
            <p:nvPr>
              <p:custDataLst>
                <p:tags r:id="rId27"/>
              </p:custDataLst>
            </p:nvPr>
          </p:nvSpPr>
          <p:spPr>
            <a:xfrm>
              <a:off x="4734801" y="5220742"/>
              <a:ext cx="300990" cy="305329"/>
            </a:xfrm>
            <a:prstGeom prst="roundRect">
              <a:avLst/>
            </a:prstGeom>
            <a:solidFill>
              <a:srgbClr val="3C4E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3" name="PA-iconfont-10774-5755533"/>
            <p:cNvSpPr/>
            <p:nvPr>
              <p:custDataLst>
                <p:tags r:id="rId28"/>
              </p:custDataLst>
            </p:nvPr>
          </p:nvSpPr>
          <p:spPr>
            <a:xfrm>
              <a:off x="4767108" y="5253058"/>
              <a:ext cx="211028" cy="211028"/>
            </a:xfrm>
            <a:custGeom>
              <a:avLst/>
              <a:gdLst>
                <a:gd name="T0" fmla="*/ 6320 w 12800"/>
                <a:gd name="T1" fmla="*/ 6933 h 12800"/>
                <a:gd name="T2" fmla="*/ 2907 w 12800"/>
                <a:gd name="T3" fmla="*/ 3467 h 12800"/>
                <a:gd name="T4" fmla="*/ 6320 w 12800"/>
                <a:gd name="T5" fmla="*/ 0 h 12800"/>
                <a:gd name="T6" fmla="*/ 9733 w 12800"/>
                <a:gd name="T7" fmla="*/ 3467 h 12800"/>
                <a:gd name="T8" fmla="*/ 6320 w 12800"/>
                <a:gd name="T9" fmla="*/ 6933 h 12800"/>
                <a:gd name="T10" fmla="*/ 6320 w 12800"/>
                <a:gd name="T11" fmla="*/ 1067 h 12800"/>
                <a:gd name="T12" fmla="*/ 4000 w 12800"/>
                <a:gd name="T13" fmla="*/ 3467 h 12800"/>
                <a:gd name="T14" fmla="*/ 6347 w 12800"/>
                <a:gd name="T15" fmla="*/ 5867 h 12800"/>
                <a:gd name="T16" fmla="*/ 8693 w 12800"/>
                <a:gd name="T17" fmla="*/ 3467 h 12800"/>
                <a:gd name="T18" fmla="*/ 6320 w 12800"/>
                <a:gd name="T19" fmla="*/ 1067 h 12800"/>
                <a:gd name="T20" fmla="*/ 8347 w 12800"/>
                <a:gd name="T21" fmla="*/ 12800 h 12800"/>
                <a:gd name="T22" fmla="*/ 0 w 12800"/>
                <a:gd name="T23" fmla="*/ 12800 h 12800"/>
                <a:gd name="T24" fmla="*/ 0 w 12800"/>
                <a:gd name="T25" fmla="*/ 12267 h 12800"/>
                <a:gd name="T26" fmla="*/ 6267 w 12800"/>
                <a:gd name="T27" fmla="*/ 5867 h 12800"/>
                <a:gd name="T28" fmla="*/ 9600 w 12800"/>
                <a:gd name="T29" fmla="*/ 6853 h 12800"/>
                <a:gd name="T30" fmla="*/ 10160 w 12800"/>
                <a:gd name="T31" fmla="*/ 7253 h 12800"/>
                <a:gd name="T32" fmla="*/ 10240 w 12800"/>
                <a:gd name="T33" fmla="*/ 8000 h 12800"/>
                <a:gd name="T34" fmla="*/ 9493 w 12800"/>
                <a:gd name="T35" fmla="*/ 8080 h 12800"/>
                <a:gd name="T36" fmla="*/ 9040 w 12800"/>
                <a:gd name="T37" fmla="*/ 7733 h 12800"/>
                <a:gd name="T38" fmla="*/ 6293 w 12800"/>
                <a:gd name="T39" fmla="*/ 6933 h 12800"/>
                <a:gd name="T40" fmla="*/ 1093 w 12800"/>
                <a:gd name="T41" fmla="*/ 11733 h 12800"/>
                <a:gd name="T42" fmla="*/ 8347 w 12800"/>
                <a:gd name="T43" fmla="*/ 11733 h 12800"/>
                <a:gd name="T44" fmla="*/ 8880 w 12800"/>
                <a:gd name="T45" fmla="*/ 12267 h 12800"/>
                <a:gd name="T46" fmla="*/ 8347 w 12800"/>
                <a:gd name="T47" fmla="*/ 12800 h 12800"/>
                <a:gd name="T48" fmla="*/ 12267 w 12800"/>
                <a:gd name="T49" fmla="*/ 11733 h 12800"/>
                <a:gd name="T50" fmla="*/ 10133 w 12800"/>
                <a:gd name="T51" fmla="*/ 11733 h 12800"/>
                <a:gd name="T52" fmla="*/ 9600 w 12800"/>
                <a:gd name="T53" fmla="*/ 11200 h 12800"/>
                <a:gd name="T54" fmla="*/ 10133 w 12800"/>
                <a:gd name="T55" fmla="*/ 10667 h 12800"/>
                <a:gd name="T56" fmla="*/ 12267 w 12800"/>
                <a:gd name="T57" fmla="*/ 10667 h 12800"/>
                <a:gd name="T58" fmla="*/ 12800 w 12800"/>
                <a:gd name="T59" fmla="*/ 11200 h 12800"/>
                <a:gd name="T60" fmla="*/ 12267 w 12800"/>
                <a:gd name="T61" fmla="*/ 11733 h 12800"/>
                <a:gd name="T62" fmla="*/ 11733 w 12800"/>
                <a:gd name="T63" fmla="*/ 10133 h 12800"/>
                <a:gd name="T64" fmla="*/ 11733 w 12800"/>
                <a:gd name="T65" fmla="*/ 12267 h 12800"/>
                <a:gd name="T66" fmla="*/ 11200 w 12800"/>
                <a:gd name="T67" fmla="*/ 12800 h 12800"/>
                <a:gd name="T68" fmla="*/ 10667 w 12800"/>
                <a:gd name="T69" fmla="*/ 12267 h 12800"/>
                <a:gd name="T70" fmla="*/ 10667 w 12800"/>
                <a:gd name="T71" fmla="*/ 10133 h 12800"/>
                <a:gd name="T72" fmla="*/ 11200 w 12800"/>
                <a:gd name="T73" fmla="*/ 9600 h 12800"/>
                <a:gd name="T74" fmla="*/ 11733 w 12800"/>
                <a:gd name="T75" fmla="*/ 10133 h 12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800" h="12800">
                  <a:moveTo>
                    <a:pt x="6320" y="6933"/>
                  </a:moveTo>
                  <a:cubicBezTo>
                    <a:pt x="4453" y="6933"/>
                    <a:pt x="2907" y="5387"/>
                    <a:pt x="2907" y="3467"/>
                  </a:cubicBezTo>
                  <a:cubicBezTo>
                    <a:pt x="2907" y="1547"/>
                    <a:pt x="4453" y="0"/>
                    <a:pt x="6320" y="0"/>
                  </a:cubicBezTo>
                  <a:cubicBezTo>
                    <a:pt x="8187" y="0"/>
                    <a:pt x="9733" y="1547"/>
                    <a:pt x="9733" y="3467"/>
                  </a:cubicBezTo>
                  <a:cubicBezTo>
                    <a:pt x="9733" y="5387"/>
                    <a:pt x="8187" y="6933"/>
                    <a:pt x="6320" y="6933"/>
                  </a:cubicBezTo>
                  <a:close/>
                  <a:moveTo>
                    <a:pt x="6320" y="1067"/>
                  </a:moveTo>
                  <a:cubicBezTo>
                    <a:pt x="5040" y="1067"/>
                    <a:pt x="4000" y="2133"/>
                    <a:pt x="4000" y="3467"/>
                  </a:cubicBezTo>
                  <a:cubicBezTo>
                    <a:pt x="4000" y="4800"/>
                    <a:pt x="5040" y="5867"/>
                    <a:pt x="6347" y="5867"/>
                  </a:cubicBezTo>
                  <a:cubicBezTo>
                    <a:pt x="7627" y="5867"/>
                    <a:pt x="8693" y="4800"/>
                    <a:pt x="8693" y="3467"/>
                  </a:cubicBezTo>
                  <a:cubicBezTo>
                    <a:pt x="8693" y="2133"/>
                    <a:pt x="7600" y="1067"/>
                    <a:pt x="6320" y="1067"/>
                  </a:cubicBezTo>
                  <a:close/>
                  <a:moveTo>
                    <a:pt x="8347" y="12800"/>
                  </a:moveTo>
                  <a:lnTo>
                    <a:pt x="0" y="12800"/>
                  </a:lnTo>
                  <a:lnTo>
                    <a:pt x="0" y="12267"/>
                  </a:lnTo>
                  <a:cubicBezTo>
                    <a:pt x="0" y="8747"/>
                    <a:pt x="2800" y="5867"/>
                    <a:pt x="6267" y="5867"/>
                  </a:cubicBezTo>
                  <a:cubicBezTo>
                    <a:pt x="7440" y="5867"/>
                    <a:pt x="8613" y="6213"/>
                    <a:pt x="9600" y="6853"/>
                  </a:cubicBezTo>
                  <a:lnTo>
                    <a:pt x="10160" y="7253"/>
                  </a:lnTo>
                  <a:cubicBezTo>
                    <a:pt x="10400" y="7440"/>
                    <a:pt x="10427" y="7787"/>
                    <a:pt x="10240" y="8000"/>
                  </a:cubicBezTo>
                  <a:cubicBezTo>
                    <a:pt x="10053" y="8240"/>
                    <a:pt x="9707" y="8267"/>
                    <a:pt x="9493" y="8080"/>
                  </a:cubicBezTo>
                  <a:cubicBezTo>
                    <a:pt x="9360" y="7973"/>
                    <a:pt x="9200" y="7840"/>
                    <a:pt x="9040" y="7733"/>
                  </a:cubicBezTo>
                  <a:cubicBezTo>
                    <a:pt x="8213" y="7200"/>
                    <a:pt x="7253" y="6933"/>
                    <a:pt x="6293" y="6933"/>
                  </a:cubicBezTo>
                  <a:cubicBezTo>
                    <a:pt x="3573" y="6933"/>
                    <a:pt x="1360" y="9040"/>
                    <a:pt x="1093" y="11733"/>
                  </a:cubicBezTo>
                  <a:lnTo>
                    <a:pt x="8347" y="11733"/>
                  </a:lnTo>
                  <a:cubicBezTo>
                    <a:pt x="8640" y="11733"/>
                    <a:pt x="8880" y="11973"/>
                    <a:pt x="8880" y="12267"/>
                  </a:cubicBezTo>
                  <a:cubicBezTo>
                    <a:pt x="8880" y="12560"/>
                    <a:pt x="8640" y="12800"/>
                    <a:pt x="8347" y="12800"/>
                  </a:cubicBezTo>
                  <a:close/>
                  <a:moveTo>
                    <a:pt x="12267" y="11733"/>
                  </a:moveTo>
                  <a:lnTo>
                    <a:pt x="10133" y="11733"/>
                  </a:lnTo>
                  <a:cubicBezTo>
                    <a:pt x="9840" y="11733"/>
                    <a:pt x="9600" y="11493"/>
                    <a:pt x="9600" y="11200"/>
                  </a:cubicBezTo>
                  <a:cubicBezTo>
                    <a:pt x="9600" y="10907"/>
                    <a:pt x="9840" y="10667"/>
                    <a:pt x="10133" y="10667"/>
                  </a:cubicBezTo>
                  <a:lnTo>
                    <a:pt x="12267" y="10667"/>
                  </a:lnTo>
                  <a:cubicBezTo>
                    <a:pt x="12560" y="10667"/>
                    <a:pt x="12800" y="10907"/>
                    <a:pt x="12800" y="11200"/>
                  </a:cubicBezTo>
                  <a:cubicBezTo>
                    <a:pt x="12800" y="11493"/>
                    <a:pt x="12560" y="11733"/>
                    <a:pt x="12267" y="11733"/>
                  </a:cubicBezTo>
                  <a:close/>
                  <a:moveTo>
                    <a:pt x="11733" y="10133"/>
                  </a:moveTo>
                  <a:lnTo>
                    <a:pt x="11733" y="12267"/>
                  </a:lnTo>
                  <a:cubicBezTo>
                    <a:pt x="11733" y="12560"/>
                    <a:pt x="11493" y="12800"/>
                    <a:pt x="11200" y="12800"/>
                  </a:cubicBezTo>
                  <a:cubicBezTo>
                    <a:pt x="10907" y="12800"/>
                    <a:pt x="10667" y="12560"/>
                    <a:pt x="10667" y="12267"/>
                  </a:cubicBezTo>
                  <a:lnTo>
                    <a:pt x="10667" y="10133"/>
                  </a:lnTo>
                  <a:cubicBezTo>
                    <a:pt x="10667" y="9840"/>
                    <a:pt x="10907" y="9600"/>
                    <a:pt x="11200" y="9600"/>
                  </a:cubicBezTo>
                  <a:cubicBezTo>
                    <a:pt x="11493" y="9600"/>
                    <a:pt x="11733" y="9840"/>
                    <a:pt x="11733" y="1013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PA- 15"/>
          <p:cNvSpPr txBox="1"/>
          <p:nvPr>
            <p:custDataLst>
              <p:tags r:id="rId29"/>
            </p:custDataLst>
          </p:nvPr>
        </p:nvSpPr>
        <p:spPr>
          <a:xfrm>
            <a:off x="728224" y="4966529"/>
            <a:ext cx="1872378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設計讓你的輸出觀點更加犀利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45" name="PA- 15"/>
          <p:cNvSpPr txBox="1"/>
          <p:nvPr>
            <p:custDataLst>
              <p:tags r:id="rId30"/>
            </p:custDataLst>
          </p:nvPr>
        </p:nvSpPr>
        <p:spPr>
          <a:xfrm>
            <a:off x="9696230" y="2415967"/>
            <a:ext cx="1872378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設計讓你的輸出觀點更加犀利</a:t>
            </a: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61" name="PA- 30" descr="卡通人物&#10;&#10;中度可信度描述已自动生成"/>
          <p:cNvPicPr>
            <a:picLocks noChangeAspect="1"/>
          </p:cNvPicPr>
          <p:nvPr>
            <p:custDataLst>
              <p:tags r:id="rId31"/>
            </p:custDataLst>
          </p:nvPr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87933" y="4279514"/>
            <a:ext cx="2958374" cy="2958374"/>
          </a:xfrm>
          <a:prstGeom prst="rect">
            <a:avLst/>
          </a:prstGeom>
          <a:effectLst>
            <a:outerShdw blurRad="304800" dist="38100" dir="8100000" algn="tr" rotWithShape="0">
              <a:srgbClr val="3C4EBA">
                <a:alpha val="20000"/>
              </a:srgbClr>
            </a:outerShdw>
          </a:effectLst>
        </p:spPr>
      </p:pic>
      <p:sp>
        <p:nvSpPr>
          <p:cNvPr id="63" name="PA- 14"/>
          <p:cNvSpPr txBox="1"/>
          <p:nvPr>
            <p:custDataLst>
              <p:tags r:id="rId33"/>
            </p:custDataLst>
          </p:nvPr>
        </p:nvSpPr>
        <p:spPr>
          <a:xfrm>
            <a:off x="4007768" y="2751311"/>
            <a:ext cx="2004091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工作計畫詳細</a:t>
            </a:r>
            <a:endParaRPr lang="zh-CN" altLang="en-US" sz="2400" dirty="0">
              <a:solidFill>
                <a:srgbClr val="3C4EBA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2192"/>
            <a:ext cx="12192000" cy="6833615"/>
          </a:xfrm>
          <a:prstGeom prst="rect">
            <a:avLst/>
          </a:prstGeom>
        </p:spPr>
      </p:pic>
      <p:sp>
        <p:nvSpPr>
          <p:cNvPr id="2" name="PA- 3"/>
          <p:cNvSpPr/>
          <p:nvPr>
            <p:custDataLst>
              <p:tags r:id="rId2"/>
            </p:custDataLst>
          </p:nvPr>
        </p:nvSpPr>
        <p:spPr>
          <a:xfrm flipV="1">
            <a:off x="0" y="0"/>
            <a:ext cx="12192000" cy="887158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bg1">
              <a:alpha val="33000"/>
            </a:schemeClr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" name="PA- 3"/>
          <p:cNvSpPr/>
          <p:nvPr>
            <p:custDataLst>
              <p:tags r:id="rId3"/>
            </p:custDataLst>
          </p:nvPr>
        </p:nvSpPr>
        <p:spPr>
          <a:xfrm flipV="1">
            <a:off x="59668" y="0"/>
            <a:ext cx="12072664" cy="764704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bg1"/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504406" y="251937"/>
            <a:ext cx="328733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請在此輸入標題</a:t>
            </a:r>
            <a:endParaRPr lang="zh-CN" altLang="en-US" sz="3200" dirty="0">
              <a:solidFill>
                <a:srgbClr val="3C4EBA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8" name="PA- 3"/>
          <p:cNvSpPr/>
          <p:nvPr>
            <p:custDataLst>
              <p:tags r:id="rId4"/>
            </p:custDataLst>
          </p:nvPr>
        </p:nvSpPr>
        <p:spPr>
          <a:xfrm>
            <a:off x="10704698" y="181320"/>
            <a:ext cx="1009566" cy="583384"/>
          </a:xfrm>
          <a:prstGeom prst="roundRect">
            <a:avLst>
              <a:gd name="adj" fmla="val 16426"/>
            </a:avLst>
          </a:prstGeom>
          <a:solidFill>
            <a:srgbClr val="596AC9"/>
          </a:solidFill>
          <a:ln>
            <a:noFill/>
          </a:ln>
          <a:effectLst>
            <a:outerShdw blurRad="304800" dist="101600" dir="2700000" algn="t" rotWithShape="0">
              <a:srgbClr val="3C4EBA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" name="PA- 27"/>
          <p:cNvSpPr txBox="1"/>
          <p:nvPr>
            <p:custDataLst>
              <p:tags r:id="rId5"/>
            </p:custDataLst>
          </p:nvPr>
        </p:nvSpPr>
        <p:spPr>
          <a:xfrm>
            <a:off x="10858189" y="225872"/>
            <a:ext cx="7025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chemeClr val="bg1"/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YOUR LOGO</a:t>
            </a:r>
            <a:endParaRPr lang="zh-CN" altLang="en-US" sz="1200" dirty="0">
              <a:solidFill>
                <a:schemeClr val="bg1"/>
              </a:solidFill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589595" y="1556792"/>
            <a:ext cx="11051021" cy="4767557"/>
            <a:chOff x="1055441" y="1340768"/>
            <a:chExt cx="10439052" cy="4767557"/>
          </a:xfrm>
        </p:grpSpPr>
        <p:sp>
          <p:nvSpPr>
            <p:cNvPr id="11" name="PA- 3"/>
            <p:cNvSpPr/>
            <p:nvPr>
              <p:custDataLst>
                <p:tags r:id="rId6"/>
              </p:custDataLst>
            </p:nvPr>
          </p:nvSpPr>
          <p:spPr>
            <a:xfrm>
              <a:off x="1055441" y="1340768"/>
              <a:ext cx="10439052" cy="4767557"/>
            </a:xfrm>
            <a:prstGeom prst="roundRect">
              <a:avLst>
                <a:gd name="adj" fmla="val 4232"/>
              </a:avLst>
            </a:prstGeom>
            <a:solidFill>
              <a:schemeClr val="bg1">
                <a:alpha val="33000"/>
              </a:schemeClr>
            </a:solidFill>
            <a:ln w="254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2" name="PA- 3"/>
            <p:cNvSpPr/>
            <p:nvPr>
              <p:custDataLst>
                <p:tags r:id="rId7"/>
              </p:custDataLst>
            </p:nvPr>
          </p:nvSpPr>
          <p:spPr>
            <a:xfrm>
              <a:off x="1123782" y="1410118"/>
              <a:ext cx="10302370" cy="4611170"/>
            </a:xfrm>
            <a:prstGeom prst="roundRect">
              <a:avLst>
                <a:gd name="adj" fmla="val 4232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8" name="PA- 14"/>
          <p:cNvSpPr txBox="1"/>
          <p:nvPr>
            <p:custDataLst>
              <p:tags r:id="rId8"/>
            </p:custDataLst>
          </p:nvPr>
        </p:nvSpPr>
        <p:spPr>
          <a:xfrm>
            <a:off x="1055440" y="1815207"/>
            <a:ext cx="2004091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工作驗收情況</a:t>
            </a:r>
            <a:endParaRPr lang="zh-CN" altLang="en-US" sz="2400" dirty="0">
              <a:solidFill>
                <a:srgbClr val="3C4EBA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13" name="PA- 15"/>
          <p:cNvSpPr txBox="1"/>
          <p:nvPr>
            <p:custDataLst>
              <p:tags r:id="rId9"/>
            </p:custDataLst>
          </p:nvPr>
        </p:nvSpPr>
        <p:spPr>
          <a:xfrm>
            <a:off x="1766237" y="2868552"/>
            <a:ext cx="792088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2060"/>
                </a:solidFill>
              </a:rPr>
              <a:t>設計</a:t>
            </a:r>
            <a:endParaRPr lang="zh-CN" altLang="en-US" dirty="0">
              <a:solidFill>
                <a:srgbClr val="002060"/>
              </a:solidFill>
            </a:endParaRPr>
          </a:p>
        </p:txBody>
      </p:sp>
      <p:sp>
        <p:nvSpPr>
          <p:cNvPr id="14" name="PA- 3"/>
          <p:cNvSpPr/>
          <p:nvPr>
            <p:custDataLst>
              <p:tags r:id="rId10"/>
            </p:custDataLst>
          </p:nvPr>
        </p:nvSpPr>
        <p:spPr>
          <a:xfrm>
            <a:off x="1127448" y="2780928"/>
            <a:ext cx="504056" cy="516034"/>
          </a:xfrm>
          <a:prstGeom prst="roundRect">
            <a:avLst>
              <a:gd name="adj" fmla="val 12487"/>
            </a:avLst>
          </a:prstGeom>
          <a:solidFill>
            <a:srgbClr val="3C4EBA"/>
          </a:solidFill>
          <a:ln>
            <a:noFill/>
          </a:ln>
          <a:effectLst>
            <a:outerShdw blurRad="304800" dist="38100" dir="8100000" algn="tr" rotWithShape="0">
              <a:srgbClr val="3C4EBA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5" name="PA-iconfont-1188-763160"/>
          <p:cNvSpPr/>
          <p:nvPr/>
        </p:nvSpPr>
        <p:spPr>
          <a:xfrm>
            <a:off x="1257851" y="2901300"/>
            <a:ext cx="243252" cy="275290"/>
          </a:xfrm>
          <a:custGeom>
            <a:avLst/>
            <a:gdLst>
              <a:gd name="T0" fmla="*/ 7418 w 9048"/>
              <a:gd name="T1" fmla="*/ 0 h 10240"/>
              <a:gd name="T2" fmla="*/ 1629 w 9048"/>
              <a:gd name="T3" fmla="*/ 0 h 10240"/>
              <a:gd name="T4" fmla="*/ 0 w 9048"/>
              <a:gd name="T5" fmla="*/ 1475 h 10240"/>
              <a:gd name="T6" fmla="*/ 0 w 9048"/>
              <a:gd name="T7" fmla="*/ 8765 h 10240"/>
              <a:gd name="T8" fmla="*/ 1629 w 9048"/>
              <a:gd name="T9" fmla="*/ 10240 h 10240"/>
              <a:gd name="T10" fmla="*/ 7418 w 9048"/>
              <a:gd name="T11" fmla="*/ 10240 h 10240"/>
              <a:gd name="T12" fmla="*/ 9048 w 9048"/>
              <a:gd name="T13" fmla="*/ 8765 h 10240"/>
              <a:gd name="T14" fmla="*/ 9048 w 9048"/>
              <a:gd name="T15" fmla="*/ 1475 h 10240"/>
              <a:gd name="T16" fmla="*/ 7418 w 9048"/>
              <a:gd name="T17" fmla="*/ 0 h 10240"/>
              <a:gd name="T18" fmla="*/ 8437 w 9048"/>
              <a:gd name="T19" fmla="*/ 1475 h 10240"/>
              <a:gd name="T20" fmla="*/ 8437 w 9048"/>
              <a:gd name="T21" fmla="*/ 8765 h 10240"/>
              <a:gd name="T22" fmla="*/ 7418 w 9048"/>
              <a:gd name="T23" fmla="*/ 9666 h 10240"/>
              <a:gd name="T24" fmla="*/ 1629 w 9048"/>
              <a:gd name="T25" fmla="*/ 9666 h 10240"/>
              <a:gd name="T26" fmla="*/ 611 w 9048"/>
              <a:gd name="T27" fmla="*/ 8765 h 10240"/>
              <a:gd name="T28" fmla="*/ 611 w 9048"/>
              <a:gd name="T29" fmla="*/ 1475 h 10240"/>
              <a:gd name="T30" fmla="*/ 1629 w 9048"/>
              <a:gd name="T31" fmla="*/ 574 h 10240"/>
              <a:gd name="T32" fmla="*/ 7418 w 9048"/>
              <a:gd name="T33" fmla="*/ 574 h 10240"/>
              <a:gd name="T34" fmla="*/ 8437 w 9048"/>
              <a:gd name="T35" fmla="*/ 1475 h 10240"/>
              <a:gd name="T36" fmla="*/ 6940 w 9048"/>
              <a:gd name="T37" fmla="*/ 1785 h 10240"/>
              <a:gd name="T38" fmla="*/ 4527 w 9048"/>
              <a:gd name="T39" fmla="*/ 4199 h 10240"/>
              <a:gd name="T40" fmla="*/ 2107 w 9048"/>
              <a:gd name="T41" fmla="*/ 1779 h 10240"/>
              <a:gd name="T42" fmla="*/ 1626 w 9048"/>
              <a:gd name="T43" fmla="*/ 1779 h 10240"/>
              <a:gd name="T44" fmla="*/ 1526 w 9048"/>
              <a:gd name="T45" fmla="*/ 2020 h 10240"/>
              <a:gd name="T46" fmla="*/ 1625 w 9048"/>
              <a:gd name="T47" fmla="*/ 2261 h 10240"/>
              <a:gd name="T48" fmla="*/ 3704 w 9048"/>
              <a:gd name="T49" fmla="*/ 4340 h 10240"/>
              <a:gd name="T50" fmla="*/ 2044 w 9048"/>
              <a:gd name="T51" fmla="*/ 4340 h 10240"/>
              <a:gd name="T52" fmla="*/ 1703 w 9048"/>
              <a:gd name="T53" fmla="*/ 4680 h 10240"/>
              <a:gd name="T54" fmla="*/ 2044 w 9048"/>
              <a:gd name="T55" fmla="*/ 5021 h 10240"/>
              <a:gd name="T56" fmla="*/ 4186 w 9048"/>
              <a:gd name="T57" fmla="*/ 5021 h 10240"/>
              <a:gd name="T58" fmla="*/ 4186 w 9048"/>
              <a:gd name="T59" fmla="*/ 5810 h 10240"/>
              <a:gd name="T60" fmla="*/ 2044 w 9048"/>
              <a:gd name="T61" fmla="*/ 5810 h 10240"/>
              <a:gd name="T62" fmla="*/ 1703 w 9048"/>
              <a:gd name="T63" fmla="*/ 6152 h 10240"/>
              <a:gd name="T64" fmla="*/ 2044 w 9048"/>
              <a:gd name="T65" fmla="*/ 6493 h 10240"/>
              <a:gd name="T66" fmla="*/ 4186 w 9048"/>
              <a:gd name="T67" fmla="*/ 6493 h 10240"/>
              <a:gd name="T68" fmla="*/ 4186 w 9048"/>
              <a:gd name="T69" fmla="*/ 8221 h 10240"/>
              <a:gd name="T70" fmla="*/ 4527 w 9048"/>
              <a:gd name="T71" fmla="*/ 8561 h 10240"/>
              <a:gd name="T72" fmla="*/ 4868 w 9048"/>
              <a:gd name="T73" fmla="*/ 8221 h 10240"/>
              <a:gd name="T74" fmla="*/ 4868 w 9048"/>
              <a:gd name="T75" fmla="*/ 6493 h 10240"/>
              <a:gd name="T76" fmla="*/ 7010 w 9048"/>
              <a:gd name="T77" fmla="*/ 6493 h 10240"/>
              <a:gd name="T78" fmla="*/ 7351 w 9048"/>
              <a:gd name="T79" fmla="*/ 6151 h 10240"/>
              <a:gd name="T80" fmla="*/ 7010 w 9048"/>
              <a:gd name="T81" fmla="*/ 5810 h 10240"/>
              <a:gd name="T82" fmla="*/ 4868 w 9048"/>
              <a:gd name="T83" fmla="*/ 5810 h 10240"/>
              <a:gd name="T84" fmla="*/ 4868 w 9048"/>
              <a:gd name="T85" fmla="*/ 5021 h 10240"/>
              <a:gd name="T86" fmla="*/ 7010 w 9048"/>
              <a:gd name="T87" fmla="*/ 5021 h 10240"/>
              <a:gd name="T88" fmla="*/ 7351 w 9048"/>
              <a:gd name="T89" fmla="*/ 4680 h 10240"/>
              <a:gd name="T90" fmla="*/ 7010 w 9048"/>
              <a:gd name="T91" fmla="*/ 4340 h 10240"/>
              <a:gd name="T92" fmla="*/ 5350 w 9048"/>
              <a:gd name="T93" fmla="*/ 4340 h 10240"/>
              <a:gd name="T94" fmla="*/ 7423 w 9048"/>
              <a:gd name="T95" fmla="*/ 2267 h 10240"/>
              <a:gd name="T96" fmla="*/ 7423 w 9048"/>
              <a:gd name="T97" fmla="*/ 1785 h 10240"/>
              <a:gd name="T98" fmla="*/ 6940 w 9048"/>
              <a:gd name="T99" fmla="*/ 1785 h 10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9048" h="10240">
                <a:moveTo>
                  <a:pt x="7418" y="0"/>
                </a:moveTo>
                <a:lnTo>
                  <a:pt x="1629" y="0"/>
                </a:lnTo>
                <a:cubicBezTo>
                  <a:pt x="731" y="0"/>
                  <a:pt x="0" y="662"/>
                  <a:pt x="0" y="1475"/>
                </a:cubicBezTo>
                <a:lnTo>
                  <a:pt x="0" y="8765"/>
                </a:lnTo>
                <a:cubicBezTo>
                  <a:pt x="0" y="9578"/>
                  <a:pt x="731" y="10240"/>
                  <a:pt x="1629" y="10240"/>
                </a:cubicBezTo>
                <a:lnTo>
                  <a:pt x="7418" y="10240"/>
                </a:lnTo>
                <a:cubicBezTo>
                  <a:pt x="8317" y="10240"/>
                  <a:pt x="9048" y="9578"/>
                  <a:pt x="9048" y="8765"/>
                </a:cubicBezTo>
                <a:lnTo>
                  <a:pt x="9048" y="1475"/>
                </a:lnTo>
                <a:cubicBezTo>
                  <a:pt x="9048" y="662"/>
                  <a:pt x="8317" y="0"/>
                  <a:pt x="7418" y="0"/>
                </a:cubicBezTo>
                <a:close/>
                <a:moveTo>
                  <a:pt x="8437" y="1475"/>
                </a:moveTo>
                <a:lnTo>
                  <a:pt x="8437" y="8765"/>
                </a:lnTo>
                <a:cubicBezTo>
                  <a:pt x="8437" y="9262"/>
                  <a:pt x="7980" y="9666"/>
                  <a:pt x="7418" y="9666"/>
                </a:cubicBezTo>
                <a:lnTo>
                  <a:pt x="1629" y="9666"/>
                </a:lnTo>
                <a:cubicBezTo>
                  <a:pt x="1068" y="9666"/>
                  <a:pt x="611" y="9262"/>
                  <a:pt x="611" y="8765"/>
                </a:cubicBezTo>
                <a:lnTo>
                  <a:pt x="611" y="1475"/>
                </a:lnTo>
                <a:cubicBezTo>
                  <a:pt x="611" y="978"/>
                  <a:pt x="1068" y="574"/>
                  <a:pt x="1629" y="574"/>
                </a:cubicBezTo>
                <a:lnTo>
                  <a:pt x="7418" y="574"/>
                </a:lnTo>
                <a:cubicBezTo>
                  <a:pt x="7980" y="574"/>
                  <a:pt x="8437" y="978"/>
                  <a:pt x="8437" y="1475"/>
                </a:cubicBezTo>
                <a:close/>
                <a:moveTo>
                  <a:pt x="6940" y="1785"/>
                </a:moveTo>
                <a:lnTo>
                  <a:pt x="4527" y="4199"/>
                </a:lnTo>
                <a:lnTo>
                  <a:pt x="2107" y="1779"/>
                </a:lnTo>
                <a:cubicBezTo>
                  <a:pt x="1979" y="1649"/>
                  <a:pt x="1753" y="1650"/>
                  <a:pt x="1626" y="1779"/>
                </a:cubicBezTo>
                <a:cubicBezTo>
                  <a:pt x="1561" y="1843"/>
                  <a:pt x="1526" y="1929"/>
                  <a:pt x="1526" y="2020"/>
                </a:cubicBezTo>
                <a:cubicBezTo>
                  <a:pt x="1526" y="2111"/>
                  <a:pt x="1561" y="2196"/>
                  <a:pt x="1625" y="2261"/>
                </a:cubicBezTo>
                <a:lnTo>
                  <a:pt x="3704" y="4340"/>
                </a:lnTo>
                <a:lnTo>
                  <a:pt x="2044" y="4340"/>
                </a:lnTo>
                <a:cubicBezTo>
                  <a:pt x="1856" y="4340"/>
                  <a:pt x="1703" y="4493"/>
                  <a:pt x="1703" y="4680"/>
                </a:cubicBezTo>
                <a:cubicBezTo>
                  <a:pt x="1703" y="4868"/>
                  <a:pt x="1856" y="5021"/>
                  <a:pt x="2044" y="5021"/>
                </a:cubicBezTo>
                <a:lnTo>
                  <a:pt x="4186" y="5021"/>
                </a:lnTo>
                <a:lnTo>
                  <a:pt x="4186" y="5810"/>
                </a:lnTo>
                <a:lnTo>
                  <a:pt x="2044" y="5810"/>
                </a:lnTo>
                <a:cubicBezTo>
                  <a:pt x="1856" y="5810"/>
                  <a:pt x="1703" y="5963"/>
                  <a:pt x="1703" y="6152"/>
                </a:cubicBezTo>
                <a:cubicBezTo>
                  <a:pt x="1703" y="6340"/>
                  <a:pt x="1856" y="6493"/>
                  <a:pt x="2044" y="6493"/>
                </a:cubicBezTo>
                <a:lnTo>
                  <a:pt x="4186" y="6493"/>
                </a:lnTo>
                <a:lnTo>
                  <a:pt x="4186" y="8221"/>
                </a:lnTo>
                <a:cubicBezTo>
                  <a:pt x="4186" y="8408"/>
                  <a:pt x="4339" y="8561"/>
                  <a:pt x="4527" y="8561"/>
                </a:cubicBezTo>
                <a:cubicBezTo>
                  <a:pt x="4715" y="8561"/>
                  <a:pt x="4868" y="8408"/>
                  <a:pt x="4868" y="8221"/>
                </a:cubicBezTo>
                <a:lnTo>
                  <a:pt x="4868" y="6493"/>
                </a:lnTo>
                <a:lnTo>
                  <a:pt x="7010" y="6493"/>
                </a:lnTo>
                <a:cubicBezTo>
                  <a:pt x="7198" y="6493"/>
                  <a:pt x="7351" y="6339"/>
                  <a:pt x="7351" y="6151"/>
                </a:cubicBezTo>
                <a:cubicBezTo>
                  <a:pt x="7351" y="5963"/>
                  <a:pt x="7198" y="5810"/>
                  <a:pt x="7010" y="5810"/>
                </a:cubicBezTo>
                <a:lnTo>
                  <a:pt x="4868" y="5810"/>
                </a:lnTo>
                <a:lnTo>
                  <a:pt x="4868" y="5021"/>
                </a:lnTo>
                <a:lnTo>
                  <a:pt x="7010" y="5021"/>
                </a:lnTo>
                <a:cubicBezTo>
                  <a:pt x="7198" y="5021"/>
                  <a:pt x="7351" y="4868"/>
                  <a:pt x="7351" y="4680"/>
                </a:cubicBezTo>
                <a:cubicBezTo>
                  <a:pt x="7351" y="4493"/>
                  <a:pt x="7198" y="4340"/>
                  <a:pt x="7010" y="4340"/>
                </a:cubicBezTo>
                <a:lnTo>
                  <a:pt x="5350" y="4340"/>
                </a:lnTo>
                <a:lnTo>
                  <a:pt x="7423" y="2267"/>
                </a:lnTo>
                <a:cubicBezTo>
                  <a:pt x="7556" y="2134"/>
                  <a:pt x="7556" y="1918"/>
                  <a:pt x="7423" y="1785"/>
                </a:cubicBezTo>
                <a:cubicBezTo>
                  <a:pt x="7294" y="1655"/>
                  <a:pt x="7067" y="1656"/>
                  <a:pt x="6940" y="178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PA- 15"/>
          <p:cNvSpPr txBox="1"/>
          <p:nvPr>
            <p:custDataLst>
              <p:tags r:id="rId11"/>
            </p:custDataLst>
          </p:nvPr>
        </p:nvSpPr>
        <p:spPr>
          <a:xfrm>
            <a:off x="4223792" y="2874939"/>
            <a:ext cx="3296392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2060"/>
                </a:solidFill>
              </a:rPr>
              <a:t>讓你的輸出觀點更加犀利</a:t>
            </a:r>
            <a:endParaRPr lang="zh-CN" altLang="en-US" dirty="0">
              <a:solidFill>
                <a:srgbClr val="002060"/>
              </a:solidFill>
            </a:endParaRPr>
          </a:p>
        </p:txBody>
      </p:sp>
      <p:sp>
        <p:nvSpPr>
          <p:cNvPr id="20" name="PA- 15"/>
          <p:cNvSpPr txBox="1"/>
          <p:nvPr>
            <p:custDataLst>
              <p:tags r:id="rId12"/>
            </p:custDataLst>
          </p:nvPr>
        </p:nvSpPr>
        <p:spPr>
          <a:xfrm>
            <a:off x="8085532" y="2874939"/>
            <a:ext cx="2186932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2060"/>
                </a:solidFill>
              </a:rPr>
              <a:t>輸出觀點更加犀利</a:t>
            </a:r>
            <a:endParaRPr lang="zh-CN" altLang="en-US" dirty="0">
              <a:solidFill>
                <a:srgbClr val="002060"/>
              </a:solidFill>
            </a:endParaRPr>
          </a:p>
        </p:txBody>
      </p:sp>
      <p:sp>
        <p:nvSpPr>
          <p:cNvPr id="21" name="PA- 15"/>
          <p:cNvSpPr txBox="1"/>
          <p:nvPr>
            <p:custDataLst>
              <p:tags r:id="rId13"/>
            </p:custDataLst>
          </p:nvPr>
        </p:nvSpPr>
        <p:spPr>
          <a:xfrm>
            <a:off x="10573308" y="2874939"/>
            <a:ext cx="491244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002060"/>
                </a:solidFill>
              </a:rPr>
              <a:t>1</a:t>
            </a:r>
            <a:endParaRPr lang="zh-CN" altLang="en-US" dirty="0">
              <a:solidFill>
                <a:srgbClr val="002060"/>
              </a:solidFill>
            </a:endParaRPr>
          </a:p>
        </p:txBody>
      </p:sp>
      <p:sp>
        <p:nvSpPr>
          <p:cNvPr id="31" name="PA- 15"/>
          <p:cNvSpPr txBox="1"/>
          <p:nvPr>
            <p:custDataLst>
              <p:tags r:id="rId14"/>
            </p:custDataLst>
          </p:nvPr>
        </p:nvSpPr>
        <p:spPr>
          <a:xfrm>
            <a:off x="1766237" y="4490373"/>
            <a:ext cx="792088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2060"/>
                </a:solidFill>
              </a:rPr>
              <a:t>設計</a:t>
            </a:r>
            <a:endParaRPr lang="zh-CN" altLang="en-US" dirty="0">
              <a:solidFill>
                <a:srgbClr val="002060"/>
              </a:solidFill>
            </a:endParaRPr>
          </a:p>
        </p:txBody>
      </p:sp>
      <p:sp>
        <p:nvSpPr>
          <p:cNvPr id="32" name="PA- 3"/>
          <p:cNvSpPr/>
          <p:nvPr>
            <p:custDataLst>
              <p:tags r:id="rId15"/>
            </p:custDataLst>
          </p:nvPr>
        </p:nvSpPr>
        <p:spPr>
          <a:xfrm>
            <a:off x="1127448" y="4402749"/>
            <a:ext cx="504056" cy="516034"/>
          </a:xfrm>
          <a:prstGeom prst="roundRect">
            <a:avLst>
              <a:gd name="adj" fmla="val 12487"/>
            </a:avLst>
          </a:prstGeom>
          <a:solidFill>
            <a:srgbClr val="3C4EBA"/>
          </a:solidFill>
          <a:ln>
            <a:noFill/>
          </a:ln>
          <a:effectLst>
            <a:outerShdw blurRad="304800" dist="38100" dir="8100000" algn="tr" rotWithShape="0">
              <a:srgbClr val="3C4EBA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5" name="PA-iconfont-1188-763160"/>
          <p:cNvSpPr/>
          <p:nvPr/>
        </p:nvSpPr>
        <p:spPr>
          <a:xfrm>
            <a:off x="1280775" y="4523121"/>
            <a:ext cx="197404" cy="275290"/>
          </a:xfrm>
          <a:custGeom>
            <a:avLst/>
            <a:gdLst>
              <a:gd name="T0" fmla="*/ 2317 w 5843"/>
              <a:gd name="T1" fmla="*/ 0 h 8160"/>
              <a:gd name="T2" fmla="*/ 0 w 5843"/>
              <a:gd name="T3" fmla="*/ 1353 h 8160"/>
              <a:gd name="T4" fmla="*/ 0 w 5843"/>
              <a:gd name="T5" fmla="*/ 6058 h 8160"/>
              <a:gd name="T6" fmla="*/ 3599 w 5843"/>
              <a:gd name="T7" fmla="*/ 8160 h 8160"/>
              <a:gd name="T8" fmla="*/ 5843 w 5843"/>
              <a:gd name="T9" fmla="*/ 6851 h 8160"/>
              <a:gd name="T10" fmla="*/ 5843 w 5843"/>
              <a:gd name="T11" fmla="*/ 2059 h 8160"/>
              <a:gd name="T12" fmla="*/ 2317 w 5843"/>
              <a:gd name="T13" fmla="*/ 0 h 8160"/>
              <a:gd name="T14" fmla="*/ 3410 w 5843"/>
              <a:gd name="T15" fmla="*/ 7582 h 8160"/>
              <a:gd name="T16" fmla="*/ 397 w 5843"/>
              <a:gd name="T17" fmla="*/ 5822 h 8160"/>
              <a:gd name="T18" fmla="*/ 397 w 5843"/>
              <a:gd name="T19" fmla="*/ 1845 h 8160"/>
              <a:gd name="T20" fmla="*/ 3410 w 5843"/>
              <a:gd name="T21" fmla="*/ 3604 h 8160"/>
              <a:gd name="T22" fmla="*/ 3410 w 5843"/>
              <a:gd name="T23" fmla="*/ 7582 h 8160"/>
              <a:gd name="T24" fmla="*/ 549 w 5843"/>
              <a:gd name="T25" fmla="*/ 1474 h 8160"/>
              <a:gd name="T26" fmla="*/ 2305 w 5843"/>
              <a:gd name="T27" fmla="*/ 448 h 8160"/>
              <a:gd name="T28" fmla="*/ 5360 w 5843"/>
              <a:gd name="T29" fmla="*/ 2233 h 8160"/>
              <a:gd name="T30" fmla="*/ 3604 w 5843"/>
              <a:gd name="T31" fmla="*/ 3258 h 8160"/>
              <a:gd name="T32" fmla="*/ 549 w 5843"/>
              <a:gd name="T33" fmla="*/ 1474 h 8160"/>
              <a:gd name="T34" fmla="*/ 5445 w 5843"/>
              <a:gd name="T35" fmla="*/ 6626 h 8160"/>
              <a:gd name="T36" fmla="*/ 3807 w 5843"/>
              <a:gd name="T37" fmla="*/ 7583 h 8160"/>
              <a:gd name="T38" fmla="*/ 3807 w 5843"/>
              <a:gd name="T39" fmla="*/ 3599 h 8160"/>
              <a:gd name="T40" fmla="*/ 5446 w 5843"/>
              <a:gd name="T41" fmla="*/ 2641 h 8160"/>
              <a:gd name="T42" fmla="*/ 5445 w 5843"/>
              <a:gd name="T43" fmla="*/ 6626 h 8160"/>
              <a:gd name="T44" fmla="*/ 4101 w 5843"/>
              <a:gd name="T45" fmla="*/ 4014 h 8160"/>
              <a:gd name="T46" fmla="*/ 4172 w 5843"/>
              <a:gd name="T47" fmla="*/ 3743 h 8160"/>
              <a:gd name="T48" fmla="*/ 4863 w 5843"/>
              <a:gd name="T49" fmla="*/ 3337 h 8160"/>
              <a:gd name="T50" fmla="*/ 5134 w 5843"/>
              <a:gd name="T51" fmla="*/ 3408 h 8160"/>
              <a:gd name="T52" fmla="*/ 5064 w 5843"/>
              <a:gd name="T53" fmla="*/ 3679 h 8160"/>
              <a:gd name="T54" fmla="*/ 4372 w 5843"/>
              <a:gd name="T55" fmla="*/ 4085 h 8160"/>
              <a:gd name="T56" fmla="*/ 4262 w 5843"/>
              <a:gd name="T57" fmla="*/ 4112 h 8160"/>
              <a:gd name="T58" fmla="*/ 4101 w 5843"/>
              <a:gd name="T59" fmla="*/ 4014 h 8160"/>
              <a:gd name="T60" fmla="*/ 5146 w 5843"/>
              <a:gd name="T61" fmla="*/ 4200 h 8160"/>
              <a:gd name="T62" fmla="*/ 5075 w 5843"/>
              <a:gd name="T63" fmla="*/ 4471 h 8160"/>
              <a:gd name="T64" fmla="*/ 4384 w 5843"/>
              <a:gd name="T65" fmla="*/ 4876 h 8160"/>
              <a:gd name="T66" fmla="*/ 4273 w 5843"/>
              <a:gd name="T67" fmla="*/ 4903 h 8160"/>
              <a:gd name="T68" fmla="*/ 4112 w 5843"/>
              <a:gd name="T69" fmla="*/ 4805 h 8160"/>
              <a:gd name="T70" fmla="*/ 4183 w 5843"/>
              <a:gd name="T71" fmla="*/ 4534 h 8160"/>
              <a:gd name="T72" fmla="*/ 4875 w 5843"/>
              <a:gd name="T73" fmla="*/ 4129 h 8160"/>
              <a:gd name="T74" fmla="*/ 5146 w 5843"/>
              <a:gd name="T75" fmla="*/ 4200 h 8160"/>
              <a:gd name="T76" fmla="*/ 4983 w 5843"/>
              <a:gd name="T77" fmla="*/ 6267 h 8160"/>
              <a:gd name="T78" fmla="*/ 4684 w 5843"/>
              <a:gd name="T79" fmla="*/ 6742 h 8160"/>
              <a:gd name="T80" fmla="*/ 4429 w 5843"/>
              <a:gd name="T81" fmla="*/ 6242 h 8160"/>
              <a:gd name="T82" fmla="*/ 4728 w 5843"/>
              <a:gd name="T83" fmla="*/ 5767 h 8160"/>
              <a:gd name="T84" fmla="*/ 4983 w 5843"/>
              <a:gd name="T85" fmla="*/ 6267 h 8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5843" h="8160">
                <a:moveTo>
                  <a:pt x="2317" y="0"/>
                </a:moveTo>
                <a:cubicBezTo>
                  <a:pt x="2317" y="0"/>
                  <a:pt x="117" y="1281"/>
                  <a:pt x="0" y="1353"/>
                </a:cubicBezTo>
                <a:lnTo>
                  <a:pt x="0" y="6058"/>
                </a:lnTo>
                <a:lnTo>
                  <a:pt x="3599" y="8160"/>
                </a:lnTo>
                <a:cubicBezTo>
                  <a:pt x="3599" y="8160"/>
                  <a:pt x="5687" y="6942"/>
                  <a:pt x="5843" y="6851"/>
                </a:cubicBezTo>
                <a:lnTo>
                  <a:pt x="5843" y="2059"/>
                </a:lnTo>
                <a:lnTo>
                  <a:pt x="2317" y="0"/>
                </a:lnTo>
                <a:close/>
                <a:moveTo>
                  <a:pt x="3410" y="7582"/>
                </a:moveTo>
                <a:lnTo>
                  <a:pt x="397" y="5822"/>
                </a:lnTo>
                <a:lnTo>
                  <a:pt x="397" y="1845"/>
                </a:lnTo>
                <a:lnTo>
                  <a:pt x="3410" y="3604"/>
                </a:lnTo>
                <a:lnTo>
                  <a:pt x="3410" y="7582"/>
                </a:lnTo>
                <a:close/>
                <a:moveTo>
                  <a:pt x="549" y="1474"/>
                </a:moveTo>
                <a:lnTo>
                  <a:pt x="2305" y="448"/>
                </a:lnTo>
                <a:lnTo>
                  <a:pt x="5360" y="2233"/>
                </a:lnTo>
                <a:lnTo>
                  <a:pt x="3604" y="3258"/>
                </a:lnTo>
                <a:lnTo>
                  <a:pt x="549" y="1474"/>
                </a:lnTo>
                <a:close/>
                <a:moveTo>
                  <a:pt x="5445" y="6626"/>
                </a:moveTo>
                <a:lnTo>
                  <a:pt x="3807" y="7583"/>
                </a:lnTo>
                <a:lnTo>
                  <a:pt x="3807" y="3599"/>
                </a:lnTo>
                <a:lnTo>
                  <a:pt x="5446" y="2641"/>
                </a:lnTo>
                <a:lnTo>
                  <a:pt x="5445" y="6626"/>
                </a:lnTo>
                <a:close/>
                <a:moveTo>
                  <a:pt x="4101" y="4014"/>
                </a:moveTo>
                <a:cubicBezTo>
                  <a:pt x="4046" y="3920"/>
                  <a:pt x="4077" y="3799"/>
                  <a:pt x="4172" y="3743"/>
                </a:cubicBezTo>
                <a:lnTo>
                  <a:pt x="4863" y="3337"/>
                </a:lnTo>
                <a:cubicBezTo>
                  <a:pt x="4957" y="3282"/>
                  <a:pt x="5079" y="3313"/>
                  <a:pt x="5134" y="3408"/>
                </a:cubicBezTo>
                <a:cubicBezTo>
                  <a:pt x="5190" y="3502"/>
                  <a:pt x="5158" y="3624"/>
                  <a:pt x="5064" y="3679"/>
                </a:cubicBezTo>
                <a:lnTo>
                  <a:pt x="4372" y="4085"/>
                </a:lnTo>
                <a:cubicBezTo>
                  <a:pt x="4338" y="4105"/>
                  <a:pt x="4300" y="4114"/>
                  <a:pt x="4262" y="4112"/>
                </a:cubicBezTo>
                <a:cubicBezTo>
                  <a:pt x="4198" y="4109"/>
                  <a:pt x="4136" y="4074"/>
                  <a:pt x="4101" y="4014"/>
                </a:cubicBezTo>
                <a:close/>
                <a:moveTo>
                  <a:pt x="5146" y="4200"/>
                </a:moveTo>
                <a:cubicBezTo>
                  <a:pt x="5202" y="4294"/>
                  <a:pt x="5170" y="4416"/>
                  <a:pt x="5075" y="4471"/>
                </a:cubicBezTo>
                <a:lnTo>
                  <a:pt x="4384" y="4876"/>
                </a:lnTo>
                <a:cubicBezTo>
                  <a:pt x="4349" y="4896"/>
                  <a:pt x="4311" y="4905"/>
                  <a:pt x="4273" y="4903"/>
                </a:cubicBezTo>
                <a:cubicBezTo>
                  <a:pt x="4209" y="4900"/>
                  <a:pt x="4147" y="4865"/>
                  <a:pt x="4112" y="4805"/>
                </a:cubicBezTo>
                <a:cubicBezTo>
                  <a:pt x="4057" y="4711"/>
                  <a:pt x="4089" y="4589"/>
                  <a:pt x="4183" y="4534"/>
                </a:cubicBezTo>
                <a:lnTo>
                  <a:pt x="4875" y="4129"/>
                </a:lnTo>
                <a:cubicBezTo>
                  <a:pt x="4969" y="4074"/>
                  <a:pt x="5091" y="4105"/>
                  <a:pt x="5146" y="4200"/>
                </a:cubicBezTo>
                <a:close/>
                <a:moveTo>
                  <a:pt x="4983" y="6267"/>
                </a:moveTo>
                <a:cubicBezTo>
                  <a:pt x="4970" y="6536"/>
                  <a:pt x="4837" y="6749"/>
                  <a:pt x="4684" y="6742"/>
                </a:cubicBezTo>
                <a:cubicBezTo>
                  <a:pt x="4531" y="6735"/>
                  <a:pt x="4417" y="6511"/>
                  <a:pt x="4429" y="6242"/>
                </a:cubicBezTo>
                <a:cubicBezTo>
                  <a:pt x="4442" y="5973"/>
                  <a:pt x="4575" y="5760"/>
                  <a:pt x="4728" y="5767"/>
                </a:cubicBezTo>
                <a:cubicBezTo>
                  <a:pt x="4881" y="5774"/>
                  <a:pt x="4995" y="5998"/>
                  <a:pt x="4983" y="626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4" name="PA- 15"/>
          <p:cNvSpPr txBox="1"/>
          <p:nvPr>
            <p:custDataLst>
              <p:tags r:id="rId16"/>
            </p:custDataLst>
          </p:nvPr>
        </p:nvSpPr>
        <p:spPr>
          <a:xfrm>
            <a:off x="4223792" y="4496760"/>
            <a:ext cx="3296392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2060"/>
                </a:solidFill>
              </a:rPr>
              <a:t>讓你的輸出觀點更加犀利</a:t>
            </a:r>
            <a:endParaRPr lang="zh-CN" altLang="en-US" dirty="0">
              <a:solidFill>
                <a:srgbClr val="002060"/>
              </a:solidFill>
            </a:endParaRPr>
          </a:p>
        </p:txBody>
      </p:sp>
      <p:sp>
        <p:nvSpPr>
          <p:cNvPr id="35" name="PA- 15"/>
          <p:cNvSpPr txBox="1"/>
          <p:nvPr>
            <p:custDataLst>
              <p:tags r:id="rId17"/>
            </p:custDataLst>
          </p:nvPr>
        </p:nvSpPr>
        <p:spPr>
          <a:xfrm>
            <a:off x="8085532" y="4496760"/>
            <a:ext cx="2186932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2060"/>
                </a:solidFill>
              </a:rPr>
              <a:t>輸出觀點更加犀利</a:t>
            </a:r>
            <a:endParaRPr lang="zh-CN" altLang="en-US" dirty="0">
              <a:solidFill>
                <a:srgbClr val="002060"/>
              </a:solidFill>
            </a:endParaRPr>
          </a:p>
        </p:txBody>
      </p:sp>
      <p:sp>
        <p:nvSpPr>
          <p:cNvPr id="36" name="PA- 15"/>
          <p:cNvSpPr txBox="1"/>
          <p:nvPr>
            <p:custDataLst>
              <p:tags r:id="rId18"/>
            </p:custDataLst>
          </p:nvPr>
        </p:nvSpPr>
        <p:spPr>
          <a:xfrm>
            <a:off x="10573308" y="4496760"/>
            <a:ext cx="491244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002060"/>
                </a:solidFill>
              </a:rPr>
              <a:t>3</a:t>
            </a:r>
            <a:endParaRPr lang="zh-CN" altLang="en-US" dirty="0">
              <a:solidFill>
                <a:srgbClr val="002060"/>
              </a:solidFill>
            </a:endParaRPr>
          </a:p>
        </p:txBody>
      </p:sp>
      <p:sp>
        <p:nvSpPr>
          <p:cNvPr id="38" name="PA- 15"/>
          <p:cNvSpPr txBox="1"/>
          <p:nvPr>
            <p:custDataLst>
              <p:tags r:id="rId19"/>
            </p:custDataLst>
          </p:nvPr>
        </p:nvSpPr>
        <p:spPr>
          <a:xfrm>
            <a:off x="1766237" y="5301284"/>
            <a:ext cx="792088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2060"/>
                </a:solidFill>
              </a:rPr>
              <a:t>設計</a:t>
            </a:r>
            <a:endParaRPr lang="zh-CN" altLang="en-US" dirty="0">
              <a:solidFill>
                <a:srgbClr val="002060"/>
              </a:solidFill>
            </a:endParaRPr>
          </a:p>
        </p:txBody>
      </p:sp>
      <p:sp>
        <p:nvSpPr>
          <p:cNvPr id="39" name="PA- 3"/>
          <p:cNvSpPr/>
          <p:nvPr>
            <p:custDataLst>
              <p:tags r:id="rId20"/>
            </p:custDataLst>
          </p:nvPr>
        </p:nvSpPr>
        <p:spPr>
          <a:xfrm>
            <a:off x="1127448" y="5213660"/>
            <a:ext cx="504056" cy="516034"/>
          </a:xfrm>
          <a:prstGeom prst="roundRect">
            <a:avLst>
              <a:gd name="adj" fmla="val 12487"/>
            </a:avLst>
          </a:prstGeom>
          <a:solidFill>
            <a:srgbClr val="3C4EBA"/>
          </a:solidFill>
          <a:ln>
            <a:noFill/>
          </a:ln>
          <a:effectLst>
            <a:outerShdw blurRad="304800" dist="38100" dir="8100000" algn="tr" rotWithShape="0">
              <a:srgbClr val="3C4EBA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8" name="PA-iconfont-1188-763160"/>
          <p:cNvSpPr/>
          <p:nvPr/>
        </p:nvSpPr>
        <p:spPr>
          <a:xfrm>
            <a:off x="1241832" y="5351235"/>
            <a:ext cx="275290" cy="240884"/>
          </a:xfrm>
          <a:custGeom>
            <a:avLst/>
            <a:gdLst>
              <a:gd name="T0" fmla="*/ 12800 w 12800"/>
              <a:gd name="T1" fmla="*/ 2400 h 11200"/>
              <a:gd name="T2" fmla="*/ 11870 w 12800"/>
              <a:gd name="T3" fmla="*/ 1230 h 11200"/>
              <a:gd name="T4" fmla="*/ 6664 w 12800"/>
              <a:gd name="T5" fmla="*/ 29 h 11200"/>
              <a:gd name="T6" fmla="*/ 6400 w 12800"/>
              <a:gd name="T7" fmla="*/ 0 h 11200"/>
              <a:gd name="T8" fmla="*/ 6130 w 12800"/>
              <a:gd name="T9" fmla="*/ 30 h 11200"/>
              <a:gd name="T10" fmla="*/ 930 w 12800"/>
              <a:gd name="T11" fmla="*/ 1230 h 11200"/>
              <a:gd name="T12" fmla="*/ 0 w 12800"/>
              <a:gd name="T13" fmla="*/ 2400 h 11200"/>
              <a:gd name="T14" fmla="*/ 930 w 12800"/>
              <a:gd name="T15" fmla="*/ 3570 h 11200"/>
              <a:gd name="T16" fmla="*/ 2000 w 12800"/>
              <a:gd name="T17" fmla="*/ 3816 h 11200"/>
              <a:gd name="T18" fmla="*/ 2000 w 12800"/>
              <a:gd name="T19" fmla="*/ 7200 h 11200"/>
              <a:gd name="T20" fmla="*/ 6400 w 12800"/>
              <a:gd name="T21" fmla="*/ 9200 h 11200"/>
              <a:gd name="T22" fmla="*/ 10800 w 12800"/>
              <a:gd name="T23" fmla="*/ 7200 h 11200"/>
              <a:gd name="T24" fmla="*/ 10800 w 12800"/>
              <a:gd name="T25" fmla="*/ 3816 h 11200"/>
              <a:gd name="T26" fmla="*/ 11870 w 12800"/>
              <a:gd name="T27" fmla="*/ 3570 h 11200"/>
              <a:gd name="T28" fmla="*/ 12800 w 12800"/>
              <a:gd name="T29" fmla="*/ 2400 h 11200"/>
              <a:gd name="T30" fmla="*/ 10000 w 12800"/>
              <a:gd name="T31" fmla="*/ 7200 h 11200"/>
              <a:gd name="T32" fmla="*/ 6400 w 12800"/>
              <a:gd name="T33" fmla="*/ 8400 h 11200"/>
              <a:gd name="T34" fmla="*/ 2800 w 12800"/>
              <a:gd name="T35" fmla="*/ 7200 h 11200"/>
              <a:gd name="T36" fmla="*/ 2800 w 12800"/>
              <a:gd name="T37" fmla="*/ 4001 h 11200"/>
              <a:gd name="T38" fmla="*/ 6135 w 12800"/>
              <a:gd name="T39" fmla="*/ 4771 h 11200"/>
              <a:gd name="T40" fmla="*/ 6400 w 12800"/>
              <a:gd name="T41" fmla="*/ 4800 h 11200"/>
              <a:gd name="T42" fmla="*/ 6670 w 12800"/>
              <a:gd name="T43" fmla="*/ 4770 h 11200"/>
              <a:gd name="T44" fmla="*/ 10000 w 12800"/>
              <a:gd name="T45" fmla="*/ 4001 h 11200"/>
              <a:gd name="T46" fmla="*/ 10000 w 12800"/>
              <a:gd name="T47" fmla="*/ 7200 h 11200"/>
              <a:gd name="T48" fmla="*/ 6490 w 12800"/>
              <a:gd name="T49" fmla="*/ 3990 h 11200"/>
              <a:gd name="T50" fmla="*/ 6400 w 12800"/>
              <a:gd name="T51" fmla="*/ 4000 h 11200"/>
              <a:gd name="T52" fmla="*/ 6310 w 12800"/>
              <a:gd name="T53" fmla="*/ 3990 h 11200"/>
              <a:gd name="T54" fmla="*/ 1110 w 12800"/>
              <a:gd name="T55" fmla="*/ 2790 h 11200"/>
              <a:gd name="T56" fmla="*/ 800 w 12800"/>
              <a:gd name="T57" fmla="*/ 2400 h 11200"/>
              <a:gd name="T58" fmla="*/ 1110 w 12800"/>
              <a:gd name="T59" fmla="*/ 2010 h 11200"/>
              <a:gd name="T60" fmla="*/ 6310 w 12800"/>
              <a:gd name="T61" fmla="*/ 810 h 11200"/>
              <a:gd name="T62" fmla="*/ 6400 w 12800"/>
              <a:gd name="T63" fmla="*/ 800 h 11200"/>
              <a:gd name="T64" fmla="*/ 6490 w 12800"/>
              <a:gd name="T65" fmla="*/ 810 h 11200"/>
              <a:gd name="T66" fmla="*/ 11690 w 12800"/>
              <a:gd name="T67" fmla="*/ 2010 h 11200"/>
              <a:gd name="T68" fmla="*/ 12000 w 12800"/>
              <a:gd name="T69" fmla="*/ 2400 h 11200"/>
              <a:gd name="T70" fmla="*/ 11690 w 12800"/>
              <a:gd name="T71" fmla="*/ 2790 h 11200"/>
              <a:gd name="T72" fmla="*/ 6490 w 12800"/>
              <a:gd name="T73" fmla="*/ 3990 h 11200"/>
              <a:gd name="T74" fmla="*/ 11600 w 12800"/>
              <a:gd name="T75" fmla="*/ 4400 h 11200"/>
              <a:gd name="T76" fmla="*/ 11600 w 12800"/>
              <a:gd name="T77" fmla="*/ 8000 h 11200"/>
              <a:gd name="T78" fmla="*/ 12000 w 12800"/>
              <a:gd name="T79" fmla="*/ 8400 h 11200"/>
              <a:gd name="T80" fmla="*/ 12400 w 12800"/>
              <a:gd name="T81" fmla="*/ 8000 h 11200"/>
              <a:gd name="T82" fmla="*/ 12400 w 12800"/>
              <a:gd name="T83" fmla="*/ 4400 h 11200"/>
              <a:gd name="T84" fmla="*/ 12000 w 12800"/>
              <a:gd name="T85" fmla="*/ 4000 h 11200"/>
              <a:gd name="T86" fmla="*/ 11600 w 12800"/>
              <a:gd name="T87" fmla="*/ 4400 h 11200"/>
              <a:gd name="T88" fmla="*/ 12000 w 12800"/>
              <a:gd name="T89" fmla="*/ 8800 h 11200"/>
              <a:gd name="T90" fmla="*/ 11200 w 12800"/>
              <a:gd name="T91" fmla="*/ 10400 h 11200"/>
              <a:gd name="T92" fmla="*/ 12000 w 12800"/>
              <a:gd name="T93" fmla="*/ 11200 h 11200"/>
              <a:gd name="T94" fmla="*/ 12800 w 12800"/>
              <a:gd name="T95" fmla="*/ 10400 h 11200"/>
              <a:gd name="T96" fmla="*/ 12000 w 12800"/>
              <a:gd name="T97" fmla="*/ 8800 h 11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2800" h="11200">
                <a:moveTo>
                  <a:pt x="12800" y="2400"/>
                </a:moveTo>
                <a:cubicBezTo>
                  <a:pt x="12800" y="1838"/>
                  <a:pt x="12417" y="1357"/>
                  <a:pt x="11870" y="1230"/>
                </a:cubicBezTo>
                <a:lnTo>
                  <a:pt x="6664" y="29"/>
                </a:lnTo>
                <a:cubicBezTo>
                  <a:pt x="6577" y="10"/>
                  <a:pt x="6488" y="0"/>
                  <a:pt x="6400" y="0"/>
                </a:cubicBezTo>
                <a:cubicBezTo>
                  <a:pt x="6312" y="0"/>
                  <a:pt x="6223" y="10"/>
                  <a:pt x="6130" y="30"/>
                </a:cubicBezTo>
                <a:lnTo>
                  <a:pt x="930" y="1230"/>
                </a:lnTo>
                <a:cubicBezTo>
                  <a:pt x="382" y="1357"/>
                  <a:pt x="0" y="1838"/>
                  <a:pt x="0" y="2400"/>
                </a:cubicBezTo>
                <a:cubicBezTo>
                  <a:pt x="0" y="2962"/>
                  <a:pt x="383" y="3443"/>
                  <a:pt x="930" y="3570"/>
                </a:cubicBezTo>
                <a:lnTo>
                  <a:pt x="2000" y="3816"/>
                </a:lnTo>
                <a:lnTo>
                  <a:pt x="2000" y="7200"/>
                </a:lnTo>
                <a:cubicBezTo>
                  <a:pt x="2000" y="8262"/>
                  <a:pt x="3215" y="9200"/>
                  <a:pt x="6400" y="9200"/>
                </a:cubicBezTo>
                <a:cubicBezTo>
                  <a:pt x="9585" y="9200"/>
                  <a:pt x="10800" y="8262"/>
                  <a:pt x="10800" y="7200"/>
                </a:cubicBezTo>
                <a:lnTo>
                  <a:pt x="10800" y="3816"/>
                </a:lnTo>
                <a:lnTo>
                  <a:pt x="11870" y="3570"/>
                </a:lnTo>
                <a:cubicBezTo>
                  <a:pt x="12417" y="3443"/>
                  <a:pt x="12800" y="2962"/>
                  <a:pt x="12800" y="2400"/>
                </a:cubicBezTo>
                <a:close/>
                <a:moveTo>
                  <a:pt x="10000" y="7200"/>
                </a:moveTo>
                <a:cubicBezTo>
                  <a:pt x="10000" y="7642"/>
                  <a:pt x="8800" y="8400"/>
                  <a:pt x="6400" y="8400"/>
                </a:cubicBezTo>
                <a:cubicBezTo>
                  <a:pt x="4000" y="8400"/>
                  <a:pt x="2800" y="7642"/>
                  <a:pt x="2800" y="7200"/>
                </a:cubicBezTo>
                <a:lnTo>
                  <a:pt x="2800" y="4001"/>
                </a:lnTo>
                <a:lnTo>
                  <a:pt x="6135" y="4771"/>
                </a:lnTo>
                <a:cubicBezTo>
                  <a:pt x="6222" y="4790"/>
                  <a:pt x="6312" y="4800"/>
                  <a:pt x="6400" y="4800"/>
                </a:cubicBezTo>
                <a:cubicBezTo>
                  <a:pt x="6488" y="4800"/>
                  <a:pt x="6578" y="4790"/>
                  <a:pt x="6670" y="4770"/>
                </a:cubicBezTo>
                <a:lnTo>
                  <a:pt x="10000" y="4001"/>
                </a:lnTo>
                <a:lnTo>
                  <a:pt x="10000" y="7200"/>
                </a:lnTo>
                <a:close/>
                <a:moveTo>
                  <a:pt x="6490" y="3990"/>
                </a:moveTo>
                <a:cubicBezTo>
                  <a:pt x="6460" y="3996"/>
                  <a:pt x="6430" y="4000"/>
                  <a:pt x="6400" y="4000"/>
                </a:cubicBezTo>
                <a:cubicBezTo>
                  <a:pt x="6370" y="4000"/>
                  <a:pt x="6340" y="3996"/>
                  <a:pt x="6310" y="3990"/>
                </a:cubicBezTo>
                <a:lnTo>
                  <a:pt x="1110" y="2790"/>
                </a:lnTo>
                <a:cubicBezTo>
                  <a:pt x="928" y="2748"/>
                  <a:pt x="800" y="2586"/>
                  <a:pt x="800" y="2400"/>
                </a:cubicBezTo>
                <a:cubicBezTo>
                  <a:pt x="800" y="2214"/>
                  <a:pt x="928" y="2052"/>
                  <a:pt x="1110" y="2010"/>
                </a:cubicBezTo>
                <a:lnTo>
                  <a:pt x="6310" y="810"/>
                </a:lnTo>
                <a:cubicBezTo>
                  <a:pt x="6340" y="804"/>
                  <a:pt x="6370" y="800"/>
                  <a:pt x="6400" y="800"/>
                </a:cubicBezTo>
                <a:cubicBezTo>
                  <a:pt x="6430" y="800"/>
                  <a:pt x="6460" y="804"/>
                  <a:pt x="6490" y="810"/>
                </a:cubicBezTo>
                <a:lnTo>
                  <a:pt x="11690" y="2010"/>
                </a:lnTo>
                <a:cubicBezTo>
                  <a:pt x="11871" y="2052"/>
                  <a:pt x="12000" y="2214"/>
                  <a:pt x="12000" y="2400"/>
                </a:cubicBezTo>
                <a:cubicBezTo>
                  <a:pt x="12000" y="2586"/>
                  <a:pt x="11871" y="2748"/>
                  <a:pt x="11690" y="2790"/>
                </a:cubicBezTo>
                <a:lnTo>
                  <a:pt x="6490" y="3990"/>
                </a:lnTo>
                <a:close/>
                <a:moveTo>
                  <a:pt x="11600" y="4400"/>
                </a:moveTo>
                <a:lnTo>
                  <a:pt x="11600" y="8000"/>
                </a:lnTo>
                <a:cubicBezTo>
                  <a:pt x="11600" y="8221"/>
                  <a:pt x="11779" y="8400"/>
                  <a:pt x="12000" y="8400"/>
                </a:cubicBezTo>
                <a:cubicBezTo>
                  <a:pt x="12221" y="8400"/>
                  <a:pt x="12400" y="8221"/>
                  <a:pt x="12400" y="8000"/>
                </a:cubicBezTo>
                <a:lnTo>
                  <a:pt x="12400" y="4400"/>
                </a:lnTo>
                <a:cubicBezTo>
                  <a:pt x="12400" y="4179"/>
                  <a:pt x="12221" y="4000"/>
                  <a:pt x="12000" y="4000"/>
                </a:cubicBezTo>
                <a:cubicBezTo>
                  <a:pt x="11779" y="4000"/>
                  <a:pt x="11600" y="4179"/>
                  <a:pt x="11600" y="4400"/>
                </a:cubicBezTo>
                <a:close/>
                <a:moveTo>
                  <a:pt x="12000" y="8800"/>
                </a:moveTo>
                <a:cubicBezTo>
                  <a:pt x="11558" y="8800"/>
                  <a:pt x="11200" y="9958"/>
                  <a:pt x="11200" y="10400"/>
                </a:cubicBezTo>
                <a:cubicBezTo>
                  <a:pt x="11200" y="10842"/>
                  <a:pt x="11558" y="11200"/>
                  <a:pt x="12000" y="11200"/>
                </a:cubicBezTo>
                <a:cubicBezTo>
                  <a:pt x="12442" y="11200"/>
                  <a:pt x="12800" y="10842"/>
                  <a:pt x="12800" y="10400"/>
                </a:cubicBezTo>
                <a:cubicBezTo>
                  <a:pt x="12800" y="9958"/>
                  <a:pt x="12442" y="8800"/>
                  <a:pt x="12000" y="88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1" name="PA- 15"/>
          <p:cNvSpPr txBox="1"/>
          <p:nvPr>
            <p:custDataLst>
              <p:tags r:id="rId21"/>
            </p:custDataLst>
          </p:nvPr>
        </p:nvSpPr>
        <p:spPr>
          <a:xfrm>
            <a:off x="4223792" y="5307671"/>
            <a:ext cx="3296392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2060"/>
                </a:solidFill>
              </a:rPr>
              <a:t>讓你的輸出觀點更加犀利</a:t>
            </a:r>
            <a:endParaRPr lang="zh-CN" altLang="en-US" dirty="0">
              <a:solidFill>
                <a:srgbClr val="002060"/>
              </a:solidFill>
            </a:endParaRPr>
          </a:p>
        </p:txBody>
      </p:sp>
      <p:sp>
        <p:nvSpPr>
          <p:cNvPr id="42" name="PA- 15"/>
          <p:cNvSpPr txBox="1"/>
          <p:nvPr>
            <p:custDataLst>
              <p:tags r:id="rId22"/>
            </p:custDataLst>
          </p:nvPr>
        </p:nvSpPr>
        <p:spPr>
          <a:xfrm>
            <a:off x="8085532" y="5307671"/>
            <a:ext cx="2186932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2060"/>
                </a:solidFill>
              </a:rPr>
              <a:t>輸出觀點更加犀利</a:t>
            </a:r>
            <a:endParaRPr lang="zh-CN" altLang="en-US" dirty="0">
              <a:solidFill>
                <a:srgbClr val="002060"/>
              </a:solidFill>
            </a:endParaRPr>
          </a:p>
        </p:txBody>
      </p:sp>
      <p:sp>
        <p:nvSpPr>
          <p:cNvPr id="43" name="PA- 15"/>
          <p:cNvSpPr txBox="1"/>
          <p:nvPr>
            <p:custDataLst>
              <p:tags r:id="rId23"/>
            </p:custDataLst>
          </p:nvPr>
        </p:nvSpPr>
        <p:spPr>
          <a:xfrm>
            <a:off x="10573308" y="5307671"/>
            <a:ext cx="491244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002060"/>
                </a:solidFill>
              </a:rPr>
              <a:t>4</a:t>
            </a:r>
            <a:endParaRPr lang="zh-CN" altLang="en-US" dirty="0">
              <a:solidFill>
                <a:srgbClr val="002060"/>
              </a:solidFill>
            </a:endParaRPr>
          </a:p>
        </p:txBody>
      </p:sp>
      <p:sp>
        <p:nvSpPr>
          <p:cNvPr id="50" name="矩形: 圆角 49"/>
          <p:cNvSpPr/>
          <p:nvPr/>
        </p:nvSpPr>
        <p:spPr>
          <a:xfrm>
            <a:off x="335360" y="3429000"/>
            <a:ext cx="11521280" cy="823103"/>
          </a:xfrm>
          <a:prstGeom prst="roundRect">
            <a:avLst/>
          </a:prstGeom>
          <a:solidFill>
            <a:srgbClr val="FD48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PA- 15"/>
          <p:cNvSpPr txBox="1"/>
          <p:nvPr>
            <p:custDataLst>
              <p:tags r:id="rId24"/>
            </p:custDataLst>
          </p:nvPr>
        </p:nvSpPr>
        <p:spPr>
          <a:xfrm>
            <a:off x="1766237" y="3682656"/>
            <a:ext cx="792088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</a:rPr>
              <a:t>設計</a:t>
            </a:r>
            <a:endParaRPr lang="zh-CN" altLang="en-US" sz="2000" dirty="0">
              <a:solidFill>
                <a:schemeClr val="bg1"/>
              </a:solidFill>
            </a:endParaRPr>
          </a:p>
        </p:txBody>
      </p:sp>
      <p:sp>
        <p:nvSpPr>
          <p:cNvPr id="25" name="PA- 3"/>
          <p:cNvSpPr/>
          <p:nvPr>
            <p:custDataLst>
              <p:tags r:id="rId25"/>
            </p:custDataLst>
          </p:nvPr>
        </p:nvSpPr>
        <p:spPr>
          <a:xfrm>
            <a:off x="1127448" y="3591839"/>
            <a:ext cx="504056" cy="516034"/>
          </a:xfrm>
          <a:prstGeom prst="roundRect">
            <a:avLst>
              <a:gd name="adj" fmla="val 12487"/>
            </a:avLst>
          </a:prstGeom>
          <a:solidFill>
            <a:schemeClr val="bg1"/>
          </a:solidFill>
          <a:ln>
            <a:noFill/>
          </a:ln>
          <a:effectLst>
            <a:outerShdw blurRad="304800" dist="38100" dir="8100000" algn="tr" rotWithShape="0">
              <a:srgbClr val="3C4EBA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4" name="PA-iconfont-1188-763160"/>
          <p:cNvSpPr/>
          <p:nvPr/>
        </p:nvSpPr>
        <p:spPr>
          <a:xfrm>
            <a:off x="1281418" y="3712211"/>
            <a:ext cx="196119" cy="275290"/>
          </a:xfrm>
          <a:custGeom>
            <a:avLst/>
            <a:gdLst>
              <a:gd name="connsiteX0" fmla="*/ 209525 w 424848"/>
              <a:gd name="connsiteY0" fmla="*/ 352661 h 596351"/>
              <a:gd name="connsiteX1" fmla="*/ 246909 w 424848"/>
              <a:gd name="connsiteY1" fmla="*/ 352661 h 596351"/>
              <a:gd name="connsiteX2" fmla="*/ 246909 w 424848"/>
              <a:gd name="connsiteY2" fmla="*/ 511749 h 596351"/>
              <a:gd name="connsiteX3" fmla="*/ 199461 w 424848"/>
              <a:gd name="connsiteY3" fmla="*/ 511749 h 596351"/>
              <a:gd name="connsiteX4" fmla="*/ 199461 w 424848"/>
              <a:gd name="connsiteY4" fmla="*/ 420023 h 596351"/>
              <a:gd name="connsiteX5" fmla="*/ 162077 w 424848"/>
              <a:gd name="connsiteY5" fmla="*/ 420023 h 596351"/>
              <a:gd name="connsiteX6" fmla="*/ 162077 w 424848"/>
              <a:gd name="connsiteY6" fmla="*/ 387059 h 596351"/>
              <a:gd name="connsiteX7" fmla="*/ 179331 w 424848"/>
              <a:gd name="connsiteY7" fmla="*/ 385625 h 596351"/>
              <a:gd name="connsiteX8" fmla="*/ 193709 w 424848"/>
              <a:gd name="connsiteY8" fmla="*/ 379893 h 596351"/>
              <a:gd name="connsiteX9" fmla="*/ 205212 w 424848"/>
              <a:gd name="connsiteY9" fmla="*/ 368427 h 596351"/>
              <a:gd name="connsiteX10" fmla="*/ 209525 w 424848"/>
              <a:gd name="connsiteY10" fmla="*/ 352661 h 596351"/>
              <a:gd name="connsiteX11" fmla="*/ 212424 w 424848"/>
              <a:gd name="connsiteY11" fmla="*/ 303947 h 596351"/>
              <a:gd name="connsiteX12" fmla="*/ 84678 w 424848"/>
              <a:gd name="connsiteY12" fmla="*/ 431516 h 596351"/>
              <a:gd name="connsiteX13" fmla="*/ 212424 w 424848"/>
              <a:gd name="connsiteY13" fmla="*/ 559084 h 596351"/>
              <a:gd name="connsiteX14" fmla="*/ 340171 w 424848"/>
              <a:gd name="connsiteY14" fmla="*/ 431516 h 596351"/>
              <a:gd name="connsiteX15" fmla="*/ 212424 w 424848"/>
              <a:gd name="connsiteY15" fmla="*/ 303947 h 596351"/>
              <a:gd name="connsiteX16" fmla="*/ 212424 w 424848"/>
              <a:gd name="connsiteY16" fmla="*/ 266680 h 596351"/>
              <a:gd name="connsiteX17" fmla="*/ 377490 w 424848"/>
              <a:gd name="connsiteY17" fmla="*/ 431516 h 596351"/>
              <a:gd name="connsiteX18" fmla="*/ 212424 w 424848"/>
              <a:gd name="connsiteY18" fmla="*/ 596351 h 596351"/>
              <a:gd name="connsiteX19" fmla="*/ 47359 w 424848"/>
              <a:gd name="connsiteY19" fmla="*/ 431516 h 596351"/>
              <a:gd name="connsiteX20" fmla="*/ 212424 w 424848"/>
              <a:gd name="connsiteY20" fmla="*/ 266680 h 596351"/>
              <a:gd name="connsiteX21" fmla="*/ 312895 w 424848"/>
              <a:gd name="connsiteY21" fmla="*/ 0 h 596351"/>
              <a:gd name="connsiteX22" fmla="*/ 424848 w 424848"/>
              <a:gd name="connsiteY22" fmla="*/ 0 h 596351"/>
              <a:gd name="connsiteX23" fmla="*/ 294236 w 424848"/>
              <a:gd name="connsiteY23" fmla="*/ 233575 h 596351"/>
              <a:gd name="connsiteX24" fmla="*/ 146400 w 424848"/>
              <a:gd name="connsiteY24" fmla="*/ 233575 h 596351"/>
              <a:gd name="connsiteX25" fmla="*/ 0 w 424848"/>
              <a:gd name="connsiteY25" fmla="*/ 1433 h 596351"/>
              <a:gd name="connsiteX26" fmla="*/ 113388 w 424848"/>
              <a:gd name="connsiteY26" fmla="*/ 1433 h 596351"/>
              <a:gd name="connsiteX27" fmla="*/ 223906 w 424848"/>
              <a:gd name="connsiteY27" fmla="*/ 160493 h 596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24848" h="596351">
                <a:moveTo>
                  <a:pt x="209525" y="352661"/>
                </a:moveTo>
                <a:lnTo>
                  <a:pt x="246909" y="352661"/>
                </a:lnTo>
                <a:lnTo>
                  <a:pt x="246909" y="511749"/>
                </a:lnTo>
                <a:lnTo>
                  <a:pt x="199461" y="511749"/>
                </a:lnTo>
                <a:lnTo>
                  <a:pt x="199461" y="420023"/>
                </a:lnTo>
                <a:lnTo>
                  <a:pt x="162077" y="420023"/>
                </a:lnTo>
                <a:lnTo>
                  <a:pt x="162077" y="387059"/>
                </a:lnTo>
                <a:cubicBezTo>
                  <a:pt x="167828" y="387059"/>
                  <a:pt x="173580" y="387059"/>
                  <a:pt x="179331" y="385625"/>
                </a:cubicBezTo>
                <a:cubicBezTo>
                  <a:pt x="183644" y="384192"/>
                  <a:pt x="189396" y="382759"/>
                  <a:pt x="193709" y="379893"/>
                </a:cubicBezTo>
                <a:cubicBezTo>
                  <a:pt x="198023" y="377026"/>
                  <a:pt x="202336" y="374160"/>
                  <a:pt x="205212" y="368427"/>
                </a:cubicBezTo>
                <a:cubicBezTo>
                  <a:pt x="208088" y="364127"/>
                  <a:pt x="209525" y="359827"/>
                  <a:pt x="209525" y="352661"/>
                </a:cubicBezTo>
                <a:close/>
                <a:moveTo>
                  <a:pt x="212424" y="303947"/>
                </a:moveTo>
                <a:cubicBezTo>
                  <a:pt x="142092" y="303947"/>
                  <a:pt x="84678" y="361281"/>
                  <a:pt x="84678" y="431516"/>
                </a:cubicBezTo>
                <a:cubicBezTo>
                  <a:pt x="84678" y="501750"/>
                  <a:pt x="142092" y="559084"/>
                  <a:pt x="212424" y="559084"/>
                </a:cubicBezTo>
                <a:cubicBezTo>
                  <a:pt x="282757" y="559084"/>
                  <a:pt x="340171" y="501750"/>
                  <a:pt x="340171" y="431516"/>
                </a:cubicBezTo>
                <a:cubicBezTo>
                  <a:pt x="340171" y="361281"/>
                  <a:pt x="282757" y="303947"/>
                  <a:pt x="212424" y="303947"/>
                </a:cubicBezTo>
                <a:close/>
                <a:moveTo>
                  <a:pt x="212424" y="266680"/>
                </a:moveTo>
                <a:cubicBezTo>
                  <a:pt x="304287" y="266680"/>
                  <a:pt x="377490" y="341215"/>
                  <a:pt x="377490" y="431516"/>
                </a:cubicBezTo>
                <a:cubicBezTo>
                  <a:pt x="377490" y="523250"/>
                  <a:pt x="304287" y="596351"/>
                  <a:pt x="212424" y="596351"/>
                </a:cubicBezTo>
                <a:cubicBezTo>
                  <a:pt x="121997" y="596351"/>
                  <a:pt x="47359" y="523250"/>
                  <a:pt x="47359" y="431516"/>
                </a:cubicBezTo>
                <a:cubicBezTo>
                  <a:pt x="47359" y="341215"/>
                  <a:pt x="121997" y="266680"/>
                  <a:pt x="212424" y="266680"/>
                </a:cubicBezTo>
                <a:close/>
                <a:moveTo>
                  <a:pt x="312895" y="0"/>
                </a:moveTo>
                <a:lnTo>
                  <a:pt x="424848" y="0"/>
                </a:lnTo>
                <a:lnTo>
                  <a:pt x="294236" y="233575"/>
                </a:lnTo>
                <a:lnTo>
                  <a:pt x="146400" y="233575"/>
                </a:lnTo>
                <a:lnTo>
                  <a:pt x="0" y="1433"/>
                </a:lnTo>
                <a:lnTo>
                  <a:pt x="113388" y="1433"/>
                </a:lnTo>
                <a:lnTo>
                  <a:pt x="223906" y="160493"/>
                </a:lnTo>
                <a:close/>
              </a:path>
            </a:pathLst>
          </a:custGeom>
          <a:solidFill>
            <a:srgbClr val="FD48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7" name="PA- 15"/>
          <p:cNvSpPr txBox="1"/>
          <p:nvPr>
            <p:custDataLst>
              <p:tags r:id="rId26"/>
            </p:custDataLst>
          </p:nvPr>
        </p:nvSpPr>
        <p:spPr>
          <a:xfrm>
            <a:off x="4223792" y="3682656"/>
            <a:ext cx="3296392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</a:rPr>
              <a:t>讓你的輸出觀點更加犀利</a:t>
            </a:r>
            <a:endParaRPr lang="zh-CN" altLang="en-US" sz="2000" dirty="0">
              <a:solidFill>
                <a:schemeClr val="bg1"/>
              </a:solidFill>
            </a:endParaRPr>
          </a:p>
        </p:txBody>
      </p:sp>
      <p:sp>
        <p:nvSpPr>
          <p:cNvPr id="28" name="PA- 15"/>
          <p:cNvSpPr txBox="1"/>
          <p:nvPr>
            <p:custDataLst>
              <p:tags r:id="rId27"/>
            </p:custDataLst>
          </p:nvPr>
        </p:nvSpPr>
        <p:spPr>
          <a:xfrm>
            <a:off x="8085532" y="3682656"/>
            <a:ext cx="2186932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</a:rPr>
              <a:t>輸出觀點更加犀利</a:t>
            </a:r>
            <a:endParaRPr lang="zh-CN" altLang="en-US" sz="2000" dirty="0">
              <a:solidFill>
                <a:schemeClr val="bg1"/>
              </a:solidFill>
            </a:endParaRPr>
          </a:p>
        </p:txBody>
      </p:sp>
      <p:sp>
        <p:nvSpPr>
          <p:cNvPr id="29" name="PA- 15"/>
          <p:cNvSpPr txBox="1"/>
          <p:nvPr>
            <p:custDataLst>
              <p:tags r:id="rId28"/>
            </p:custDataLst>
          </p:nvPr>
        </p:nvSpPr>
        <p:spPr>
          <a:xfrm>
            <a:off x="10573308" y="3682656"/>
            <a:ext cx="491244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bg1"/>
                </a:solidFill>
              </a:rPr>
              <a:t>2</a:t>
            </a:r>
            <a:endParaRPr lang="zh-CN" altLang="en-US" sz="2000" dirty="0">
              <a:solidFill>
                <a:schemeClr val="bg1"/>
              </a:solidFill>
            </a:endParaRPr>
          </a:p>
        </p:txBody>
      </p:sp>
      <p:sp>
        <p:nvSpPr>
          <p:cNvPr id="52" name="PA- 25"/>
          <p:cNvSpPr/>
          <p:nvPr>
            <p:custDataLst>
              <p:tags r:id="rId29"/>
            </p:custDataLst>
          </p:nvPr>
        </p:nvSpPr>
        <p:spPr>
          <a:xfrm>
            <a:off x="10614789" y="1893493"/>
            <a:ext cx="161731" cy="289392"/>
          </a:xfrm>
          <a:custGeom>
            <a:avLst/>
            <a:gdLst>
              <a:gd name="connsiteX0" fmla="*/ 0 w 358140"/>
              <a:gd name="connsiteY0" fmla="*/ 0 h 640835"/>
              <a:gd name="connsiteX1" fmla="*/ 358140 w 358140"/>
              <a:gd name="connsiteY1" fmla="*/ 0 h 640835"/>
              <a:gd name="connsiteX2" fmla="*/ 358140 w 358140"/>
              <a:gd name="connsiteY2" fmla="*/ 637803 h 640835"/>
              <a:gd name="connsiteX3" fmla="*/ 186692 w 358140"/>
              <a:gd name="connsiteY3" fmla="*/ 510662 h 640835"/>
              <a:gd name="connsiteX4" fmla="*/ 0 w 358140"/>
              <a:gd name="connsiteY4" fmla="*/ 640835 h 640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8140" h="640835">
                <a:moveTo>
                  <a:pt x="0" y="0"/>
                </a:moveTo>
                <a:lnTo>
                  <a:pt x="358140" y="0"/>
                </a:lnTo>
                <a:lnTo>
                  <a:pt x="358140" y="637803"/>
                </a:lnTo>
                <a:lnTo>
                  <a:pt x="186692" y="510662"/>
                </a:lnTo>
                <a:lnTo>
                  <a:pt x="0" y="640835"/>
                </a:lnTo>
                <a:close/>
              </a:path>
            </a:pathLst>
          </a:custGeom>
          <a:solidFill>
            <a:srgbClr val="FD48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53" name="图片 52" descr="手里拿着电子设备&#10;&#10;中度可信度描述已自动生成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460056" y="4602093"/>
            <a:ext cx="1308996" cy="3377209"/>
          </a:xfrm>
          <a:prstGeom prst="rect">
            <a:avLst/>
          </a:prstGeom>
          <a:effectLst>
            <a:outerShdw blurRad="304800" dist="38100" dir="8100000" algn="tr" rotWithShape="0">
              <a:srgbClr val="3C4EBA">
                <a:alpha val="20000"/>
              </a:srgbClr>
            </a:outerShdw>
          </a:effectLst>
        </p:spPr>
      </p:pic>
      <p:cxnSp>
        <p:nvCxnSpPr>
          <p:cNvPr id="4" name="直接连接符 3"/>
          <p:cNvCxnSpPr/>
          <p:nvPr/>
        </p:nvCxnSpPr>
        <p:spPr>
          <a:xfrm>
            <a:off x="10218171" y="6165304"/>
            <a:ext cx="342325" cy="0"/>
          </a:xfrm>
          <a:prstGeom prst="line">
            <a:avLst/>
          </a:prstGeom>
          <a:ln w="254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3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A-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2192"/>
            <a:ext cx="12192000" cy="6833615"/>
          </a:xfrm>
          <a:prstGeom prst="rect">
            <a:avLst/>
          </a:prstGeom>
        </p:spPr>
      </p:pic>
      <p:sp>
        <p:nvSpPr>
          <p:cNvPr id="20" name="PA- 19"/>
          <p:cNvSpPr txBox="1"/>
          <p:nvPr>
            <p:custDataLst>
              <p:tags r:id="rId3"/>
            </p:custDataLst>
          </p:nvPr>
        </p:nvSpPr>
        <p:spPr>
          <a:xfrm rot="5400000">
            <a:off x="-2712613" y="2294259"/>
            <a:ext cx="7147310" cy="2214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3800" dirty="0">
                <a:solidFill>
                  <a:srgbClr val="3C4EBA">
                    <a:alpha val="10000"/>
                  </a:srgbClr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PART</a:t>
            </a:r>
            <a:endParaRPr lang="zh-CN" altLang="en-US" sz="13800" dirty="0">
              <a:solidFill>
                <a:srgbClr val="3C4EBA">
                  <a:alpha val="10000"/>
                </a:srgbClr>
              </a:solidFill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sp>
        <p:nvSpPr>
          <p:cNvPr id="5" name="PA- 3"/>
          <p:cNvSpPr/>
          <p:nvPr>
            <p:custDataLst>
              <p:tags r:id="rId4"/>
            </p:custDataLst>
          </p:nvPr>
        </p:nvSpPr>
        <p:spPr>
          <a:xfrm>
            <a:off x="1581401" y="1340768"/>
            <a:ext cx="9148985" cy="4228351"/>
          </a:xfrm>
          <a:prstGeom prst="roundRect">
            <a:avLst>
              <a:gd name="adj" fmla="val 4232"/>
            </a:avLst>
          </a:prstGeom>
          <a:solidFill>
            <a:schemeClr val="bg1">
              <a:alpha val="33000"/>
            </a:schemeClr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PA- 3"/>
          <p:cNvSpPr/>
          <p:nvPr>
            <p:custDataLst>
              <p:tags r:id="rId5"/>
            </p:custDataLst>
          </p:nvPr>
        </p:nvSpPr>
        <p:spPr>
          <a:xfrm>
            <a:off x="1641296" y="1410118"/>
            <a:ext cx="9029195" cy="4089651"/>
          </a:xfrm>
          <a:prstGeom prst="roundRect">
            <a:avLst>
              <a:gd name="adj" fmla="val 4232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" name="PA-stairs_93160"/>
          <p:cNvSpPr/>
          <p:nvPr>
            <p:custDataLst>
              <p:tags r:id="rId6"/>
            </p:custDataLst>
          </p:nvPr>
        </p:nvSpPr>
        <p:spPr>
          <a:xfrm>
            <a:off x="2495600" y="2060848"/>
            <a:ext cx="609685" cy="608626"/>
          </a:xfrm>
          <a:custGeom>
            <a:avLst/>
            <a:gdLst>
              <a:gd name="connsiteX0" fmla="*/ 491499 w 609685"/>
              <a:gd name="connsiteY0" fmla="*/ 287721 h 608626"/>
              <a:gd name="connsiteX1" fmla="*/ 483700 w 609685"/>
              <a:gd name="connsiteY1" fmla="*/ 290965 h 608626"/>
              <a:gd name="connsiteX2" fmla="*/ 379811 w 609685"/>
              <a:gd name="connsiteY2" fmla="*/ 394782 h 608626"/>
              <a:gd name="connsiteX3" fmla="*/ 379811 w 609685"/>
              <a:gd name="connsiteY3" fmla="*/ 346211 h 608626"/>
              <a:gd name="connsiteX4" fmla="*/ 376562 w 609685"/>
              <a:gd name="connsiteY4" fmla="*/ 338424 h 608626"/>
              <a:gd name="connsiteX5" fmla="*/ 368763 w 609685"/>
              <a:gd name="connsiteY5" fmla="*/ 335180 h 608626"/>
              <a:gd name="connsiteX6" fmla="*/ 350010 w 609685"/>
              <a:gd name="connsiteY6" fmla="*/ 335180 h 608626"/>
              <a:gd name="connsiteX7" fmla="*/ 338962 w 609685"/>
              <a:gd name="connsiteY7" fmla="*/ 346211 h 608626"/>
              <a:gd name="connsiteX8" fmla="*/ 338962 w 609685"/>
              <a:gd name="connsiteY8" fmla="*/ 453272 h 608626"/>
              <a:gd name="connsiteX9" fmla="*/ 342211 w 609685"/>
              <a:gd name="connsiteY9" fmla="*/ 461151 h 608626"/>
              <a:gd name="connsiteX10" fmla="*/ 350010 w 609685"/>
              <a:gd name="connsiteY10" fmla="*/ 464395 h 608626"/>
              <a:gd name="connsiteX11" fmla="*/ 457241 w 609685"/>
              <a:gd name="connsiteY11" fmla="*/ 464302 h 608626"/>
              <a:gd name="connsiteX12" fmla="*/ 468289 w 609685"/>
              <a:gd name="connsiteY12" fmla="*/ 453272 h 608626"/>
              <a:gd name="connsiteX13" fmla="*/ 468289 w 609685"/>
              <a:gd name="connsiteY13" fmla="*/ 434548 h 608626"/>
              <a:gd name="connsiteX14" fmla="*/ 465039 w 609685"/>
              <a:gd name="connsiteY14" fmla="*/ 426761 h 608626"/>
              <a:gd name="connsiteX15" fmla="*/ 457241 w 609685"/>
              <a:gd name="connsiteY15" fmla="*/ 423517 h 608626"/>
              <a:gd name="connsiteX16" fmla="*/ 408685 w 609685"/>
              <a:gd name="connsiteY16" fmla="*/ 423517 h 608626"/>
              <a:gd name="connsiteX17" fmla="*/ 512667 w 609685"/>
              <a:gd name="connsiteY17" fmla="*/ 319793 h 608626"/>
              <a:gd name="connsiteX18" fmla="*/ 515823 w 609685"/>
              <a:gd name="connsiteY18" fmla="*/ 312007 h 608626"/>
              <a:gd name="connsiteX19" fmla="*/ 512574 w 609685"/>
              <a:gd name="connsiteY19" fmla="*/ 304220 h 608626"/>
              <a:gd name="connsiteX20" fmla="*/ 499390 w 609685"/>
              <a:gd name="connsiteY20" fmla="*/ 290965 h 608626"/>
              <a:gd name="connsiteX21" fmla="*/ 491499 w 609685"/>
              <a:gd name="connsiteY21" fmla="*/ 287721 h 608626"/>
              <a:gd name="connsiteX22" fmla="*/ 132023 w 609685"/>
              <a:gd name="connsiteY22" fmla="*/ 85807 h 608626"/>
              <a:gd name="connsiteX23" fmla="*/ 239249 w 609685"/>
              <a:gd name="connsiteY23" fmla="*/ 85807 h 608626"/>
              <a:gd name="connsiteX24" fmla="*/ 247047 w 609685"/>
              <a:gd name="connsiteY24" fmla="*/ 89052 h 608626"/>
              <a:gd name="connsiteX25" fmla="*/ 250296 w 609685"/>
              <a:gd name="connsiteY25" fmla="*/ 96841 h 608626"/>
              <a:gd name="connsiteX26" fmla="*/ 250296 w 609685"/>
              <a:gd name="connsiteY26" fmla="*/ 204032 h 608626"/>
              <a:gd name="connsiteX27" fmla="*/ 239249 w 609685"/>
              <a:gd name="connsiteY27" fmla="*/ 215066 h 608626"/>
              <a:gd name="connsiteX28" fmla="*/ 220589 w 609685"/>
              <a:gd name="connsiteY28" fmla="*/ 215066 h 608626"/>
              <a:gd name="connsiteX29" fmla="*/ 209541 w 609685"/>
              <a:gd name="connsiteY29" fmla="*/ 204032 h 608626"/>
              <a:gd name="connsiteX30" fmla="*/ 209448 w 609685"/>
              <a:gd name="connsiteY30" fmla="*/ 155444 h 608626"/>
              <a:gd name="connsiteX31" fmla="*/ 105565 w 609685"/>
              <a:gd name="connsiteY31" fmla="*/ 259203 h 608626"/>
              <a:gd name="connsiteX32" fmla="*/ 89969 w 609685"/>
              <a:gd name="connsiteY32" fmla="*/ 259203 h 608626"/>
              <a:gd name="connsiteX33" fmla="*/ 76693 w 609685"/>
              <a:gd name="connsiteY33" fmla="*/ 246036 h 608626"/>
              <a:gd name="connsiteX34" fmla="*/ 76693 w 609685"/>
              <a:gd name="connsiteY34" fmla="*/ 230365 h 608626"/>
              <a:gd name="connsiteX35" fmla="*/ 180576 w 609685"/>
              <a:gd name="connsiteY35" fmla="*/ 126606 h 608626"/>
              <a:gd name="connsiteX36" fmla="*/ 132023 w 609685"/>
              <a:gd name="connsiteY36" fmla="*/ 126606 h 608626"/>
              <a:gd name="connsiteX37" fmla="*/ 120976 w 609685"/>
              <a:gd name="connsiteY37" fmla="*/ 115572 h 608626"/>
              <a:gd name="connsiteX38" fmla="*/ 120976 w 609685"/>
              <a:gd name="connsiteY38" fmla="*/ 96841 h 608626"/>
              <a:gd name="connsiteX39" fmla="*/ 132023 w 609685"/>
              <a:gd name="connsiteY39" fmla="*/ 85807 h 608626"/>
              <a:gd name="connsiteX40" fmla="*/ 498833 w 609685"/>
              <a:gd name="connsiteY40" fmla="*/ 0 h 608626"/>
              <a:gd name="connsiteX41" fmla="*/ 598544 w 609685"/>
              <a:gd name="connsiteY41" fmla="*/ 0 h 608626"/>
              <a:gd name="connsiteX42" fmla="*/ 609685 w 609685"/>
              <a:gd name="connsiteY42" fmla="*/ 11123 h 608626"/>
              <a:gd name="connsiteX43" fmla="*/ 609685 w 609685"/>
              <a:gd name="connsiteY43" fmla="*/ 243506 h 608626"/>
              <a:gd name="connsiteX44" fmla="*/ 609685 w 609685"/>
              <a:gd name="connsiteY44" fmla="*/ 570436 h 608626"/>
              <a:gd name="connsiteX45" fmla="*/ 571342 w 609685"/>
              <a:gd name="connsiteY45" fmla="*/ 608626 h 608626"/>
              <a:gd name="connsiteX46" fmla="*/ 11048 w 609685"/>
              <a:gd name="connsiteY46" fmla="*/ 608626 h 608626"/>
              <a:gd name="connsiteX47" fmla="*/ 0 w 609685"/>
              <a:gd name="connsiteY47" fmla="*/ 597596 h 608626"/>
              <a:gd name="connsiteX48" fmla="*/ 0 w 609685"/>
              <a:gd name="connsiteY48" fmla="*/ 497950 h 608626"/>
              <a:gd name="connsiteX49" fmla="*/ 11048 w 609685"/>
              <a:gd name="connsiteY49" fmla="*/ 486919 h 608626"/>
              <a:gd name="connsiteX50" fmla="*/ 110852 w 609685"/>
              <a:gd name="connsiteY50" fmla="*/ 486919 h 608626"/>
              <a:gd name="connsiteX51" fmla="*/ 121900 w 609685"/>
              <a:gd name="connsiteY51" fmla="*/ 475889 h 608626"/>
              <a:gd name="connsiteX52" fmla="*/ 121900 w 609685"/>
              <a:gd name="connsiteY52" fmla="*/ 376243 h 608626"/>
              <a:gd name="connsiteX53" fmla="*/ 133041 w 609685"/>
              <a:gd name="connsiteY53" fmla="*/ 365213 h 608626"/>
              <a:gd name="connsiteX54" fmla="*/ 232752 w 609685"/>
              <a:gd name="connsiteY54" fmla="*/ 365213 h 608626"/>
              <a:gd name="connsiteX55" fmla="*/ 243893 w 609685"/>
              <a:gd name="connsiteY55" fmla="*/ 354182 h 608626"/>
              <a:gd name="connsiteX56" fmla="*/ 243893 w 609685"/>
              <a:gd name="connsiteY56" fmla="*/ 254537 h 608626"/>
              <a:gd name="connsiteX57" fmla="*/ 254941 w 609685"/>
              <a:gd name="connsiteY57" fmla="*/ 243506 h 608626"/>
              <a:gd name="connsiteX58" fmla="*/ 354744 w 609685"/>
              <a:gd name="connsiteY58" fmla="*/ 243506 h 608626"/>
              <a:gd name="connsiteX59" fmla="*/ 365793 w 609685"/>
              <a:gd name="connsiteY59" fmla="*/ 232383 h 608626"/>
              <a:gd name="connsiteX60" fmla="*/ 365793 w 609685"/>
              <a:gd name="connsiteY60" fmla="*/ 132830 h 608626"/>
              <a:gd name="connsiteX61" fmla="*/ 376841 w 609685"/>
              <a:gd name="connsiteY61" fmla="*/ 121707 h 608626"/>
              <a:gd name="connsiteX62" fmla="*/ 476644 w 609685"/>
              <a:gd name="connsiteY62" fmla="*/ 121707 h 608626"/>
              <a:gd name="connsiteX63" fmla="*/ 487692 w 609685"/>
              <a:gd name="connsiteY63" fmla="*/ 110676 h 608626"/>
              <a:gd name="connsiteX64" fmla="*/ 487692 w 609685"/>
              <a:gd name="connsiteY64" fmla="*/ 11123 h 608626"/>
              <a:gd name="connsiteX65" fmla="*/ 498833 w 609685"/>
              <a:gd name="connsiteY65" fmla="*/ 0 h 608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609685" h="608626">
                <a:moveTo>
                  <a:pt x="491499" y="287721"/>
                </a:moveTo>
                <a:cubicBezTo>
                  <a:pt x="488621" y="287721"/>
                  <a:pt x="485743" y="288926"/>
                  <a:pt x="483700" y="290965"/>
                </a:cubicBezTo>
                <a:lnTo>
                  <a:pt x="379811" y="394782"/>
                </a:lnTo>
                <a:lnTo>
                  <a:pt x="379811" y="346211"/>
                </a:lnTo>
                <a:cubicBezTo>
                  <a:pt x="379811" y="343244"/>
                  <a:pt x="378605" y="340464"/>
                  <a:pt x="376562" y="338424"/>
                </a:cubicBezTo>
                <a:cubicBezTo>
                  <a:pt x="374427" y="336292"/>
                  <a:pt x="371641" y="335180"/>
                  <a:pt x="368763" y="335180"/>
                </a:cubicBezTo>
                <a:lnTo>
                  <a:pt x="350010" y="335180"/>
                </a:lnTo>
                <a:cubicBezTo>
                  <a:pt x="343882" y="335180"/>
                  <a:pt x="338962" y="340093"/>
                  <a:pt x="338962" y="346211"/>
                </a:cubicBezTo>
                <a:lnTo>
                  <a:pt x="338962" y="453272"/>
                </a:lnTo>
                <a:cubicBezTo>
                  <a:pt x="338962" y="456238"/>
                  <a:pt x="340076" y="459019"/>
                  <a:pt x="342211" y="461151"/>
                </a:cubicBezTo>
                <a:cubicBezTo>
                  <a:pt x="344253" y="463190"/>
                  <a:pt x="347039" y="464395"/>
                  <a:pt x="350010" y="464395"/>
                </a:cubicBezTo>
                <a:lnTo>
                  <a:pt x="457241" y="464302"/>
                </a:lnTo>
                <a:cubicBezTo>
                  <a:pt x="463368" y="464302"/>
                  <a:pt x="468289" y="459389"/>
                  <a:pt x="468289" y="453272"/>
                </a:cubicBezTo>
                <a:lnTo>
                  <a:pt x="468289" y="434548"/>
                </a:lnTo>
                <a:cubicBezTo>
                  <a:pt x="468289" y="431674"/>
                  <a:pt x="467175" y="428801"/>
                  <a:pt x="465039" y="426761"/>
                </a:cubicBezTo>
                <a:cubicBezTo>
                  <a:pt x="462997" y="424722"/>
                  <a:pt x="460212" y="423517"/>
                  <a:pt x="457241" y="423517"/>
                </a:cubicBezTo>
                <a:lnTo>
                  <a:pt x="408685" y="423517"/>
                </a:lnTo>
                <a:lnTo>
                  <a:pt x="512667" y="319793"/>
                </a:lnTo>
                <a:cubicBezTo>
                  <a:pt x="514709" y="317754"/>
                  <a:pt x="515823" y="314973"/>
                  <a:pt x="515823" y="312007"/>
                </a:cubicBezTo>
                <a:cubicBezTo>
                  <a:pt x="515823" y="309133"/>
                  <a:pt x="514709" y="306260"/>
                  <a:pt x="512574" y="304220"/>
                </a:cubicBezTo>
                <a:lnTo>
                  <a:pt x="499390" y="290965"/>
                </a:lnTo>
                <a:cubicBezTo>
                  <a:pt x="497255" y="288926"/>
                  <a:pt x="494470" y="287721"/>
                  <a:pt x="491499" y="287721"/>
                </a:cubicBezTo>
                <a:close/>
                <a:moveTo>
                  <a:pt x="132023" y="85807"/>
                </a:moveTo>
                <a:lnTo>
                  <a:pt x="239249" y="85807"/>
                </a:lnTo>
                <a:cubicBezTo>
                  <a:pt x="242219" y="85807"/>
                  <a:pt x="245004" y="86920"/>
                  <a:pt x="247047" y="89052"/>
                </a:cubicBezTo>
                <a:cubicBezTo>
                  <a:pt x="249182" y="91092"/>
                  <a:pt x="250296" y="93967"/>
                  <a:pt x="250296" y="96841"/>
                </a:cubicBezTo>
                <a:lnTo>
                  <a:pt x="250296" y="204032"/>
                </a:lnTo>
                <a:cubicBezTo>
                  <a:pt x="250296" y="210151"/>
                  <a:pt x="245376" y="215066"/>
                  <a:pt x="239249" y="215066"/>
                </a:cubicBezTo>
                <a:lnTo>
                  <a:pt x="220589" y="215066"/>
                </a:lnTo>
                <a:cubicBezTo>
                  <a:pt x="214461" y="215066"/>
                  <a:pt x="209541" y="210151"/>
                  <a:pt x="209541" y="204032"/>
                </a:cubicBezTo>
                <a:lnTo>
                  <a:pt x="209448" y="155444"/>
                </a:lnTo>
                <a:lnTo>
                  <a:pt x="105565" y="259203"/>
                </a:lnTo>
                <a:cubicBezTo>
                  <a:pt x="101295" y="263561"/>
                  <a:pt x="94239" y="263561"/>
                  <a:pt x="89969" y="259203"/>
                </a:cubicBezTo>
                <a:lnTo>
                  <a:pt x="76693" y="246036"/>
                </a:lnTo>
                <a:cubicBezTo>
                  <a:pt x="72330" y="241678"/>
                  <a:pt x="72330" y="234724"/>
                  <a:pt x="76693" y="230365"/>
                </a:cubicBezTo>
                <a:lnTo>
                  <a:pt x="180576" y="126606"/>
                </a:lnTo>
                <a:lnTo>
                  <a:pt x="132023" y="126606"/>
                </a:lnTo>
                <a:cubicBezTo>
                  <a:pt x="125896" y="126606"/>
                  <a:pt x="120976" y="121692"/>
                  <a:pt x="120976" y="115572"/>
                </a:cubicBezTo>
                <a:lnTo>
                  <a:pt x="120976" y="96841"/>
                </a:lnTo>
                <a:cubicBezTo>
                  <a:pt x="120976" y="90814"/>
                  <a:pt x="125896" y="85807"/>
                  <a:pt x="132023" y="85807"/>
                </a:cubicBezTo>
                <a:close/>
                <a:moveTo>
                  <a:pt x="498833" y="0"/>
                </a:moveTo>
                <a:lnTo>
                  <a:pt x="598544" y="0"/>
                </a:lnTo>
                <a:cubicBezTo>
                  <a:pt x="604672" y="0"/>
                  <a:pt x="609685" y="5006"/>
                  <a:pt x="609685" y="11123"/>
                </a:cubicBezTo>
                <a:lnTo>
                  <a:pt x="609685" y="243506"/>
                </a:lnTo>
                <a:lnTo>
                  <a:pt x="609685" y="570436"/>
                </a:lnTo>
                <a:cubicBezTo>
                  <a:pt x="609685" y="591570"/>
                  <a:pt x="592510" y="608626"/>
                  <a:pt x="571342" y="608626"/>
                </a:cubicBezTo>
                <a:lnTo>
                  <a:pt x="11048" y="608626"/>
                </a:lnTo>
                <a:cubicBezTo>
                  <a:pt x="4921" y="608626"/>
                  <a:pt x="0" y="603713"/>
                  <a:pt x="0" y="597596"/>
                </a:cubicBezTo>
                <a:lnTo>
                  <a:pt x="0" y="497950"/>
                </a:lnTo>
                <a:cubicBezTo>
                  <a:pt x="0" y="491925"/>
                  <a:pt x="4921" y="486919"/>
                  <a:pt x="11048" y="486919"/>
                </a:cubicBezTo>
                <a:lnTo>
                  <a:pt x="110852" y="486919"/>
                </a:lnTo>
                <a:cubicBezTo>
                  <a:pt x="116979" y="486919"/>
                  <a:pt x="121900" y="482007"/>
                  <a:pt x="121900" y="475889"/>
                </a:cubicBezTo>
                <a:lnTo>
                  <a:pt x="121900" y="376243"/>
                </a:lnTo>
                <a:cubicBezTo>
                  <a:pt x="121900" y="370126"/>
                  <a:pt x="126913" y="365213"/>
                  <a:pt x="133041" y="365213"/>
                </a:cubicBezTo>
                <a:lnTo>
                  <a:pt x="232752" y="365213"/>
                </a:lnTo>
                <a:cubicBezTo>
                  <a:pt x="238879" y="365213"/>
                  <a:pt x="243893" y="360207"/>
                  <a:pt x="243893" y="354182"/>
                </a:cubicBezTo>
                <a:lnTo>
                  <a:pt x="243893" y="254537"/>
                </a:lnTo>
                <a:cubicBezTo>
                  <a:pt x="243893" y="248419"/>
                  <a:pt x="248813" y="243506"/>
                  <a:pt x="254941" y="243506"/>
                </a:cubicBezTo>
                <a:lnTo>
                  <a:pt x="354744" y="243506"/>
                </a:lnTo>
                <a:cubicBezTo>
                  <a:pt x="360872" y="243506"/>
                  <a:pt x="365793" y="238501"/>
                  <a:pt x="365793" y="232383"/>
                </a:cubicBezTo>
                <a:lnTo>
                  <a:pt x="365793" y="132830"/>
                </a:lnTo>
                <a:cubicBezTo>
                  <a:pt x="365793" y="126712"/>
                  <a:pt x="370713" y="121707"/>
                  <a:pt x="376841" y="121707"/>
                </a:cubicBezTo>
                <a:lnTo>
                  <a:pt x="476644" y="121707"/>
                </a:lnTo>
                <a:cubicBezTo>
                  <a:pt x="482772" y="121707"/>
                  <a:pt x="487692" y="116794"/>
                  <a:pt x="487692" y="110676"/>
                </a:cubicBezTo>
                <a:lnTo>
                  <a:pt x="487692" y="11123"/>
                </a:lnTo>
                <a:cubicBezTo>
                  <a:pt x="487692" y="5006"/>
                  <a:pt x="492706" y="0"/>
                  <a:pt x="498833" y="0"/>
                </a:cubicBezTo>
                <a:close/>
              </a:path>
            </a:pathLst>
          </a:custGeom>
          <a:solidFill>
            <a:srgbClr val="3C4EBA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C4EBA"/>
              </a:solidFill>
            </a:endParaRPr>
          </a:p>
        </p:txBody>
      </p:sp>
      <p:sp>
        <p:nvSpPr>
          <p:cNvPr id="11" name="PA- 10"/>
          <p:cNvSpPr txBox="1"/>
          <p:nvPr>
            <p:custDataLst>
              <p:tags r:id="rId7"/>
            </p:custDataLst>
          </p:nvPr>
        </p:nvSpPr>
        <p:spPr>
          <a:xfrm>
            <a:off x="3297083" y="1993406"/>
            <a:ext cx="3096344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>
                <a:solidFill>
                  <a:srgbClr val="3C4EBA">
                    <a:alpha val="50000"/>
                  </a:srgbClr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PART.02</a:t>
            </a:r>
            <a:endParaRPr lang="zh-CN" altLang="en-US" sz="4800" dirty="0">
              <a:solidFill>
                <a:srgbClr val="3C4EBA">
                  <a:alpha val="50000"/>
                </a:srgbClr>
              </a:solidFill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sp>
        <p:nvSpPr>
          <p:cNvPr id="12" name="PA- 22"/>
          <p:cNvSpPr txBox="1"/>
          <p:nvPr>
            <p:custDataLst>
              <p:tags r:id="rId8"/>
            </p:custDataLst>
          </p:nvPr>
        </p:nvSpPr>
        <p:spPr>
          <a:xfrm>
            <a:off x="2394908" y="2937718"/>
            <a:ext cx="5861332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dirty="0">
                <a:solidFill>
                  <a:srgbClr val="3C4EBA"/>
                </a:solidFill>
                <a:latin typeface="苹方 特粗" panose="020B0800000000000000" pitchFamily="34" charset="-122"/>
                <a:ea typeface="苹方 特粗" panose="020B0800000000000000" pitchFamily="34" charset="-122"/>
              </a:rPr>
              <a:t>請在此輸入標題</a:t>
            </a:r>
            <a:endParaRPr lang="zh-CN" altLang="en-US" sz="5400" dirty="0">
              <a:solidFill>
                <a:srgbClr val="3C4EBA"/>
              </a:solidFill>
              <a:latin typeface="苹方 特粗" panose="020B0800000000000000" pitchFamily="34" charset="-122"/>
              <a:ea typeface="苹方 特粗" panose="020B0800000000000000" pitchFamily="34" charset="-122"/>
            </a:endParaRPr>
          </a:p>
        </p:txBody>
      </p:sp>
      <p:sp>
        <p:nvSpPr>
          <p:cNvPr id="16" name="PA- 15"/>
          <p:cNvSpPr txBox="1"/>
          <p:nvPr>
            <p:custDataLst>
              <p:tags r:id="rId9"/>
            </p:custDataLst>
          </p:nvPr>
        </p:nvSpPr>
        <p:spPr>
          <a:xfrm>
            <a:off x="2394907" y="3697868"/>
            <a:ext cx="499919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600" dirty="0">
                <a:solidFill>
                  <a:srgbClr val="3C4EBA">
                    <a:alpha val="60000"/>
                  </a:srgbClr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Please enter a title here</a:t>
            </a:r>
            <a:endParaRPr lang="en-US" altLang="zh-CN" sz="1600" dirty="0">
              <a:solidFill>
                <a:srgbClr val="3C4EBA">
                  <a:alpha val="60000"/>
                </a:srgbClr>
              </a:solidFill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sp>
        <p:nvSpPr>
          <p:cNvPr id="18" name="PA- 3"/>
          <p:cNvSpPr/>
          <p:nvPr>
            <p:custDataLst>
              <p:tags r:id="rId10"/>
            </p:custDataLst>
          </p:nvPr>
        </p:nvSpPr>
        <p:spPr>
          <a:xfrm>
            <a:off x="10704698" y="546519"/>
            <a:ext cx="1009566" cy="583384"/>
          </a:xfrm>
          <a:prstGeom prst="roundRect">
            <a:avLst>
              <a:gd name="adj" fmla="val 16426"/>
            </a:avLst>
          </a:prstGeom>
          <a:solidFill>
            <a:srgbClr val="596AC9"/>
          </a:solidFill>
          <a:ln>
            <a:noFill/>
          </a:ln>
          <a:effectLst>
            <a:outerShdw blurRad="190500" dist="101600" dir="2700000" algn="t" rotWithShape="0">
              <a:srgbClr val="28347A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9" name="PA- 27"/>
          <p:cNvSpPr txBox="1"/>
          <p:nvPr>
            <p:custDataLst>
              <p:tags r:id="rId11"/>
            </p:custDataLst>
          </p:nvPr>
        </p:nvSpPr>
        <p:spPr>
          <a:xfrm>
            <a:off x="10858189" y="591071"/>
            <a:ext cx="7025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chemeClr val="bg1"/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YOUR LOGO</a:t>
            </a:r>
            <a:endParaRPr lang="zh-CN" altLang="en-US" sz="1200" dirty="0">
              <a:solidFill>
                <a:schemeClr val="bg1"/>
              </a:solidFill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grpSp>
        <p:nvGrpSpPr>
          <p:cNvPr id="21" name="PA- 34"/>
          <p:cNvGrpSpPr/>
          <p:nvPr>
            <p:custDataLst>
              <p:tags r:id="rId12"/>
            </p:custDataLst>
          </p:nvPr>
        </p:nvGrpSpPr>
        <p:grpSpPr>
          <a:xfrm>
            <a:off x="407368" y="6407715"/>
            <a:ext cx="443806" cy="189806"/>
            <a:chOff x="11073161" y="401444"/>
            <a:chExt cx="443806" cy="189806"/>
          </a:xfrm>
        </p:grpSpPr>
        <p:sp>
          <p:nvSpPr>
            <p:cNvPr id="22" name="PA- 32"/>
            <p:cNvSpPr/>
            <p:nvPr>
              <p:custDataLst>
                <p:tags r:id="rId13"/>
              </p:custDataLst>
            </p:nvPr>
          </p:nvSpPr>
          <p:spPr>
            <a:xfrm>
              <a:off x="11073161" y="401444"/>
              <a:ext cx="189806" cy="189806"/>
            </a:xfrm>
            <a:prstGeom prst="ellipse">
              <a:avLst/>
            </a:prstGeom>
            <a:solidFill>
              <a:srgbClr val="3C4E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3" name="PA- 33"/>
            <p:cNvSpPr/>
            <p:nvPr>
              <p:custDataLst>
                <p:tags r:id="rId14"/>
              </p:custDataLst>
            </p:nvPr>
          </p:nvSpPr>
          <p:spPr>
            <a:xfrm>
              <a:off x="11327161" y="401444"/>
              <a:ext cx="189806" cy="189806"/>
            </a:xfrm>
            <a:prstGeom prst="ellipse">
              <a:avLst/>
            </a:prstGeom>
            <a:solidFill>
              <a:srgbClr val="FD48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24" name="PA- 6"/>
          <p:cNvCxnSpPr/>
          <p:nvPr>
            <p:custDataLst>
              <p:tags r:id="rId15"/>
            </p:custDataLst>
          </p:nvPr>
        </p:nvCxnSpPr>
        <p:spPr>
          <a:xfrm>
            <a:off x="2495600" y="4869160"/>
            <a:ext cx="6264696" cy="0"/>
          </a:xfrm>
          <a:prstGeom prst="line">
            <a:avLst/>
          </a:prstGeom>
          <a:ln w="50800" cap="rnd">
            <a:solidFill>
              <a:srgbClr val="FD48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A-notification_238895"/>
          <p:cNvSpPr/>
          <p:nvPr>
            <p:custDataLst>
              <p:tags r:id="rId16"/>
            </p:custDataLst>
          </p:nvPr>
        </p:nvSpPr>
        <p:spPr>
          <a:xfrm>
            <a:off x="9501597" y="1561988"/>
            <a:ext cx="230395" cy="333349"/>
          </a:xfrm>
          <a:custGeom>
            <a:avLst/>
            <a:gdLst>
              <a:gd name="connsiteX0" fmla="*/ 209617 w 419337"/>
              <a:gd name="connsiteY0" fmla="*/ 525873 h 606722"/>
              <a:gd name="connsiteX1" fmla="*/ 191373 w 419337"/>
              <a:gd name="connsiteY1" fmla="*/ 544086 h 606722"/>
              <a:gd name="connsiteX2" fmla="*/ 209617 w 419337"/>
              <a:gd name="connsiteY2" fmla="*/ 562299 h 606722"/>
              <a:gd name="connsiteX3" fmla="*/ 227861 w 419337"/>
              <a:gd name="connsiteY3" fmla="*/ 544086 h 606722"/>
              <a:gd name="connsiteX4" fmla="*/ 209617 w 419337"/>
              <a:gd name="connsiteY4" fmla="*/ 525873 h 606722"/>
              <a:gd name="connsiteX5" fmla="*/ 209617 w 419337"/>
              <a:gd name="connsiteY5" fmla="*/ 481539 h 606722"/>
              <a:gd name="connsiteX6" fmla="*/ 272359 w 419337"/>
              <a:gd name="connsiteY6" fmla="*/ 544086 h 606722"/>
              <a:gd name="connsiteX7" fmla="*/ 209617 w 419337"/>
              <a:gd name="connsiteY7" fmla="*/ 606722 h 606722"/>
              <a:gd name="connsiteX8" fmla="*/ 146964 w 419337"/>
              <a:gd name="connsiteY8" fmla="*/ 544086 h 606722"/>
              <a:gd name="connsiteX9" fmla="*/ 209617 w 419337"/>
              <a:gd name="connsiteY9" fmla="*/ 481539 h 606722"/>
              <a:gd name="connsiteX10" fmla="*/ 209617 w 419337"/>
              <a:gd name="connsiteY10" fmla="*/ 98557 h 606722"/>
              <a:gd name="connsiteX11" fmla="*/ 102457 w 419337"/>
              <a:gd name="connsiteY11" fmla="*/ 205646 h 606722"/>
              <a:gd name="connsiteX12" fmla="*/ 102457 w 419337"/>
              <a:gd name="connsiteY12" fmla="*/ 361435 h 606722"/>
              <a:gd name="connsiteX13" fmla="*/ 98363 w 419337"/>
              <a:gd name="connsiteY13" fmla="*/ 374321 h 606722"/>
              <a:gd name="connsiteX14" fmla="*/ 65165 w 419337"/>
              <a:gd name="connsiteY14" fmla="*/ 421245 h 606722"/>
              <a:gd name="connsiteX15" fmla="*/ 354158 w 419337"/>
              <a:gd name="connsiteY15" fmla="*/ 421245 h 606722"/>
              <a:gd name="connsiteX16" fmla="*/ 320960 w 419337"/>
              <a:gd name="connsiteY16" fmla="*/ 374321 h 606722"/>
              <a:gd name="connsiteX17" fmla="*/ 316866 w 419337"/>
              <a:gd name="connsiteY17" fmla="*/ 361435 h 606722"/>
              <a:gd name="connsiteX18" fmla="*/ 316866 w 419337"/>
              <a:gd name="connsiteY18" fmla="*/ 205646 h 606722"/>
              <a:gd name="connsiteX19" fmla="*/ 209617 w 419337"/>
              <a:gd name="connsiteY19" fmla="*/ 98557 h 606722"/>
              <a:gd name="connsiteX20" fmla="*/ 209617 w 419337"/>
              <a:gd name="connsiteY20" fmla="*/ 0 h 606722"/>
              <a:gd name="connsiteX21" fmla="*/ 231868 w 419337"/>
              <a:gd name="connsiteY21" fmla="*/ 22218 h 606722"/>
              <a:gd name="connsiteX22" fmla="*/ 231868 w 419337"/>
              <a:gd name="connsiteY22" fmla="*/ 55810 h 606722"/>
              <a:gd name="connsiteX23" fmla="*/ 361278 w 419337"/>
              <a:gd name="connsiteY23" fmla="*/ 205646 h 606722"/>
              <a:gd name="connsiteX24" fmla="*/ 361278 w 419337"/>
              <a:gd name="connsiteY24" fmla="*/ 354414 h 606722"/>
              <a:gd name="connsiteX25" fmla="*/ 415214 w 419337"/>
              <a:gd name="connsiteY25" fmla="*/ 430576 h 606722"/>
              <a:gd name="connsiteX26" fmla="*/ 397057 w 419337"/>
              <a:gd name="connsiteY26" fmla="*/ 465591 h 606722"/>
              <a:gd name="connsiteX27" fmla="*/ 22266 w 419337"/>
              <a:gd name="connsiteY27" fmla="*/ 465591 h 606722"/>
              <a:gd name="connsiteX28" fmla="*/ 4109 w 419337"/>
              <a:gd name="connsiteY28" fmla="*/ 430576 h 606722"/>
              <a:gd name="connsiteX29" fmla="*/ 57956 w 419337"/>
              <a:gd name="connsiteY29" fmla="*/ 354414 h 606722"/>
              <a:gd name="connsiteX30" fmla="*/ 57956 w 419337"/>
              <a:gd name="connsiteY30" fmla="*/ 205646 h 606722"/>
              <a:gd name="connsiteX31" fmla="*/ 187455 w 419337"/>
              <a:gd name="connsiteY31" fmla="*/ 55810 h 606722"/>
              <a:gd name="connsiteX32" fmla="*/ 187455 w 419337"/>
              <a:gd name="connsiteY32" fmla="*/ 22218 h 606722"/>
              <a:gd name="connsiteX33" fmla="*/ 209617 w 419337"/>
              <a:gd name="connsiteY33" fmla="*/ 0 h 606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19337" h="606722">
                <a:moveTo>
                  <a:pt x="209617" y="525873"/>
                </a:moveTo>
                <a:cubicBezTo>
                  <a:pt x="199561" y="525873"/>
                  <a:pt x="191373" y="534047"/>
                  <a:pt x="191373" y="544086"/>
                </a:cubicBezTo>
                <a:cubicBezTo>
                  <a:pt x="191373" y="554126"/>
                  <a:pt x="199561" y="562299"/>
                  <a:pt x="209617" y="562299"/>
                </a:cubicBezTo>
                <a:cubicBezTo>
                  <a:pt x="219674" y="562299"/>
                  <a:pt x="227861" y="554126"/>
                  <a:pt x="227861" y="544086"/>
                </a:cubicBezTo>
                <a:cubicBezTo>
                  <a:pt x="227861" y="534047"/>
                  <a:pt x="219674" y="525873"/>
                  <a:pt x="209617" y="525873"/>
                </a:cubicBezTo>
                <a:close/>
                <a:moveTo>
                  <a:pt x="209617" y="481539"/>
                </a:moveTo>
                <a:cubicBezTo>
                  <a:pt x="244236" y="481539"/>
                  <a:pt x="272359" y="509614"/>
                  <a:pt x="272359" y="544086"/>
                </a:cubicBezTo>
                <a:cubicBezTo>
                  <a:pt x="272359" y="578647"/>
                  <a:pt x="244236" y="606722"/>
                  <a:pt x="209617" y="606722"/>
                </a:cubicBezTo>
                <a:cubicBezTo>
                  <a:pt x="175087" y="606722"/>
                  <a:pt x="146964" y="578647"/>
                  <a:pt x="146964" y="544086"/>
                </a:cubicBezTo>
                <a:cubicBezTo>
                  <a:pt x="146964" y="509614"/>
                  <a:pt x="175087" y="481539"/>
                  <a:pt x="209617" y="481539"/>
                </a:cubicBezTo>
                <a:close/>
                <a:moveTo>
                  <a:pt x="209617" y="98557"/>
                </a:moveTo>
                <a:cubicBezTo>
                  <a:pt x="150519" y="98557"/>
                  <a:pt x="102457" y="146547"/>
                  <a:pt x="102457" y="205646"/>
                </a:cubicBezTo>
                <a:lnTo>
                  <a:pt x="102457" y="361435"/>
                </a:lnTo>
                <a:cubicBezTo>
                  <a:pt x="102457" y="366056"/>
                  <a:pt x="101033" y="370500"/>
                  <a:pt x="98363" y="374321"/>
                </a:cubicBezTo>
                <a:lnTo>
                  <a:pt x="65165" y="421245"/>
                </a:lnTo>
                <a:lnTo>
                  <a:pt x="354158" y="421245"/>
                </a:lnTo>
                <a:lnTo>
                  <a:pt x="320960" y="374321"/>
                </a:lnTo>
                <a:cubicBezTo>
                  <a:pt x="318290" y="370500"/>
                  <a:pt x="316866" y="366056"/>
                  <a:pt x="316866" y="361435"/>
                </a:cubicBezTo>
                <a:lnTo>
                  <a:pt x="316866" y="205646"/>
                </a:lnTo>
                <a:cubicBezTo>
                  <a:pt x="316866" y="146547"/>
                  <a:pt x="268715" y="98557"/>
                  <a:pt x="209617" y="98557"/>
                </a:cubicBezTo>
                <a:close/>
                <a:moveTo>
                  <a:pt x="209617" y="0"/>
                </a:moveTo>
                <a:cubicBezTo>
                  <a:pt x="221899" y="0"/>
                  <a:pt x="231868" y="9953"/>
                  <a:pt x="231868" y="22218"/>
                </a:cubicBezTo>
                <a:lnTo>
                  <a:pt x="231868" y="55810"/>
                </a:lnTo>
                <a:cubicBezTo>
                  <a:pt x="305028" y="66564"/>
                  <a:pt x="361278" y="129662"/>
                  <a:pt x="361278" y="205646"/>
                </a:cubicBezTo>
                <a:lnTo>
                  <a:pt x="361278" y="354414"/>
                </a:lnTo>
                <a:lnTo>
                  <a:pt x="415214" y="430576"/>
                </a:lnTo>
                <a:cubicBezTo>
                  <a:pt x="425627" y="445240"/>
                  <a:pt x="415125" y="465591"/>
                  <a:pt x="397057" y="465591"/>
                </a:cubicBezTo>
                <a:lnTo>
                  <a:pt x="22266" y="465591"/>
                </a:lnTo>
                <a:cubicBezTo>
                  <a:pt x="4287" y="465591"/>
                  <a:pt x="-6304" y="445329"/>
                  <a:pt x="4109" y="430576"/>
                </a:cubicBezTo>
                <a:lnTo>
                  <a:pt x="57956" y="354414"/>
                </a:lnTo>
                <a:lnTo>
                  <a:pt x="57956" y="205646"/>
                </a:lnTo>
                <a:cubicBezTo>
                  <a:pt x="57956" y="129662"/>
                  <a:pt x="114295" y="66564"/>
                  <a:pt x="187455" y="55810"/>
                </a:cubicBezTo>
                <a:lnTo>
                  <a:pt x="187455" y="22218"/>
                </a:lnTo>
                <a:cubicBezTo>
                  <a:pt x="187455" y="9953"/>
                  <a:pt x="197335" y="0"/>
                  <a:pt x="209617" y="0"/>
                </a:cubicBezTo>
                <a:close/>
              </a:path>
            </a:pathLst>
          </a:custGeom>
          <a:solidFill>
            <a:srgbClr val="D6DE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PA- 25"/>
          <p:cNvSpPr/>
          <p:nvPr>
            <p:custDataLst>
              <p:tags r:id="rId17"/>
            </p:custDataLst>
          </p:nvPr>
        </p:nvSpPr>
        <p:spPr>
          <a:xfrm>
            <a:off x="10198989" y="1583966"/>
            <a:ext cx="161731" cy="289392"/>
          </a:xfrm>
          <a:custGeom>
            <a:avLst/>
            <a:gdLst>
              <a:gd name="connsiteX0" fmla="*/ 0 w 358140"/>
              <a:gd name="connsiteY0" fmla="*/ 0 h 640835"/>
              <a:gd name="connsiteX1" fmla="*/ 358140 w 358140"/>
              <a:gd name="connsiteY1" fmla="*/ 0 h 640835"/>
              <a:gd name="connsiteX2" fmla="*/ 358140 w 358140"/>
              <a:gd name="connsiteY2" fmla="*/ 637803 h 640835"/>
              <a:gd name="connsiteX3" fmla="*/ 186692 w 358140"/>
              <a:gd name="connsiteY3" fmla="*/ 510662 h 640835"/>
              <a:gd name="connsiteX4" fmla="*/ 0 w 358140"/>
              <a:gd name="connsiteY4" fmla="*/ 640835 h 640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8140" h="640835">
                <a:moveTo>
                  <a:pt x="0" y="0"/>
                </a:moveTo>
                <a:lnTo>
                  <a:pt x="358140" y="0"/>
                </a:lnTo>
                <a:lnTo>
                  <a:pt x="358140" y="637803"/>
                </a:lnTo>
                <a:lnTo>
                  <a:pt x="186692" y="510662"/>
                </a:lnTo>
                <a:lnTo>
                  <a:pt x="0" y="640835"/>
                </a:lnTo>
                <a:close/>
              </a:path>
            </a:pathLst>
          </a:custGeom>
          <a:solidFill>
            <a:srgbClr val="FD48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6" name="PA- 5"/>
          <p:cNvGrpSpPr/>
          <p:nvPr>
            <p:custDataLst>
              <p:tags r:id="rId18"/>
            </p:custDataLst>
          </p:nvPr>
        </p:nvGrpSpPr>
        <p:grpSpPr>
          <a:xfrm>
            <a:off x="407368" y="764704"/>
            <a:ext cx="576064" cy="576064"/>
            <a:chOff x="648586" y="667425"/>
            <a:chExt cx="576064" cy="576064"/>
          </a:xfrm>
        </p:grpSpPr>
        <p:sp>
          <p:nvSpPr>
            <p:cNvPr id="3" name="PA- 2"/>
            <p:cNvSpPr/>
            <p:nvPr>
              <p:custDataLst>
                <p:tags r:id="rId19"/>
              </p:custDataLst>
            </p:nvPr>
          </p:nvSpPr>
          <p:spPr>
            <a:xfrm>
              <a:off x="648586" y="667425"/>
              <a:ext cx="576064" cy="576064"/>
            </a:xfrm>
            <a:prstGeom prst="ellipse">
              <a:avLst/>
            </a:prstGeom>
            <a:solidFill>
              <a:srgbClr val="FD48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PA-iconfont-11655-2733929"/>
            <p:cNvSpPr/>
            <p:nvPr>
              <p:custDataLst>
                <p:tags r:id="rId20"/>
              </p:custDataLst>
            </p:nvPr>
          </p:nvSpPr>
          <p:spPr>
            <a:xfrm>
              <a:off x="884551" y="803036"/>
              <a:ext cx="170889" cy="304843"/>
            </a:xfrm>
            <a:custGeom>
              <a:avLst/>
              <a:gdLst>
                <a:gd name="T0" fmla="*/ 751 w 4751"/>
                <a:gd name="T1" fmla="*/ 251 h 8475"/>
                <a:gd name="T2" fmla="*/ 0 w 4751"/>
                <a:gd name="T3" fmla="*/ 584 h 8475"/>
                <a:gd name="T4" fmla="*/ 0 w 4751"/>
                <a:gd name="T5" fmla="*/ 7890 h 8475"/>
                <a:gd name="T6" fmla="*/ 751 w 4751"/>
                <a:gd name="T7" fmla="*/ 8223 h 8475"/>
                <a:gd name="T8" fmla="*/ 4419 w 4751"/>
                <a:gd name="T9" fmla="*/ 4841 h 8475"/>
                <a:gd name="T10" fmla="*/ 4419 w 4751"/>
                <a:gd name="T11" fmla="*/ 3671 h 8475"/>
                <a:gd name="T12" fmla="*/ 751 w 4751"/>
                <a:gd name="T13" fmla="*/ 251 h 8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51" h="8475">
                  <a:moveTo>
                    <a:pt x="751" y="251"/>
                  </a:moveTo>
                  <a:cubicBezTo>
                    <a:pt x="503" y="0"/>
                    <a:pt x="0" y="169"/>
                    <a:pt x="0" y="584"/>
                  </a:cubicBezTo>
                  <a:lnTo>
                    <a:pt x="0" y="7890"/>
                  </a:lnTo>
                  <a:cubicBezTo>
                    <a:pt x="0" y="8223"/>
                    <a:pt x="418" y="8475"/>
                    <a:pt x="751" y="8223"/>
                  </a:cubicBezTo>
                  <a:lnTo>
                    <a:pt x="4419" y="4841"/>
                  </a:lnTo>
                  <a:cubicBezTo>
                    <a:pt x="4751" y="4522"/>
                    <a:pt x="4751" y="3991"/>
                    <a:pt x="4419" y="3671"/>
                  </a:cubicBezTo>
                  <a:lnTo>
                    <a:pt x="751" y="25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5" name="图片 14" descr="图标&#10;&#10;描述已自动生成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3238" y="2296091"/>
            <a:ext cx="3548710" cy="2573069"/>
          </a:xfrm>
          <a:prstGeom prst="rect">
            <a:avLst/>
          </a:prstGeom>
          <a:effectLst>
            <a:outerShdw blurRad="304800" dist="38100" dir="8100000" algn="tr" rotWithShape="0">
              <a:srgbClr val="3C4EBA">
                <a:alpha val="20000"/>
              </a:srgbClr>
            </a:outerShdw>
          </a:effectLst>
        </p:spPr>
      </p:pic>
    </p:spTree>
    <p:custDataLst>
      <p:tags r:id="rId2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A-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2192"/>
            <a:ext cx="12192000" cy="6833615"/>
          </a:xfrm>
          <a:prstGeom prst="rect">
            <a:avLst/>
          </a:prstGeom>
        </p:spPr>
      </p:pic>
      <p:sp>
        <p:nvSpPr>
          <p:cNvPr id="2" name="PA- 3"/>
          <p:cNvSpPr/>
          <p:nvPr>
            <p:custDataLst>
              <p:tags r:id="rId3"/>
            </p:custDataLst>
          </p:nvPr>
        </p:nvSpPr>
        <p:spPr>
          <a:xfrm flipV="1">
            <a:off x="0" y="0"/>
            <a:ext cx="12192000" cy="887158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bg1">
              <a:alpha val="33000"/>
            </a:schemeClr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" name="PA- 3"/>
          <p:cNvSpPr/>
          <p:nvPr>
            <p:custDataLst>
              <p:tags r:id="rId4"/>
            </p:custDataLst>
          </p:nvPr>
        </p:nvSpPr>
        <p:spPr>
          <a:xfrm flipV="1">
            <a:off x="59668" y="0"/>
            <a:ext cx="12072664" cy="764704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bg1"/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PA- 6"/>
          <p:cNvSpPr txBox="1"/>
          <p:nvPr>
            <p:custDataLst>
              <p:tags r:id="rId5"/>
            </p:custDataLst>
          </p:nvPr>
        </p:nvSpPr>
        <p:spPr>
          <a:xfrm>
            <a:off x="504406" y="251937"/>
            <a:ext cx="328733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請在此輸入標題</a:t>
            </a:r>
            <a:endParaRPr lang="zh-CN" altLang="en-US" sz="3200" dirty="0">
              <a:solidFill>
                <a:srgbClr val="3C4EBA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8" name="PA- 3"/>
          <p:cNvSpPr/>
          <p:nvPr>
            <p:custDataLst>
              <p:tags r:id="rId6"/>
            </p:custDataLst>
          </p:nvPr>
        </p:nvSpPr>
        <p:spPr>
          <a:xfrm>
            <a:off x="10704698" y="181320"/>
            <a:ext cx="1009566" cy="583384"/>
          </a:xfrm>
          <a:prstGeom prst="roundRect">
            <a:avLst>
              <a:gd name="adj" fmla="val 16426"/>
            </a:avLst>
          </a:prstGeom>
          <a:solidFill>
            <a:srgbClr val="596AC9"/>
          </a:solidFill>
          <a:ln>
            <a:noFill/>
          </a:ln>
          <a:effectLst>
            <a:outerShdw blurRad="304800" dist="101600" dir="2700000" algn="t" rotWithShape="0">
              <a:srgbClr val="3C4EBA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" name="PA- 27"/>
          <p:cNvSpPr txBox="1"/>
          <p:nvPr>
            <p:custDataLst>
              <p:tags r:id="rId7"/>
            </p:custDataLst>
          </p:nvPr>
        </p:nvSpPr>
        <p:spPr>
          <a:xfrm>
            <a:off x="10858189" y="225872"/>
            <a:ext cx="7025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chemeClr val="bg1"/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YOUR LOGO</a:t>
            </a:r>
            <a:endParaRPr lang="zh-CN" altLang="en-US" sz="1200" dirty="0">
              <a:solidFill>
                <a:schemeClr val="bg1"/>
              </a:solidFill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grpSp>
        <p:nvGrpSpPr>
          <p:cNvPr id="10" name="PA- 9"/>
          <p:cNvGrpSpPr/>
          <p:nvPr>
            <p:custDataLst>
              <p:tags r:id="rId8"/>
            </p:custDataLst>
          </p:nvPr>
        </p:nvGrpSpPr>
        <p:grpSpPr>
          <a:xfrm>
            <a:off x="589596" y="1556792"/>
            <a:ext cx="10309890" cy="4767557"/>
            <a:chOff x="1055441" y="1340768"/>
            <a:chExt cx="10439052" cy="4767557"/>
          </a:xfrm>
        </p:grpSpPr>
        <p:sp>
          <p:nvSpPr>
            <p:cNvPr id="11" name="PA- 3"/>
            <p:cNvSpPr/>
            <p:nvPr>
              <p:custDataLst>
                <p:tags r:id="rId9"/>
              </p:custDataLst>
            </p:nvPr>
          </p:nvSpPr>
          <p:spPr>
            <a:xfrm>
              <a:off x="1055441" y="1340768"/>
              <a:ext cx="10439052" cy="4767557"/>
            </a:xfrm>
            <a:prstGeom prst="roundRect">
              <a:avLst>
                <a:gd name="adj" fmla="val 4232"/>
              </a:avLst>
            </a:prstGeom>
            <a:solidFill>
              <a:schemeClr val="bg1">
                <a:alpha val="33000"/>
              </a:schemeClr>
            </a:solidFill>
            <a:ln w="254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2" name="PA- 3"/>
            <p:cNvSpPr/>
            <p:nvPr>
              <p:custDataLst>
                <p:tags r:id="rId10"/>
              </p:custDataLst>
            </p:nvPr>
          </p:nvSpPr>
          <p:spPr>
            <a:xfrm>
              <a:off x="1123782" y="1410118"/>
              <a:ext cx="10302370" cy="4611170"/>
            </a:xfrm>
            <a:prstGeom prst="roundRect">
              <a:avLst>
                <a:gd name="adj" fmla="val 4232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3" name="PA- 14"/>
          <p:cNvSpPr txBox="1"/>
          <p:nvPr>
            <p:custDataLst>
              <p:tags r:id="rId11"/>
            </p:custDataLst>
          </p:nvPr>
        </p:nvSpPr>
        <p:spPr>
          <a:xfrm>
            <a:off x="1094878" y="1963470"/>
            <a:ext cx="4497066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簡約商務風</a:t>
            </a:r>
            <a:endParaRPr lang="en-US" altLang="zh-CN" sz="2400" dirty="0">
              <a:solidFill>
                <a:srgbClr val="3C4EBA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  <a:p>
            <a:r>
              <a:rPr lang="zh-CN" altLang="en-US" sz="24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演示文稿設計讓你的</a:t>
            </a:r>
            <a:endParaRPr lang="en-US" altLang="zh-CN" sz="2400" dirty="0">
              <a:solidFill>
                <a:srgbClr val="3C4EBA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  <a:p>
            <a:r>
              <a:rPr lang="zh-CN" altLang="en-US" sz="2400" dirty="0">
                <a:solidFill>
                  <a:srgbClr val="3C4EBA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輸出觀點更加犀利</a:t>
            </a:r>
            <a:endParaRPr lang="zh-CN" altLang="en-US" sz="2400" dirty="0">
              <a:solidFill>
                <a:srgbClr val="3C4EBA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14" name="PA- 15"/>
          <p:cNvSpPr txBox="1"/>
          <p:nvPr>
            <p:custDataLst>
              <p:tags r:id="rId12"/>
            </p:custDataLst>
          </p:nvPr>
        </p:nvSpPr>
        <p:spPr>
          <a:xfrm>
            <a:off x="1796570" y="3595847"/>
            <a:ext cx="3456384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FD4839"/>
                </a:solidFill>
              </a:rPr>
              <a:t>設計讓你的輸出觀點更加犀利</a:t>
            </a:r>
            <a:endParaRPr lang="zh-CN" altLang="en-US" dirty="0">
              <a:solidFill>
                <a:srgbClr val="FD4839"/>
              </a:solidFill>
            </a:endParaRPr>
          </a:p>
        </p:txBody>
      </p:sp>
      <p:grpSp>
        <p:nvGrpSpPr>
          <p:cNvPr id="15" name="PA- 14"/>
          <p:cNvGrpSpPr/>
          <p:nvPr>
            <p:custDataLst>
              <p:tags r:id="rId13"/>
            </p:custDataLst>
          </p:nvPr>
        </p:nvGrpSpPr>
        <p:grpSpPr>
          <a:xfrm>
            <a:off x="1157781" y="3522399"/>
            <a:ext cx="504056" cy="516034"/>
            <a:chOff x="1487489" y="4814791"/>
            <a:chExt cx="504056" cy="516034"/>
          </a:xfrm>
        </p:grpSpPr>
        <p:sp>
          <p:nvSpPr>
            <p:cNvPr id="16" name="PA- 3"/>
            <p:cNvSpPr/>
            <p:nvPr>
              <p:custDataLst>
                <p:tags r:id="rId14"/>
              </p:custDataLst>
            </p:nvPr>
          </p:nvSpPr>
          <p:spPr>
            <a:xfrm>
              <a:off x="1487489" y="4814791"/>
              <a:ext cx="504056" cy="516034"/>
            </a:xfrm>
            <a:prstGeom prst="roundRect">
              <a:avLst>
                <a:gd name="adj" fmla="val 12487"/>
              </a:avLst>
            </a:prstGeom>
            <a:solidFill>
              <a:srgbClr val="FD4839"/>
            </a:solidFill>
            <a:ln>
              <a:noFill/>
            </a:ln>
            <a:effectLst>
              <a:outerShdw blurRad="304800" dist="38100" dir="8100000" algn="tr" rotWithShape="0">
                <a:srgbClr val="3C4EBA">
                  <a:alpha val="3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7" name="PA-iconfont-1188-763160"/>
            <p:cNvSpPr/>
            <p:nvPr>
              <p:custDataLst>
                <p:tags r:id="rId15"/>
              </p:custDataLst>
            </p:nvPr>
          </p:nvSpPr>
          <p:spPr>
            <a:xfrm>
              <a:off x="1622222" y="4935163"/>
              <a:ext cx="234591" cy="275290"/>
            </a:xfrm>
            <a:custGeom>
              <a:avLst/>
              <a:gdLst>
                <a:gd name="T0" fmla="*/ 2156 w 10891"/>
                <a:gd name="T1" fmla="*/ 7531 h 12781"/>
                <a:gd name="T2" fmla="*/ 3125 w 10891"/>
                <a:gd name="T3" fmla="*/ 7531 h 12781"/>
                <a:gd name="T4" fmla="*/ 2641 w 10891"/>
                <a:gd name="T5" fmla="*/ 9078 h 12781"/>
                <a:gd name="T6" fmla="*/ 2156 w 10891"/>
                <a:gd name="T7" fmla="*/ 9562 h 12781"/>
                <a:gd name="T8" fmla="*/ 3125 w 10891"/>
                <a:gd name="T9" fmla="*/ 9562 h 12781"/>
                <a:gd name="T10" fmla="*/ 2641 w 10891"/>
                <a:gd name="T11" fmla="*/ 5031 h 12781"/>
                <a:gd name="T12" fmla="*/ 2156 w 10891"/>
                <a:gd name="T13" fmla="*/ 5515 h 12781"/>
                <a:gd name="T14" fmla="*/ 3125 w 10891"/>
                <a:gd name="T15" fmla="*/ 5515 h 12781"/>
                <a:gd name="T16" fmla="*/ 10422 w 10891"/>
                <a:gd name="T17" fmla="*/ 2000 h 12781"/>
                <a:gd name="T18" fmla="*/ 9110 w 10891"/>
                <a:gd name="T19" fmla="*/ 2000 h 12781"/>
                <a:gd name="T20" fmla="*/ 8828 w 10891"/>
                <a:gd name="T21" fmla="*/ 1453 h 12781"/>
                <a:gd name="T22" fmla="*/ 6781 w 10891"/>
                <a:gd name="T23" fmla="*/ 562 h 12781"/>
                <a:gd name="T24" fmla="*/ 4110 w 10891"/>
                <a:gd name="T25" fmla="*/ 562 h 12781"/>
                <a:gd name="T26" fmla="*/ 2078 w 10891"/>
                <a:gd name="T27" fmla="*/ 1453 h 12781"/>
                <a:gd name="T28" fmla="*/ 1781 w 10891"/>
                <a:gd name="T29" fmla="*/ 2000 h 12781"/>
                <a:gd name="T30" fmla="*/ 0 w 10891"/>
                <a:gd name="T31" fmla="*/ 2484 h 12781"/>
                <a:gd name="T32" fmla="*/ 485 w 10891"/>
                <a:gd name="T33" fmla="*/ 12781 h 12781"/>
                <a:gd name="T34" fmla="*/ 10891 w 10891"/>
                <a:gd name="T35" fmla="*/ 12297 h 12781"/>
                <a:gd name="T36" fmla="*/ 10422 w 10891"/>
                <a:gd name="T37" fmla="*/ 2000 h 12781"/>
                <a:gd name="T38" fmla="*/ 5453 w 10891"/>
                <a:gd name="T39" fmla="*/ 718 h 12781"/>
                <a:gd name="T40" fmla="*/ 6391 w 10891"/>
                <a:gd name="T41" fmla="*/ 1453 h 12781"/>
                <a:gd name="T42" fmla="*/ 4672 w 10891"/>
                <a:gd name="T43" fmla="*/ 1109 h 12781"/>
                <a:gd name="T44" fmla="*/ 2516 w 10891"/>
                <a:gd name="T45" fmla="*/ 2172 h 12781"/>
                <a:gd name="T46" fmla="*/ 8391 w 10891"/>
                <a:gd name="T47" fmla="*/ 2797 h 12781"/>
                <a:gd name="T48" fmla="*/ 9938 w 10891"/>
                <a:gd name="T49" fmla="*/ 11797 h 12781"/>
                <a:gd name="T50" fmla="*/ 953 w 10891"/>
                <a:gd name="T51" fmla="*/ 11797 h 12781"/>
                <a:gd name="T52" fmla="*/ 1781 w 10891"/>
                <a:gd name="T53" fmla="*/ 2953 h 12781"/>
                <a:gd name="T54" fmla="*/ 2078 w 10891"/>
                <a:gd name="T55" fmla="*/ 3500 h 12781"/>
                <a:gd name="T56" fmla="*/ 9110 w 10891"/>
                <a:gd name="T57" fmla="*/ 3218 h 12781"/>
                <a:gd name="T58" fmla="*/ 9953 w 10891"/>
                <a:gd name="T59" fmla="*/ 2953 h 12781"/>
                <a:gd name="T60" fmla="*/ 9938 w 10891"/>
                <a:gd name="T61" fmla="*/ 11797 h 12781"/>
                <a:gd name="T62" fmla="*/ 8235 w 10891"/>
                <a:gd name="T63" fmla="*/ 5062 h 12781"/>
                <a:gd name="T64" fmla="*/ 3797 w 10891"/>
                <a:gd name="T65" fmla="*/ 5500 h 12781"/>
                <a:gd name="T66" fmla="*/ 8235 w 10891"/>
                <a:gd name="T67" fmla="*/ 5937 h 12781"/>
                <a:gd name="T68" fmla="*/ 8235 w 10891"/>
                <a:gd name="T69" fmla="*/ 5062 h 12781"/>
                <a:gd name="T70" fmla="*/ 8235 w 10891"/>
                <a:gd name="T71" fmla="*/ 9125 h 12781"/>
                <a:gd name="T72" fmla="*/ 3797 w 10891"/>
                <a:gd name="T73" fmla="*/ 9562 h 12781"/>
                <a:gd name="T74" fmla="*/ 8235 w 10891"/>
                <a:gd name="T75" fmla="*/ 9984 h 12781"/>
                <a:gd name="T76" fmla="*/ 8235 w 10891"/>
                <a:gd name="T77" fmla="*/ 9125 h 12781"/>
                <a:gd name="T78" fmla="*/ 8235 w 10891"/>
                <a:gd name="T79" fmla="*/ 7093 h 12781"/>
                <a:gd name="T80" fmla="*/ 3797 w 10891"/>
                <a:gd name="T81" fmla="*/ 7531 h 12781"/>
                <a:gd name="T82" fmla="*/ 8235 w 10891"/>
                <a:gd name="T83" fmla="*/ 7968 h 12781"/>
                <a:gd name="T84" fmla="*/ 8235 w 10891"/>
                <a:gd name="T85" fmla="*/ 7093 h 127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891" h="12781">
                  <a:moveTo>
                    <a:pt x="2641" y="7047"/>
                  </a:moveTo>
                  <a:cubicBezTo>
                    <a:pt x="2375" y="7047"/>
                    <a:pt x="2156" y="7265"/>
                    <a:pt x="2156" y="7531"/>
                  </a:cubicBezTo>
                  <a:cubicBezTo>
                    <a:pt x="2156" y="7797"/>
                    <a:pt x="2375" y="8015"/>
                    <a:pt x="2641" y="8015"/>
                  </a:cubicBezTo>
                  <a:cubicBezTo>
                    <a:pt x="2906" y="8015"/>
                    <a:pt x="3125" y="7797"/>
                    <a:pt x="3125" y="7531"/>
                  </a:cubicBezTo>
                  <a:cubicBezTo>
                    <a:pt x="3125" y="7265"/>
                    <a:pt x="2906" y="7047"/>
                    <a:pt x="2641" y="7047"/>
                  </a:cubicBezTo>
                  <a:close/>
                  <a:moveTo>
                    <a:pt x="2641" y="9078"/>
                  </a:moveTo>
                  <a:lnTo>
                    <a:pt x="2641" y="9078"/>
                  </a:lnTo>
                  <a:cubicBezTo>
                    <a:pt x="2375" y="9078"/>
                    <a:pt x="2156" y="9297"/>
                    <a:pt x="2156" y="9562"/>
                  </a:cubicBezTo>
                  <a:cubicBezTo>
                    <a:pt x="2156" y="9828"/>
                    <a:pt x="2375" y="10047"/>
                    <a:pt x="2641" y="10047"/>
                  </a:cubicBezTo>
                  <a:cubicBezTo>
                    <a:pt x="2906" y="10047"/>
                    <a:pt x="3125" y="9828"/>
                    <a:pt x="3125" y="9562"/>
                  </a:cubicBezTo>
                  <a:cubicBezTo>
                    <a:pt x="3125" y="9297"/>
                    <a:pt x="2906" y="9078"/>
                    <a:pt x="2641" y="9078"/>
                  </a:cubicBezTo>
                  <a:close/>
                  <a:moveTo>
                    <a:pt x="2641" y="5031"/>
                  </a:moveTo>
                  <a:lnTo>
                    <a:pt x="2641" y="5031"/>
                  </a:lnTo>
                  <a:cubicBezTo>
                    <a:pt x="2375" y="5031"/>
                    <a:pt x="2156" y="5250"/>
                    <a:pt x="2156" y="5515"/>
                  </a:cubicBezTo>
                  <a:cubicBezTo>
                    <a:pt x="2156" y="5781"/>
                    <a:pt x="2375" y="6000"/>
                    <a:pt x="2641" y="6000"/>
                  </a:cubicBezTo>
                  <a:cubicBezTo>
                    <a:pt x="2906" y="6000"/>
                    <a:pt x="3125" y="5781"/>
                    <a:pt x="3125" y="5515"/>
                  </a:cubicBezTo>
                  <a:cubicBezTo>
                    <a:pt x="3125" y="5234"/>
                    <a:pt x="2906" y="5031"/>
                    <a:pt x="2641" y="5031"/>
                  </a:cubicBezTo>
                  <a:close/>
                  <a:moveTo>
                    <a:pt x="10422" y="2000"/>
                  </a:moveTo>
                  <a:lnTo>
                    <a:pt x="10422" y="2000"/>
                  </a:lnTo>
                  <a:lnTo>
                    <a:pt x="9110" y="2000"/>
                  </a:lnTo>
                  <a:lnTo>
                    <a:pt x="9110" y="1734"/>
                  </a:lnTo>
                  <a:cubicBezTo>
                    <a:pt x="9110" y="1578"/>
                    <a:pt x="8985" y="1453"/>
                    <a:pt x="8828" y="1453"/>
                  </a:cubicBezTo>
                  <a:lnTo>
                    <a:pt x="7281" y="1453"/>
                  </a:lnTo>
                  <a:cubicBezTo>
                    <a:pt x="7203" y="1109"/>
                    <a:pt x="7031" y="812"/>
                    <a:pt x="6781" y="562"/>
                  </a:cubicBezTo>
                  <a:cubicBezTo>
                    <a:pt x="6438" y="218"/>
                    <a:pt x="5969" y="0"/>
                    <a:pt x="5438" y="0"/>
                  </a:cubicBezTo>
                  <a:cubicBezTo>
                    <a:pt x="4922" y="0"/>
                    <a:pt x="4453" y="218"/>
                    <a:pt x="4110" y="562"/>
                  </a:cubicBezTo>
                  <a:cubicBezTo>
                    <a:pt x="3875" y="797"/>
                    <a:pt x="3688" y="1093"/>
                    <a:pt x="3610" y="1453"/>
                  </a:cubicBezTo>
                  <a:lnTo>
                    <a:pt x="2078" y="1453"/>
                  </a:lnTo>
                  <a:cubicBezTo>
                    <a:pt x="1922" y="1453"/>
                    <a:pt x="1781" y="1578"/>
                    <a:pt x="1781" y="1734"/>
                  </a:cubicBezTo>
                  <a:lnTo>
                    <a:pt x="1781" y="2000"/>
                  </a:lnTo>
                  <a:lnTo>
                    <a:pt x="485" y="2000"/>
                  </a:lnTo>
                  <a:cubicBezTo>
                    <a:pt x="219" y="2000"/>
                    <a:pt x="0" y="2218"/>
                    <a:pt x="0" y="2484"/>
                  </a:cubicBezTo>
                  <a:lnTo>
                    <a:pt x="0" y="12297"/>
                  </a:lnTo>
                  <a:cubicBezTo>
                    <a:pt x="0" y="12562"/>
                    <a:pt x="219" y="12781"/>
                    <a:pt x="485" y="12781"/>
                  </a:cubicBezTo>
                  <a:lnTo>
                    <a:pt x="10422" y="12781"/>
                  </a:lnTo>
                  <a:cubicBezTo>
                    <a:pt x="10688" y="12781"/>
                    <a:pt x="10891" y="12562"/>
                    <a:pt x="10891" y="12297"/>
                  </a:cubicBezTo>
                  <a:lnTo>
                    <a:pt x="10891" y="2484"/>
                  </a:lnTo>
                  <a:cubicBezTo>
                    <a:pt x="10891" y="2203"/>
                    <a:pt x="10688" y="2000"/>
                    <a:pt x="10422" y="2000"/>
                  </a:cubicBezTo>
                  <a:close/>
                  <a:moveTo>
                    <a:pt x="4672" y="1109"/>
                  </a:moveTo>
                  <a:cubicBezTo>
                    <a:pt x="4906" y="875"/>
                    <a:pt x="5094" y="718"/>
                    <a:pt x="5453" y="718"/>
                  </a:cubicBezTo>
                  <a:cubicBezTo>
                    <a:pt x="5813" y="718"/>
                    <a:pt x="6000" y="859"/>
                    <a:pt x="6235" y="1109"/>
                  </a:cubicBezTo>
                  <a:cubicBezTo>
                    <a:pt x="6360" y="1234"/>
                    <a:pt x="6328" y="1265"/>
                    <a:pt x="6391" y="1453"/>
                  </a:cubicBezTo>
                  <a:lnTo>
                    <a:pt x="4500" y="1453"/>
                  </a:lnTo>
                  <a:cubicBezTo>
                    <a:pt x="4578" y="1265"/>
                    <a:pt x="4531" y="1250"/>
                    <a:pt x="4672" y="1109"/>
                  </a:cubicBezTo>
                  <a:close/>
                  <a:moveTo>
                    <a:pt x="2516" y="2172"/>
                  </a:moveTo>
                  <a:lnTo>
                    <a:pt x="2516" y="2172"/>
                  </a:lnTo>
                  <a:lnTo>
                    <a:pt x="8391" y="2172"/>
                  </a:lnTo>
                  <a:lnTo>
                    <a:pt x="8391" y="2797"/>
                  </a:lnTo>
                  <a:lnTo>
                    <a:pt x="2516" y="2797"/>
                  </a:lnTo>
                  <a:moveTo>
                    <a:pt x="9938" y="11797"/>
                  </a:moveTo>
                  <a:lnTo>
                    <a:pt x="9938" y="11797"/>
                  </a:lnTo>
                  <a:lnTo>
                    <a:pt x="953" y="11797"/>
                  </a:lnTo>
                  <a:lnTo>
                    <a:pt x="953" y="2953"/>
                  </a:lnTo>
                  <a:lnTo>
                    <a:pt x="1781" y="2953"/>
                  </a:lnTo>
                  <a:lnTo>
                    <a:pt x="1781" y="3218"/>
                  </a:lnTo>
                  <a:cubicBezTo>
                    <a:pt x="1781" y="3375"/>
                    <a:pt x="1906" y="3500"/>
                    <a:pt x="2078" y="3500"/>
                  </a:cubicBezTo>
                  <a:lnTo>
                    <a:pt x="8828" y="3500"/>
                  </a:lnTo>
                  <a:cubicBezTo>
                    <a:pt x="8985" y="3500"/>
                    <a:pt x="9110" y="3375"/>
                    <a:pt x="9110" y="3218"/>
                  </a:cubicBezTo>
                  <a:lnTo>
                    <a:pt x="9110" y="2953"/>
                  </a:lnTo>
                  <a:lnTo>
                    <a:pt x="9953" y="2953"/>
                  </a:lnTo>
                  <a:lnTo>
                    <a:pt x="9953" y="11797"/>
                  </a:lnTo>
                  <a:lnTo>
                    <a:pt x="9938" y="11797"/>
                  </a:lnTo>
                  <a:close/>
                  <a:moveTo>
                    <a:pt x="8235" y="5062"/>
                  </a:moveTo>
                  <a:lnTo>
                    <a:pt x="8235" y="5062"/>
                  </a:lnTo>
                  <a:lnTo>
                    <a:pt x="4078" y="5062"/>
                  </a:lnTo>
                  <a:cubicBezTo>
                    <a:pt x="3922" y="5062"/>
                    <a:pt x="3797" y="5343"/>
                    <a:pt x="3797" y="5500"/>
                  </a:cubicBezTo>
                  <a:cubicBezTo>
                    <a:pt x="3797" y="5656"/>
                    <a:pt x="3922" y="5937"/>
                    <a:pt x="4078" y="5937"/>
                  </a:cubicBezTo>
                  <a:lnTo>
                    <a:pt x="8235" y="5937"/>
                  </a:lnTo>
                  <a:cubicBezTo>
                    <a:pt x="8391" y="5937"/>
                    <a:pt x="8531" y="5656"/>
                    <a:pt x="8531" y="5500"/>
                  </a:cubicBezTo>
                  <a:cubicBezTo>
                    <a:pt x="8516" y="5343"/>
                    <a:pt x="8391" y="5062"/>
                    <a:pt x="8235" y="5062"/>
                  </a:cubicBezTo>
                  <a:close/>
                  <a:moveTo>
                    <a:pt x="8235" y="9125"/>
                  </a:moveTo>
                  <a:lnTo>
                    <a:pt x="8235" y="9125"/>
                  </a:lnTo>
                  <a:lnTo>
                    <a:pt x="4078" y="9125"/>
                  </a:lnTo>
                  <a:cubicBezTo>
                    <a:pt x="3922" y="9125"/>
                    <a:pt x="3797" y="9406"/>
                    <a:pt x="3797" y="9562"/>
                  </a:cubicBezTo>
                  <a:cubicBezTo>
                    <a:pt x="3797" y="9718"/>
                    <a:pt x="3922" y="9984"/>
                    <a:pt x="4078" y="9984"/>
                  </a:cubicBezTo>
                  <a:lnTo>
                    <a:pt x="8235" y="9984"/>
                  </a:lnTo>
                  <a:cubicBezTo>
                    <a:pt x="8391" y="9984"/>
                    <a:pt x="8531" y="9718"/>
                    <a:pt x="8531" y="9562"/>
                  </a:cubicBezTo>
                  <a:cubicBezTo>
                    <a:pt x="8516" y="9390"/>
                    <a:pt x="8391" y="9125"/>
                    <a:pt x="8235" y="9125"/>
                  </a:cubicBezTo>
                  <a:close/>
                  <a:moveTo>
                    <a:pt x="8235" y="7093"/>
                  </a:moveTo>
                  <a:lnTo>
                    <a:pt x="8235" y="7093"/>
                  </a:lnTo>
                  <a:lnTo>
                    <a:pt x="4078" y="7093"/>
                  </a:lnTo>
                  <a:cubicBezTo>
                    <a:pt x="3922" y="7093"/>
                    <a:pt x="3797" y="7359"/>
                    <a:pt x="3797" y="7531"/>
                  </a:cubicBezTo>
                  <a:cubicBezTo>
                    <a:pt x="3797" y="7687"/>
                    <a:pt x="3922" y="7968"/>
                    <a:pt x="4078" y="7968"/>
                  </a:cubicBezTo>
                  <a:lnTo>
                    <a:pt x="8235" y="7968"/>
                  </a:lnTo>
                  <a:cubicBezTo>
                    <a:pt x="8391" y="7968"/>
                    <a:pt x="8531" y="7703"/>
                    <a:pt x="8531" y="7531"/>
                  </a:cubicBezTo>
                  <a:cubicBezTo>
                    <a:pt x="8516" y="7375"/>
                    <a:pt x="8391" y="7093"/>
                    <a:pt x="8235" y="709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A- 15"/>
          <p:cNvSpPr txBox="1"/>
          <p:nvPr>
            <p:custDataLst>
              <p:tags r:id="rId16"/>
            </p:custDataLst>
          </p:nvPr>
        </p:nvSpPr>
        <p:spPr>
          <a:xfrm>
            <a:off x="1796570" y="4551270"/>
            <a:ext cx="3456384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2060"/>
                </a:solidFill>
              </a:rPr>
              <a:t>設計讓你的輸出觀點更加犀利</a:t>
            </a:r>
            <a:endParaRPr lang="zh-CN" altLang="en-US" dirty="0">
              <a:solidFill>
                <a:srgbClr val="002060"/>
              </a:solidFill>
            </a:endParaRPr>
          </a:p>
        </p:txBody>
      </p:sp>
      <p:sp>
        <p:nvSpPr>
          <p:cNvPr id="19" name="PA- 3"/>
          <p:cNvSpPr/>
          <p:nvPr>
            <p:custDataLst>
              <p:tags r:id="rId17"/>
            </p:custDataLst>
          </p:nvPr>
        </p:nvSpPr>
        <p:spPr>
          <a:xfrm>
            <a:off x="1157781" y="4477822"/>
            <a:ext cx="504056" cy="516034"/>
          </a:xfrm>
          <a:prstGeom prst="roundRect">
            <a:avLst>
              <a:gd name="adj" fmla="val 12487"/>
            </a:avLst>
          </a:prstGeom>
          <a:solidFill>
            <a:srgbClr val="3C4EBA"/>
          </a:solidFill>
          <a:ln>
            <a:noFill/>
          </a:ln>
          <a:effectLst>
            <a:outerShdw blurRad="304800" dist="38100" dir="8100000" algn="tr" rotWithShape="0">
              <a:srgbClr val="3C4EBA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0" name="PA-iconfont-1188-763160"/>
          <p:cNvSpPr/>
          <p:nvPr>
            <p:custDataLst>
              <p:tags r:id="rId18"/>
            </p:custDataLst>
          </p:nvPr>
        </p:nvSpPr>
        <p:spPr>
          <a:xfrm>
            <a:off x="1288184" y="4598194"/>
            <a:ext cx="243252" cy="275290"/>
          </a:xfrm>
          <a:custGeom>
            <a:avLst/>
            <a:gdLst>
              <a:gd name="T0" fmla="*/ 7418 w 9048"/>
              <a:gd name="T1" fmla="*/ 0 h 10240"/>
              <a:gd name="T2" fmla="*/ 1629 w 9048"/>
              <a:gd name="T3" fmla="*/ 0 h 10240"/>
              <a:gd name="T4" fmla="*/ 0 w 9048"/>
              <a:gd name="T5" fmla="*/ 1475 h 10240"/>
              <a:gd name="T6" fmla="*/ 0 w 9048"/>
              <a:gd name="T7" fmla="*/ 8765 h 10240"/>
              <a:gd name="T8" fmla="*/ 1629 w 9048"/>
              <a:gd name="T9" fmla="*/ 10240 h 10240"/>
              <a:gd name="T10" fmla="*/ 7418 w 9048"/>
              <a:gd name="T11" fmla="*/ 10240 h 10240"/>
              <a:gd name="T12" fmla="*/ 9048 w 9048"/>
              <a:gd name="T13" fmla="*/ 8765 h 10240"/>
              <a:gd name="T14" fmla="*/ 9048 w 9048"/>
              <a:gd name="T15" fmla="*/ 1475 h 10240"/>
              <a:gd name="T16" fmla="*/ 7418 w 9048"/>
              <a:gd name="T17" fmla="*/ 0 h 10240"/>
              <a:gd name="T18" fmla="*/ 8437 w 9048"/>
              <a:gd name="T19" fmla="*/ 1475 h 10240"/>
              <a:gd name="T20" fmla="*/ 8437 w 9048"/>
              <a:gd name="T21" fmla="*/ 8765 h 10240"/>
              <a:gd name="T22" fmla="*/ 7418 w 9048"/>
              <a:gd name="T23" fmla="*/ 9666 h 10240"/>
              <a:gd name="T24" fmla="*/ 1629 w 9048"/>
              <a:gd name="T25" fmla="*/ 9666 h 10240"/>
              <a:gd name="T26" fmla="*/ 611 w 9048"/>
              <a:gd name="T27" fmla="*/ 8765 h 10240"/>
              <a:gd name="T28" fmla="*/ 611 w 9048"/>
              <a:gd name="T29" fmla="*/ 1475 h 10240"/>
              <a:gd name="T30" fmla="*/ 1629 w 9048"/>
              <a:gd name="T31" fmla="*/ 574 h 10240"/>
              <a:gd name="T32" fmla="*/ 7418 w 9048"/>
              <a:gd name="T33" fmla="*/ 574 h 10240"/>
              <a:gd name="T34" fmla="*/ 8437 w 9048"/>
              <a:gd name="T35" fmla="*/ 1475 h 10240"/>
              <a:gd name="T36" fmla="*/ 6940 w 9048"/>
              <a:gd name="T37" fmla="*/ 1785 h 10240"/>
              <a:gd name="T38" fmla="*/ 4527 w 9048"/>
              <a:gd name="T39" fmla="*/ 4199 h 10240"/>
              <a:gd name="T40" fmla="*/ 2107 w 9048"/>
              <a:gd name="T41" fmla="*/ 1779 h 10240"/>
              <a:gd name="T42" fmla="*/ 1626 w 9048"/>
              <a:gd name="T43" fmla="*/ 1779 h 10240"/>
              <a:gd name="T44" fmla="*/ 1526 w 9048"/>
              <a:gd name="T45" fmla="*/ 2020 h 10240"/>
              <a:gd name="T46" fmla="*/ 1625 w 9048"/>
              <a:gd name="T47" fmla="*/ 2261 h 10240"/>
              <a:gd name="T48" fmla="*/ 3704 w 9048"/>
              <a:gd name="T49" fmla="*/ 4340 h 10240"/>
              <a:gd name="T50" fmla="*/ 2044 w 9048"/>
              <a:gd name="T51" fmla="*/ 4340 h 10240"/>
              <a:gd name="T52" fmla="*/ 1703 w 9048"/>
              <a:gd name="T53" fmla="*/ 4680 h 10240"/>
              <a:gd name="T54" fmla="*/ 2044 w 9048"/>
              <a:gd name="T55" fmla="*/ 5021 h 10240"/>
              <a:gd name="T56" fmla="*/ 4186 w 9048"/>
              <a:gd name="T57" fmla="*/ 5021 h 10240"/>
              <a:gd name="T58" fmla="*/ 4186 w 9048"/>
              <a:gd name="T59" fmla="*/ 5810 h 10240"/>
              <a:gd name="T60" fmla="*/ 2044 w 9048"/>
              <a:gd name="T61" fmla="*/ 5810 h 10240"/>
              <a:gd name="T62" fmla="*/ 1703 w 9048"/>
              <a:gd name="T63" fmla="*/ 6152 h 10240"/>
              <a:gd name="T64" fmla="*/ 2044 w 9048"/>
              <a:gd name="T65" fmla="*/ 6493 h 10240"/>
              <a:gd name="T66" fmla="*/ 4186 w 9048"/>
              <a:gd name="T67" fmla="*/ 6493 h 10240"/>
              <a:gd name="T68" fmla="*/ 4186 w 9048"/>
              <a:gd name="T69" fmla="*/ 8221 h 10240"/>
              <a:gd name="T70" fmla="*/ 4527 w 9048"/>
              <a:gd name="T71" fmla="*/ 8561 h 10240"/>
              <a:gd name="T72" fmla="*/ 4868 w 9048"/>
              <a:gd name="T73" fmla="*/ 8221 h 10240"/>
              <a:gd name="T74" fmla="*/ 4868 w 9048"/>
              <a:gd name="T75" fmla="*/ 6493 h 10240"/>
              <a:gd name="T76" fmla="*/ 7010 w 9048"/>
              <a:gd name="T77" fmla="*/ 6493 h 10240"/>
              <a:gd name="T78" fmla="*/ 7351 w 9048"/>
              <a:gd name="T79" fmla="*/ 6151 h 10240"/>
              <a:gd name="T80" fmla="*/ 7010 w 9048"/>
              <a:gd name="T81" fmla="*/ 5810 h 10240"/>
              <a:gd name="T82" fmla="*/ 4868 w 9048"/>
              <a:gd name="T83" fmla="*/ 5810 h 10240"/>
              <a:gd name="T84" fmla="*/ 4868 w 9048"/>
              <a:gd name="T85" fmla="*/ 5021 h 10240"/>
              <a:gd name="T86" fmla="*/ 7010 w 9048"/>
              <a:gd name="T87" fmla="*/ 5021 h 10240"/>
              <a:gd name="T88" fmla="*/ 7351 w 9048"/>
              <a:gd name="T89" fmla="*/ 4680 h 10240"/>
              <a:gd name="T90" fmla="*/ 7010 w 9048"/>
              <a:gd name="T91" fmla="*/ 4340 h 10240"/>
              <a:gd name="T92" fmla="*/ 5350 w 9048"/>
              <a:gd name="T93" fmla="*/ 4340 h 10240"/>
              <a:gd name="T94" fmla="*/ 7423 w 9048"/>
              <a:gd name="T95" fmla="*/ 2267 h 10240"/>
              <a:gd name="T96" fmla="*/ 7423 w 9048"/>
              <a:gd name="T97" fmla="*/ 1785 h 10240"/>
              <a:gd name="T98" fmla="*/ 6940 w 9048"/>
              <a:gd name="T99" fmla="*/ 1785 h 10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9048" h="10240">
                <a:moveTo>
                  <a:pt x="7418" y="0"/>
                </a:moveTo>
                <a:lnTo>
                  <a:pt x="1629" y="0"/>
                </a:lnTo>
                <a:cubicBezTo>
                  <a:pt x="731" y="0"/>
                  <a:pt x="0" y="662"/>
                  <a:pt x="0" y="1475"/>
                </a:cubicBezTo>
                <a:lnTo>
                  <a:pt x="0" y="8765"/>
                </a:lnTo>
                <a:cubicBezTo>
                  <a:pt x="0" y="9578"/>
                  <a:pt x="731" y="10240"/>
                  <a:pt x="1629" y="10240"/>
                </a:cubicBezTo>
                <a:lnTo>
                  <a:pt x="7418" y="10240"/>
                </a:lnTo>
                <a:cubicBezTo>
                  <a:pt x="8317" y="10240"/>
                  <a:pt x="9048" y="9578"/>
                  <a:pt x="9048" y="8765"/>
                </a:cubicBezTo>
                <a:lnTo>
                  <a:pt x="9048" y="1475"/>
                </a:lnTo>
                <a:cubicBezTo>
                  <a:pt x="9048" y="662"/>
                  <a:pt x="8317" y="0"/>
                  <a:pt x="7418" y="0"/>
                </a:cubicBezTo>
                <a:close/>
                <a:moveTo>
                  <a:pt x="8437" y="1475"/>
                </a:moveTo>
                <a:lnTo>
                  <a:pt x="8437" y="8765"/>
                </a:lnTo>
                <a:cubicBezTo>
                  <a:pt x="8437" y="9262"/>
                  <a:pt x="7980" y="9666"/>
                  <a:pt x="7418" y="9666"/>
                </a:cubicBezTo>
                <a:lnTo>
                  <a:pt x="1629" y="9666"/>
                </a:lnTo>
                <a:cubicBezTo>
                  <a:pt x="1068" y="9666"/>
                  <a:pt x="611" y="9262"/>
                  <a:pt x="611" y="8765"/>
                </a:cubicBezTo>
                <a:lnTo>
                  <a:pt x="611" y="1475"/>
                </a:lnTo>
                <a:cubicBezTo>
                  <a:pt x="611" y="978"/>
                  <a:pt x="1068" y="574"/>
                  <a:pt x="1629" y="574"/>
                </a:cubicBezTo>
                <a:lnTo>
                  <a:pt x="7418" y="574"/>
                </a:lnTo>
                <a:cubicBezTo>
                  <a:pt x="7980" y="574"/>
                  <a:pt x="8437" y="978"/>
                  <a:pt x="8437" y="1475"/>
                </a:cubicBezTo>
                <a:close/>
                <a:moveTo>
                  <a:pt x="6940" y="1785"/>
                </a:moveTo>
                <a:lnTo>
                  <a:pt x="4527" y="4199"/>
                </a:lnTo>
                <a:lnTo>
                  <a:pt x="2107" y="1779"/>
                </a:lnTo>
                <a:cubicBezTo>
                  <a:pt x="1979" y="1649"/>
                  <a:pt x="1753" y="1650"/>
                  <a:pt x="1626" y="1779"/>
                </a:cubicBezTo>
                <a:cubicBezTo>
                  <a:pt x="1561" y="1843"/>
                  <a:pt x="1526" y="1929"/>
                  <a:pt x="1526" y="2020"/>
                </a:cubicBezTo>
                <a:cubicBezTo>
                  <a:pt x="1526" y="2111"/>
                  <a:pt x="1561" y="2196"/>
                  <a:pt x="1625" y="2261"/>
                </a:cubicBezTo>
                <a:lnTo>
                  <a:pt x="3704" y="4340"/>
                </a:lnTo>
                <a:lnTo>
                  <a:pt x="2044" y="4340"/>
                </a:lnTo>
                <a:cubicBezTo>
                  <a:pt x="1856" y="4340"/>
                  <a:pt x="1703" y="4493"/>
                  <a:pt x="1703" y="4680"/>
                </a:cubicBezTo>
                <a:cubicBezTo>
                  <a:pt x="1703" y="4868"/>
                  <a:pt x="1856" y="5021"/>
                  <a:pt x="2044" y="5021"/>
                </a:cubicBezTo>
                <a:lnTo>
                  <a:pt x="4186" y="5021"/>
                </a:lnTo>
                <a:lnTo>
                  <a:pt x="4186" y="5810"/>
                </a:lnTo>
                <a:lnTo>
                  <a:pt x="2044" y="5810"/>
                </a:lnTo>
                <a:cubicBezTo>
                  <a:pt x="1856" y="5810"/>
                  <a:pt x="1703" y="5963"/>
                  <a:pt x="1703" y="6152"/>
                </a:cubicBezTo>
                <a:cubicBezTo>
                  <a:pt x="1703" y="6340"/>
                  <a:pt x="1856" y="6493"/>
                  <a:pt x="2044" y="6493"/>
                </a:cubicBezTo>
                <a:lnTo>
                  <a:pt x="4186" y="6493"/>
                </a:lnTo>
                <a:lnTo>
                  <a:pt x="4186" y="8221"/>
                </a:lnTo>
                <a:cubicBezTo>
                  <a:pt x="4186" y="8408"/>
                  <a:pt x="4339" y="8561"/>
                  <a:pt x="4527" y="8561"/>
                </a:cubicBezTo>
                <a:cubicBezTo>
                  <a:pt x="4715" y="8561"/>
                  <a:pt x="4868" y="8408"/>
                  <a:pt x="4868" y="8221"/>
                </a:cubicBezTo>
                <a:lnTo>
                  <a:pt x="4868" y="6493"/>
                </a:lnTo>
                <a:lnTo>
                  <a:pt x="7010" y="6493"/>
                </a:lnTo>
                <a:cubicBezTo>
                  <a:pt x="7198" y="6493"/>
                  <a:pt x="7351" y="6339"/>
                  <a:pt x="7351" y="6151"/>
                </a:cubicBezTo>
                <a:cubicBezTo>
                  <a:pt x="7351" y="5963"/>
                  <a:pt x="7198" y="5810"/>
                  <a:pt x="7010" y="5810"/>
                </a:cubicBezTo>
                <a:lnTo>
                  <a:pt x="4868" y="5810"/>
                </a:lnTo>
                <a:lnTo>
                  <a:pt x="4868" y="5021"/>
                </a:lnTo>
                <a:lnTo>
                  <a:pt x="7010" y="5021"/>
                </a:lnTo>
                <a:cubicBezTo>
                  <a:pt x="7198" y="5021"/>
                  <a:pt x="7351" y="4868"/>
                  <a:pt x="7351" y="4680"/>
                </a:cubicBezTo>
                <a:cubicBezTo>
                  <a:pt x="7351" y="4493"/>
                  <a:pt x="7198" y="4340"/>
                  <a:pt x="7010" y="4340"/>
                </a:cubicBezTo>
                <a:lnTo>
                  <a:pt x="5350" y="4340"/>
                </a:lnTo>
                <a:lnTo>
                  <a:pt x="7423" y="2267"/>
                </a:lnTo>
                <a:cubicBezTo>
                  <a:pt x="7556" y="2134"/>
                  <a:pt x="7556" y="1918"/>
                  <a:pt x="7423" y="1785"/>
                </a:cubicBezTo>
                <a:cubicBezTo>
                  <a:pt x="7294" y="1655"/>
                  <a:pt x="7067" y="1656"/>
                  <a:pt x="6940" y="178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cxnSp>
        <p:nvCxnSpPr>
          <p:cNvPr id="21" name="PA- 6"/>
          <p:cNvCxnSpPr/>
          <p:nvPr>
            <p:custDataLst>
              <p:tags r:id="rId19"/>
            </p:custDataLst>
          </p:nvPr>
        </p:nvCxnSpPr>
        <p:spPr>
          <a:xfrm>
            <a:off x="1166886" y="4263238"/>
            <a:ext cx="1402516" cy="0"/>
          </a:xfrm>
          <a:prstGeom prst="line">
            <a:avLst/>
          </a:prstGeom>
          <a:ln w="25400" cap="rnd">
            <a:solidFill>
              <a:srgbClr val="FD48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A- 15"/>
          <p:cNvSpPr txBox="1"/>
          <p:nvPr>
            <p:custDataLst>
              <p:tags r:id="rId20"/>
            </p:custDataLst>
          </p:nvPr>
        </p:nvSpPr>
        <p:spPr>
          <a:xfrm>
            <a:off x="1796570" y="5506694"/>
            <a:ext cx="3456384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2060"/>
                </a:solidFill>
              </a:rPr>
              <a:t>設計讓你的輸出觀點更加犀利</a:t>
            </a:r>
            <a:endParaRPr lang="zh-CN" altLang="en-US" dirty="0">
              <a:solidFill>
                <a:srgbClr val="002060"/>
              </a:solidFill>
            </a:endParaRPr>
          </a:p>
        </p:txBody>
      </p:sp>
      <p:sp>
        <p:nvSpPr>
          <p:cNvPr id="23" name="PA- 3"/>
          <p:cNvSpPr/>
          <p:nvPr>
            <p:custDataLst>
              <p:tags r:id="rId21"/>
            </p:custDataLst>
          </p:nvPr>
        </p:nvSpPr>
        <p:spPr>
          <a:xfrm>
            <a:off x="1157781" y="5433246"/>
            <a:ext cx="504056" cy="516034"/>
          </a:xfrm>
          <a:prstGeom prst="roundRect">
            <a:avLst>
              <a:gd name="adj" fmla="val 12487"/>
            </a:avLst>
          </a:prstGeom>
          <a:solidFill>
            <a:srgbClr val="3C4EBA"/>
          </a:solidFill>
          <a:ln>
            <a:noFill/>
          </a:ln>
          <a:effectLst>
            <a:outerShdw blurRad="304800" dist="38100" dir="8100000" algn="tr" rotWithShape="0">
              <a:srgbClr val="3C4EBA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4" name="PA-iconfont-1188-763160"/>
          <p:cNvSpPr/>
          <p:nvPr>
            <p:custDataLst>
              <p:tags r:id="rId22"/>
            </p:custDataLst>
          </p:nvPr>
        </p:nvSpPr>
        <p:spPr>
          <a:xfrm>
            <a:off x="1287291" y="5553618"/>
            <a:ext cx="245038" cy="275290"/>
          </a:xfrm>
          <a:custGeom>
            <a:avLst/>
            <a:gdLst>
              <a:gd name="connsiteX0" fmla="*/ 209477 w 380929"/>
              <a:gd name="connsiteY0" fmla="*/ 99510 h 427957"/>
              <a:gd name="connsiteX1" fmla="*/ 214192 w 380929"/>
              <a:gd name="connsiteY1" fmla="*/ 116797 h 427957"/>
              <a:gd name="connsiteX2" fmla="*/ 170520 w 380929"/>
              <a:gd name="connsiteY2" fmla="*/ 192378 h 427957"/>
              <a:gd name="connsiteX3" fmla="*/ 228861 w 380929"/>
              <a:gd name="connsiteY3" fmla="*/ 219572 h 427957"/>
              <a:gd name="connsiteX4" fmla="*/ 235767 w 380929"/>
              <a:gd name="connsiteY4" fmla="*/ 237955 h 427957"/>
              <a:gd name="connsiteX5" fmla="*/ 184950 w 380929"/>
              <a:gd name="connsiteY5" fmla="*/ 325918 h 427957"/>
              <a:gd name="connsiteX6" fmla="*/ 167662 w 380929"/>
              <a:gd name="connsiteY6" fmla="*/ 330537 h 427957"/>
              <a:gd name="connsiteX7" fmla="*/ 162947 w 380929"/>
              <a:gd name="connsiteY7" fmla="*/ 313250 h 427957"/>
              <a:gd name="connsiteX8" fmla="*/ 206788 w 380929"/>
              <a:gd name="connsiteY8" fmla="*/ 237326 h 427957"/>
              <a:gd name="connsiteX9" fmla="*/ 206810 w 380929"/>
              <a:gd name="connsiteY9" fmla="*/ 237336 h 427957"/>
              <a:gd name="connsiteX10" fmla="*/ 206810 w 380929"/>
              <a:gd name="connsiteY10" fmla="*/ 237288 h 427957"/>
              <a:gd name="connsiteX11" fmla="*/ 206788 w 380929"/>
              <a:gd name="connsiteY11" fmla="*/ 237326 h 427957"/>
              <a:gd name="connsiteX12" fmla="*/ 150326 w 380929"/>
              <a:gd name="connsiteY12" fmla="*/ 210999 h 427957"/>
              <a:gd name="connsiteX13" fmla="*/ 141373 w 380929"/>
              <a:gd name="connsiteY13" fmla="*/ 192092 h 427957"/>
              <a:gd name="connsiteX14" fmla="*/ 192189 w 380929"/>
              <a:gd name="connsiteY14" fmla="*/ 104082 h 427957"/>
              <a:gd name="connsiteX15" fmla="*/ 209477 w 380929"/>
              <a:gd name="connsiteY15" fmla="*/ 99510 h 427957"/>
              <a:gd name="connsiteX16" fmla="*/ 184179 w 380929"/>
              <a:gd name="connsiteY16" fmla="*/ 27087 h 427957"/>
              <a:gd name="connsiteX17" fmla="*/ 31808 w 380929"/>
              <a:gd name="connsiteY17" fmla="*/ 114196 h 427957"/>
              <a:gd name="connsiteX18" fmla="*/ 25379 w 380929"/>
              <a:gd name="connsiteY18" fmla="*/ 125197 h 427957"/>
              <a:gd name="connsiteX19" fmla="*/ 25379 w 380929"/>
              <a:gd name="connsiteY19" fmla="*/ 212067 h 427957"/>
              <a:gd name="connsiteX20" fmla="*/ 190465 w 380929"/>
              <a:gd name="connsiteY20" fmla="*/ 402572 h 427957"/>
              <a:gd name="connsiteX21" fmla="*/ 355550 w 380929"/>
              <a:gd name="connsiteY21" fmla="*/ 212067 h 427957"/>
              <a:gd name="connsiteX22" fmla="*/ 355550 w 380929"/>
              <a:gd name="connsiteY22" fmla="*/ 125197 h 427957"/>
              <a:gd name="connsiteX23" fmla="*/ 349122 w 380929"/>
              <a:gd name="connsiteY23" fmla="*/ 114196 h 427957"/>
              <a:gd name="connsiteX24" fmla="*/ 196750 w 380929"/>
              <a:gd name="connsiteY24" fmla="*/ 27087 h 427957"/>
              <a:gd name="connsiteX25" fmla="*/ 184179 w 380929"/>
              <a:gd name="connsiteY25" fmla="*/ 27087 h 427957"/>
              <a:gd name="connsiteX26" fmla="*/ 190465 w 380929"/>
              <a:gd name="connsiteY26" fmla="*/ 0 h 427957"/>
              <a:gd name="connsiteX27" fmla="*/ 209368 w 380929"/>
              <a:gd name="connsiteY27" fmla="*/ 5036 h 427957"/>
              <a:gd name="connsiteX28" fmla="*/ 361740 w 380929"/>
              <a:gd name="connsiteY28" fmla="*/ 92145 h 427957"/>
              <a:gd name="connsiteX29" fmla="*/ 380929 w 380929"/>
              <a:gd name="connsiteY29" fmla="*/ 125197 h 427957"/>
              <a:gd name="connsiteX30" fmla="*/ 380929 w 380929"/>
              <a:gd name="connsiteY30" fmla="*/ 212067 h 427957"/>
              <a:gd name="connsiteX31" fmla="*/ 190465 w 380929"/>
              <a:gd name="connsiteY31" fmla="*/ 427957 h 427957"/>
              <a:gd name="connsiteX32" fmla="*/ 0 w 380929"/>
              <a:gd name="connsiteY32" fmla="*/ 212067 h 427957"/>
              <a:gd name="connsiteX33" fmla="*/ 0 w 380929"/>
              <a:gd name="connsiteY33" fmla="*/ 125197 h 427957"/>
              <a:gd name="connsiteX34" fmla="*/ 19189 w 380929"/>
              <a:gd name="connsiteY34" fmla="*/ 92145 h 427957"/>
              <a:gd name="connsiteX35" fmla="*/ 171561 w 380929"/>
              <a:gd name="connsiteY35" fmla="*/ 5036 h 427957"/>
              <a:gd name="connsiteX36" fmla="*/ 190465 w 380929"/>
              <a:gd name="connsiteY36" fmla="*/ 0 h 427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80929" h="427957">
                <a:moveTo>
                  <a:pt x="209477" y="99510"/>
                </a:moveTo>
                <a:cubicBezTo>
                  <a:pt x="215526" y="103034"/>
                  <a:pt x="217621" y="110749"/>
                  <a:pt x="214192" y="116797"/>
                </a:cubicBezTo>
                <a:lnTo>
                  <a:pt x="170520" y="192378"/>
                </a:lnTo>
                <a:lnTo>
                  <a:pt x="228861" y="219572"/>
                </a:lnTo>
                <a:cubicBezTo>
                  <a:pt x="236481" y="222143"/>
                  <a:pt x="239767" y="231049"/>
                  <a:pt x="235767" y="237955"/>
                </a:cubicBezTo>
                <a:lnTo>
                  <a:pt x="184950" y="325918"/>
                </a:lnTo>
                <a:cubicBezTo>
                  <a:pt x="181426" y="331966"/>
                  <a:pt x="173711" y="334014"/>
                  <a:pt x="167662" y="330537"/>
                </a:cubicBezTo>
                <a:cubicBezTo>
                  <a:pt x="161614" y="327013"/>
                  <a:pt x="159518" y="319298"/>
                  <a:pt x="162947" y="313250"/>
                </a:cubicBezTo>
                <a:lnTo>
                  <a:pt x="206788" y="237326"/>
                </a:lnTo>
                <a:lnTo>
                  <a:pt x="206810" y="237336"/>
                </a:lnTo>
                <a:lnTo>
                  <a:pt x="206810" y="237288"/>
                </a:lnTo>
                <a:lnTo>
                  <a:pt x="206788" y="237326"/>
                </a:lnTo>
                <a:lnTo>
                  <a:pt x="150326" y="210999"/>
                </a:lnTo>
                <a:cubicBezTo>
                  <a:pt x="141563" y="209570"/>
                  <a:pt x="136896" y="199760"/>
                  <a:pt x="141373" y="192092"/>
                </a:cubicBezTo>
                <a:lnTo>
                  <a:pt x="192189" y="104082"/>
                </a:lnTo>
                <a:cubicBezTo>
                  <a:pt x="195714" y="98081"/>
                  <a:pt x="203429" y="96033"/>
                  <a:pt x="209477" y="99510"/>
                </a:cubicBezTo>
                <a:close/>
                <a:moveTo>
                  <a:pt x="184179" y="27087"/>
                </a:moveTo>
                <a:lnTo>
                  <a:pt x="31808" y="114196"/>
                </a:lnTo>
                <a:cubicBezTo>
                  <a:pt x="27855" y="116434"/>
                  <a:pt x="25379" y="120625"/>
                  <a:pt x="25379" y="125197"/>
                </a:cubicBezTo>
                <a:lnTo>
                  <a:pt x="25379" y="212067"/>
                </a:lnTo>
                <a:cubicBezTo>
                  <a:pt x="25379" y="312178"/>
                  <a:pt x="100708" y="402572"/>
                  <a:pt x="190465" y="402572"/>
                </a:cubicBezTo>
                <a:cubicBezTo>
                  <a:pt x="280221" y="402572"/>
                  <a:pt x="355550" y="312178"/>
                  <a:pt x="355550" y="212067"/>
                </a:cubicBezTo>
                <a:lnTo>
                  <a:pt x="355550" y="125197"/>
                </a:lnTo>
                <a:cubicBezTo>
                  <a:pt x="355550" y="120625"/>
                  <a:pt x="353074" y="116434"/>
                  <a:pt x="349122" y="114196"/>
                </a:cubicBezTo>
                <a:lnTo>
                  <a:pt x="196750" y="27087"/>
                </a:lnTo>
                <a:cubicBezTo>
                  <a:pt x="192845" y="24849"/>
                  <a:pt x="188084" y="24849"/>
                  <a:pt x="184179" y="27087"/>
                </a:cubicBezTo>
                <a:close/>
                <a:moveTo>
                  <a:pt x="190465" y="0"/>
                </a:moveTo>
                <a:cubicBezTo>
                  <a:pt x="196988" y="0"/>
                  <a:pt x="203511" y="1679"/>
                  <a:pt x="209368" y="5036"/>
                </a:cubicBezTo>
                <a:lnTo>
                  <a:pt x="361740" y="92145"/>
                </a:lnTo>
                <a:cubicBezTo>
                  <a:pt x="373596" y="98908"/>
                  <a:pt x="380929" y="111528"/>
                  <a:pt x="380929" y="125197"/>
                </a:cubicBezTo>
                <a:lnTo>
                  <a:pt x="380929" y="212067"/>
                </a:lnTo>
                <a:cubicBezTo>
                  <a:pt x="380929" y="325323"/>
                  <a:pt x="295411" y="427957"/>
                  <a:pt x="190465" y="427957"/>
                </a:cubicBezTo>
                <a:cubicBezTo>
                  <a:pt x="85518" y="427957"/>
                  <a:pt x="0" y="325323"/>
                  <a:pt x="0" y="212067"/>
                </a:cubicBezTo>
                <a:lnTo>
                  <a:pt x="0" y="125197"/>
                </a:lnTo>
                <a:cubicBezTo>
                  <a:pt x="0" y="111528"/>
                  <a:pt x="7333" y="98908"/>
                  <a:pt x="19189" y="92145"/>
                </a:cubicBezTo>
                <a:lnTo>
                  <a:pt x="171561" y="5036"/>
                </a:lnTo>
                <a:cubicBezTo>
                  <a:pt x="177418" y="1679"/>
                  <a:pt x="183941" y="0"/>
                  <a:pt x="1904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cxnSp>
        <p:nvCxnSpPr>
          <p:cNvPr id="25" name="PA- 6"/>
          <p:cNvCxnSpPr/>
          <p:nvPr>
            <p:custDataLst>
              <p:tags r:id="rId23"/>
            </p:custDataLst>
          </p:nvPr>
        </p:nvCxnSpPr>
        <p:spPr>
          <a:xfrm>
            <a:off x="1166886" y="5218662"/>
            <a:ext cx="1402516" cy="0"/>
          </a:xfrm>
          <a:prstGeom prst="line">
            <a:avLst/>
          </a:prstGeom>
          <a:ln w="25400" cap="rnd">
            <a:solidFill>
              <a:srgbClr val="596A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PA- 25"/>
          <p:cNvSpPr/>
          <p:nvPr>
            <p:custDataLst>
              <p:tags r:id="rId24"/>
            </p:custDataLst>
          </p:nvPr>
        </p:nvSpPr>
        <p:spPr>
          <a:xfrm>
            <a:off x="10243790" y="2059488"/>
            <a:ext cx="161731" cy="289392"/>
          </a:xfrm>
          <a:custGeom>
            <a:avLst/>
            <a:gdLst>
              <a:gd name="connsiteX0" fmla="*/ 0 w 358140"/>
              <a:gd name="connsiteY0" fmla="*/ 0 h 640835"/>
              <a:gd name="connsiteX1" fmla="*/ 358140 w 358140"/>
              <a:gd name="connsiteY1" fmla="*/ 0 h 640835"/>
              <a:gd name="connsiteX2" fmla="*/ 358140 w 358140"/>
              <a:gd name="connsiteY2" fmla="*/ 637803 h 640835"/>
              <a:gd name="connsiteX3" fmla="*/ 186692 w 358140"/>
              <a:gd name="connsiteY3" fmla="*/ 510662 h 640835"/>
              <a:gd name="connsiteX4" fmla="*/ 0 w 358140"/>
              <a:gd name="connsiteY4" fmla="*/ 640835 h 640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8140" h="640835">
                <a:moveTo>
                  <a:pt x="0" y="0"/>
                </a:moveTo>
                <a:lnTo>
                  <a:pt x="358140" y="0"/>
                </a:lnTo>
                <a:lnTo>
                  <a:pt x="358140" y="637803"/>
                </a:lnTo>
                <a:lnTo>
                  <a:pt x="186692" y="510662"/>
                </a:lnTo>
                <a:lnTo>
                  <a:pt x="0" y="640835"/>
                </a:lnTo>
                <a:close/>
              </a:path>
            </a:pathLst>
          </a:custGeom>
          <a:solidFill>
            <a:srgbClr val="FD48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27" name="PA- 8" descr="图片包含 人, 穿着, 女人, 西装&#10;&#10;描述已自动生成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52974" y="1262335"/>
            <a:ext cx="3505888" cy="4932391"/>
          </a:xfrm>
          <a:prstGeom prst="rect">
            <a:avLst/>
          </a:prstGeom>
          <a:effectLst>
            <a:outerShdw blurRad="342900" dist="12700" dir="13500000" algn="br" rotWithShape="0">
              <a:srgbClr val="3C4EBA">
                <a:alpha val="10000"/>
              </a:srgbClr>
            </a:outerShdw>
          </a:effectLst>
        </p:spPr>
      </p:pic>
      <p:sp>
        <p:nvSpPr>
          <p:cNvPr id="28" name="PA- 44"/>
          <p:cNvSpPr/>
          <p:nvPr>
            <p:custDataLst>
              <p:tags r:id="rId27"/>
            </p:custDataLst>
          </p:nvPr>
        </p:nvSpPr>
        <p:spPr>
          <a:xfrm>
            <a:off x="6240016" y="5204908"/>
            <a:ext cx="5951984" cy="1653092"/>
          </a:xfrm>
          <a:custGeom>
            <a:avLst/>
            <a:gdLst>
              <a:gd name="connsiteX0" fmla="*/ 507451 w 5337585"/>
              <a:gd name="connsiteY0" fmla="*/ 0 h 1653092"/>
              <a:gd name="connsiteX1" fmla="*/ 5337585 w 5337585"/>
              <a:gd name="connsiteY1" fmla="*/ 0 h 1653092"/>
              <a:gd name="connsiteX2" fmla="*/ 5337585 w 5337585"/>
              <a:gd name="connsiteY2" fmla="*/ 1653092 h 1653092"/>
              <a:gd name="connsiteX3" fmla="*/ 0 w 5337585"/>
              <a:gd name="connsiteY3" fmla="*/ 1653092 h 1653092"/>
              <a:gd name="connsiteX4" fmla="*/ 0 w 5337585"/>
              <a:gd name="connsiteY4" fmla="*/ 507452 h 1653092"/>
              <a:gd name="connsiteX5" fmla="*/ 507451 w 5337585"/>
              <a:gd name="connsiteY5" fmla="*/ 0 h 1653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37585" h="1653092">
                <a:moveTo>
                  <a:pt x="507451" y="0"/>
                </a:moveTo>
                <a:lnTo>
                  <a:pt x="5337585" y="0"/>
                </a:lnTo>
                <a:lnTo>
                  <a:pt x="5337585" y="1653092"/>
                </a:lnTo>
                <a:lnTo>
                  <a:pt x="0" y="1653092"/>
                </a:lnTo>
                <a:lnTo>
                  <a:pt x="0" y="507452"/>
                </a:lnTo>
                <a:cubicBezTo>
                  <a:pt x="0" y="227194"/>
                  <a:pt x="227193" y="0"/>
                  <a:pt x="50745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  <a:effectLst>
            <a:outerShdw blurRad="304800" dist="50800" dir="10800000" algn="r" rotWithShape="0">
              <a:srgbClr val="3C4EBA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9" name="PA- 42"/>
          <p:cNvSpPr/>
          <p:nvPr>
            <p:custDataLst>
              <p:tags r:id="rId28"/>
            </p:custDataLst>
          </p:nvPr>
        </p:nvSpPr>
        <p:spPr>
          <a:xfrm>
            <a:off x="6547964" y="5461758"/>
            <a:ext cx="5644036" cy="1396243"/>
          </a:xfrm>
          <a:custGeom>
            <a:avLst/>
            <a:gdLst>
              <a:gd name="connsiteX0" fmla="*/ 462822 w 5029637"/>
              <a:gd name="connsiteY0" fmla="*/ 0 h 1396243"/>
              <a:gd name="connsiteX1" fmla="*/ 5029637 w 5029637"/>
              <a:gd name="connsiteY1" fmla="*/ 0 h 1396243"/>
              <a:gd name="connsiteX2" fmla="*/ 5029637 w 5029637"/>
              <a:gd name="connsiteY2" fmla="*/ 1396243 h 1396243"/>
              <a:gd name="connsiteX3" fmla="*/ 0 w 5029637"/>
              <a:gd name="connsiteY3" fmla="*/ 1396243 h 1396243"/>
              <a:gd name="connsiteX4" fmla="*/ 0 w 5029637"/>
              <a:gd name="connsiteY4" fmla="*/ 462823 h 1396243"/>
              <a:gd name="connsiteX5" fmla="*/ 462822 w 5029637"/>
              <a:gd name="connsiteY5" fmla="*/ 0 h 1396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29637" h="1396243">
                <a:moveTo>
                  <a:pt x="462822" y="0"/>
                </a:moveTo>
                <a:lnTo>
                  <a:pt x="5029637" y="0"/>
                </a:lnTo>
                <a:lnTo>
                  <a:pt x="5029637" y="1396243"/>
                </a:lnTo>
                <a:lnTo>
                  <a:pt x="0" y="1396243"/>
                </a:lnTo>
                <a:lnTo>
                  <a:pt x="0" y="462823"/>
                </a:lnTo>
                <a:cubicBezTo>
                  <a:pt x="0" y="207213"/>
                  <a:pt x="207213" y="0"/>
                  <a:pt x="462822" y="0"/>
                </a:cubicBezTo>
                <a:close/>
              </a:path>
            </a:pathLst>
          </a:custGeom>
          <a:solidFill>
            <a:srgbClr val="3C4EBA"/>
          </a:solidFill>
          <a:ln>
            <a:noFill/>
          </a:ln>
          <a:effectLst>
            <a:outerShdw blurRad="203200" dist="50800" dir="10800000" sx="89000" sy="89000" algn="r" rotWithShape="0">
              <a:srgbClr val="596AC9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30" name="PA- 53"/>
          <p:cNvSpPr txBox="1"/>
          <p:nvPr>
            <p:custDataLst>
              <p:tags r:id="rId29"/>
            </p:custDataLst>
          </p:nvPr>
        </p:nvSpPr>
        <p:spPr>
          <a:xfrm>
            <a:off x="6960096" y="5541723"/>
            <a:ext cx="4873718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8800" dirty="0">
                <a:ln>
                  <a:solidFill>
                    <a:srgbClr val="CFD2E5">
                      <a:alpha val="12000"/>
                    </a:srgbClr>
                  </a:solidFill>
                </a:ln>
                <a:noFill/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DESIGN</a:t>
            </a:r>
            <a:endParaRPr lang="zh-CN" altLang="en-US" sz="8800" dirty="0">
              <a:ln>
                <a:solidFill>
                  <a:srgbClr val="CFD2E5">
                    <a:alpha val="12000"/>
                  </a:srgbClr>
                </a:solidFill>
              </a:ln>
              <a:noFill/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pic>
        <p:nvPicPr>
          <p:cNvPr id="31" name="PA- 8" descr="图片包含 人, 穿着, 女人, 西装&#10;&#10;描述已自动生成"/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31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1904" b="96011" l="2296" r="95281">
                        <a14:foregroundMark x1="69515" y1="67543" x2="59056" y2="88939"/>
                        <a14:foregroundMark x1="59056" y1="88939" x2="70281" y2="81596"/>
                        <a14:foregroundMark x1="70281" y1="81596" x2="62500" y2="77425"/>
                        <a14:foregroundMark x1="44005" y1="70535" x2="44005" y2="70535"/>
                        <a14:foregroundMark x1="44133" y1="70172" x2="44133" y2="70172"/>
                        <a14:foregroundMark x1="54847" y1="92384" x2="58418" y2="96011"/>
                        <a14:foregroundMark x1="88648" y1="66818" x2="74107" y2="83953"/>
                        <a14:foregroundMark x1="92730" y1="67271" x2="76531" y2="85585"/>
                        <a14:foregroundMark x1="76531" y1="85585" x2="73852" y2="86582"/>
                        <a14:foregroundMark x1="48469" y1="70535" x2="48214" y2="73708"/>
                        <a14:foregroundMark x1="72704" y1="78785" x2="81888" y2="70716"/>
                        <a14:foregroundMark x1="81888" y1="70716" x2="86990" y2="82049"/>
                        <a14:foregroundMark x1="86990" y1="82049" x2="80867" y2="86491"/>
                        <a14:foregroundMark x1="95408" y1="72711" x2="92347" y2="61741"/>
                        <a14:foregroundMark x1="92347" y1="61741" x2="88138" y2="55757"/>
                        <a14:foregroundMark x1="22066" y1="43246" x2="46046" y2="46782"/>
                        <a14:foregroundMark x1="46429" y1="35449" x2="46046" y2="54216"/>
                        <a14:foregroundMark x1="44005" y1="44334" x2="53954" y2="54760"/>
                        <a14:foregroundMark x1="53954" y1="54760" x2="55867" y2="59383"/>
                        <a14:foregroundMark x1="29847" y1="55848" x2="43367" y2="58930"/>
                        <a14:foregroundMark x1="43367" y1="58930" x2="47577" y2="57298"/>
                        <a14:foregroundMark x1="51276" y1="57480" x2="33291" y2="59837"/>
                        <a14:foregroundMark x1="33291" y1="59837" x2="33036" y2="59746"/>
                        <a14:foregroundMark x1="12500" y1="52312" x2="8163" y2="67362"/>
                        <a14:foregroundMark x1="8163" y1="67362" x2="24617" y2="61922"/>
                        <a14:foregroundMark x1="24617" y1="61922" x2="24617" y2="61378"/>
                        <a14:foregroundMark x1="2296" y1="62013" x2="8291" y2="71079"/>
                        <a14:foregroundMark x1="8291" y1="71079" x2="9821" y2="71714"/>
                        <a14:foregroundMark x1="49872" y1="54850" x2="52806" y2="66818"/>
                        <a14:foregroundMark x1="52806" y1="66818" x2="51531" y2="63282"/>
                        <a14:foregroundMark x1="47577" y1="30462" x2="47577" y2="35449"/>
                        <a14:foregroundMark x1="45536" y1="14415" x2="46301" y2="34995"/>
                        <a14:foregroundMark x1="46301" y1="34995" x2="46429" y2="35267"/>
                        <a14:foregroundMark x1="46429" y1="9701" x2="59821" y2="5802"/>
                        <a14:foregroundMark x1="59821" y1="5802" x2="60587" y2="5168"/>
                        <a14:foregroundMark x1="57653" y1="1904" x2="57653" y2="1904"/>
                        <a14:foregroundMark x1="69388" y1="13418" x2="69515" y2="13781"/>
                        <a14:foregroundMark x1="70281" y1="13237" x2="70281" y2="13237"/>
                        <a14:backgroundMark x1="49854" y1="53891" x2="49976" y2="54838"/>
                        <a14:backgroundMark x1="47417" y1="34975" x2="47480" y2="354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52974" y="1237425"/>
            <a:ext cx="3505888" cy="4932391"/>
          </a:xfrm>
          <a:prstGeom prst="rect">
            <a:avLst/>
          </a:prstGeom>
          <a:effectLst>
            <a:softEdge rad="12700"/>
          </a:effectLst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PA" val="v5.2.11"/>
</p:tagLst>
</file>

<file path=ppt/tags/tag10.xml><?xml version="1.0" encoding="utf-8"?>
<p:tagLst xmlns:p="http://schemas.openxmlformats.org/presentationml/2006/main">
  <p:tag name="PA" val="v5.2.11"/>
</p:tagLst>
</file>

<file path=ppt/tags/tag100.xml><?xml version="1.0" encoding="utf-8"?>
<p:tagLst xmlns:p="http://schemas.openxmlformats.org/presentationml/2006/main">
  <p:tag name="PA" val="v5.2.11"/>
</p:tagLst>
</file>

<file path=ppt/tags/tag101.xml><?xml version="1.0" encoding="utf-8"?>
<p:tagLst xmlns:p="http://schemas.openxmlformats.org/presentationml/2006/main">
  <p:tag name="PA" val="v5.2.11"/>
</p:tagLst>
</file>

<file path=ppt/tags/tag102.xml><?xml version="1.0" encoding="utf-8"?>
<p:tagLst xmlns:p="http://schemas.openxmlformats.org/presentationml/2006/main">
  <p:tag name="PA" val="v5.2.11"/>
</p:tagLst>
</file>

<file path=ppt/tags/tag103.xml><?xml version="1.0" encoding="utf-8"?>
<p:tagLst xmlns:p="http://schemas.openxmlformats.org/presentationml/2006/main">
  <p:tag name="PA" val="v5.2.11"/>
</p:tagLst>
</file>

<file path=ppt/tags/tag104.xml><?xml version="1.0" encoding="utf-8"?>
<p:tagLst xmlns:p="http://schemas.openxmlformats.org/presentationml/2006/main">
  <p:tag name="PA" val="v5.2.11"/>
</p:tagLst>
</file>

<file path=ppt/tags/tag105.xml><?xml version="1.0" encoding="utf-8"?>
<p:tagLst xmlns:p="http://schemas.openxmlformats.org/presentationml/2006/main">
  <p:tag name="PA" val="v5.2.11"/>
</p:tagLst>
</file>

<file path=ppt/tags/tag106.xml><?xml version="1.0" encoding="utf-8"?>
<p:tagLst xmlns:p="http://schemas.openxmlformats.org/presentationml/2006/main">
  <p:tag name="PA" val="v5.2.11"/>
</p:tagLst>
</file>

<file path=ppt/tags/tag107.xml><?xml version="1.0" encoding="utf-8"?>
<p:tagLst xmlns:p="http://schemas.openxmlformats.org/presentationml/2006/main">
  <p:tag name="PA" val="v5.2.11"/>
</p:tagLst>
</file>

<file path=ppt/tags/tag108.xml><?xml version="1.0" encoding="utf-8"?>
<p:tagLst xmlns:p="http://schemas.openxmlformats.org/presentationml/2006/main">
  <p:tag name="PA" val="v5.2.11"/>
</p:tagLst>
</file>

<file path=ppt/tags/tag109.xml><?xml version="1.0" encoding="utf-8"?>
<p:tagLst xmlns:p="http://schemas.openxmlformats.org/presentationml/2006/main">
  <p:tag name="PA" val="v5.2.11"/>
</p:tagLst>
</file>

<file path=ppt/tags/tag11.xml><?xml version="1.0" encoding="utf-8"?>
<p:tagLst xmlns:p="http://schemas.openxmlformats.org/presentationml/2006/main">
  <p:tag name="PA" val="v5.2.11"/>
</p:tagLst>
</file>

<file path=ppt/tags/tag110.xml><?xml version="1.0" encoding="utf-8"?>
<p:tagLst xmlns:p="http://schemas.openxmlformats.org/presentationml/2006/main">
  <p:tag name="PA" val="v5.2.11"/>
</p:tagLst>
</file>

<file path=ppt/tags/tag111.xml><?xml version="1.0" encoding="utf-8"?>
<p:tagLst xmlns:p="http://schemas.openxmlformats.org/presentationml/2006/main">
  <p:tag name="PA" val="v5.2.11"/>
</p:tagLst>
</file>

<file path=ppt/tags/tag112.xml><?xml version="1.0" encoding="utf-8"?>
<p:tagLst xmlns:p="http://schemas.openxmlformats.org/presentationml/2006/main">
  <p:tag name="PA" val="v5.2.11"/>
</p:tagLst>
</file>

<file path=ppt/tags/tag113.xml><?xml version="1.0" encoding="utf-8"?>
<p:tagLst xmlns:p="http://schemas.openxmlformats.org/presentationml/2006/main">
  <p:tag name="PA" val="v5.2.11"/>
</p:tagLst>
</file>

<file path=ppt/tags/tag114.xml><?xml version="1.0" encoding="utf-8"?>
<p:tagLst xmlns:p="http://schemas.openxmlformats.org/presentationml/2006/main">
  <p:tag name="PA" val="v5.2.11"/>
</p:tagLst>
</file>

<file path=ppt/tags/tag115.xml><?xml version="1.0" encoding="utf-8"?>
<p:tagLst xmlns:p="http://schemas.openxmlformats.org/presentationml/2006/main">
  <p:tag name="PA" val="v5.2.11"/>
</p:tagLst>
</file>

<file path=ppt/tags/tag116.xml><?xml version="1.0" encoding="utf-8"?>
<p:tagLst xmlns:p="http://schemas.openxmlformats.org/presentationml/2006/main">
  <p:tag name="PA" val="v5.2.11"/>
</p:tagLst>
</file>

<file path=ppt/tags/tag117.xml><?xml version="1.0" encoding="utf-8"?>
<p:tagLst xmlns:p="http://schemas.openxmlformats.org/presentationml/2006/main">
  <p:tag name="PA" val="v5.2.11"/>
</p:tagLst>
</file>

<file path=ppt/tags/tag118.xml><?xml version="1.0" encoding="utf-8"?>
<p:tagLst xmlns:p="http://schemas.openxmlformats.org/presentationml/2006/main">
  <p:tag name="PA" val="v5.2.11"/>
</p:tagLst>
</file>

<file path=ppt/tags/tag119.xml><?xml version="1.0" encoding="utf-8"?>
<p:tagLst xmlns:p="http://schemas.openxmlformats.org/presentationml/2006/main">
  <p:tag name="PA" val="v5.2.11"/>
</p:tagLst>
</file>

<file path=ppt/tags/tag12.xml><?xml version="1.0" encoding="utf-8"?>
<p:tagLst xmlns:p="http://schemas.openxmlformats.org/presentationml/2006/main">
  <p:tag name="PA" val="v5.2.11"/>
</p:tagLst>
</file>

<file path=ppt/tags/tag120.xml><?xml version="1.0" encoding="utf-8"?>
<p:tagLst xmlns:p="http://schemas.openxmlformats.org/presentationml/2006/main">
  <p:tag name="PA" val="v5.2.11"/>
</p:tagLst>
</file>

<file path=ppt/tags/tag121.xml><?xml version="1.0" encoding="utf-8"?>
<p:tagLst xmlns:p="http://schemas.openxmlformats.org/presentationml/2006/main">
  <p:tag name="PA" val="v5.2.11"/>
</p:tagLst>
</file>

<file path=ppt/tags/tag122.xml><?xml version="1.0" encoding="utf-8"?>
<p:tagLst xmlns:p="http://schemas.openxmlformats.org/presentationml/2006/main">
  <p:tag name="PA" val="v5.2.11"/>
</p:tagLst>
</file>

<file path=ppt/tags/tag123.xml><?xml version="1.0" encoding="utf-8"?>
<p:tagLst xmlns:p="http://schemas.openxmlformats.org/presentationml/2006/main">
  <p:tag name="PA" val="v5.2.11"/>
</p:tagLst>
</file>

<file path=ppt/tags/tag124.xml><?xml version="1.0" encoding="utf-8"?>
<p:tagLst xmlns:p="http://schemas.openxmlformats.org/presentationml/2006/main">
  <p:tag name="PA" val="v5.2.11"/>
</p:tagLst>
</file>

<file path=ppt/tags/tag125.xml><?xml version="1.0" encoding="utf-8"?>
<p:tagLst xmlns:p="http://schemas.openxmlformats.org/presentationml/2006/main">
  <p:tag name="PA" val="v5.2.11"/>
</p:tagLst>
</file>

<file path=ppt/tags/tag126.xml><?xml version="1.0" encoding="utf-8"?>
<p:tagLst xmlns:p="http://schemas.openxmlformats.org/presentationml/2006/main">
  <p:tag name="PA" val="v5.2.11"/>
</p:tagLst>
</file>

<file path=ppt/tags/tag127.xml><?xml version="1.0" encoding="utf-8"?>
<p:tagLst xmlns:p="http://schemas.openxmlformats.org/presentationml/2006/main">
  <p:tag name="PA" val="v5.2.11"/>
</p:tagLst>
</file>

<file path=ppt/tags/tag128.xml><?xml version="1.0" encoding="utf-8"?>
<p:tagLst xmlns:p="http://schemas.openxmlformats.org/presentationml/2006/main">
  <p:tag name="PA" val="v5.2.11"/>
</p:tagLst>
</file>

<file path=ppt/tags/tag129.xml><?xml version="1.0" encoding="utf-8"?>
<p:tagLst xmlns:p="http://schemas.openxmlformats.org/presentationml/2006/main">
  <p:tag name="PA" val="v5.2.11"/>
</p:tagLst>
</file>

<file path=ppt/tags/tag13.xml><?xml version="1.0" encoding="utf-8"?>
<p:tagLst xmlns:p="http://schemas.openxmlformats.org/presentationml/2006/main">
  <p:tag name="PA" val="v5.2.11"/>
</p:tagLst>
</file>

<file path=ppt/tags/tag130.xml><?xml version="1.0" encoding="utf-8"?>
<p:tagLst xmlns:p="http://schemas.openxmlformats.org/presentationml/2006/main">
  <p:tag name="PA" val="v5.2.11"/>
</p:tagLst>
</file>

<file path=ppt/tags/tag131.xml><?xml version="1.0" encoding="utf-8"?>
<p:tagLst xmlns:p="http://schemas.openxmlformats.org/presentationml/2006/main">
  <p:tag name="PA" val="v5.2.11"/>
</p:tagLst>
</file>

<file path=ppt/tags/tag132.xml><?xml version="1.0" encoding="utf-8"?>
<p:tagLst xmlns:p="http://schemas.openxmlformats.org/presentationml/2006/main">
  <p:tag name="PA" val="v5.2.11"/>
</p:tagLst>
</file>

<file path=ppt/tags/tag133.xml><?xml version="1.0" encoding="utf-8"?>
<p:tagLst xmlns:p="http://schemas.openxmlformats.org/presentationml/2006/main">
  <p:tag name="PA" val="v5.2.11"/>
</p:tagLst>
</file>

<file path=ppt/tags/tag134.xml><?xml version="1.0" encoding="utf-8"?>
<p:tagLst xmlns:p="http://schemas.openxmlformats.org/presentationml/2006/main">
  <p:tag name="PA" val="v5.2.11"/>
</p:tagLst>
</file>

<file path=ppt/tags/tag135.xml><?xml version="1.0" encoding="utf-8"?>
<p:tagLst xmlns:p="http://schemas.openxmlformats.org/presentationml/2006/main">
  <p:tag name="PA" val="v5.2.11"/>
</p:tagLst>
</file>

<file path=ppt/tags/tag136.xml><?xml version="1.0" encoding="utf-8"?>
<p:tagLst xmlns:p="http://schemas.openxmlformats.org/presentationml/2006/main">
  <p:tag name="PA" val="v5.2.11"/>
</p:tagLst>
</file>

<file path=ppt/tags/tag137.xml><?xml version="1.0" encoding="utf-8"?>
<p:tagLst xmlns:p="http://schemas.openxmlformats.org/presentationml/2006/main">
  <p:tag name="PA" val="v5.2.11"/>
</p:tagLst>
</file>

<file path=ppt/tags/tag138.xml><?xml version="1.0" encoding="utf-8"?>
<p:tagLst xmlns:p="http://schemas.openxmlformats.org/presentationml/2006/main">
  <p:tag name="PA" val="v5.2.11"/>
</p:tagLst>
</file>

<file path=ppt/tags/tag139.xml><?xml version="1.0" encoding="utf-8"?>
<p:tagLst xmlns:p="http://schemas.openxmlformats.org/presentationml/2006/main">
  <p:tag name="PA" val="v5.2.11"/>
</p:tagLst>
</file>

<file path=ppt/tags/tag14.xml><?xml version="1.0" encoding="utf-8"?>
<p:tagLst xmlns:p="http://schemas.openxmlformats.org/presentationml/2006/main">
  <p:tag name="PA" val="v5.2.11"/>
</p:tagLst>
</file>

<file path=ppt/tags/tag140.xml><?xml version="1.0" encoding="utf-8"?>
<p:tagLst xmlns:p="http://schemas.openxmlformats.org/presentationml/2006/main">
  <p:tag name="PA" val="v5.2.11"/>
</p:tagLst>
</file>

<file path=ppt/tags/tag141.xml><?xml version="1.0" encoding="utf-8"?>
<p:tagLst xmlns:p="http://schemas.openxmlformats.org/presentationml/2006/main">
  <p:tag name="PA" val="v5.2.11"/>
</p:tagLst>
</file>

<file path=ppt/tags/tag142.xml><?xml version="1.0" encoding="utf-8"?>
<p:tagLst xmlns:p="http://schemas.openxmlformats.org/presentationml/2006/main">
  <p:tag name="PA" val="v5.2.11"/>
</p:tagLst>
</file>

<file path=ppt/tags/tag143.xml><?xml version="1.0" encoding="utf-8"?>
<p:tagLst xmlns:p="http://schemas.openxmlformats.org/presentationml/2006/main">
  <p:tag name="PA" val="v5.2.11"/>
</p:tagLst>
</file>

<file path=ppt/tags/tag144.xml><?xml version="1.0" encoding="utf-8"?>
<p:tagLst xmlns:p="http://schemas.openxmlformats.org/presentationml/2006/main">
  <p:tag name="PA" val="v5.2.11"/>
</p:tagLst>
</file>

<file path=ppt/tags/tag145.xml><?xml version="1.0" encoding="utf-8"?>
<p:tagLst xmlns:p="http://schemas.openxmlformats.org/presentationml/2006/main">
  <p:tag name="PA" val="v5.2.11"/>
</p:tagLst>
</file>

<file path=ppt/tags/tag146.xml><?xml version="1.0" encoding="utf-8"?>
<p:tagLst xmlns:p="http://schemas.openxmlformats.org/presentationml/2006/main">
  <p:tag name="PA" val="v5.2.11"/>
</p:tagLst>
</file>

<file path=ppt/tags/tag147.xml><?xml version="1.0" encoding="utf-8"?>
<p:tagLst xmlns:p="http://schemas.openxmlformats.org/presentationml/2006/main">
  <p:tag name="PA" val="v5.2.11"/>
</p:tagLst>
</file>

<file path=ppt/tags/tag148.xml><?xml version="1.0" encoding="utf-8"?>
<p:tagLst xmlns:p="http://schemas.openxmlformats.org/presentationml/2006/main">
  <p:tag name="PA" val="v5.2.11"/>
</p:tagLst>
</file>

<file path=ppt/tags/tag149.xml><?xml version="1.0" encoding="utf-8"?>
<p:tagLst xmlns:p="http://schemas.openxmlformats.org/presentationml/2006/main">
  <p:tag name="PA" val="v5.2.11"/>
</p:tagLst>
</file>

<file path=ppt/tags/tag15.xml><?xml version="1.0" encoding="utf-8"?>
<p:tagLst xmlns:p="http://schemas.openxmlformats.org/presentationml/2006/main">
  <p:tag name="PA" val="v5.2.11"/>
</p:tagLst>
</file>

<file path=ppt/tags/tag150.xml><?xml version="1.0" encoding="utf-8"?>
<p:tagLst xmlns:p="http://schemas.openxmlformats.org/presentationml/2006/main">
  <p:tag name="PA" val="v5.2.11"/>
</p:tagLst>
</file>

<file path=ppt/tags/tag151.xml><?xml version="1.0" encoding="utf-8"?>
<p:tagLst xmlns:p="http://schemas.openxmlformats.org/presentationml/2006/main">
  <p:tag name="PA" val="v5.2.11"/>
</p:tagLst>
</file>

<file path=ppt/tags/tag152.xml><?xml version="1.0" encoding="utf-8"?>
<p:tagLst xmlns:p="http://schemas.openxmlformats.org/presentationml/2006/main">
  <p:tag name="PA" val="v5.2.11"/>
</p:tagLst>
</file>

<file path=ppt/tags/tag153.xml><?xml version="1.0" encoding="utf-8"?>
<p:tagLst xmlns:p="http://schemas.openxmlformats.org/presentationml/2006/main">
  <p:tag name="PA" val="v5.2.11"/>
</p:tagLst>
</file>

<file path=ppt/tags/tag154.xml><?xml version="1.0" encoding="utf-8"?>
<p:tagLst xmlns:p="http://schemas.openxmlformats.org/presentationml/2006/main">
  <p:tag name="PA" val="v5.2.11"/>
</p:tagLst>
</file>

<file path=ppt/tags/tag155.xml><?xml version="1.0" encoding="utf-8"?>
<p:tagLst xmlns:p="http://schemas.openxmlformats.org/presentationml/2006/main">
  <p:tag name="PA" val="v5.2.11"/>
</p:tagLst>
</file>

<file path=ppt/tags/tag156.xml><?xml version="1.0" encoding="utf-8"?>
<p:tagLst xmlns:p="http://schemas.openxmlformats.org/presentationml/2006/main">
  <p:tag name="PA" val="v5.2.11"/>
</p:tagLst>
</file>

<file path=ppt/tags/tag157.xml><?xml version="1.0" encoding="utf-8"?>
<p:tagLst xmlns:p="http://schemas.openxmlformats.org/presentationml/2006/main">
  <p:tag name="PA" val="v5.2.11"/>
</p:tagLst>
</file>

<file path=ppt/tags/tag158.xml><?xml version="1.0" encoding="utf-8"?>
<p:tagLst xmlns:p="http://schemas.openxmlformats.org/presentationml/2006/main">
  <p:tag name="PA" val="v5.2.11"/>
</p:tagLst>
</file>

<file path=ppt/tags/tag159.xml><?xml version="1.0" encoding="utf-8"?>
<p:tagLst xmlns:p="http://schemas.openxmlformats.org/presentationml/2006/main">
  <p:tag name="PA" val="v5.2.11"/>
</p:tagLst>
</file>

<file path=ppt/tags/tag16.xml><?xml version="1.0" encoding="utf-8"?>
<p:tagLst xmlns:p="http://schemas.openxmlformats.org/presentationml/2006/main">
  <p:tag name="PA" val="v5.2.11"/>
</p:tagLst>
</file>

<file path=ppt/tags/tag160.xml><?xml version="1.0" encoding="utf-8"?>
<p:tagLst xmlns:p="http://schemas.openxmlformats.org/presentationml/2006/main">
  <p:tag name="PA" val="v5.2.11"/>
</p:tagLst>
</file>

<file path=ppt/tags/tag161.xml><?xml version="1.0" encoding="utf-8"?>
<p:tagLst xmlns:p="http://schemas.openxmlformats.org/presentationml/2006/main">
  <p:tag name="PA" val="v5.2.11"/>
</p:tagLst>
</file>

<file path=ppt/tags/tag162.xml><?xml version="1.0" encoding="utf-8"?>
<p:tagLst xmlns:p="http://schemas.openxmlformats.org/presentationml/2006/main">
  <p:tag name="PA" val="v5.2.11"/>
</p:tagLst>
</file>

<file path=ppt/tags/tag163.xml><?xml version="1.0" encoding="utf-8"?>
<p:tagLst xmlns:p="http://schemas.openxmlformats.org/presentationml/2006/main">
  <p:tag name="PA" val="v5.2.11"/>
</p:tagLst>
</file>

<file path=ppt/tags/tag164.xml><?xml version="1.0" encoding="utf-8"?>
<p:tagLst xmlns:p="http://schemas.openxmlformats.org/presentationml/2006/main">
  <p:tag name="PA" val="v5.2.11"/>
</p:tagLst>
</file>

<file path=ppt/tags/tag165.xml><?xml version="1.0" encoding="utf-8"?>
<p:tagLst xmlns:p="http://schemas.openxmlformats.org/presentationml/2006/main">
  <p:tag name="PA" val="v5.2.11"/>
</p:tagLst>
</file>

<file path=ppt/tags/tag166.xml><?xml version="1.0" encoding="utf-8"?>
<p:tagLst xmlns:p="http://schemas.openxmlformats.org/presentationml/2006/main">
  <p:tag name="PA" val="v5.2.11"/>
</p:tagLst>
</file>

<file path=ppt/tags/tag167.xml><?xml version="1.0" encoding="utf-8"?>
<p:tagLst xmlns:p="http://schemas.openxmlformats.org/presentationml/2006/main">
  <p:tag name="PA" val="v5.2.11"/>
</p:tagLst>
</file>

<file path=ppt/tags/tag168.xml><?xml version="1.0" encoding="utf-8"?>
<p:tagLst xmlns:p="http://schemas.openxmlformats.org/presentationml/2006/main">
  <p:tag name="PA" val="v5.2.11"/>
</p:tagLst>
</file>

<file path=ppt/tags/tag169.xml><?xml version="1.0" encoding="utf-8"?>
<p:tagLst xmlns:p="http://schemas.openxmlformats.org/presentationml/2006/main">
  <p:tag name="PA" val="v5.2.11"/>
</p:tagLst>
</file>

<file path=ppt/tags/tag17.xml><?xml version="1.0" encoding="utf-8"?>
<p:tagLst xmlns:p="http://schemas.openxmlformats.org/presentationml/2006/main">
  <p:tag name="PA" val="v5.2.11"/>
</p:tagLst>
</file>

<file path=ppt/tags/tag170.xml><?xml version="1.0" encoding="utf-8"?>
<p:tagLst xmlns:p="http://schemas.openxmlformats.org/presentationml/2006/main">
  <p:tag name="PA" val="v5.2.11"/>
</p:tagLst>
</file>

<file path=ppt/tags/tag171.xml><?xml version="1.0" encoding="utf-8"?>
<p:tagLst xmlns:p="http://schemas.openxmlformats.org/presentationml/2006/main">
  <p:tag name="PA" val="v5.2.11"/>
</p:tagLst>
</file>

<file path=ppt/tags/tag172.xml><?xml version="1.0" encoding="utf-8"?>
<p:tagLst xmlns:p="http://schemas.openxmlformats.org/presentationml/2006/main">
  <p:tag name="PA" val="v5.2.11"/>
</p:tagLst>
</file>

<file path=ppt/tags/tag173.xml><?xml version="1.0" encoding="utf-8"?>
<p:tagLst xmlns:p="http://schemas.openxmlformats.org/presentationml/2006/main">
  <p:tag name="PA" val="v5.2.11"/>
</p:tagLst>
</file>

<file path=ppt/tags/tag174.xml><?xml version="1.0" encoding="utf-8"?>
<p:tagLst xmlns:p="http://schemas.openxmlformats.org/presentationml/2006/main">
  <p:tag name="PA" val="v5.2.11"/>
</p:tagLst>
</file>

<file path=ppt/tags/tag175.xml><?xml version="1.0" encoding="utf-8"?>
<p:tagLst xmlns:p="http://schemas.openxmlformats.org/presentationml/2006/main">
  <p:tag name="PA" val="v5.2.11"/>
</p:tagLst>
</file>

<file path=ppt/tags/tag176.xml><?xml version="1.0" encoding="utf-8"?>
<p:tagLst xmlns:p="http://schemas.openxmlformats.org/presentationml/2006/main">
  <p:tag name="PA" val="v5.2.11"/>
</p:tagLst>
</file>

<file path=ppt/tags/tag177.xml><?xml version="1.0" encoding="utf-8"?>
<p:tagLst xmlns:p="http://schemas.openxmlformats.org/presentationml/2006/main">
  <p:tag name="PA" val="v5.2.11"/>
</p:tagLst>
</file>

<file path=ppt/tags/tag178.xml><?xml version="1.0" encoding="utf-8"?>
<p:tagLst xmlns:p="http://schemas.openxmlformats.org/presentationml/2006/main">
  <p:tag name="PA" val="v5.2.11"/>
</p:tagLst>
</file>

<file path=ppt/tags/tag179.xml><?xml version="1.0" encoding="utf-8"?>
<p:tagLst xmlns:p="http://schemas.openxmlformats.org/presentationml/2006/main">
  <p:tag name="PA" val="v5.2.11"/>
</p:tagLst>
</file>

<file path=ppt/tags/tag18.xml><?xml version="1.0" encoding="utf-8"?>
<p:tagLst xmlns:p="http://schemas.openxmlformats.org/presentationml/2006/main">
  <p:tag name="PA" val="v5.2.11"/>
</p:tagLst>
</file>

<file path=ppt/tags/tag180.xml><?xml version="1.0" encoding="utf-8"?>
<p:tagLst xmlns:p="http://schemas.openxmlformats.org/presentationml/2006/main">
  <p:tag name="PA" val="v5.2.11"/>
</p:tagLst>
</file>

<file path=ppt/tags/tag181.xml><?xml version="1.0" encoding="utf-8"?>
<p:tagLst xmlns:p="http://schemas.openxmlformats.org/presentationml/2006/main">
  <p:tag name="PA" val="v5.2.11"/>
</p:tagLst>
</file>

<file path=ppt/tags/tag182.xml><?xml version="1.0" encoding="utf-8"?>
<p:tagLst xmlns:p="http://schemas.openxmlformats.org/presentationml/2006/main">
  <p:tag name="PA" val="v5.2.11"/>
</p:tagLst>
</file>

<file path=ppt/tags/tag183.xml><?xml version="1.0" encoding="utf-8"?>
<p:tagLst xmlns:p="http://schemas.openxmlformats.org/presentationml/2006/main">
  <p:tag name="PA" val="v5.2.11"/>
</p:tagLst>
</file>

<file path=ppt/tags/tag184.xml><?xml version="1.0" encoding="utf-8"?>
<p:tagLst xmlns:p="http://schemas.openxmlformats.org/presentationml/2006/main">
  <p:tag name="PA" val="v5.2.11"/>
</p:tagLst>
</file>

<file path=ppt/tags/tag185.xml><?xml version="1.0" encoding="utf-8"?>
<p:tagLst xmlns:p="http://schemas.openxmlformats.org/presentationml/2006/main">
  <p:tag name="PA" val="v5.2.11"/>
</p:tagLst>
</file>

<file path=ppt/tags/tag186.xml><?xml version="1.0" encoding="utf-8"?>
<p:tagLst xmlns:p="http://schemas.openxmlformats.org/presentationml/2006/main">
  <p:tag name="PA" val="v5.2.11"/>
</p:tagLst>
</file>

<file path=ppt/tags/tag187.xml><?xml version="1.0" encoding="utf-8"?>
<p:tagLst xmlns:p="http://schemas.openxmlformats.org/presentationml/2006/main">
  <p:tag name="PA" val="v5.2.11"/>
</p:tagLst>
</file>

<file path=ppt/tags/tag188.xml><?xml version="1.0" encoding="utf-8"?>
<p:tagLst xmlns:p="http://schemas.openxmlformats.org/presentationml/2006/main">
  <p:tag name="PA" val="v5.2.11"/>
</p:tagLst>
</file>

<file path=ppt/tags/tag189.xml><?xml version="1.0" encoding="utf-8"?>
<p:tagLst xmlns:p="http://schemas.openxmlformats.org/presentationml/2006/main">
  <p:tag name="PA" val="v5.2.11"/>
</p:tagLst>
</file>

<file path=ppt/tags/tag19.xml><?xml version="1.0" encoding="utf-8"?>
<p:tagLst xmlns:p="http://schemas.openxmlformats.org/presentationml/2006/main">
  <p:tag name="PA" val="v5.2.11"/>
</p:tagLst>
</file>

<file path=ppt/tags/tag190.xml><?xml version="1.0" encoding="utf-8"?>
<p:tagLst xmlns:p="http://schemas.openxmlformats.org/presentationml/2006/main">
  <p:tag name="PA" val="v5.2.11"/>
</p:tagLst>
</file>

<file path=ppt/tags/tag191.xml><?xml version="1.0" encoding="utf-8"?>
<p:tagLst xmlns:p="http://schemas.openxmlformats.org/presentationml/2006/main">
  <p:tag name="PA" val="v5.2.11"/>
</p:tagLst>
</file>

<file path=ppt/tags/tag192.xml><?xml version="1.0" encoding="utf-8"?>
<p:tagLst xmlns:p="http://schemas.openxmlformats.org/presentationml/2006/main">
  <p:tag name="PA" val="v5.2.11"/>
</p:tagLst>
</file>

<file path=ppt/tags/tag193.xml><?xml version="1.0" encoding="utf-8"?>
<p:tagLst xmlns:p="http://schemas.openxmlformats.org/presentationml/2006/main">
  <p:tag name="PA" val="v5.2.11"/>
</p:tagLst>
</file>

<file path=ppt/tags/tag194.xml><?xml version="1.0" encoding="utf-8"?>
<p:tagLst xmlns:p="http://schemas.openxmlformats.org/presentationml/2006/main">
  <p:tag name="PA" val="v5.2.11"/>
</p:tagLst>
</file>

<file path=ppt/tags/tag195.xml><?xml version="1.0" encoding="utf-8"?>
<p:tagLst xmlns:p="http://schemas.openxmlformats.org/presentationml/2006/main">
  <p:tag name="PA" val="v5.2.11"/>
</p:tagLst>
</file>

<file path=ppt/tags/tag196.xml><?xml version="1.0" encoding="utf-8"?>
<p:tagLst xmlns:p="http://schemas.openxmlformats.org/presentationml/2006/main">
  <p:tag name="PA" val="v5.2.11"/>
</p:tagLst>
</file>

<file path=ppt/tags/tag197.xml><?xml version="1.0" encoding="utf-8"?>
<p:tagLst xmlns:p="http://schemas.openxmlformats.org/presentationml/2006/main">
  <p:tag name="PA" val="v5.2.11"/>
</p:tagLst>
</file>

<file path=ppt/tags/tag198.xml><?xml version="1.0" encoding="utf-8"?>
<p:tagLst xmlns:p="http://schemas.openxmlformats.org/presentationml/2006/main">
  <p:tag name="PA" val="v5.2.11"/>
</p:tagLst>
</file>

<file path=ppt/tags/tag199.xml><?xml version="1.0" encoding="utf-8"?>
<p:tagLst xmlns:p="http://schemas.openxmlformats.org/presentationml/2006/main">
  <p:tag name="PA" val="v5.2.11"/>
</p:tagLst>
</file>

<file path=ppt/tags/tag2.xml><?xml version="1.0" encoding="utf-8"?>
<p:tagLst xmlns:p="http://schemas.openxmlformats.org/presentationml/2006/main">
  <p:tag name="PA" val="v5.2.11"/>
</p:tagLst>
</file>

<file path=ppt/tags/tag20.xml><?xml version="1.0" encoding="utf-8"?>
<p:tagLst xmlns:p="http://schemas.openxmlformats.org/presentationml/2006/main">
  <p:tag name="PA" val="v5.2.11"/>
</p:tagLst>
</file>

<file path=ppt/tags/tag200.xml><?xml version="1.0" encoding="utf-8"?>
<p:tagLst xmlns:p="http://schemas.openxmlformats.org/presentationml/2006/main">
  <p:tag name="PA" val="v5.2.11"/>
</p:tagLst>
</file>

<file path=ppt/tags/tag201.xml><?xml version="1.0" encoding="utf-8"?>
<p:tagLst xmlns:p="http://schemas.openxmlformats.org/presentationml/2006/main">
  <p:tag name="PA" val="v5.2.11"/>
</p:tagLst>
</file>

<file path=ppt/tags/tag202.xml><?xml version="1.0" encoding="utf-8"?>
<p:tagLst xmlns:p="http://schemas.openxmlformats.org/presentationml/2006/main">
  <p:tag name="PA" val="v5.2.11"/>
</p:tagLst>
</file>

<file path=ppt/tags/tag203.xml><?xml version="1.0" encoding="utf-8"?>
<p:tagLst xmlns:p="http://schemas.openxmlformats.org/presentationml/2006/main">
  <p:tag name="PA" val="v5.2.11"/>
</p:tagLst>
</file>

<file path=ppt/tags/tag204.xml><?xml version="1.0" encoding="utf-8"?>
<p:tagLst xmlns:p="http://schemas.openxmlformats.org/presentationml/2006/main">
  <p:tag name="PA" val="v5.2.11"/>
</p:tagLst>
</file>

<file path=ppt/tags/tag205.xml><?xml version="1.0" encoding="utf-8"?>
<p:tagLst xmlns:p="http://schemas.openxmlformats.org/presentationml/2006/main">
  <p:tag name="PA" val="v5.2.11"/>
</p:tagLst>
</file>

<file path=ppt/tags/tag206.xml><?xml version="1.0" encoding="utf-8"?>
<p:tagLst xmlns:p="http://schemas.openxmlformats.org/presentationml/2006/main">
  <p:tag name="PA" val="v5.2.11"/>
</p:tagLst>
</file>

<file path=ppt/tags/tag207.xml><?xml version="1.0" encoding="utf-8"?>
<p:tagLst xmlns:p="http://schemas.openxmlformats.org/presentationml/2006/main">
  <p:tag name="PA" val="v5.2.11"/>
</p:tagLst>
</file>

<file path=ppt/tags/tag208.xml><?xml version="1.0" encoding="utf-8"?>
<p:tagLst xmlns:p="http://schemas.openxmlformats.org/presentationml/2006/main">
  <p:tag name="PA" val="v5.2.11"/>
</p:tagLst>
</file>

<file path=ppt/tags/tag209.xml><?xml version="1.0" encoding="utf-8"?>
<p:tagLst xmlns:p="http://schemas.openxmlformats.org/presentationml/2006/main">
  <p:tag name="PA" val="v5.2.11"/>
</p:tagLst>
</file>

<file path=ppt/tags/tag21.xml><?xml version="1.0" encoding="utf-8"?>
<p:tagLst xmlns:p="http://schemas.openxmlformats.org/presentationml/2006/main">
  <p:tag name="PA" val="v5.2.11"/>
</p:tagLst>
</file>

<file path=ppt/tags/tag210.xml><?xml version="1.0" encoding="utf-8"?>
<p:tagLst xmlns:p="http://schemas.openxmlformats.org/presentationml/2006/main">
  <p:tag name="PA" val="v5.2.11"/>
</p:tagLst>
</file>

<file path=ppt/tags/tag211.xml><?xml version="1.0" encoding="utf-8"?>
<p:tagLst xmlns:p="http://schemas.openxmlformats.org/presentationml/2006/main">
  <p:tag name="PA" val="v5.2.11"/>
</p:tagLst>
</file>

<file path=ppt/tags/tag212.xml><?xml version="1.0" encoding="utf-8"?>
<p:tagLst xmlns:p="http://schemas.openxmlformats.org/presentationml/2006/main">
  <p:tag name="PA" val="v5.2.11"/>
</p:tagLst>
</file>

<file path=ppt/tags/tag213.xml><?xml version="1.0" encoding="utf-8"?>
<p:tagLst xmlns:p="http://schemas.openxmlformats.org/presentationml/2006/main">
  <p:tag name="PA" val="v5.2.11"/>
</p:tagLst>
</file>

<file path=ppt/tags/tag214.xml><?xml version="1.0" encoding="utf-8"?>
<p:tagLst xmlns:p="http://schemas.openxmlformats.org/presentationml/2006/main">
  <p:tag name="PA" val="v5.2.11"/>
</p:tagLst>
</file>

<file path=ppt/tags/tag215.xml><?xml version="1.0" encoding="utf-8"?>
<p:tagLst xmlns:p="http://schemas.openxmlformats.org/presentationml/2006/main">
  <p:tag name="PA" val="v5.2.11"/>
</p:tagLst>
</file>

<file path=ppt/tags/tag216.xml><?xml version="1.0" encoding="utf-8"?>
<p:tagLst xmlns:p="http://schemas.openxmlformats.org/presentationml/2006/main">
  <p:tag name="PA" val="v5.2.11"/>
</p:tagLst>
</file>

<file path=ppt/tags/tag217.xml><?xml version="1.0" encoding="utf-8"?>
<p:tagLst xmlns:p="http://schemas.openxmlformats.org/presentationml/2006/main">
  <p:tag name="PA" val="v5.2.11"/>
</p:tagLst>
</file>

<file path=ppt/tags/tag218.xml><?xml version="1.0" encoding="utf-8"?>
<p:tagLst xmlns:p="http://schemas.openxmlformats.org/presentationml/2006/main">
  <p:tag name="PA" val="v5.2.11"/>
</p:tagLst>
</file>

<file path=ppt/tags/tag219.xml><?xml version="1.0" encoding="utf-8"?>
<p:tagLst xmlns:p="http://schemas.openxmlformats.org/presentationml/2006/main">
  <p:tag name="PA" val="v5.2.11"/>
</p:tagLst>
</file>

<file path=ppt/tags/tag22.xml><?xml version="1.0" encoding="utf-8"?>
<p:tagLst xmlns:p="http://schemas.openxmlformats.org/presentationml/2006/main">
  <p:tag name="PA" val="v5.2.11"/>
</p:tagLst>
</file>

<file path=ppt/tags/tag220.xml><?xml version="1.0" encoding="utf-8"?>
<p:tagLst xmlns:p="http://schemas.openxmlformats.org/presentationml/2006/main">
  <p:tag name="PA" val="v5.2.11"/>
</p:tagLst>
</file>

<file path=ppt/tags/tag221.xml><?xml version="1.0" encoding="utf-8"?>
<p:tagLst xmlns:p="http://schemas.openxmlformats.org/presentationml/2006/main">
  <p:tag name="PA" val="v5.2.11"/>
</p:tagLst>
</file>

<file path=ppt/tags/tag222.xml><?xml version="1.0" encoding="utf-8"?>
<p:tagLst xmlns:p="http://schemas.openxmlformats.org/presentationml/2006/main">
  <p:tag name="PA" val="v5.2.11"/>
</p:tagLst>
</file>

<file path=ppt/tags/tag223.xml><?xml version="1.0" encoding="utf-8"?>
<p:tagLst xmlns:p="http://schemas.openxmlformats.org/presentationml/2006/main">
  <p:tag name="PA" val="v5.2.11"/>
</p:tagLst>
</file>

<file path=ppt/tags/tag224.xml><?xml version="1.0" encoding="utf-8"?>
<p:tagLst xmlns:p="http://schemas.openxmlformats.org/presentationml/2006/main">
  <p:tag name="PA" val="v5.2.11"/>
</p:tagLst>
</file>

<file path=ppt/tags/tag225.xml><?xml version="1.0" encoding="utf-8"?>
<p:tagLst xmlns:p="http://schemas.openxmlformats.org/presentationml/2006/main">
  <p:tag name="PA" val="v5.2.11"/>
</p:tagLst>
</file>

<file path=ppt/tags/tag226.xml><?xml version="1.0" encoding="utf-8"?>
<p:tagLst xmlns:p="http://schemas.openxmlformats.org/presentationml/2006/main">
  <p:tag name="PA" val="v5.2.11"/>
</p:tagLst>
</file>

<file path=ppt/tags/tag227.xml><?xml version="1.0" encoding="utf-8"?>
<p:tagLst xmlns:p="http://schemas.openxmlformats.org/presentationml/2006/main">
  <p:tag name="PA" val="v5.2.11"/>
</p:tagLst>
</file>

<file path=ppt/tags/tag228.xml><?xml version="1.0" encoding="utf-8"?>
<p:tagLst xmlns:p="http://schemas.openxmlformats.org/presentationml/2006/main">
  <p:tag name="PA" val="v5.2.11"/>
</p:tagLst>
</file>

<file path=ppt/tags/tag229.xml><?xml version="1.0" encoding="utf-8"?>
<p:tagLst xmlns:p="http://schemas.openxmlformats.org/presentationml/2006/main">
  <p:tag name="PA" val="v5.2.11"/>
</p:tagLst>
</file>

<file path=ppt/tags/tag23.xml><?xml version="1.0" encoding="utf-8"?>
<p:tagLst xmlns:p="http://schemas.openxmlformats.org/presentationml/2006/main">
  <p:tag name="PA" val="v5.2.11"/>
</p:tagLst>
</file>

<file path=ppt/tags/tag230.xml><?xml version="1.0" encoding="utf-8"?>
<p:tagLst xmlns:p="http://schemas.openxmlformats.org/presentationml/2006/main">
  <p:tag name="PA" val="v5.2.11"/>
</p:tagLst>
</file>

<file path=ppt/tags/tag231.xml><?xml version="1.0" encoding="utf-8"?>
<p:tagLst xmlns:p="http://schemas.openxmlformats.org/presentationml/2006/main">
  <p:tag name="PA" val="v5.2.11"/>
</p:tagLst>
</file>

<file path=ppt/tags/tag232.xml><?xml version="1.0" encoding="utf-8"?>
<p:tagLst xmlns:p="http://schemas.openxmlformats.org/presentationml/2006/main">
  <p:tag name="PA" val="v5.2.11"/>
</p:tagLst>
</file>

<file path=ppt/tags/tag233.xml><?xml version="1.0" encoding="utf-8"?>
<p:tagLst xmlns:p="http://schemas.openxmlformats.org/presentationml/2006/main">
  <p:tag name="PA" val="v5.2.11"/>
</p:tagLst>
</file>

<file path=ppt/tags/tag234.xml><?xml version="1.0" encoding="utf-8"?>
<p:tagLst xmlns:p="http://schemas.openxmlformats.org/presentationml/2006/main">
  <p:tag name="PA" val="v5.2.11"/>
</p:tagLst>
</file>

<file path=ppt/tags/tag235.xml><?xml version="1.0" encoding="utf-8"?>
<p:tagLst xmlns:p="http://schemas.openxmlformats.org/presentationml/2006/main">
  <p:tag name="PA" val="v5.2.11"/>
</p:tagLst>
</file>

<file path=ppt/tags/tag236.xml><?xml version="1.0" encoding="utf-8"?>
<p:tagLst xmlns:p="http://schemas.openxmlformats.org/presentationml/2006/main">
  <p:tag name="PA" val="v5.2.11"/>
</p:tagLst>
</file>

<file path=ppt/tags/tag237.xml><?xml version="1.0" encoding="utf-8"?>
<p:tagLst xmlns:p="http://schemas.openxmlformats.org/presentationml/2006/main">
  <p:tag name="PA" val="v5.2.11"/>
</p:tagLst>
</file>

<file path=ppt/tags/tag238.xml><?xml version="1.0" encoding="utf-8"?>
<p:tagLst xmlns:p="http://schemas.openxmlformats.org/presentationml/2006/main">
  <p:tag name="PA" val="v5.2.11"/>
</p:tagLst>
</file>

<file path=ppt/tags/tag239.xml><?xml version="1.0" encoding="utf-8"?>
<p:tagLst xmlns:p="http://schemas.openxmlformats.org/presentationml/2006/main">
  <p:tag name="PA" val="v5.2.11"/>
</p:tagLst>
</file>

<file path=ppt/tags/tag24.xml><?xml version="1.0" encoding="utf-8"?>
<p:tagLst xmlns:p="http://schemas.openxmlformats.org/presentationml/2006/main">
  <p:tag name="ISLIDE.ICON" val="#398892;#384538;#54049;#36784;#152320;"/>
</p:tagLst>
</file>

<file path=ppt/tags/tag240.xml><?xml version="1.0" encoding="utf-8"?>
<p:tagLst xmlns:p="http://schemas.openxmlformats.org/presentationml/2006/main">
  <p:tag name="PA" val="v5.2.11"/>
</p:tagLst>
</file>

<file path=ppt/tags/tag241.xml><?xml version="1.0" encoding="utf-8"?>
<p:tagLst xmlns:p="http://schemas.openxmlformats.org/presentationml/2006/main">
  <p:tag name="PA" val="v5.2.11"/>
</p:tagLst>
</file>

<file path=ppt/tags/tag242.xml><?xml version="1.0" encoding="utf-8"?>
<p:tagLst xmlns:p="http://schemas.openxmlformats.org/presentationml/2006/main">
  <p:tag name="ISLIDE.ICON" val="#68101;#64260;#71941;#67845;#401331;"/>
</p:tagLst>
</file>

<file path=ppt/tags/tag243.xml><?xml version="1.0" encoding="utf-8"?>
<p:tagLst xmlns:p="http://schemas.openxmlformats.org/presentationml/2006/main">
  <p:tag name="PA" val="v5.2.11"/>
</p:tagLst>
</file>

<file path=ppt/tags/tag244.xml><?xml version="1.0" encoding="utf-8"?>
<p:tagLst xmlns:p="http://schemas.openxmlformats.org/presentationml/2006/main">
  <p:tag name="PA" val="v5.2.11"/>
</p:tagLst>
</file>

<file path=ppt/tags/tag245.xml><?xml version="1.0" encoding="utf-8"?>
<p:tagLst xmlns:p="http://schemas.openxmlformats.org/presentationml/2006/main">
  <p:tag name="PA" val="v5.2.11"/>
</p:tagLst>
</file>

<file path=ppt/tags/tag246.xml><?xml version="1.0" encoding="utf-8"?>
<p:tagLst xmlns:p="http://schemas.openxmlformats.org/presentationml/2006/main">
  <p:tag name="PA" val="v5.2.11"/>
</p:tagLst>
</file>

<file path=ppt/tags/tag247.xml><?xml version="1.0" encoding="utf-8"?>
<p:tagLst xmlns:p="http://schemas.openxmlformats.org/presentationml/2006/main">
  <p:tag name="PA" val="v5.2.11"/>
</p:tagLst>
</file>

<file path=ppt/tags/tag248.xml><?xml version="1.0" encoding="utf-8"?>
<p:tagLst xmlns:p="http://schemas.openxmlformats.org/presentationml/2006/main">
  <p:tag name="PA" val="v5.2.11"/>
</p:tagLst>
</file>

<file path=ppt/tags/tag249.xml><?xml version="1.0" encoding="utf-8"?>
<p:tagLst xmlns:p="http://schemas.openxmlformats.org/presentationml/2006/main">
  <p:tag name="PA" val="v5.2.11"/>
</p:tagLst>
</file>

<file path=ppt/tags/tag25.xml><?xml version="1.0" encoding="utf-8"?>
<p:tagLst xmlns:p="http://schemas.openxmlformats.org/presentationml/2006/main">
  <p:tag name="PA" val="v5.2.11"/>
</p:tagLst>
</file>

<file path=ppt/tags/tag250.xml><?xml version="1.0" encoding="utf-8"?>
<p:tagLst xmlns:p="http://schemas.openxmlformats.org/presentationml/2006/main">
  <p:tag name="PA" val="v5.2.11"/>
</p:tagLst>
</file>

<file path=ppt/tags/tag251.xml><?xml version="1.0" encoding="utf-8"?>
<p:tagLst xmlns:p="http://schemas.openxmlformats.org/presentationml/2006/main">
  <p:tag name="PA" val="v5.2.11"/>
</p:tagLst>
</file>

<file path=ppt/tags/tag252.xml><?xml version="1.0" encoding="utf-8"?>
<p:tagLst xmlns:p="http://schemas.openxmlformats.org/presentationml/2006/main">
  <p:tag name="PA" val="v5.2.11"/>
</p:tagLst>
</file>

<file path=ppt/tags/tag253.xml><?xml version="1.0" encoding="utf-8"?>
<p:tagLst xmlns:p="http://schemas.openxmlformats.org/presentationml/2006/main">
  <p:tag name="PA" val="v5.2.11"/>
</p:tagLst>
</file>

<file path=ppt/tags/tag254.xml><?xml version="1.0" encoding="utf-8"?>
<p:tagLst xmlns:p="http://schemas.openxmlformats.org/presentationml/2006/main">
  <p:tag name="PA" val="v5.2.11"/>
</p:tagLst>
</file>

<file path=ppt/tags/tag255.xml><?xml version="1.0" encoding="utf-8"?>
<p:tagLst xmlns:p="http://schemas.openxmlformats.org/presentationml/2006/main">
  <p:tag name="PA" val="v5.2.11"/>
</p:tagLst>
</file>

<file path=ppt/tags/tag256.xml><?xml version="1.0" encoding="utf-8"?>
<p:tagLst xmlns:p="http://schemas.openxmlformats.org/presentationml/2006/main">
  <p:tag name="PA" val="v5.2.11"/>
</p:tagLst>
</file>

<file path=ppt/tags/tag257.xml><?xml version="1.0" encoding="utf-8"?>
<p:tagLst xmlns:p="http://schemas.openxmlformats.org/presentationml/2006/main">
  <p:tag name="PA" val="v5.2.11"/>
</p:tagLst>
</file>

<file path=ppt/tags/tag258.xml><?xml version="1.0" encoding="utf-8"?>
<p:tagLst xmlns:p="http://schemas.openxmlformats.org/presentationml/2006/main">
  <p:tag name="PA" val="v5.2.11"/>
</p:tagLst>
</file>

<file path=ppt/tags/tag259.xml><?xml version="1.0" encoding="utf-8"?>
<p:tagLst xmlns:p="http://schemas.openxmlformats.org/presentationml/2006/main">
  <p:tag name="PA" val="v5.2.11"/>
</p:tagLst>
</file>

<file path=ppt/tags/tag26.xml><?xml version="1.0" encoding="utf-8"?>
<p:tagLst xmlns:p="http://schemas.openxmlformats.org/presentationml/2006/main">
  <p:tag name="PA" val="v5.2.11"/>
</p:tagLst>
</file>

<file path=ppt/tags/tag260.xml><?xml version="1.0" encoding="utf-8"?>
<p:tagLst xmlns:p="http://schemas.openxmlformats.org/presentationml/2006/main">
  <p:tag name="PA" val="v5.2.11"/>
</p:tagLst>
</file>

<file path=ppt/tags/tag261.xml><?xml version="1.0" encoding="utf-8"?>
<p:tagLst xmlns:p="http://schemas.openxmlformats.org/presentationml/2006/main">
  <p:tag name="PA" val="v5.2.11"/>
</p:tagLst>
</file>

<file path=ppt/tags/tag262.xml><?xml version="1.0" encoding="utf-8"?>
<p:tagLst xmlns:p="http://schemas.openxmlformats.org/presentationml/2006/main">
  <p:tag name="ISLIDE.ICON" val="#148821;#163938;#171118;#400673;"/>
</p:tagLst>
</file>

<file path=ppt/tags/tag263.xml><?xml version="1.0" encoding="utf-8"?>
<p:tagLst xmlns:p="http://schemas.openxmlformats.org/presentationml/2006/main">
  <p:tag name="PA" val="v5.2.11"/>
</p:tagLst>
</file>

<file path=ppt/tags/tag264.xml><?xml version="1.0" encoding="utf-8"?>
<p:tagLst xmlns:p="http://schemas.openxmlformats.org/presentationml/2006/main">
  <p:tag name="PA" val="v5.2.11"/>
</p:tagLst>
</file>

<file path=ppt/tags/tag265.xml><?xml version="1.0" encoding="utf-8"?>
<p:tagLst xmlns:p="http://schemas.openxmlformats.org/presentationml/2006/main">
  <p:tag name="PA" val="v5.2.11"/>
</p:tagLst>
</file>

<file path=ppt/tags/tag266.xml><?xml version="1.0" encoding="utf-8"?>
<p:tagLst xmlns:p="http://schemas.openxmlformats.org/presentationml/2006/main">
  <p:tag name="PA" val="v5.2.11"/>
</p:tagLst>
</file>

<file path=ppt/tags/tag267.xml><?xml version="1.0" encoding="utf-8"?>
<p:tagLst xmlns:p="http://schemas.openxmlformats.org/presentationml/2006/main">
  <p:tag name="PA" val="v5.2.11"/>
</p:tagLst>
</file>

<file path=ppt/tags/tag268.xml><?xml version="1.0" encoding="utf-8"?>
<p:tagLst xmlns:p="http://schemas.openxmlformats.org/presentationml/2006/main">
  <p:tag name="PA" val="v5.2.11"/>
</p:tagLst>
</file>

<file path=ppt/tags/tag269.xml><?xml version="1.0" encoding="utf-8"?>
<p:tagLst xmlns:p="http://schemas.openxmlformats.org/presentationml/2006/main">
  <p:tag name="PA" val="v5.2.11"/>
</p:tagLst>
</file>

<file path=ppt/tags/tag27.xml><?xml version="1.0" encoding="utf-8"?>
<p:tagLst xmlns:p="http://schemas.openxmlformats.org/presentationml/2006/main">
  <p:tag name="PA" val="v5.2.11"/>
</p:tagLst>
</file>

<file path=ppt/tags/tag270.xml><?xml version="1.0" encoding="utf-8"?>
<p:tagLst xmlns:p="http://schemas.openxmlformats.org/presentationml/2006/main">
  <p:tag name="PA" val="v5.2.11"/>
</p:tagLst>
</file>

<file path=ppt/tags/tag271.xml><?xml version="1.0" encoding="utf-8"?>
<p:tagLst xmlns:p="http://schemas.openxmlformats.org/presentationml/2006/main">
  <p:tag name="PA" val="v5.2.11"/>
</p:tagLst>
</file>

<file path=ppt/tags/tag272.xml><?xml version="1.0" encoding="utf-8"?>
<p:tagLst xmlns:p="http://schemas.openxmlformats.org/presentationml/2006/main">
  <p:tag name="PA" val="v5.2.11"/>
</p:tagLst>
</file>

<file path=ppt/tags/tag273.xml><?xml version="1.0" encoding="utf-8"?>
<p:tagLst xmlns:p="http://schemas.openxmlformats.org/presentationml/2006/main">
  <p:tag name="PA" val="v5.2.11"/>
</p:tagLst>
</file>

<file path=ppt/tags/tag274.xml><?xml version="1.0" encoding="utf-8"?>
<p:tagLst xmlns:p="http://schemas.openxmlformats.org/presentationml/2006/main">
  <p:tag name="PA" val="v5.2.11"/>
</p:tagLst>
</file>

<file path=ppt/tags/tag275.xml><?xml version="1.0" encoding="utf-8"?>
<p:tagLst xmlns:p="http://schemas.openxmlformats.org/presentationml/2006/main">
  <p:tag name="PA" val="v5.2.11"/>
</p:tagLst>
</file>

<file path=ppt/tags/tag276.xml><?xml version="1.0" encoding="utf-8"?>
<p:tagLst xmlns:p="http://schemas.openxmlformats.org/presentationml/2006/main">
  <p:tag name="PA" val="v5.2.11"/>
</p:tagLst>
</file>

<file path=ppt/tags/tag277.xml><?xml version="1.0" encoding="utf-8"?>
<p:tagLst xmlns:p="http://schemas.openxmlformats.org/presentationml/2006/main">
  <p:tag name="PA" val="v5.2.11"/>
</p:tagLst>
</file>

<file path=ppt/tags/tag278.xml><?xml version="1.0" encoding="utf-8"?>
<p:tagLst xmlns:p="http://schemas.openxmlformats.org/presentationml/2006/main">
  <p:tag name="PA" val="v5.2.11"/>
</p:tagLst>
</file>

<file path=ppt/tags/tag279.xml><?xml version="1.0" encoding="utf-8"?>
<p:tagLst xmlns:p="http://schemas.openxmlformats.org/presentationml/2006/main">
  <p:tag name="PA" val="v5.2.11"/>
</p:tagLst>
</file>

<file path=ppt/tags/tag28.xml><?xml version="1.0" encoding="utf-8"?>
<p:tagLst xmlns:p="http://schemas.openxmlformats.org/presentationml/2006/main">
  <p:tag name="PA" val="v5.2.11"/>
</p:tagLst>
</file>

<file path=ppt/tags/tag280.xml><?xml version="1.0" encoding="utf-8"?>
<p:tagLst xmlns:p="http://schemas.openxmlformats.org/presentationml/2006/main">
  <p:tag name="PA" val="v5.2.11"/>
</p:tagLst>
</file>

<file path=ppt/tags/tag281.xml><?xml version="1.0" encoding="utf-8"?>
<p:tagLst xmlns:p="http://schemas.openxmlformats.org/presentationml/2006/main">
  <p:tag name="PA" val="v5.2.11"/>
</p:tagLst>
</file>

<file path=ppt/tags/tag282.xml><?xml version="1.0" encoding="utf-8"?>
<p:tagLst xmlns:p="http://schemas.openxmlformats.org/presentationml/2006/main">
  <p:tag name="PA" val="v5.2.11"/>
</p:tagLst>
</file>

<file path=ppt/tags/tag283.xml><?xml version="1.0" encoding="utf-8"?>
<p:tagLst xmlns:p="http://schemas.openxmlformats.org/presentationml/2006/main">
  <p:tag name="PA" val="v5.2.11"/>
</p:tagLst>
</file>

<file path=ppt/tags/tag284.xml><?xml version="1.0" encoding="utf-8"?>
<p:tagLst xmlns:p="http://schemas.openxmlformats.org/presentationml/2006/main">
  <p:tag name="PA" val="v5.2.11"/>
</p:tagLst>
</file>

<file path=ppt/tags/tag285.xml><?xml version="1.0" encoding="utf-8"?>
<p:tagLst xmlns:p="http://schemas.openxmlformats.org/presentationml/2006/main">
  <p:tag name="PA" val="v5.2.11"/>
</p:tagLst>
</file>

<file path=ppt/tags/tag286.xml><?xml version="1.0" encoding="utf-8"?>
<p:tagLst xmlns:p="http://schemas.openxmlformats.org/presentationml/2006/main">
  <p:tag name="PA" val="v5.2.11"/>
</p:tagLst>
</file>

<file path=ppt/tags/tag287.xml><?xml version="1.0" encoding="utf-8"?>
<p:tagLst xmlns:p="http://schemas.openxmlformats.org/presentationml/2006/main">
  <p:tag name="PA" val="v5.2.11"/>
</p:tagLst>
</file>

<file path=ppt/tags/tag288.xml><?xml version="1.0" encoding="utf-8"?>
<p:tagLst xmlns:p="http://schemas.openxmlformats.org/presentationml/2006/main">
  <p:tag name="PA" val="v5.2.11"/>
</p:tagLst>
</file>

<file path=ppt/tags/tag289.xml><?xml version="1.0" encoding="utf-8"?>
<p:tagLst xmlns:p="http://schemas.openxmlformats.org/presentationml/2006/main">
  <p:tag name="PA" val="v5.2.11"/>
</p:tagLst>
</file>

<file path=ppt/tags/tag29.xml><?xml version="1.0" encoding="utf-8"?>
<p:tagLst xmlns:p="http://schemas.openxmlformats.org/presentationml/2006/main">
  <p:tag name="PA" val="v5.2.11"/>
</p:tagLst>
</file>

<file path=ppt/tags/tag290.xml><?xml version="1.0" encoding="utf-8"?>
<p:tagLst xmlns:p="http://schemas.openxmlformats.org/presentationml/2006/main">
  <p:tag name="PA" val="v5.2.11"/>
</p:tagLst>
</file>

<file path=ppt/tags/tag291.xml><?xml version="1.0" encoding="utf-8"?>
<p:tagLst xmlns:p="http://schemas.openxmlformats.org/presentationml/2006/main">
  <p:tag name="PA" val="v5.2.11"/>
</p:tagLst>
</file>

<file path=ppt/tags/tag292.xml><?xml version="1.0" encoding="utf-8"?>
<p:tagLst xmlns:p="http://schemas.openxmlformats.org/presentationml/2006/main">
  <p:tag name="PA" val="v5.2.11"/>
</p:tagLst>
</file>

<file path=ppt/tags/tag293.xml><?xml version="1.0" encoding="utf-8"?>
<p:tagLst xmlns:p="http://schemas.openxmlformats.org/presentationml/2006/main">
  <p:tag name="PA" val="v5.2.11"/>
</p:tagLst>
</file>

<file path=ppt/tags/tag294.xml><?xml version="1.0" encoding="utf-8"?>
<p:tagLst xmlns:p="http://schemas.openxmlformats.org/presentationml/2006/main">
  <p:tag name="PA" val="v5.2.11"/>
</p:tagLst>
</file>

<file path=ppt/tags/tag295.xml><?xml version="1.0" encoding="utf-8"?>
<p:tagLst xmlns:p="http://schemas.openxmlformats.org/presentationml/2006/main">
  <p:tag name="PA" val="v5.2.11"/>
  <p:tag name="POCKET_SHAPE_SH" val="H"/>
</p:tagLst>
</file>

<file path=ppt/tags/tag296.xml><?xml version="1.0" encoding="utf-8"?>
<p:tagLst xmlns:p="http://schemas.openxmlformats.org/presentationml/2006/main">
  <p:tag name="PA" val="v5.2.11"/>
</p:tagLst>
</file>

<file path=ppt/tags/tag297.xml><?xml version="1.0" encoding="utf-8"?>
<p:tagLst xmlns:p="http://schemas.openxmlformats.org/presentationml/2006/main">
  <p:tag name="PA" val="v5.2.11"/>
</p:tagLst>
</file>

<file path=ppt/tags/tag298.xml><?xml version="1.0" encoding="utf-8"?>
<p:tagLst xmlns:p="http://schemas.openxmlformats.org/presentationml/2006/main">
  <p:tag name="PA" val="v5.2.11"/>
</p:tagLst>
</file>

<file path=ppt/tags/tag299.xml><?xml version="1.0" encoding="utf-8"?>
<p:tagLst xmlns:p="http://schemas.openxmlformats.org/presentationml/2006/main">
  <p:tag name="PA" val="v5.2.11"/>
</p:tagLst>
</file>

<file path=ppt/tags/tag3.xml><?xml version="1.0" encoding="utf-8"?>
<p:tagLst xmlns:p="http://schemas.openxmlformats.org/presentationml/2006/main">
  <p:tag name="PA" val="v5.2.11"/>
</p:tagLst>
</file>

<file path=ppt/tags/tag30.xml><?xml version="1.0" encoding="utf-8"?>
<p:tagLst xmlns:p="http://schemas.openxmlformats.org/presentationml/2006/main">
  <p:tag name="PA" val="v5.2.11"/>
</p:tagLst>
</file>

<file path=ppt/tags/tag300.xml><?xml version="1.0" encoding="utf-8"?>
<p:tagLst xmlns:p="http://schemas.openxmlformats.org/presentationml/2006/main">
  <p:tag name="PA" val="v5.2.11"/>
</p:tagLst>
</file>

<file path=ppt/tags/tag301.xml><?xml version="1.0" encoding="utf-8"?>
<p:tagLst xmlns:p="http://schemas.openxmlformats.org/presentationml/2006/main">
  <p:tag name="PA" val="v5.2.11"/>
</p:tagLst>
</file>

<file path=ppt/tags/tag302.xml><?xml version="1.0" encoding="utf-8"?>
<p:tagLst xmlns:p="http://schemas.openxmlformats.org/presentationml/2006/main">
  <p:tag name="PA" val="v5.2.11"/>
</p:tagLst>
</file>

<file path=ppt/tags/tag303.xml><?xml version="1.0" encoding="utf-8"?>
<p:tagLst xmlns:p="http://schemas.openxmlformats.org/presentationml/2006/main">
  <p:tag name="PA" val="v5.2.11"/>
</p:tagLst>
</file>

<file path=ppt/tags/tag304.xml><?xml version="1.0" encoding="utf-8"?>
<p:tagLst xmlns:p="http://schemas.openxmlformats.org/presentationml/2006/main">
  <p:tag name="PA" val="v5.2.11"/>
</p:tagLst>
</file>

<file path=ppt/tags/tag305.xml><?xml version="1.0" encoding="utf-8"?>
<p:tagLst xmlns:p="http://schemas.openxmlformats.org/presentationml/2006/main">
  <p:tag name="PA" val="v5.2.11"/>
</p:tagLst>
</file>

<file path=ppt/tags/tag306.xml><?xml version="1.0" encoding="utf-8"?>
<p:tagLst xmlns:p="http://schemas.openxmlformats.org/presentationml/2006/main">
  <p:tag name="PA" val="v5.2.11"/>
</p:tagLst>
</file>

<file path=ppt/tags/tag307.xml><?xml version="1.0" encoding="utf-8"?>
<p:tagLst xmlns:p="http://schemas.openxmlformats.org/presentationml/2006/main">
  <p:tag name="PA" val="v5.2.11"/>
</p:tagLst>
</file>

<file path=ppt/tags/tag308.xml><?xml version="1.0" encoding="utf-8"?>
<p:tagLst xmlns:p="http://schemas.openxmlformats.org/presentationml/2006/main">
  <p:tag name="PA" val="v5.2.11"/>
</p:tagLst>
</file>

<file path=ppt/tags/tag309.xml><?xml version="1.0" encoding="utf-8"?>
<p:tagLst xmlns:p="http://schemas.openxmlformats.org/presentationml/2006/main">
  <p:tag name="PA" val="v5.2.11"/>
</p:tagLst>
</file>

<file path=ppt/tags/tag31.xml><?xml version="1.0" encoding="utf-8"?>
<p:tagLst xmlns:p="http://schemas.openxmlformats.org/presentationml/2006/main">
  <p:tag name="PA" val="v5.2.11"/>
</p:tagLst>
</file>

<file path=ppt/tags/tag310.xml><?xml version="1.0" encoding="utf-8"?>
<p:tagLst xmlns:p="http://schemas.openxmlformats.org/presentationml/2006/main">
  <p:tag name="PA" val="v5.2.11"/>
</p:tagLst>
</file>

<file path=ppt/tags/tag311.xml><?xml version="1.0" encoding="utf-8"?>
<p:tagLst xmlns:p="http://schemas.openxmlformats.org/presentationml/2006/main">
  <p:tag name="PA" val="v5.2.11"/>
</p:tagLst>
</file>

<file path=ppt/tags/tag312.xml><?xml version="1.0" encoding="utf-8"?>
<p:tagLst xmlns:p="http://schemas.openxmlformats.org/presentationml/2006/main">
  <p:tag name="PA" val="v5.2.11"/>
</p:tagLst>
</file>

<file path=ppt/tags/tag313.xml><?xml version="1.0" encoding="utf-8"?>
<p:tagLst xmlns:p="http://schemas.openxmlformats.org/presentationml/2006/main">
  <p:tag name="PA" val="v5.2.11"/>
</p:tagLst>
</file>

<file path=ppt/tags/tag314.xml><?xml version="1.0" encoding="utf-8"?>
<p:tagLst xmlns:p="http://schemas.openxmlformats.org/presentationml/2006/main">
  <p:tag name="PA" val="v5.2.11"/>
</p:tagLst>
</file>

<file path=ppt/tags/tag315.xml><?xml version="1.0" encoding="utf-8"?>
<p:tagLst xmlns:p="http://schemas.openxmlformats.org/presentationml/2006/main">
  <p:tag name="PA" val="v5.2.11"/>
</p:tagLst>
</file>

<file path=ppt/tags/tag316.xml><?xml version="1.0" encoding="utf-8"?>
<p:tagLst xmlns:p="http://schemas.openxmlformats.org/presentationml/2006/main">
  <p:tag name="PA" val="v5.2.11"/>
</p:tagLst>
</file>

<file path=ppt/tags/tag317.xml><?xml version="1.0" encoding="utf-8"?>
<p:tagLst xmlns:p="http://schemas.openxmlformats.org/presentationml/2006/main">
  <p:tag name="PA" val="v5.2.11"/>
</p:tagLst>
</file>

<file path=ppt/tags/tag318.xml><?xml version="1.0" encoding="utf-8"?>
<p:tagLst xmlns:p="http://schemas.openxmlformats.org/presentationml/2006/main">
  <p:tag name="PA" val="v5.2.11"/>
</p:tagLst>
</file>

<file path=ppt/tags/tag319.xml><?xml version="1.0" encoding="utf-8"?>
<p:tagLst xmlns:p="http://schemas.openxmlformats.org/presentationml/2006/main">
  <p:tag name="PA" val="v5.2.11"/>
</p:tagLst>
</file>

<file path=ppt/tags/tag32.xml><?xml version="1.0" encoding="utf-8"?>
<p:tagLst xmlns:p="http://schemas.openxmlformats.org/presentationml/2006/main">
  <p:tag name="PA" val="v5.2.11"/>
</p:tagLst>
</file>

<file path=ppt/tags/tag320.xml><?xml version="1.0" encoding="utf-8"?>
<p:tagLst xmlns:p="http://schemas.openxmlformats.org/presentationml/2006/main">
  <p:tag name="PA" val="v5.2.11"/>
</p:tagLst>
</file>

<file path=ppt/tags/tag321.xml><?xml version="1.0" encoding="utf-8"?>
<p:tagLst xmlns:p="http://schemas.openxmlformats.org/presentationml/2006/main">
  <p:tag name="PA" val="v5.2.11"/>
</p:tagLst>
</file>

<file path=ppt/tags/tag322.xml><?xml version="1.0" encoding="utf-8"?>
<p:tagLst xmlns:p="http://schemas.openxmlformats.org/presentationml/2006/main">
  <p:tag name="PA" val="v5.2.11"/>
</p:tagLst>
</file>

<file path=ppt/tags/tag323.xml><?xml version="1.0" encoding="utf-8"?>
<p:tagLst xmlns:p="http://schemas.openxmlformats.org/presentationml/2006/main">
  <p:tag name="PA" val="v5.2.11"/>
</p:tagLst>
</file>

<file path=ppt/tags/tag324.xml><?xml version="1.0" encoding="utf-8"?>
<p:tagLst xmlns:p="http://schemas.openxmlformats.org/presentationml/2006/main">
  <p:tag name="PA" val="v5.2.11"/>
</p:tagLst>
</file>

<file path=ppt/tags/tag325.xml><?xml version="1.0" encoding="utf-8"?>
<p:tagLst xmlns:p="http://schemas.openxmlformats.org/presentationml/2006/main">
  <p:tag name="PA" val="v5.2.11"/>
</p:tagLst>
</file>

<file path=ppt/tags/tag326.xml><?xml version="1.0" encoding="utf-8"?>
<p:tagLst xmlns:p="http://schemas.openxmlformats.org/presentationml/2006/main">
  <p:tag name="PA" val="v5.2.11"/>
</p:tagLst>
</file>

<file path=ppt/tags/tag327.xml><?xml version="1.0" encoding="utf-8"?>
<p:tagLst xmlns:p="http://schemas.openxmlformats.org/presentationml/2006/main">
  <p:tag name="PA" val="v5.2.11"/>
</p:tagLst>
</file>

<file path=ppt/tags/tag328.xml><?xml version="1.0" encoding="utf-8"?>
<p:tagLst xmlns:p="http://schemas.openxmlformats.org/presentationml/2006/main">
  <p:tag name="PA" val="v5.2.11"/>
</p:tagLst>
</file>

<file path=ppt/tags/tag329.xml><?xml version="1.0" encoding="utf-8"?>
<p:tagLst xmlns:p="http://schemas.openxmlformats.org/presentationml/2006/main">
  <p:tag name="PA" val="v5.2.11"/>
</p:tagLst>
</file>

<file path=ppt/tags/tag33.xml><?xml version="1.0" encoding="utf-8"?>
<p:tagLst xmlns:p="http://schemas.openxmlformats.org/presentationml/2006/main">
  <p:tag name="PA" val="v5.2.11"/>
</p:tagLst>
</file>

<file path=ppt/tags/tag330.xml><?xml version="1.0" encoding="utf-8"?>
<p:tagLst xmlns:p="http://schemas.openxmlformats.org/presentationml/2006/main">
  <p:tag name="PA" val="v5.2.11"/>
</p:tagLst>
</file>

<file path=ppt/tags/tag331.xml><?xml version="1.0" encoding="utf-8"?>
<p:tagLst xmlns:p="http://schemas.openxmlformats.org/presentationml/2006/main">
  <p:tag name="PA" val="v5.2.11"/>
</p:tagLst>
</file>

<file path=ppt/tags/tag332.xml><?xml version="1.0" encoding="utf-8"?>
<p:tagLst xmlns:p="http://schemas.openxmlformats.org/presentationml/2006/main">
  <p:tag name="PA" val="v5.2.11"/>
</p:tagLst>
</file>

<file path=ppt/tags/tag333.xml><?xml version="1.0" encoding="utf-8"?>
<p:tagLst xmlns:p="http://schemas.openxmlformats.org/presentationml/2006/main">
  <p:tag name="PA" val="v5.2.11"/>
</p:tagLst>
</file>

<file path=ppt/tags/tag334.xml><?xml version="1.0" encoding="utf-8"?>
<p:tagLst xmlns:p="http://schemas.openxmlformats.org/presentationml/2006/main">
  <p:tag name="PA" val="v5.2.11"/>
</p:tagLst>
</file>

<file path=ppt/tags/tag335.xml><?xml version="1.0" encoding="utf-8"?>
<p:tagLst xmlns:p="http://schemas.openxmlformats.org/presentationml/2006/main">
  <p:tag name="PA" val="v5.2.11"/>
</p:tagLst>
</file>

<file path=ppt/tags/tag336.xml><?xml version="1.0" encoding="utf-8"?>
<p:tagLst xmlns:p="http://schemas.openxmlformats.org/presentationml/2006/main">
  <p:tag name="PA" val="v5.2.11"/>
</p:tagLst>
</file>

<file path=ppt/tags/tag337.xml><?xml version="1.0" encoding="utf-8"?>
<p:tagLst xmlns:p="http://schemas.openxmlformats.org/presentationml/2006/main">
  <p:tag name="PA" val="v5.2.11"/>
</p:tagLst>
</file>

<file path=ppt/tags/tag338.xml><?xml version="1.0" encoding="utf-8"?>
<p:tagLst xmlns:p="http://schemas.openxmlformats.org/presentationml/2006/main">
  <p:tag name="PA" val="v5.2.11"/>
</p:tagLst>
</file>

<file path=ppt/tags/tag339.xml><?xml version="1.0" encoding="utf-8"?>
<p:tagLst xmlns:p="http://schemas.openxmlformats.org/presentationml/2006/main">
  <p:tag name="PA" val="v5.2.11"/>
</p:tagLst>
</file>

<file path=ppt/tags/tag34.xml><?xml version="1.0" encoding="utf-8"?>
<p:tagLst xmlns:p="http://schemas.openxmlformats.org/presentationml/2006/main">
  <p:tag name="PA" val="v5.2.11"/>
</p:tagLst>
</file>

<file path=ppt/tags/tag340.xml><?xml version="1.0" encoding="utf-8"?>
<p:tagLst xmlns:p="http://schemas.openxmlformats.org/presentationml/2006/main">
  <p:tag name="PA" val="v5.2.11"/>
</p:tagLst>
</file>

<file path=ppt/tags/tag341.xml><?xml version="1.0" encoding="utf-8"?>
<p:tagLst xmlns:p="http://schemas.openxmlformats.org/presentationml/2006/main">
  <p:tag name="PA" val="v5.2.11"/>
</p:tagLst>
</file>

<file path=ppt/tags/tag342.xml><?xml version="1.0" encoding="utf-8"?>
<p:tagLst xmlns:p="http://schemas.openxmlformats.org/presentationml/2006/main">
  <p:tag name="PA" val="v5.2.11"/>
</p:tagLst>
</file>

<file path=ppt/tags/tag343.xml><?xml version="1.0" encoding="utf-8"?>
<p:tagLst xmlns:p="http://schemas.openxmlformats.org/presentationml/2006/main">
  <p:tag name="PA" val="v5.2.11"/>
</p:tagLst>
</file>

<file path=ppt/tags/tag344.xml><?xml version="1.0" encoding="utf-8"?>
<p:tagLst xmlns:p="http://schemas.openxmlformats.org/presentationml/2006/main">
  <p:tag name="PA" val="v5.2.11"/>
</p:tagLst>
</file>

<file path=ppt/tags/tag345.xml><?xml version="1.0" encoding="utf-8"?>
<p:tagLst xmlns:p="http://schemas.openxmlformats.org/presentationml/2006/main">
  <p:tag name="PA" val="v5.2.11"/>
</p:tagLst>
</file>

<file path=ppt/tags/tag346.xml><?xml version="1.0" encoding="utf-8"?>
<p:tagLst xmlns:p="http://schemas.openxmlformats.org/presentationml/2006/main">
  <p:tag name="PA" val="v5.2.11"/>
</p:tagLst>
</file>

<file path=ppt/tags/tag347.xml><?xml version="1.0" encoding="utf-8"?>
<p:tagLst xmlns:p="http://schemas.openxmlformats.org/presentationml/2006/main">
  <p:tag name="PA" val="v5.2.11"/>
</p:tagLst>
</file>

<file path=ppt/tags/tag348.xml><?xml version="1.0" encoding="utf-8"?>
<p:tagLst xmlns:p="http://schemas.openxmlformats.org/presentationml/2006/main">
  <p:tag name="PA" val="v5.2.11"/>
</p:tagLst>
</file>

<file path=ppt/tags/tag349.xml><?xml version="1.0" encoding="utf-8"?>
<p:tagLst xmlns:p="http://schemas.openxmlformats.org/presentationml/2006/main">
  <p:tag name="ISLIDE.PICTURE" val="#663549;#663549;#737950;"/>
</p:tagLst>
</file>

<file path=ppt/tags/tag35.xml><?xml version="1.0" encoding="utf-8"?>
<p:tagLst xmlns:p="http://schemas.openxmlformats.org/presentationml/2006/main">
  <p:tag name="PA" val="v5.2.11"/>
</p:tagLst>
</file>

<file path=ppt/tags/tag350.xml><?xml version="1.0" encoding="utf-8"?>
<p:tagLst xmlns:p="http://schemas.openxmlformats.org/presentationml/2006/main">
  <p:tag name="PA" val="v5.2.11"/>
</p:tagLst>
</file>

<file path=ppt/tags/tag351.xml><?xml version="1.0" encoding="utf-8"?>
<p:tagLst xmlns:p="http://schemas.openxmlformats.org/presentationml/2006/main">
  <p:tag name="PA" val="v5.2.11"/>
</p:tagLst>
</file>

<file path=ppt/tags/tag352.xml><?xml version="1.0" encoding="utf-8"?>
<p:tagLst xmlns:p="http://schemas.openxmlformats.org/presentationml/2006/main">
  <p:tag name="PA" val="v5.2.11"/>
</p:tagLst>
</file>

<file path=ppt/tags/tag353.xml><?xml version="1.0" encoding="utf-8"?>
<p:tagLst xmlns:p="http://schemas.openxmlformats.org/presentationml/2006/main">
  <p:tag name="PA" val="v5.2.11"/>
</p:tagLst>
</file>

<file path=ppt/tags/tag354.xml><?xml version="1.0" encoding="utf-8"?>
<p:tagLst xmlns:p="http://schemas.openxmlformats.org/presentationml/2006/main">
  <p:tag name="PA" val="v5.2.11"/>
</p:tagLst>
</file>

<file path=ppt/tags/tag355.xml><?xml version="1.0" encoding="utf-8"?>
<p:tagLst xmlns:p="http://schemas.openxmlformats.org/presentationml/2006/main">
  <p:tag name="PA" val="v5.2.11"/>
</p:tagLst>
</file>

<file path=ppt/tags/tag356.xml><?xml version="1.0" encoding="utf-8"?>
<p:tagLst xmlns:p="http://schemas.openxmlformats.org/presentationml/2006/main">
  <p:tag name="PA" val="v5.2.11"/>
</p:tagLst>
</file>

<file path=ppt/tags/tag357.xml><?xml version="1.0" encoding="utf-8"?>
<p:tagLst xmlns:p="http://schemas.openxmlformats.org/presentationml/2006/main">
  <p:tag name="PA" val="v5.2.11"/>
</p:tagLst>
</file>

<file path=ppt/tags/tag358.xml><?xml version="1.0" encoding="utf-8"?>
<p:tagLst xmlns:p="http://schemas.openxmlformats.org/presentationml/2006/main">
  <p:tag name="PA" val="v5.2.11"/>
</p:tagLst>
</file>

<file path=ppt/tags/tag359.xml><?xml version="1.0" encoding="utf-8"?>
<p:tagLst xmlns:p="http://schemas.openxmlformats.org/presentationml/2006/main">
  <p:tag name="PA" val="v5.2.11"/>
</p:tagLst>
</file>

<file path=ppt/tags/tag36.xml><?xml version="1.0" encoding="utf-8"?>
<p:tagLst xmlns:p="http://schemas.openxmlformats.org/presentationml/2006/main">
  <p:tag name="PA" val="v5.2.11"/>
</p:tagLst>
</file>

<file path=ppt/tags/tag360.xml><?xml version="1.0" encoding="utf-8"?>
<p:tagLst xmlns:p="http://schemas.openxmlformats.org/presentationml/2006/main">
  <p:tag name="PA" val="v5.2.11"/>
</p:tagLst>
</file>

<file path=ppt/tags/tag361.xml><?xml version="1.0" encoding="utf-8"?>
<p:tagLst xmlns:p="http://schemas.openxmlformats.org/presentationml/2006/main">
  <p:tag name="PA" val="v5.2.11"/>
</p:tagLst>
</file>

<file path=ppt/tags/tag362.xml><?xml version="1.0" encoding="utf-8"?>
<p:tagLst xmlns:p="http://schemas.openxmlformats.org/presentationml/2006/main">
  <p:tag name="PA" val="v5.2.11"/>
</p:tagLst>
</file>

<file path=ppt/tags/tag363.xml><?xml version="1.0" encoding="utf-8"?>
<p:tagLst xmlns:p="http://schemas.openxmlformats.org/presentationml/2006/main">
  <p:tag name="PA" val="v5.2.11"/>
</p:tagLst>
</file>

<file path=ppt/tags/tag364.xml><?xml version="1.0" encoding="utf-8"?>
<p:tagLst xmlns:p="http://schemas.openxmlformats.org/presentationml/2006/main">
  <p:tag name="PA" val="v5.2.11"/>
</p:tagLst>
</file>

<file path=ppt/tags/tag365.xml><?xml version="1.0" encoding="utf-8"?>
<p:tagLst xmlns:p="http://schemas.openxmlformats.org/presentationml/2006/main">
  <p:tag name="PA" val="v5.2.11"/>
</p:tagLst>
</file>

<file path=ppt/tags/tag366.xml><?xml version="1.0" encoding="utf-8"?>
<p:tagLst xmlns:p="http://schemas.openxmlformats.org/presentationml/2006/main">
  <p:tag name="PA" val="v5.2.11"/>
</p:tagLst>
</file>

<file path=ppt/tags/tag367.xml><?xml version="1.0" encoding="utf-8"?>
<p:tagLst xmlns:p="http://schemas.openxmlformats.org/presentationml/2006/main">
  <p:tag name="PA" val="v5.2.11"/>
</p:tagLst>
</file>

<file path=ppt/tags/tag368.xml><?xml version="1.0" encoding="utf-8"?>
<p:tagLst xmlns:p="http://schemas.openxmlformats.org/presentationml/2006/main">
  <p:tag name="PA" val="v5.2.11"/>
</p:tagLst>
</file>

<file path=ppt/tags/tag369.xml><?xml version="1.0" encoding="utf-8"?>
<p:tagLst xmlns:p="http://schemas.openxmlformats.org/presentationml/2006/main">
  <p:tag name="ISLIDE.ICON" val="#148821;#163938;#171118;#400673;"/>
</p:tagLst>
</file>

<file path=ppt/tags/tag37.xml><?xml version="1.0" encoding="utf-8"?>
<p:tagLst xmlns:p="http://schemas.openxmlformats.org/presentationml/2006/main">
  <p:tag name="PA" val="v5.2.11"/>
</p:tagLst>
</file>

<file path=ppt/tags/tag370.xml><?xml version="1.0" encoding="utf-8"?>
<p:tagLst xmlns:p="http://schemas.openxmlformats.org/presentationml/2006/main">
  <p:tag name="PA" val="v5.2.11"/>
</p:tagLst>
</file>

<file path=ppt/tags/tag371.xml><?xml version="1.0" encoding="utf-8"?>
<p:tagLst xmlns:p="http://schemas.openxmlformats.org/presentationml/2006/main">
  <p:tag name="PA" val="v5.2.11"/>
</p:tagLst>
</file>

<file path=ppt/tags/tag372.xml><?xml version="1.0" encoding="utf-8"?>
<p:tagLst xmlns:p="http://schemas.openxmlformats.org/presentationml/2006/main">
  <p:tag name="PA" val="v5.2.11"/>
</p:tagLst>
</file>

<file path=ppt/tags/tag373.xml><?xml version="1.0" encoding="utf-8"?>
<p:tagLst xmlns:p="http://schemas.openxmlformats.org/presentationml/2006/main">
  <p:tag name="PA" val="v5.2.11"/>
</p:tagLst>
</file>

<file path=ppt/tags/tag374.xml><?xml version="1.0" encoding="utf-8"?>
<p:tagLst xmlns:p="http://schemas.openxmlformats.org/presentationml/2006/main">
  <p:tag name="PA" val="v5.2.11"/>
</p:tagLst>
</file>

<file path=ppt/tags/tag375.xml><?xml version="1.0" encoding="utf-8"?>
<p:tagLst xmlns:p="http://schemas.openxmlformats.org/presentationml/2006/main">
  <p:tag name="PA" val="v5.2.11"/>
</p:tagLst>
</file>

<file path=ppt/tags/tag376.xml><?xml version="1.0" encoding="utf-8"?>
<p:tagLst xmlns:p="http://schemas.openxmlformats.org/presentationml/2006/main">
  <p:tag name="PA" val="v5.2.11"/>
</p:tagLst>
</file>

<file path=ppt/tags/tag377.xml><?xml version="1.0" encoding="utf-8"?>
<p:tagLst xmlns:p="http://schemas.openxmlformats.org/presentationml/2006/main">
  <p:tag name="PA" val="v5.2.11"/>
</p:tagLst>
</file>

<file path=ppt/tags/tag378.xml><?xml version="1.0" encoding="utf-8"?>
<p:tagLst xmlns:p="http://schemas.openxmlformats.org/presentationml/2006/main">
  <p:tag name="PA" val="v5.2.11"/>
</p:tagLst>
</file>

<file path=ppt/tags/tag379.xml><?xml version="1.0" encoding="utf-8"?>
<p:tagLst xmlns:p="http://schemas.openxmlformats.org/presentationml/2006/main">
  <p:tag name="PA" val="v5.2.11"/>
</p:tagLst>
</file>

<file path=ppt/tags/tag38.xml><?xml version="1.0" encoding="utf-8"?>
<p:tagLst xmlns:p="http://schemas.openxmlformats.org/presentationml/2006/main">
  <p:tag name="PA" val="v5.2.11"/>
</p:tagLst>
</file>

<file path=ppt/tags/tag380.xml><?xml version="1.0" encoding="utf-8"?>
<p:tagLst xmlns:p="http://schemas.openxmlformats.org/presentationml/2006/main">
  <p:tag name="PA" val="v5.2.11"/>
</p:tagLst>
</file>

<file path=ppt/tags/tag381.xml><?xml version="1.0" encoding="utf-8"?>
<p:tagLst xmlns:p="http://schemas.openxmlformats.org/presentationml/2006/main">
  <p:tag name="PA" val="v5.2.11"/>
</p:tagLst>
</file>

<file path=ppt/tags/tag382.xml><?xml version="1.0" encoding="utf-8"?>
<p:tagLst xmlns:p="http://schemas.openxmlformats.org/presentationml/2006/main">
  <p:tag name="PA" val="v5.2.11"/>
</p:tagLst>
</file>

<file path=ppt/tags/tag383.xml><?xml version="1.0" encoding="utf-8"?>
<p:tagLst xmlns:p="http://schemas.openxmlformats.org/presentationml/2006/main">
  <p:tag name="PA" val="v5.2.11"/>
</p:tagLst>
</file>

<file path=ppt/tags/tag384.xml><?xml version="1.0" encoding="utf-8"?>
<p:tagLst xmlns:p="http://schemas.openxmlformats.org/presentationml/2006/main">
  <p:tag name="PA" val="v5.2.11"/>
</p:tagLst>
</file>

<file path=ppt/tags/tag385.xml><?xml version="1.0" encoding="utf-8"?>
<p:tagLst xmlns:p="http://schemas.openxmlformats.org/presentationml/2006/main">
  <p:tag name="PA" val="v5.2.11"/>
</p:tagLst>
</file>

<file path=ppt/tags/tag386.xml><?xml version="1.0" encoding="utf-8"?>
<p:tagLst xmlns:p="http://schemas.openxmlformats.org/presentationml/2006/main">
  <p:tag name="PA" val="v5.2.11"/>
</p:tagLst>
</file>

<file path=ppt/tags/tag387.xml><?xml version="1.0" encoding="utf-8"?>
<p:tagLst xmlns:p="http://schemas.openxmlformats.org/presentationml/2006/main">
  <p:tag name="PA" val="v5.2.11"/>
</p:tagLst>
</file>

<file path=ppt/tags/tag388.xml><?xml version="1.0" encoding="utf-8"?>
<p:tagLst xmlns:p="http://schemas.openxmlformats.org/presentationml/2006/main">
  <p:tag name="PA" val="v5.2.11"/>
</p:tagLst>
</file>

<file path=ppt/tags/tag389.xml><?xml version="1.0" encoding="utf-8"?>
<p:tagLst xmlns:p="http://schemas.openxmlformats.org/presentationml/2006/main">
  <p:tag name="PA" val="v5.2.11"/>
</p:tagLst>
</file>

<file path=ppt/tags/tag39.xml><?xml version="1.0" encoding="utf-8"?>
<p:tagLst xmlns:p="http://schemas.openxmlformats.org/presentationml/2006/main">
  <p:tag name="PA" val="v5.2.11"/>
</p:tagLst>
</file>

<file path=ppt/tags/tag390.xml><?xml version="1.0" encoding="utf-8"?>
<p:tagLst xmlns:p="http://schemas.openxmlformats.org/presentationml/2006/main">
  <p:tag name="PA" val="v5.2.11"/>
</p:tagLst>
</file>

<file path=ppt/tags/tag391.xml><?xml version="1.0" encoding="utf-8"?>
<p:tagLst xmlns:p="http://schemas.openxmlformats.org/presentationml/2006/main">
  <p:tag name="PA" val="v5.2.11"/>
</p:tagLst>
</file>

<file path=ppt/tags/tag392.xml><?xml version="1.0" encoding="utf-8"?>
<p:tagLst xmlns:p="http://schemas.openxmlformats.org/presentationml/2006/main">
  <p:tag name="PA" val="v5.2.11"/>
</p:tagLst>
</file>

<file path=ppt/tags/tag393.xml><?xml version="1.0" encoding="utf-8"?>
<p:tagLst xmlns:p="http://schemas.openxmlformats.org/presentationml/2006/main">
  <p:tag name="PA" val="v5.2.11"/>
</p:tagLst>
</file>

<file path=ppt/tags/tag394.xml><?xml version="1.0" encoding="utf-8"?>
<p:tagLst xmlns:p="http://schemas.openxmlformats.org/presentationml/2006/main">
  <p:tag name="PA" val="v5.2.11"/>
</p:tagLst>
</file>

<file path=ppt/tags/tag395.xml><?xml version="1.0" encoding="utf-8"?>
<p:tagLst xmlns:p="http://schemas.openxmlformats.org/presentationml/2006/main">
  <p:tag name="PA" val="v5.2.11"/>
</p:tagLst>
</file>

<file path=ppt/tags/tag396.xml><?xml version="1.0" encoding="utf-8"?>
<p:tagLst xmlns:p="http://schemas.openxmlformats.org/presentationml/2006/main">
  <p:tag name="PA" val="v5.2.11"/>
</p:tagLst>
</file>

<file path=ppt/tags/tag397.xml><?xml version="1.0" encoding="utf-8"?>
<p:tagLst xmlns:p="http://schemas.openxmlformats.org/presentationml/2006/main">
  <p:tag name="PA" val="v5.2.11"/>
</p:tagLst>
</file>

<file path=ppt/tags/tag398.xml><?xml version="1.0" encoding="utf-8"?>
<p:tagLst xmlns:p="http://schemas.openxmlformats.org/presentationml/2006/main">
  <p:tag name="PA" val="v5.2.11"/>
</p:tagLst>
</file>

<file path=ppt/tags/tag399.xml><?xml version="1.0" encoding="utf-8"?>
<p:tagLst xmlns:p="http://schemas.openxmlformats.org/presentationml/2006/main">
  <p:tag name="PA" val="v5.2.11"/>
</p:tagLst>
</file>

<file path=ppt/tags/tag4.xml><?xml version="1.0" encoding="utf-8"?>
<p:tagLst xmlns:p="http://schemas.openxmlformats.org/presentationml/2006/main">
  <p:tag name="PA" val="v5.2.11"/>
</p:tagLst>
</file>

<file path=ppt/tags/tag40.xml><?xml version="1.0" encoding="utf-8"?>
<p:tagLst xmlns:p="http://schemas.openxmlformats.org/presentationml/2006/main">
  <p:tag name="PA" val="v5.2.11"/>
</p:tagLst>
</file>

<file path=ppt/tags/tag400.xml><?xml version="1.0" encoding="utf-8"?>
<p:tagLst xmlns:p="http://schemas.openxmlformats.org/presentationml/2006/main">
  <p:tag name="ISLIDE.ICON" val="#391202;#131994;#166078;"/>
  <p:tag name="ISLIDE.PICTURE" val="#663549;"/>
</p:tagLst>
</file>

<file path=ppt/tags/tag401.xml><?xml version="1.0" encoding="utf-8"?>
<p:tagLst xmlns:p="http://schemas.openxmlformats.org/presentationml/2006/main">
  <p:tag name="PA" val="v5.2.11"/>
</p:tagLst>
</file>

<file path=ppt/tags/tag402.xml><?xml version="1.0" encoding="utf-8"?>
<p:tagLst xmlns:p="http://schemas.openxmlformats.org/presentationml/2006/main">
  <p:tag name="PA" val="v5.2.11"/>
</p:tagLst>
</file>

<file path=ppt/tags/tag403.xml><?xml version="1.0" encoding="utf-8"?>
<p:tagLst xmlns:p="http://schemas.openxmlformats.org/presentationml/2006/main">
  <p:tag name="PA" val="v5.2.11"/>
</p:tagLst>
</file>

<file path=ppt/tags/tag404.xml><?xml version="1.0" encoding="utf-8"?>
<p:tagLst xmlns:p="http://schemas.openxmlformats.org/presentationml/2006/main">
  <p:tag name="PA" val="v5.2.11"/>
</p:tagLst>
</file>

<file path=ppt/tags/tag405.xml><?xml version="1.0" encoding="utf-8"?>
<p:tagLst xmlns:p="http://schemas.openxmlformats.org/presentationml/2006/main">
  <p:tag name="PA" val="v5.2.11"/>
</p:tagLst>
</file>

<file path=ppt/tags/tag406.xml><?xml version="1.0" encoding="utf-8"?>
<p:tagLst xmlns:p="http://schemas.openxmlformats.org/presentationml/2006/main">
  <p:tag name="PA" val="v5.2.11"/>
</p:tagLst>
</file>

<file path=ppt/tags/tag407.xml><?xml version="1.0" encoding="utf-8"?>
<p:tagLst xmlns:p="http://schemas.openxmlformats.org/presentationml/2006/main">
  <p:tag name="PA" val="v5.2.11"/>
</p:tagLst>
</file>

<file path=ppt/tags/tag408.xml><?xml version="1.0" encoding="utf-8"?>
<p:tagLst xmlns:p="http://schemas.openxmlformats.org/presentationml/2006/main">
  <p:tag name="PA" val="v5.2.11"/>
</p:tagLst>
</file>

<file path=ppt/tags/tag409.xml><?xml version="1.0" encoding="utf-8"?>
<p:tagLst xmlns:p="http://schemas.openxmlformats.org/presentationml/2006/main">
  <p:tag name="PA" val="v5.2.11"/>
</p:tagLst>
</file>

<file path=ppt/tags/tag41.xml><?xml version="1.0" encoding="utf-8"?>
<p:tagLst xmlns:p="http://schemas.openxmlformats.org/presentationml/2006/main">
  <p:tag name="PA" val="v5.2.11"/>
</p:tagLst>
</file>

<file path=ppt/tags/tag410.xml><?xml version="1.0" encoding="utf-8"?>
<p:tagLst xmlns:p="http://schemas.openxmlformats.org/presentationml/2006/main">
  <p:tag name="PA" val="v5.2.11"/>
</p:tagLst>
</file>

<file path=ppt/tags/tag411.xml><?xml version="1.0" encoding="utf-8"?>
<p:tagLst xmlns:p="http://schemas.openxmlformats.org/presentationml/2006/main">
  <p:tag name="PA" val="v5.2.11"/>
</p:tagLst>
</file>

<file path=ppt/tags/tag412.xml><?xml version="1.0" encoding="utf-8"?>
<p:tagLst xmlns:p="http://schemas.openxmlformats.org/presentationml/2006/main">
  <p:tag name="PA" val="v5.2.11"/>
</p:tagLst>
</file>

<file path=ppt/tags/tag413.xml><?xml version="1.0" encoding="utf-8"?>
<p:tagLst xmlns:p="http://schemas.openxmlformats.org/presentationml/2006/main">
  <p:tag name="PA" val="v5.2.11"/>
</p:tagLst>
</file>

<file path=ppt/tags/tag414.xml><?xml version="1.0" encoding="utf-8"?>
<p:tagLst xmlns:p="http://schemas.openxmlformats.org/presentationml/2006/main">
  <p:tag name="PA" val="v5.2.11"/>
</p:tagLst>
</file>

<file path=ppt/tags/tag415.xml><?xml version="1.0" encoding="utf-8"?>
<p:tagLst xmlns:p="http://schemas.openxmlformats.org/presentationml/2006/main">
  <p:tag name="PA" val="v5.2.11"/>
</p:tagLst>
</file>

<file path=ppt/tags/tag416.xml><?xml version="1.0" encoding="utf-8"?>
<p:tagLst xmlns:p="http://schemas.openxmlformats.org/presentationml/2006/main">
  <p:tag name="PA" val="v5.2.11"/>
</p:tagLst>
</file>

<file path=ppt/tags/tag417.xml><?xml version="1.0" encoding="utf-8"?>
<p:tagLst xmlns:p="http://schemas.openxmlformats.org/presentationml/2006/main">
  <p:tag name="PA" val="v5.2.11"/>
</p:tagLst>
</file>

<file path=ppt/tags/tag418.xml><?xml version="1.0" encoding="utf-8"?>
<p:tagLst xmlns:p="http://schemas.openxmlformats.org/presentationml/2006/main">
  <p:tag name="PA" val="v5.2.11"/>
</p:tagLst>
</file>

<file path=ppt/tags/tag419.xml><?xml version="1.0" encoding="utf-8"?>
<p:tagLst xmlns:p="http://schemas.openxmlformats.org/presentationml/2006/main">
  <p:tag name="PA" val="v5.2.11"/>
</p:tagLst>
</file>

<file path=ppt/tags/tag42.xml><?xml version="1.0" encoding="utf-8"?>
<p:tagLst xmlns:p="http://schemas.openxmlformats.org/presentationml/2006/main">
  <p:tag name="PA" val="v5.2.11"/>
</p:tagLst>
</file>

<file path=ppt/tags/tag420.xml><?xml version="1.0" encoding="utf-8"?>
<p:tagLst xmlns:p="http://schemas.openxmlformats.org/presentationml/2006/main">
  <p:tag name="PA" val="v5.2.11"/>
</p:tagLst>
</file>

<file path=ppt/tags/tag421.xml><?xml version="1.0" encoding="utf-8"?>
<p:tagLst xmlns:p="http://schemas.openxmlformats.org/presentationml/2006/main">
  <p:tag name="PA" val="v5.2.11"/>
</p:tagLst>
</file>

<file path=ppt/tags/tag422.xml><?xml version="1.0" encoding="utf-8"?>
<p:tagLst xmlns:p="http://schemas.openxmlformats.org/presentationml/2006/main">
  <p:tag name="PA" val="v5.2.11"/>
</p:tagLst>
</file>

<file path=ppt/tags/tag423.xml><?xml version="1.0" encoding="utf-8"?>
<p:tagLst xmlns:p="http://schemas.openxmlformats.org/presentationml/2006/main">
  <p:tag name="PA" val="v5.2.11"/>
</p:tagLst>
</file>

<file path=ppt/tags/tag424.xml><?xml version="1.0" encoding="utf-8"?>
<p:tagLst xmlns:p="http://schemas.openxmlformats.org/presentationml/2006/main">
  <p:tag name="PA" val="v5.2.11"/>
</p:tagLst>
</file>

<file path=ppt/tags/tag425.xml><?xml version="1.0" encoding="utf-8"?>
<p:tagLst xmlns:p="http://schemas.openxmlformats.org/presentationml/2006/main">
  <p:tag name="PA" val="v5.2.11"/>
</p:tagLst>
</file>

<file path=ppt/tags/tag426.xml><?xml version="1.0" encoding="utf-8"?>
<p:tagLst xmlns:p="http://schemas.openxmlformats.org/presentationml/2006/main">
  <p:tag name="PA" val="v5.2.11"/>
</p:tagLst>
</file>

<file path=ppt/tags/tag427.xml><?xml version="1.0" encoding="utf-8"?>
<p:tagLst xmlns:p="http://schemas.openxmlformats.org/presentationml/2006/main">
  <p:tag name="PA" val="v5.2.11"/>
</p:tagLst>
</file>

<file path=ppt/tags/tag428.xml><?xml version="1.0" encoding="utf-8"?>
<p:tagLst xmlns:p="http://schemas.openxmlformats.org/presentationml/2006/main">
  <p:tag name="PA" val="v5.2.11"/>
</p:tagLst>
</file>

<file path=ppt/tags/tag429.xml><?xml version="1.0" encoding="utf-8"?>
<p:tagLst xmlns:p="http://schemas.openxmlformats.org/presentationml/2006/main">
  <p:tag name="PA" val="v5.2.11"/>
</p:tagLst>
</file>

<file path=ppt/tags/tag43.xml><?xml version="1.0" encoding="utf-8"?>
<p:tagLst xmlns:p="http://schemas.openxmlformats.org/presentationml/2006/main">
  <p:tag name="PA" val="v5.2.11"/>
</p:tagLst>
</file>

<file path=ppt/tags/tag430.xml><?xml version="1.0" encoding="utf-8"?>
<p:tagLst xmlns:p="http://schemas.openxmlformats.org/presentationml/2006/main">
  <p:tag name="PA" val="v5.2.11"/>
</p:tagLst>
</file>

<file path=ppt/tags/tag431.xml><?xml version="1.0" encoding="utf-8"?>
<p:tagLst xmlns:p="http://schemas.openxmlformats.org/presentationml/2006/main">
  <p:tag name="PA" val="v5.2.11"/>
</p:tagLst>
</file>

<file path=ppt/tags/tag432.xml><?xml version="1.0" encoding="utf-8"?>
<p:tagLst xmlns:p="http://schemas.openxmlformats.org/presentationml/2006/main">
  <p:tag name="PA" val="v5.2.11"/>
</p:tagLst>
</file>

<file path=ppt/tags/tag433.xml><?xml version="1.0" encoding="utf-8"?>
<p:tagLst xmlns:p="http://schemas.openxmlformats.org/presentationml/2006/main">
  <p:tag name="PA" val="v5.2.11"/>
</p:tagLst>
</file>

<file path=ppt/tags/tag434.xml><?xml version="1.0" encoding="utf-8"?>
<p:tagLst xmlns:p="http://schemas.openxmlformats.org/presentationml/2006/main">
  <p:tag name="PA" val="v5.2.11"/>
</p:tagLst>
</file>

<file path=ppt/tags/tag435.xml><?xml version="1.0" encoding="utf-8"?>
<p:tagLst xmlns:p="http://schemas.openxmlformats.org/presentationml/2006/main">
  <p:tag name="PA" val="v5.2.11"/>
</p:tagLst>
</file>

<file path=ppt/tags/tag436.xml><?xml version="1.0" encoding="utf-8"?>
<p:tagLst xmlns:p="http://schemas.openxmlformats.org/presentationml/2006/main">
  <p:tag name="PA" val="v5.2.11"/>
</p:tagLst>
</file>

<file path=ppt/tags/tag437.xml><?xml version="1.0" encoding="utf-8"?>
<p:tagLst xmlns:p="http://schemas.openxmlformats.org/presentationml/2006/main">
  <p:tag name="PA" val="v5.2.11"/>
</p:tagLst>
</file>

<file path=ppt/tags/tag438.xml><?xml version="1.0" encoding="utf-8"?>
<p:tagLst xmlns:p="http://schemas.openxmlformats.org/presentationml/2006/main">
  <p:tag name="PA" val="v5.2.11"/>
</p:tagLst>
</file>

<file path=ppt/tags/tag439.xml><?xml version="1.0" encoding="utf-8"?>
<p:tagLst xmlns:p="http://schemas.openxmlformats.org/presentationml/2006/main">
  <p:tag name="PA" val="v5.2.11"/>
</p:tagLst>
</file>

<file path=ppt/tags/tag44.xml><?xml version="1.0" encoding="utf-8"?>
<p:tagLst xmlns:p="http://schemas.openxmlformats.org/presentationml/2006/main">
  <p:tag name="PA" val="v5.2.11"/>
</p:tagLst>
</file>

<file path=ppt/tags/tag440.xml><?xml version="1.0" encoding="utf-8"?>
<p:tagLst xmlns:p="http://schemas.openxmlformats.org/presentationml/2006/main">
  <p:tag name="PA" val="v5.2.11"/>
</p:tagLst>
</file>

<file path=ppt/tags/tag441.xml><?xml version="1.0" encoding="utf-8"?>
<p:tagLst xmlns:p="http://schemas.openxmlformats.org/presentationml/2006/main">
  <p:tag name="PA" val="v5.2.11"/>
</p:tagLst>
</file>

<file path=ppt/tags/tag442.xml><?xml version="1.0" encoding="utf-8"?>
<p:tagLst xmlns:p="http://schemas.openxmlformats.org/presentationml/2006/main">
  <p:tag name="PA" val="v5.2.11"/>
</p:tagLst>
</file>

<file path=ppt/tags/tag443.xml><?xml version="1.0" encoding="utf-8"?>
<p:tagLst xmlns:p="http://schemas.openxmlformats.org/presentationml/2006/main">
  <p:tag name="PA" val="v5.2.11"/>
</p:tagLst>
</file>

<file path=ppt/tags/tag444.xml><?xml version="1.0" encoding="utf-8"?>
<p:tagLst xmlns:p="http://schemas.openxmlformats.org/presentationml/2006/main">
  <p:tag name="PA" val="v5.2.11"/>
</p:tagLst>
</file>

<file path=ppt/tags/tag445.xml><?xml version="1.0" encoding="utf-8"?>
<p:tagLst xmlns:p="http://schemas.openxmlformats.org/presentationml/2006/main">
  <p:tag name="PA" val="v5.2.11"/>
</p:tagLst>
</file>

<file path=ppt/tags/tag446.xml><?xml version="1.0" encoding="utf-8"?>
<p:tagLst xmlns:p="http://schemas.openxmlformats.org/presentationml/2006/main">
  <p:tag name="PA" val="v5.2.11"/>
</p:tagLst>
</file>

<file path=ppt/tags/tag447.xml><?xml version="1.0" encoding="utf-8"?>
<p:tagLst xmlns:p="http://schemas.openxmlformats.org/presentationml/2006/main">
  <p:tag name="PA" val="v5.2.11"/>
</p:tagLst>
</file>

<file path=ppt/tags/tag448.xml><?xml version="1.0" encoding="utf-8"?>
<p:tagLst xmlns:p="http://schemas.openxmlformats.org/presentationml/2006/main">
  <p:tag name="PA" val="v5.2.11"/>
</p:tagLst>
</file>

<file path=ppt/tags/tag449.xml><?xml version="1.0" encoding="utf-8"?>
<p:tagLst xmlns:p="http://schemas.openxmlformats.org/presentationml/2006/main">
  <p:tag name="PA" val="v5.2.11"/>
</p:tagLst>
</file>

<file path=ppt/tags/tag45.xml><?xml version="1.0" encoding="utf-8"?>
<p:tagLst xmlns:p="http://schemas.openxmlformats.org/presentationml/2006/main">
  <p:tag name="PA" val="v5.2.11"/>
</p:tagLst>
</file>

<file path=ppt/tags/tag450.xml><?xml version="1.0" encoding="utf-8"?>
<p:tagLst xmlns:p="http://schemas.openxmlformats.org/presentationml/2006/main">
  <p:tag name="PA" val="v5.2.11"/>
</p:tagLst>
</file>

<file path=ppt/tags/tag451.xml><?xml version="1.0" encoding="utf-8"?>
<p:tagLst xmlns:p="http://schemas.openxmlformats.org/presentationml/2006/main">
  <p:tag name="PA" val="v5.2.11"/>
</p:tagLst>
</file>

<file path=ppt/tags/tag452.xml><?xml version="1.0" encoding="utf-8"?>
<p:tagLst xmlns:p="http://schemas.openxmlformats.org/presentationml/2006/main">
  <p:tag name="PA" val="v5.2.11"/>
</p:tagLst>
</file>

<file path=ppt/tags/tag453.xml><?xml version="1.0" encoding="utf-8"?>
<p:tagLst xmlns:p="http://schemas.openxmlformats.org/presentationml/2006/main">
  <p:tag name="PA" val="v5.2.11"/>
</p:tagLst>
</file>

<file path=ppt/tags/tag454.xml><?xml version="1.0" encoding="utf-8"?>
<p:tagLst xmlns:p="http://schemas.openxmlformats.org/presentationml/2006/main">
  <p:tag name="PA" val="v5.2.11"/>
</p:tagLst>
</file>

<file path=ppt/tags/tag455.xml><?xml version="1.0" encoding="utf-8"?>
<p:tagLst xmlns:p="http://schemas.openxmlformats.org/presentationml/2006/main">
  <p:tag name="PA" val="v5.2.11"/>
</p:tagLst>
</file>

<file path=ppt/tags/tag456.xml><?xml version="1.0" encoding="utf-8"?>
<p:tagLst xmlns:p="http://schemas.openxmlformats.org/presentationml/2006/main">
  <p:tag name="PA" val="v5.2.11"/>
</p:tagLst>
</file>

<file path=ppt/tags/tag457.xml><?xml version="1.0" encoding="utf-8"?>
<p:tagLst xmlns:p="http://schemas.openxmlformats.org/presentationml/2006/main">
  <p:tag name="PA" val="v5.2.11"/>
</p:tagLst>
</file>

<file path=ppt/tags/tag458.xml><?xml version="1.0" encoding="utf-8"?>
<p:tagLst xmlns:p="http://schemas.openxmlformats.org/presentationml/2006/main">
  <p:tag name="PA" val="v5.2.11"/>
</p:tagLst>
</file>

<file path=ppt/tags/tag459.xml><?xml version="1.0" encoding="utf-8"?>
<p:tagLst xmlns:p="http://schemas.openxmlformats.org/presentationml/2006/main">
  <p:tag name="PA" val="v5.2.11"/>
</p:tagLst>
</file>

<file path=ppt/tags/tag46.xml><?xml version="1.0" encoding="utf-8"?>
<p:tagLst xmlns:p="http://schemas.openxmlformats.org/presentationml/2006/main">
  <p:tag name="PA" val="v5.2.11"/>
</p:tagLst>
</file>

<file path=ppt/tags/tag460.xml><?xml version="1.0" encoding="utf-8"?>
<p:tagLst xmlns:p="http://schemas.openxmlformats.org/presentationml/2006/main">
  <p:tag name="PA" val="v5.2.11"/>
</p:tagLst>
</file>

<file path=ppt/tags/tag461.xml><?xml version="1.0" encoding="utf-8"?>
<p:tagLst xmlns:p="http://schemas.openxmlformats.org/presentationml/2006/main">
  <p:tag name="PA" val="v5.2.11"/>
</p:tagLst>
</file>

<file path=ppt/tags/tag462.xml><?xml version="1.0" encoding="utf-8"?>
<p:tagLst xmlns:p="http://schemas.openxmlformats.org/presentationml/2006/main">
  <p:tag name="PA" val="v5.2.11"/>
</p:tagLst>
</file>

<file path=ppt/tags/tag463.xml><?xml version="1.0" encoding="utf-8"?>
<p:tagLst xmlns:p="http://schemas.openxmlformats.org/presentationml/2006/main">
  <p:tag name="PA" val="v5.2.11"/>
</p:tagLst>
</file>

<file path=ppt/tags/tag464.xml><?xml version="1.0" encoding="utf-8"?>
<p:tagLst xmlns:p="http://schemas.openxmlformats.org/presentationml/2006/main">
  <p:tag name="PA" val="v5.2.11"/>
</p:tagLst>
</file>

<file path=ppt/tags/tag465.xml><?xml version="1.0" encoding="utf-8"?>
<p:tagLst xmlns:p="http://schemas.openxmlformats.org/presentationml/2006/main">
  <p:tag name="PA" val="v5.2.11"/>
</p:tagLst>
</file>

<file path=ppt/tags/tag466.xml><?xml version="1.0" encoding="utf-8"?>
<p:tagLst xmlns:p="http://schemas.openxmlformats.org/presentationml/2006/main">
  <p:tag name="PA" val="v5.2.11"/>
</p:tagLst>
</file>

<file path=ppt/tags/tag467.xml><?xml version="1.0" encoding="utf-8"?>
<p:tagLst xmlns:p="http://schemas.openxmlformats.org/presentationml/2006/main">
  <p:tag name="PA" val="v5.2.11"/>
</p:tagLst>
</file>

<file path=ppt/tags/tag468.xml><?xml version="1.0" encoding="utf-8"?>
<p:tagLst xmlns:p="http://schemas.openxmlformats.org/presentationml/2006/main">
  <p:tag name="PA" val="v5.2.11"/>
</p:tagLst>
</file>

<file path=ppt/tags/tag469.xml><?xml version="1.0" encoding="utf-8"?>
<p:tagLst xmlns:p="http://schemas.openxmlformats.org/presentationml/2006/main">
  <p:tag name="PA" val="v5.2.11"/>
</p:tagLst>
</file>

<file path=ppt/tags/tag47.xml><?xml version="1.0" encoding="utf-8"?>
<p:tagLst xmlns:p="http://schemas.openxmlformats.org/presentationml/2006/main">
  <p:tag name="PA" val="v5.2.11"/>
</p:tagLst>
</file>

<file path=ppt/tags/tag470.xml><?xml version="1.0" encoding="utf-8"?>
<p:tagLst xmlns:p="http://schemas.openxmlformats.org/presentationml/2006/main">
  <p:tag name="PA" val="v5.2.11"/>
</p:tagLst>
</file>

<file path=ppt/tags/tag471.xml><?xml version="1.0" encoding="utf-8"?>
<p:tagLst xmlns:p="http://schemas.openxmlformats.org/presentationml/2006/main">
  <p:tag name="PA" val="v5.2.11"/>
</p:tagLst>
</file>

<file path=ppt/tags/tag472.xml><?xml version="1.0" encoding="utf-8"?>
<p:tagLst xmlns:p="http://schemas.openxmlformats.org/presentationml/2006/main">
  <p:tag name="PA" val="v5.2.11"/>
</p:tagLst>
</file>

<file path=ppt/tags/tag473.xml><?xml version="1.0" encoding="utf-8"?>
<p:tagLst xmlns:p="http://schemas.openxmlformats.org/presentationml/2006/main">
  <p:tag name="PA" val="v5.2.11"/>
</p:tagLst>
</file>

<file path=ppt/tags/tag474.xml><?xml version="1.0" encoding="utf-8"?>
<p:tagLst xmlns:p="http://schemas.openxmlformats.org/presentationml/2006/main">
  <p:tag name="PA" val="v5.2.11"/>
</p:tagLst>
</file>

<file path=ppt/tags/tag475.xml><?xml version="1.0" encoding="utf-8"?>
<p:tagLst xmlns:p="http://schemas.openxmlformats.org/presentationml/2006/main">
  <p:tag name="PA" val="v5.2.11"/>
</p:tagLst>
</file>

<file path=ppt/tags/tag476.xml><?xml version="1.0" encoding="utf-8"?>
<p:tagLst xmlns:p="http://schemas.openxmlformats.org/presentationml/2006/main">
  <p:tag name="PA" val="v5.2.11"/>
</p:tagLst>
</file>

<file path=ppt/tags/tag477.xml><?xml version="1.0" encoding="utf-8"?>
<p:tagLst xmlns:p="http://schemas.openxmlformats.org/presentationml/2006/main">
  <p:tag name="PA" val="v5.2.11"/>
</p:tagLst>
</file>

<file path=ppt/tags/tag478.xml><?xml version="1.0" encoding="utf-8"?>
<p:tagLst xmlns:p="http://schemas.openxmlformats.org/presentationml/2006/main">
  <p:tag name="PA" val="v5.2.11"/>
</p:tagLst>
</file>

<file path=ppt/tags/tag479.xml><?xml version="1.0" encoding="utf-8"?>
<p:tagLst xmlns:p="http://schemas.openxmlformats.org/presentationml/2006/main">
  <p:tag name="PA" val="v5.2.11"/>
</p:tagLst>
</file>

<file path=ppt/tags/tag48.xml><?xml version="1.0" encoding="utf-8"?>
<p:tagLst xmlns:p="http://schemas.openxmlformats.org/presentationml/2006/main">
  <p:tag name="PA" val="v5.2.11"/>
</p:tagLst>
</file>

<file path=ppt/tags/tag480.xml><?xml version="1.0" encoding="utf-8"?>
<p:tagLst xmlns:p="http://schemas.openxmlformats.org/presentationml/2006/main">
  <p:tag name="PA" val="v5.2.11"/>
</p:tagLst>
</file>

<file path=ppt/tags/tag481.xml><?xml version="1.0" encoding="utf-8"?>
<p:tagLst xmlns:p="http://schemas.openxmlformats.org/presentationml/2006/main">
  <p:tag name="PA" val="v5.2.11"/>
</p:tagLst>
</file>

<file path=ppt/tags/tag482.xml><?xml version="1.0" encoding="utf-8"?>
<p:tagLst xmlns:p="http://schemas.openxmlformats.org/presentationml/2006/main">
  <p:tag name="PA" val="v5.2.11"/>
</p:tagLst>
</file>

<file path=ppt/tags/tag483.xml><?xml version="1.0" encoding="utf-8"?>
<p:tagLst xmlns:p="http://schemas.openxmlformats.org/presentationml/2006/main">
  <p:tag name="ISLIDE.PICTURE" val="#663549;"/>
  <p:tag name="ISLIDE.ICON" val="#368833;#370968;"/>
</p:tagLst>
</file>

<file path=ppt/tags/tag484.xml><?xml version="1.0" encoding="utf-8"?>
<p:tagLst xmlns:p="http://schemas.openxmlformats.org/presentationml/2006/main">
  <p:tag name="PA" val="v5.2.11"/>
</p:tagLst>
</file>

<file path=ppt/tags/tag485.xml><?xml version="1.0" encoding="utf-8"?>
<p:tagLst xmlns:p="http://schemas.openxmlformats.org/presentationml/2006/main">
  <p:tag name="PA" val="v5.2.11"/>
</p:tagLst>
</file>

<file path=ppt/tags/tag486.xml><?xml version="1.0" encoding="utf-8"?>
<p:tagLst xmlns:p="http://schemas.openxmlformats.org/presentationml/2006/main">
  <p:tag name="PA" val="v5.2.11"/>
</p:tagLst>
</file>

<file path=ppt/tags/tag487.xml><?xml version="1.0" encoding="utf-8"?>
<p:tagLst xmlns:p="http://schemas.openxmlformats.org/presentationml/2006/main">
  <p:tag name="PA" val="v5.2.11"/>
</p:tagLst>
</file>

<file path=ppt/tags/tag488.xml><?xml version="1.0" encoding="utf-8"?>
<p:tagLst xmlns:p="http://schemas.openxmlformats.org/presentationml/2006/main">
  <p:tag name="PA" val="v5.2.11"/>
</p:tagLst>
</file>

<file path=ppt/tags/tag489.xml><?xml version="1.0" encoding="utf-8"?>
<p:tagLst xmlns:p="http://schemas.openxmlformats.org/presentationml/2006/main">
  <p:tag name="PA" val="v5.2.11"/>
</p:tagLst>
</file>

<file path=ppt/tags/tag49.xml><?xml version="1.0" encoding="utf-8"?>
<p:tagLst xmlns:p="http://schemas.openxmlformats.org/presentationml/2006/main">
  <p:tag name="PA" val="v5.2.11"/>
</p:tagLst>
</file>

<file path=ppt/tags/tag490.xml><?xml version="1.0" encoding="utf-8"?>
<p:tagLst xmlns:p="http://schemas.openxmlformats.org/presentationml/2006/main">
  <p:tag name="PA" val="v5.2.11"/>
</p:tagLst>
</file>

<file path=ppt/tags/tag491.xml><?xml version="1.0" encoding="utf-8"?>
<p:tagLst xmlns:p="http://schemas.openxmlformats.org/presentationml/2006/main">
  <p:tag name="PA" val="v5.2.11"/>
</p:tagLst>
</file>

<file path=ppt/tags/tag492.xml><?xml version="1.0" encoding="utf-8"?>
<p:tagLst xmlns:p="http://schemas.openxmlformats.org/presentationml/2006/main">
  <p:tag name="PA" val="v5.2.11"/>
</p:tagLst>
</file>

<file path=ppt/tags/tag493.xml><?xml version="1.0" encoding="utf-8"?>
<p:tagLst xmlns:p="http://schemas.openxmlformats.org/presentationml/2006/main">
  <p:tag name="PA" val="v5.2.11"/>
</p:tagLst>
</file>

<file path=ppt/tags/tag494.xml><?xml version="1.0" encoding="utf-8"?>
<p:tagLst xmlns:p="http://schemas.openxmlformats.org/presentationml/2006/main">
  <p:tag name="PA" val="v5.2.11"/>
</p:tagLst>
</file>

<file path=ppt/tags/tag495.xml><?xml version="1.0" encoding="utf-8"?>
<p:tagLst xmlns:p="http://schemas.openxmlformats.org/presentationml/2006/main">
  <p:tag name="PA" val="v5.2.11"/>
</p:tagLst>
</file>

<file path=ppt/tags/tag496.xml><?xml version="1.0" encoding="utf-8"?>
<p:tagLst xmlns:p="http://schemas.openxmlformats.org/presentationml/2006/main">
  <p:tag name="PA" val="v5.2.11"/>
</p:tagLst>
</file>

<file path=ppt/tags/tag497.xml><?xml version="1.0" encoding="utf-8"?>
<p:tagLst xmlns:p="http://schemas.openxmlformats.org/presentationml/2006/main">
  <p:tag name="PA" val="v5.2.11"/>
</p:tagLst>
</file>

<file path=ppt/tags/tag498.xml><?xml version="1.0" encoding="utf-8"?>
<p:tagLst xmlns:p="http://schemas.openxmlformats.org/presentationml/2006/main">
  <p:tag name="PA" val="v5.2.11"/>
</p:tagLst>
</file>

<file path=ppt/tags/tag499.xml><?xml version="1.0" encoding="utf-8"?>
<p:tagLst xmlns:p="http://schemas.openxmlformats.org/presentationml/2006/main">
  <p:tag name="PA" val="v5.2.11"/>
</p:tagLst>
</file>

<file path=ppt/tags/tag5.xml><?xml version="1.0" encoding="utf-8"?>
<p:tagLst xmlns:p="http://schemas.openxmlformats.org/presentationml/2006/main">
  <p:tag name="PA" val="v5.2.11"/>
</p:tagLst>
</file>

<file path=ppt/tags/tag50.xml><?xml version="1.0" encoding="utf-8"?>
<p:tagLst xmlns:p="http://schemas.openxmlformats.org/presentationml/2006/main">
  <p:tag name="PA" val="v5.2.11"/>
</p:tagLst>
</file>

<file path=ppt/tags/tag500.xml><?xml version="1.0" encoding="utf-8"?>
<p:tagLst xmlns:p="http://schemas.openxmlformats.org/presentationml/2006/main">
  <p:tag name="PA" val="v5.2.11"/>
</p:tagLst>
</file>

<file path=ppt/tags/tag501.xml><?xml version="1.0" encoding="utf-8"?>
<p:tagLst xmlns:p="http://schemas.openxmlformats.org/presentationml/2006/main">
  <p:tag name="PA" val="v5.2.11"/>
</p:tagLst>
</file>

<file path=ppt/tags/tag502.xml><?xml version="1.0" encoding="utf-8"?>
<p:tagLst xmlns:p="http://schemas.openxmlformats.org/presentationml/2006/main">
  <p:tag name="PA" val="v5.2.11"/>
</p:tagLst>
</file>

<file path=ppt/tags/tag503.xml><?xml version="1.0" encoding="utf-8"?>
<p:tagLst xmlns:p="http://schemas.openxmlformats.org/presentationml/2006/main">
  <p:tag name="PA" val="v5.2.11"/>
</p:tagLst>
</file>

<file path=ppt/tags/tag504.xml><?xml version="1.0" encoding="utf-8"?>
<p:tagLst xmlns:p="http://schemas.openxmlformats.org/presentationml/2006/main">
  <p:tag name="PA" val="v5.2.11"/>
</p:tagLst>
</file>

<file path=ppt/tags/tag505.xml><?xml version="1.0" encoding="utf-8"?>
<p:tagLst xmlns:p="http://schemas.openxmlformats.org/presentationml/2006/main">
  <p:tag name="PA" val="v5.2.11"/>
</p:tagLst>
</file>

<file path=ppt/tags/tag506.xml><?xml version="1.0" encoding="utf-8"?>
<p:tagLst xmlns:p="http://schemas.openxmlformats.org/presentationml/2006/main">
  <p:tag name="PA" val="v5.2.11"/>
</p:tagLst>
</file>

<file path=ppt/tags/tag507.xml><?xml version="1.0" encoding="utf-8"?>
<p:tagLst xmlns:p="http://schemas.openxmlformats.org/presentationml/2006/main">
  <p:tag name="PA" val="v5.2.11"/>
</p:tagLst>
</file>

<file path=ppt/tags/tag508.xml><?xml version="1.0" encoding="utf-8"?>
<p:tagLst xmlns:p="http://schemas.openxmlformats.org/presentationml/2006/main">
  <p:tag name="PA" val="v5.2.11"/>
</p:tagLst>
</file>

<file path=ppt/tags/tag509.xml><?xml version="1.0" encoding="utf-8"?>
<p:tagLst xmlns:p="http://schemas.openxmlformats.org/presentationml/2006/main">
  <p:tag name="PA" val="v5.2.11"/>
</p:tagLst>
</file>

<file path=ppt/tags/tag51.xml><?xml version="1.0" encoding="utf-8"?>
<p:tagLst xmlns:p="http://schemas.openxmlformats.org/presentationml/2006/main">
  <p:tag name="PA" val="v5.2.11"/>
</p:tagLst>
</file>

<file path=ppt/tags/tag510.xml><?xml version="1.0" encoding="utf-8"?>
<p:tagLst xmlns:p="http://schemas.openxmlformats.org/presentationml/2006/main">
  <p:tag name="PA" val="v5.2.11"/>
</p:tagLst>
</file>

<file path=ppt/tags/tag511.xml><?xml version="1.0" encoding="utf-8"?>
<p:tagLst xmlns:p="http://schemas.openxmlformats.org/presentationml/2006/main">
  <p:tag name="PA" val="v5.2.11"/>
</p:tagLst>
</file>

<file path=ppt/tags/tag512.xml><?xml version="1.0" encoding="utf-8"?>
<p:tagLst xmlns:p="http://schemas.openxmlformats.org/presentationml/2006/main">
  <p:tag name="PA" val="v5.2.11"/>
</p:tagLst>
</file>

<file path=ppt/tags/tag513.xml><?xml version="1.0" encoding="utf-8"?>
<p:tagLst xmlns:p="http://schemas.openxmlformats.org/presentationml/2006/main">
  <p:tag name="PA" val="v5.2.11"/>
</p:tagLst>
</file>

<file path=ppt/tags/tag514.xml><?xml version="1.0" encoding="utf-8"?>
<p:tagLst xmlns:p="http://schemas.openxmlformats.org/presentationml/2006/main">
  <p:tag name="PA" val="v5.2.11"/>
</p:tagLst>
</file>

<file path=ppt/tags/tag515.xml><?xml version="1.0" encoding="utf-8"?>
<p:tagLst xmlns:p="http://schemas.openxmlformats.org/presentationml/2006/main">
  <p:tag name="PA" val="v5.2.11"/>
</p:tagLst>
</file>

<file path=ppt/tags/tag516.xml><?xml version="1.0" encoding="utf-8"?>
<p:tagLst xmlns:p="http://schemas.openxmlformats.org/presentationml/2006/main">
  <p:tag name="PA" val="v5.2.11"/>
</p:tagLst>
</file>

<file path=ppt/tags/tag517.xml><?xml version="1.0" encoding="utf-8"?>
<p:tagLst xmlns:p="http://schemas.openxmlformats.org/presentationml/2006/main">
  <p:tag name="PA" val="v5.2.11"/>
</p:tagLst>
</file>

<file path=ppt/tags/tag518.xml><?xml version="1.0" encoding="utf-8"?>
<p:tagLst xmlns:p="http://schemas.openxmlformats.org/presentationml/2006/main">
  <p:tag name="PA" val="v5.2.11"/>
</p:tagLst>
</file>

<file path=ppt/tags/tag519.xml><?xml version="1.0" encoding="utf-8"?>
<p:tagLst xmlns:p="http://schemas.openxmlformats.org/presentationml/2006/main">
  <p:tag name="PA" val="v5.2.11"/>
</p:tagLst>
</file>

<file path=ppt/tags/tag52.xml><?xml version="1.0" encoding="utf-8"?>
<p:tagLst xmlns:p="http://schemas.openxmlformats.org/presentationml/2006/main">
  <p:tag name="PA" val="v5.2.11"/>
</p:tagLst>
</file>

<file path=ppt/tags/tag520.xml><?xml version="1.0" encoding="utf-8"?>
<p:tagLst xmlns:p="http://schemas.openxmlformats.org/presentationml/2006/main">
  <p:tag name="PA" val="v5.2.11"/>
</p:tagLst>
</file>

<file path=ppt/tags/tag521.xml><?xml version="1.0" encoding="utf-8"?>
<p:tagLst xmlns:p="http://schemas.openxmlformats.org/presentationml/2006/main">
  <p:tag name="PA" val="v5.2.11"/>
</p:tagLst>
</file>

<file path=ppt/tags/tag522.xml><?xml version="1.0" encoding="utf-8"?>
<p:tagLst xmlns:p="http://schemas.openxmlformats.org/presentationml/2006/main">
  <p:tag name="PA" val="v5.2.11"/>
</p:tagLst>
</file>

<file path=ppt/tags/tag523.xml><?xml version="1.0" encoding="utf-8"?>
<p:tagLst xmlns:p="http://schemas.openxmlformats.org/presentationml/2006/main">
  <p:tag name="PA" val="v5.2.11"/>
</p:tagLst>
</file>

<file path=ppt/tags/tag524.xml><?xml version="1.0" encoding="utf-8"?>
<p:tagLst xmlns:p="http://schemas.openxmlformats.org/presentationml/2006/main">
  <p:tag name="PA" val="v5.2.11"/>
</p:tagLst>
</file>

<file path=ppt/tags/tag525.xml><?xml version="1.0" encoding="utf-8"?>
<p:tagLst xmlns:p="http://schemas.openxmlformats.org/presentationml/2006/main">
  <p:tag name="PA" val="v5.2.11"/>
</p:tagLst>
</file>

<file path=ppt/tags/tag526.xml><?xml version="1.0" encoding="utf-8"?>
<p:tagLst xmlns:p="http://schemas.openxmlformats.org/presentationml/2006/main">
  <p:tag name="PA" val="v5.2.11"/>
</p:tagLst>
</file>

<file path=ppt/tags/tag527.xml><?xml version="1.0" encoding="utf-8"?>
<p:tagLst xmlns:p="http://schemas.openxmlformats.org/presentationml/2006/main">
  <p:tag name="PA" val="v5.2.11"/>
</p:tagLst>
</file>

<file path=ppt/tags/tag528.xml><?xml version="1.0" encoding="utf-8"?>
<p:tagLst xmlns:p="http://schemas.openxmlformats.org/presentationml/2006/main">
  <p:tag name="PA" val="v5.2.11"/>
</p:tagLst>
</file>

<file path=ppt/tags/tag529.xml><?xml version="1.0" encoding="utf-8"?>
<p:tagLst xmlns:p="http://schemas.openxmlformats.org/presentationml/2006/main">
  <p:tag name="PA" val="v5.2.11"/>
</p:tagLst>
</file>

<file path=ppt/tags/tag53.xml><?xml version="1.0" encoding="utf-8"?>
<p:tagLst xmlns:p="http://schemas.openxmlformats.org/presentationml/2006/main">
  <p:tag name="PA" val="v5.2.11"/>
</p:tagLst>
</file>

<file path=ppt/tags/tag530.xml><?xml version="1.0" encoding="utf-8"?>
<p:tagLst xmlns:p="http://schemas.openxmlformats.org/presentationml/2006/main">
  <p:tag name="PA" val="v5.2.11"/>
</p:tagLst>
</file>

<file path=ppt/tags/tag531.xml><?xml version="1.0" encoding="utf-8"?>
<p:tagLst xmlns:p="http://schemas.openxmlformats.org/presentationml/2006/main">
  <p:tag name="PA" val="v5.2.11"/>
</p:tagLst>
</file>

<file path=ppt/tags/tag532.xml><?xml version="1.0" encoding="utf-8"?>
<p:tagLst xmlns:p="http://schemas.openxmlformats.org/presentationml/2006/main">
  <p:tag name="PA" val="v5.2.11"/>
</p:tagLst>
</file>

<file path=ppt/tags/tag533.xml><?xml version="1.0" encoding="utf-8"?>
<p:tagLst xmlns:p="http://schemas.openxmlformats.org/presentationml/2006/main">
  <p:tag name="PA" val="v5.2.11"/>
  <p:tag name="POCKET_SHAPE_SH" val="H"/>
</p:tagLst>
</file>

<file path=ppt/tags/tag534.xml><?xml version="1.0" encoding="utf-8"?>
<p:tagLst xmlns:p="http://schemas.openxmlformats.org/presentationml/2006/main">
  <p:tag name="PA" val="v5.2.11"/>
</p:tagLst>
</file>

<file path=ppt/tags/tag535.xml><?xml version="1.0" encoding="utf-8"?>
<p:tagLst xmlns:p="http://schemas.openxmlformats.org/presentationml/2006/main">
  <p:tag name="PA" val="v5.2.11"/>
</p:tagLst>
</file>

<file path=ppt/tags/tag536.xml><?xml version="1.0" encoding="utf-8"?>
<p:tagLst xmlns:p="http://schemas.openxmlformats.org/presentationml/2006/main">
  <p:tag name="PA" val="v5.2.11"/>
</p:tagLst>
</file>

<file path=ppt/tags/tag537.xml><?xml version="1.0" encoding="utf-8"?>
<p:tagLst xmlns:p="http://schemas.openxmlformats.org/presentationml/2006/main">
  <p:tag name="ISLIDE.ICON" val="#51046;#400690;#400694;#400710;#381158;#391194;#381155;#32293;#400673;#400685;#381144;#384902;"/>
</p:tagLst>
</file>

<file path=ppt/tags/tag538.xml><?xml version="1.0" encoding="utf-8"?>
<p:tagLst xmlns:p="http://schemas.openxmlformats.org/presentationml/2006/main">
  <p:tag name="PA" val="v5.2.11"/>
</p:tagLst>
</file>

<file path=ppt/tags/tag539.xml><?xml version="1.0" encoding="utf-8"?>
<p:tagLst xmlns:p="http://schemas.openxmlformats.org/presentationml/2006/main">
  <p:tag name="PA" val="v5.2.11"/>
</p:tagLst>
</file>

<file path=ppt/tags/tag54.xml><?xml version="1.0" encoding="utf-8"?>
<p:tagLst xmlns:p="http://schemas.openxmlformats.org/presentationml/2006/main">
  <p:tag name="PA" val="v5.2.11"/>
</p:tagLst>
</file>

<file path=ppt/tags/tag540.xml><?xml version="1.0" encoding="utf-8"?>
<p:tagLst xmlns:p="http://schemas.openxmlformats.org/presentationml/2006/main">
  <p:tag name="PA" val="v5.2.11"/>
</p:tagLst>
</file>

<file path=ppt/tags/tag541.xml><?xml version="1.0" encoding="utf-8"?>
<p:tagLst xmlns:p="http://schemas.openxmlformats.org/presentationml/2006/main">
  <p:tag name="PA" val="v5.2.11"/>
</p:tagLst>
</file>

<file path=ppt/tags/tag542.xml><?xml version="1.0" encoding="utf-8"?>
<p:tagLst xmlns:p="http://schemas.openxmlformats.org/presentationml/2006/main">
  <p:tag name="PA" val="v5.2.11"/>
</p:tagLst>
</file>

<file path=ppt/tags/tag543.xml><?xml version="1.0" encoding="utf-8"?>
<p:tagLst xmlns:p="http://schemas.openxmlformats.org/presentationml/2006/main">
  <p:tag name="PA" val="v5.2.11"/>
</p:tagLst>
</file>

<file path=ppt/tags/tag544.xml><?xml version="1.0" encoding="utf-8"?>
<p:tagLst xmlns:p="http://schemas.openxmlformats.org/presentationml/2006/main">
  <p:tag name="PA" val="v5.2.11"/>
</p:tagLst>
</file>

<file path=ppt/tags/tag545.xml><?xml version="1.0" encoding="utf-8"?>
<p:tagLst xmlns:p="http://schemas.openxmlformats.org/presentationml/2006/main">
  <p:tag name="PA" val="v5.2.11"/>
</p:tagLst>
</file>

<file path=ppt/tags/tag546.xml><?xml version="1.0" encoding="utf-8"?>
<p:tagLst xmlns:p="http://schemas.openxmlformats.org/presentationml/2006/main">
  <p:tag name="PA" val="v5.2.11"/>
</p:tagLst>
</file>

<file path=ppt/tags/tag547.xml><?xml version="1.0" encoding="utf-8"?>
<p:tagLst xmlns:p="http://schemas.openxmlformats.org/presentationml/2006/main">
  <p:tag name="PA" val="v5.2.11"/>
</p:tagLst>
</file>

<file path=ppt/tags/tag548.xml><?xml version="1.0" encoding="utf-8"?>
<p:tagLst xmlns:p="http://schemas.openxmlformats.org/presentationml/2006/main">
  <p:tag name="PA" val="v5.2.11"/>
</p:tagLst>
</file>

<file path=ppt/tags/tag549.xml><?xml version="1.0" encoding="utf-8"?>
<p:tagLst xmlns:p="http://schemas.openxmlformats.org/presentationml/2006/main">
  <p:tag name="PA" val="v5.2.11"/>
</p:tagLst>
</file>

<file path=ppt/tags/tag55.xml><?xml version="1.0" encoding="utf-8"?>
<p:tagLst xmlns:p="http://schemas.openxmlformats.org/presentationml/2006/main">
  <p:tag name="PA" val="v5.2.11"/>
</p:tagLst>
</file>

<file path=ppt/tags/tag550.xml><?xml version="1.0" encoding="utf-8"?>
<p:tagLst xmlns:p="http://schemas.openxmlformats.org/presentationml/2006/main">
  <p:tag name="PA" val="v5.2.11"/>
</p:tagLst>
</file>

<file path=ppt/tags/tag551.xml><?xml version="1.0" encoding="utf-8"?>
<p:tagLst xmlns:p="http://schemas.openxmlformats.org/presentationml/2006/main">
  <p:tag name="PA" val="v5.2.11"/>
</p:tagLst>
</file>

<file path=ppt/tags/tag552.xml><?xml version="1.0" encoding="utf-8"?>
<p:tagLst xmlns:p="http://schemas.openxmlformats.org/presentationml/2006/main">
  <p:tag name="PA" val="v5.2.11"/>
</p:tagLst>
</file>

<file path=ppt/tags/tag553.xml><?xml version="1.0" encoding="utf-8"?>
<p:tagLst xmlns:p="http://schemas.openxmlformats.org/presentationml/2006/main">
  <p:tag name="PA" val="v5.2.11"/>
</p:tagLst>
</file>

<file path=ppt/tags/tag554.xml><?xml version="1.0" encoding="utf-8"?>
<p:tagLst xmlns:p="http://schemas.openxmlformats.org/presentationml/2006/main">
  <p:tag name="PA" val="v5.2.11"/>
</p:tagLst>
</file>

<file path=ppt/tags/tag555.xml><?xml version="1.0" encoding="utf-8"?>
<p:tagLst xmlns:p="http://schemas.openxmlformats.org/presentationml/2006/main">
  <p:tag name="PA" val="v5.2.11"/>
</p:tagLst>
</file>

<file path=ppt/tags/tag556.xml><?xml version="1.0" encoding="utf-8"?>
<p:tagLst xmlns:p="http://schemas.openxmlformats.org/presentationml/2006/main">
  <p:tag name="PA" val="v5.2.11"/>
</p:tagLst>
</file>

<file path=ppt/tags/tag557.xml><?xml version="1.0" encoding="utf-8"?>
<p:tagLst xmlns:p="http://schemas.openxmlformats.org/presentationml/2006/main">
  <p:tag name="ISLIDE.ICON" val="#148821;#163938;#171118;#400673;"/>
</p:tagLst>
</file>

<file path=ppt/tags/tag558.xml><?xml version="1.0" encoding="utf-8"?>
<p:tagLst xmlns:p="http://schemas.openxmlformats.org/presentationml/2006/main">
  <p:tag name="PA" val="v5.2.11"/>
</p:tagLst>
</file>

<file path=ppt/tags/tag559.xml><?xml version="1.0" encoding="utf-8"?>
<p:tagLst xmlns:p="http://schemas.openxmlformats.org/presentationml/2006/main">
  <p:tag name="PA" val="v5.2.11"/>
</p:tagLst>
</file>

<file path=ppt/tags/tag56.xml><?xml version="1.0" encoding="utf-8"?>
<p:tagLst xmlns:p="http://schemas.openxmlformats.org/presentationml/2006/main">
  <p:tag name="PA" val="v5.2.11"/>
</p:tagLst>
</file>

<file path=ppt/tags/tag560.xml><?xml version="1.0" encoding="utf-8"?>
<p:tagLst xmlns:p="http://schemas.openxmlformats.org/presentationml/2006/main">
  <p:tag name="PA" val="v5.2.11"/>
</p:tagLst>
</file>

<file path=ppt/tags/tag561.xml><?xml version="1.0" encoding="utf-8"?>
<p:tagLst xmlns:p="http://schemas.openxmlformats.org/presentationml/2006/main">
  <p:tag name="PA" val="v5.2.11"/>
</p:tagLst>
</file>

<file path=ppt/tags/tag562.xml><?xml version="1.0" encoding="utf-8"?>
<p:tagLst xmlns:p="http://schemas.openxmlformats.org/presentationml/2006/main">
  <p:tag name="PA" val="v5.2.11"/>
  <p:tag name="POCKET_SHAPE_SH" val="H"/>
</p:tagLst>
</file>

<file path=ppt/tags/tag563.xml><?xml version="1.0" encoding="utf-8"?>
<p:tagLst xmlns:p="http://schemas.openxmlformats.org/presentationml/2006/main">
  <p:tag name="PA" val="v5.2.11"/>
</p:tagLst>
</file>

<file path=ppt/tags/tag564.xml><?xml version="1.0" encoding="utf-8"?>
<p:tagLst xmlns:p="http://schemas.openxmlformats.org/presentationml/2006/main">
  <p:tag name="PA" val="v5.2.11"/>
</p:tagLst>
</file>

<file path=ppt/tags/tag565.xml><?xml version="1.0" encoding="utf-8"?>
<p:tagLst xmlns:p="http://schemas.openxmlformats.org/presentationml/2006/main">
  <p:tag name="PA" val="v5.2.11"/>
</p:tagLst>
</file>

<file path=ppt/tags/tag566.xml><?xml version="1.0" encoding="utf-8"?>
<p:tagLst xmlns:p="http://schemas.openxmlformats.org/presentationml/2006/main">
  <p:tag name="PA" val="v5.2.11"/>
</p:tagLst>
</file>

<file path=ppt/tags/tag567.xml><?xml version="1.0" encoding="utf-8"?>
<p:tagLst xmlns:p="http://schemas.openxmlformats.org/presentationml/2006/main">
  <p:tag name="PA" val="v5.2.11"/>
</p:tagLst>
</file>

<file path=ppt/tags/tag568.xml><?xml version="1.0" encoding="utf-8"?>
<p:tagLst xmlns:p="http://schemas.openxmlformats.org/presentationml/2006/main">
  <p:tag name="PA" val="v5.2.11"/>
</p:tagLst>
</file>

<file path=ppt/tags/tag569.xml><?xml version="1.0" encoding="utf-8"?>
<p:tagLst xmlns:p="http://schemas.openxmlformats.org/presentationml/2006/main">
  <p:tag name="PA" val="v5.2.11"/>
</p:tagLst>
</file>

<file path=ppt/tags/tag57.xml><?xml version="1.0" encoding="utf-8"?>
<p:tagLst xmlns:p="http://schemas.openxmlformats.org/presentationml/2006/main">
  <p:tag name="PA" val="v5.2.11"/>
</p:tagLst>
</file>

<file path=ppt/tags/tag570.xml><?xml version="1.0" encoding="utf-8"?>
<p:tagLst xmlns:p="http://schemas.openxmlformats.org/presentationml/2006/main">
  <p:tag name="PA" val="v5.2.11"/>
</p:tagLst>
</file>

<file path=ppt/tags/tag571.xml><?xml version="1.0" encoding="utf-8"?>
<p:tagLst xmlns:p="http://schemas.openxmlformats.org/presentationml/2006/main">
  <p:tag name="PA" val="v5.2.11"/>
</p:tagLst>
</file>

<file path=ppt/tags/tag572.xml><?xml version="1.0" encoding="utf-8"?>
<p:tagLst xmlns:p="http://schemas.openxmlformats.org/presentationml/2006/main">
  <p:tag name="PA" val="v5.2.11"/>
</p:tagLst>
</file>

<file path=ppt/tags/tag573.xml><?xml version="1.0" encoding="utf-8"?>
<p:tagLst xmlns:p="http://schemas.openxmlformats.org/presentationml/2006/main">
  <p:tag name="PA" val="v5.2.11"/>
</p:tagLst>
</file>

<file path=ppt/tags/tag574.xml><?xml version="1.0" encoding="utf-8"?>
<p:tagLst xmlns:p="http://schemas.openxmlformats.org/presentationml/2006/main">
  <p:tag name="PA" val="v5.2.11"/>
</p:tagLst>
</file>

<file path=ppt/tags/tag575.xml><?xml version="1.0" encoding="utf-8"?>
<p:tagLst xmlns:p="http://schemas.openxmlformats.org/presentationml/2006/main">
  <p:tag name="PA" val="v5.2.11"/>
</p:tagLst>
</file>

<file path=ppt/tags/tag576.xml><?xml version="1.0" encoding="utf-8"?>
<p:tagLst xmlns:p="http://schemas.openxmlformats.org/presentationml/2006/main">
  <p:tag name="PA" val="v5.2.11"/>
</p:tagLst>
</file>

<file path=ppt/tags/tag577.xml><?xml version="1.0" encoding="utf-8"?>
<p:tagLst xmlns:p="http://schemas.openxmlformats.org/presentationml/2006/main">
  <p:tag name="PA" val="v5.2.11"/>
</p:tagLst>
</file>

<file path=ppt/tags/tag578.xml><?xml version="1.0" encoding="utf-8"?>
<p:tagLst xmlns:p="http://schemas.openxmlformats.org/presentationml/2006/main">
  <p:tag name="PA" val="v5.2.11"/>
</p:tagLst>
</file>

<file path=ppt/tags/tag579.xml><?xml version="1.0" encoding="utf-8"?>
<p:tagLst xmlns:p="http://schemas.openxmlformats.org/presentationml/2006/main">
  <p:tag name="PA" val="v5.2.11"/>
</p:tagLst>
</file>

<file path=ppt/tags/tag58.xml><?xml version="1.0" encoding="utf-8"?>
<p:tagLst xmlns:p="http://schemas.openxmlformats.org/presentationml/2006/main">
  <p:tag name="PA" val="v5.2.11"/>
</p:tagLst>
</file>

<file path=ppt/tags/tag580.xml><?xml version="1.0" encoding="utf-8"?>
<p:tagLst xmlns:p="http://schemas.openxmlformats.org/presentationml/2006/main">
  <p:tag name="PA" val="v5.2.11"/>
</p:tagLst>
</file>

<file path=ppt/tags/tag581.xml><?xml version="1.0" encoding="utf-8"?>
<p:tagLst xmlns:p="http://schemas.openxmlformats.org/presentationml/2006/main">
  <p:tag name="PA" val="v5.2.11"/>
</p:tagLst>
</file>

<file path=ppt/tags/tag582.xml><?xml version="1.0" encoding="utf-8"?>
<p:tagLst xmlns:p="http://schemas.openxmlformats.org/presentationml/2006/main">
  <p:tag name="PA" val="v5.2.11"/>
</p:tagLst>
</file>

<file path=ppt/tags/tag583.xml><?xml version="1.0" encoding="utf-8"?>
<p:tagLst xmlns:p="http://schemas.openxmlformats.org/presentationml/2006/main">
  <p:tag name="PA" val="v5.2.11"/>
</p:tagLst>
</file>

<file path=ppt/tags/tag584.xml><?xml version="1.0" encoding="utf-8"?>
<p:tagLst xmlns:p="http://schemas.openxmlformats.org/presentationml/2006/main">
  <p:tag name="PA" val="v5.2.11"/>
</p:tagLst>
</file>

<file path=ppt/tags/tag585.xml><?xml version="1.0" encoding="utf-8"?>
<p:tagLst xmlns:p="http://schemas.openxmlformats.org/presentationml/2006/main">
  <p:tag name="PA" val="v5.2.11"/>
</p:tagLst>
</file>

<file path=ppt/tags/tag586.xml><?xml version="1.0" encoding="utf-8"?>
<p:tagLst xmlns:p="http://schemas.openxmlformats.org/presentationml/2006/main">
  <p:tag name="PA" val="v5.2.11"/>
</p:tagLst>
</file>

<file path=ppt/tags/tag587.xml><?xml version="1.0" encoding="utf-8"?>
<p:tagLst xmlns:p="http://schemas.openxmlformats.org/presentationml/2006/main">
  <p:tag name="PA" val="v5.2.11"/>
</p:tagLst>
</file>

<file path=ppt/tags/tag588.xml><?xml version="1.0" encoding="utf-8"?>
<p:tagLst xmlns:p="http://schemas.openxmlformats.org/presentationml/2006/main">
  <p:tag name="PA" val="v5.2.11"/>
</p:tagLst>
</file>

<file path=ppt/tags/tag589.xml><?xml version="1.0" encoding="utf-8"?>
<p:tagLst xmlns:p="http://schemas.openxmlformats.org/presentationml/2006/main">
  <p:tag name="PA" val="v5.2.11"/>
</p:tagLst>
</file>

<file path=ppt/tags/tag59.xml><?xml version="1.0" encoding="utf-8"?>
<p:tagLst xmlns:p="http://schemas.openxmlformats.org/presentationml/2006/main">
  <p:tag name="PA" val="v5.2.11"/>
</p:tagLst>
</file>

<file path=ppt/tags/tag590.xml><?xml version="1.0" encoding="utf-8"?>
<p:tagLst xmlns:p="http://schemas.openxmlformats.org/presentationml/2006/main">
  <p:tag name="PA" val="v5.2.11"/>
  <p:tag name="POCKET_SHAPE_SH" val="H"/>
</p:tagLst>
</file>

<file path=ppt/tags/tag591.xml><?xml version="1.0" encoding="utf-8"?>
<p:tagLst xmlns:p="http://schemas.openxmlformats.org/presentationml/2006/main">
  <p:tag name="PA" val="v5.2.11"/>
</p:tagLst>
</file>

<file path=ppt/tags/tag592.xml><?xml version="1.0" encoding="utf-8"?>
<p:tagLst xmlns:p="http://schemas.openxmlformats.org/presentationml/2006/main">
  <p:tag name="PA" val="v5.2.11"/>
</p:tagLst>
</file>

<file path=ppt/tags/tag593.xml><?xml version="1.0" encoding="utf-8"?>
<p:tagLst xmlns:p="http://schemas.openxmlformats.org/presentationml/2006/main">
  <p:tag name="PA" val="v5.2.11"/>
</p:tagLst>
</file>

<file path=ppt/tags/tag594.xml><?xml version="1.0" encoding="utf-8"?>
<p:tagLst xmlns:p="http://schemas.openxmlformats.org/presentationml/2006/main">
  <p:tag name="PA" val="v5.2.11"/>
</p:tagLst>
</file>

<file path=ppt/tags/tag595.xml><?xml version="1.0" encoding="utf-8"?>
<p:tagLst xmlns:p="http://schemas.openxmlformats.org/presentationml/2006/main">
  <p:tag name="PA" val="v5.2.11"/>
</p:tagLst>
</file>

<file path=ppt/tags/tag596.xml><?xml version="1.0" encoding="utf-8"?>
<p:tagLst xmlns:p="http://schemas.openxmlformats.org/presentationml/2006/main">
  <p:tag name="PA" val="v5.2.11"/>
</p:tagLst>
</file>

<file path=ppt/tags/tag597.xml><?xml version="1.0" encoding="utf-8"?>
<p:tagLst xmlns:p="http://schemas.openxmlformats.org/presentationml/2006/main">
  <p:tag name="PA" val="v5.2.11"/>
</p:tagLst>
</file>

<file path=ppt/tags/tag598.xml><?xml version="1.0" encoding="utf-8"?>
<p:tagLst xmlns:p="http://schemas.openxmlformats.org/presentationml/2006/main">
  <p:tag name="PA" val="v5.2.11"/>
</p:tagLst>
</file>

<file path=ppt/tags/tag599.xml><?xml version="1.0" encoding="utf-8"?>
<p:tagLst xmlns:p="http://schemas.openxmlformats.org/presentationml/2006/main">
  <p:tag name="PA" val="v5.2.11"/>
</p:tagLst>
</file>

<file path=ppt/tags/tag6.xml><?xml version="1.0" encoding="utf-8"?>
<p:tagLst xmlns:p="http://schemas.openxmlformats.org/presentationml/2006/main">
  <p:tag name="PA" val="v5.2.11"/>
</p:tagLst>
</file>

<file path=ppt/tags/tag60.xml><?xml version="1.0" encoding="utf-8"?>
<p:tagLst xmlns:p="http://schemas.openxmlformats.org/presentationml/2006/main">
  <p:tag name="ISLIDE.ICON" val="#405504;#168449;#67072;#72194;#404177;#40625;"/>
</p:tagLst>
</file>

<file path=ppt/tags/tag600.xml><?xml version="1.0" encoding="utf-8"?>
<p:tagLst xmlns:p="http://schemas.openxmlformats.org/presentationml/2006/main">
  <p:tag name="PA" val="v5.2.11"/>
</p:tagLst>
</file>

<file path=ppt/tags/tag601.xml><?xml version="1.0" encoding="utf-8"?>
<p:tagLst xmlns:p="http://schemas.openxmlformats.org/presentationml/2006/main">
  <p:tag name="PA" val="v5.2.11"/>
</p:tagLst>
</file>

<file path=ppt/tags/tag602.xml><?xml version="1.0" encoding="utf-8"?>
<p:tagLst xmlns:p="http://schemas.openxmlformats.org/presentationml/2006/main">
  <p:tag name="PA" val="v5.2.11"/>
</p:tagLst>
</file>

<file path=ppt/tags/tag603.xml><?xml version="1.0" encoding="utf-8"?>
<p:tagLst xmlns:p="http://schemas.openxmlformats.org/presentationml/2006/main">
  <p:tag name="PA" val="v5.2.11"/>
</p:tagLst>
</file>

<file path=ppt/tags/tag604.xml><?xml version="1.0" encoding="utf-8"?>
<p:tagLst xmlns:p="http://schemas.openxmlformats.org/presentationml/2006/main">
  <p:tag name="PA" val="v5.2.11"/>
</p:tagLst>
</file>

<file path=ppt/tags/tag605.xml><?xml version="1.0" encoding="utf-8"?>
<p:tagLst xmlns:p="http://schemas.openxmlformats.org/presentationml/2006/main">
  <p:tag name="PA" val="v5.2.11"/>
</p:tagLst>
</file>

<file path=ppt/tags/tag606.xml><?xml version="1.0" encoding="utf-8"?>
<p:tagLst xmlns:p="http://schemas.openxmlformats.org/presentationml/2006/main">
  <p:tag name="PA" val="v5.2.11"/>
</p:tagLst>
</file>

<file path=ppt/tags/tag607.xml><?xml version="1.0" encoding="utf-8"?>
<p:tagLst xmlns:p="http://schemas.openxmlformats.org/presentationml/2006/main">
  <p:tag name="PA" val="v5.2.11"/>
</p:tagLst>
</file>

<file path=ppt/tags/tag608.xml><?xml version="1.0" encoding="utf-8"?>
<p:tagLst xmlns:p="http://schemas.openxmlformats.org/presentationml/2006/main">
  <p:tag name="PA" val="v5.2.11"/>
</p:tagLst>
</file>

<file path=ppt/tags/tag609.xml><?xml version="1.0" encoding="utf-8"?>
<p:tagLst xmlns:p="http://schemas.openxmlformats.org/presentationml/2006/main">
  <p:tag name="PA" val="v5.2.11"/>
</p:tagLst>
</file>

<file path=ppt/tags/tag61.xml><?xml version="1.0" encoding="utf-8"?>
<p:tagLst xmlns:p="http://schemas.openxmlformats.org/presentationml/2006/main">
  <p:tag name="PA" val="v5.2.11"/>
</p:tagLst>
</file>

<file path=ppt/tags/tag610.xml><?xml version="1.0" encoding="utf-8"?>
<p:tagLst xmlns:p="http://schemas.openxmlformats.org/presentationml/2006/main">
  <p:tag name="PA" val="v5.2.11"/>
</p:tagLst>
</file>

<file path=ppt/tags/tag611.xml><?xml version="1.0" encoding="utf-8"?>
<p:tagLst xmlns:p="http://schemas.openxmlformats.org/presentationml/2006/main">
  <p:tag name="PA" val="v5.2.11"/>
</p:tagLst>
</file>

<file path=ppt/tags/tag612.xml><?xml version="1.0" encoding="utf-8"?>
<p:tagLst xmlns:p="http://schemas.openxmlformats.org/presentationml/2006/main">
  <p:tag name="PA" val="v5.2.11"/>
</p:tagLst>
</file>

<file path=ppt/tags/tag613.xml><?xml version="1.0" encoding="utf-8"?>
<p:tagLst xmlns:p="http://schemas.openxmlformats.org/presentationml/2006/main">
  <p:tag name="PA" val="v5.2.11"/>
</p:tagLst>
</file>

<file path=ppt/tags/tag614.xml><?xml version="1.0" encoding="utf-8"?>
<p:tagLst xmlns:p="http://schemas.openxmlformats.org/presentationml/2006/main">
  <p:tag name="PA" val="v5.2.11"/>
</p:tagLst>
</file>

<file path=ppt/tags/tag615.xml><?xml version="1.0" encoding="utf-8"?>
<p:tagLst xmlns:p="http://schemas.openxmlformats.org/presentationml/2006/main">
  <p:tag name="PA" val="v5.2.11"/>
</p:tagLst>
</file>

<file path=ppt/tags/tag616.xml><?xml version="1.0" encoding="utf-8"?>
<p:tagLst xmlns:p="http://schemas.openxmlformats.org/presentationml/2006/main">
  <p:tag name="PA" val="v5.2.11"/>
</p:tagLst>
</file>

<file path=ppt/tags/tag617.xml><?xml version="1.0" encoding="utf-8"?>
<p:tagLst xmlns:p="http://schemas.openxmlformats.org/presentationml/2006/main">
  <p:tag name="PA" val="v5.2.11"/>
</p:tagLst>
</file>

<file path=ppt/tags/tag618.xml><?xml version="1.0" encoding="utf-8"?>
<p:tagLst xmlns:p="http://schemas.openxmlformats.org/presentationml/2006/main">
  <p:tag name="PA" val="v5.2.11"/>
</p:tagLst>
</file>

<file path=ppt/tags/tag619.xml><?xml version="1.0" encoding="utf-8"?>
<p:tagLst xmlns:p="http://schemas.openxmlformats.org/presentationml/2006/main">
  <p:tag name="PA" val="v5.2.11"/>
</p:tagLst>
</file>

<file path=ppt/tags/tag62.xml><?xml version="1.0" encoding="utf-8"?>
<p:tagLst xmlns:p="http://schemas.openxmlformats.org/presentationml/2006/main">
  <p:tag name="PA" val="v5.2.11"/>
</p:tagLst>
</file>

<file path=ppt/tags/tag620.xml><?xml version="1.0" encoding="utf-8"?>
<p:tagLst xmlns:p="http://schemas.openxmlformats.org/presentationml/2006/main">
  <p:tag name="PA" val="v5.2.11"/>
</p:tagLst>
</file>

<file path=ppt/tags/tag621.xml><?xml version="1.0" encoding="utf-8"?>
<p:tagLst xmlns:p="http://schemas.openxmlformats.org/presentationml/2006/main">
  <p:tag name="PA" val="v5.2.11"/>
</p:tagLst>
</file>

<file path=ppt/tags/tag622.xml><?xml version="1.0" encoding="utf-8"?>
<p:tagLst xmlns:p="http://schemas.openxmlformats.org/presentationml/2006/main">
  <p:tag name="PA" val="v5.2.11"/>
</p:tagLst>
</file>

<file path=ppt/tags/tag623.xml><?xml version="1.0" encoding="utf-8"?>
<p:tagLst xmlns:p="http://schemas.openxmlformats.org/presentationml/2006/main">
  <p:tag name="PA" val="v5.2.11"/>
</p:tagLst>
</file>

<file path=ppt/tags/tag624.xml><?xml version="1.0" encoding="utf-8"?>
<p:tagLst xmlns:p="http://schemas.openxmlformats.org/presentationml/2006/main">
  <p:tag name="PA" val="v5.2.11"/>
</p:tagLst>
</file>

<file path=ppt/tags/tag625.xml><?xml version="1.0" encoding="utf-8"?>
<p:tagLst xmlns:p="http://schemas.openxmlformats.org/presentationml/2006/main">
  <p:tag name="PA" val="v5.2.11"/>
</p:tagLst>
</file>

<file path=ppt/tags/tag626.xml><?xml version="1.0" encoding="utf-8"?>
<p:tagLst xmlns:p="http://schemas.openxmlformats.org/presentationml/2006/main">
  <p:tag name="PA" val="v5.2.11"/>
</p:tagLst>
</file>

<file path=ppt/tags/tag627.xml><?xml version="1.0" encoding="utf-8"?>
<p:tagLst xmlns:p="http://schemas.openxmlformats.org/presentationml/2006/main">
  <p:tag name="PA" val="v5.2.11"/>
</p:tagLst>
</file>

<file path=ppt/tags/tag628.xml><?xml version="1.0" encoding="utf-8"?>
<p:tagLst xmlns:p="http://schemas.openxmlformats.org/presentationml/2006/main">
  <p:tag name="PA" val="v5.2.11"/>
</p:tagLst>
</file>

<file path=ppt/tags/tag629.xml><?xml version="1.0" encoding="utf-8"?>
<p:tagLst xmlns:p="http://schemas.openxmlformats.org/presentationml/2006/main">
  <p:tag name="PA" val="v5.2.11"/>
</p:tagLst>
</file>

<file path=ppt/tags/tag63.xml><?xml version="1.0" encoding="utf-8"?>
<p:tagLst xmlns:p="http://schemas.openxmlformats.org/presentationml/2006/main">
  <p:tag name="PA" val="v5.2.11"/>
</p:tagLst>
</file>

<file path=ppt/tags/tag630.xml><?xml version="1.0" encoding="utf-8"?>
<p:tagLst xmlns:p="http://schemas.openxmlformats.org/presentationml/2006/main">
  <p:tag name="PA" val="v5.2.11"/>
</p:tagLst>
</file>

<file path=ppt/tags/tag631.xml><?xml version="1.0" encoding="utf-8"?>
<p:tagLst xmlns:p="http://schemas.openxmlformats.org/presentationml/2006/main">
  <p:tag name="PA" val="v5.2.11"/>
</p:tagLst>
</file>

<file path=ppt/tags/tag632.xml><?xml version="1.0" encoding="utf-8"?>
<p:tagLst xmlns:p="http://schemas.openxmlformats.org/presentationml/2006/main">
  <p:tag name="PA" val="v5.2.11"/>
</p:tagLst>
</file>

<file path=ppt/tags/tag633.xml><?xml version="1.0" encoding="utf-8"?>
<p:tagLst xmlns:p="http://schemas.openxmlformats.org/presentationml/2006/main">
  <p:tag name="PA" val="v5.2.11"/>
</p:tagLst>
</file>

<file path=ppt/tags/tag634.xml><?xml version="1.0" encoding="utf-8"?>
<p:tagLst xmlns:p="http://schemas.openxmlformats.org/presentationml/2006/main">
  <p:tag name="PA" val="v5.2.11"/>
</p:tagLst>
</file>

<file path=ppt/tags/tag635.xml><?xml version="1.0" encoding="utf-8"?>
<p:tagLst xmlns:p="http://schemas.openxmlformats.org/presentationml/2006/main">
  <p:tag name="PA" val="v5.2.11"/>
</p:tagLst>
</file>

<file path=ppt/tags/tag636.xml><?xml version="1.0" encoding="utf-8"?>
<p:tagLst xmlns:p="http://schemas.openxmlformats.org/presentationml/2006/main">
  <p:tag name="PA" val="v5.2.11"/>
</p:tagLst>
</file>

<file path=ppt/tags/tag637.xml><?xml version="1.0" encoding="utf-8"?>
<p:tagLst xmlns:p="http://schemas.openxmlformats.org/presentationml/2006/main">
  <p:tag name="PA" val="v5.2.11"/>
</p:tagLst>
</file>

<file path=ppt/tags/tag638.xml><?xml version="1.0" encoding="utf-8"?>
<p:tagLst xmlns:p="http://schemas.openxmlformats.org/presentationml/2006/main">
  <p:tag name="PA" val="v5.2.11"/>
</p:tagLst>
</file>

<file path=ppt/tags/tag639.xml><?xml version="1.0" encoding="utf-8"?>
<p:tagLst xmlns:p="http://schemas.openxmlformats.org/presentationml/2006/main">
  <p:tag name="PA" val="v5.2.11"/>
</p:tagLst>
</file>

<file path=ppt/tags/tag64.xml><?xml version="1.0" encoding="utf-8"?>
<p:tagLst xmlns:p="http://schemas.openxmlformats.org/presentationml/2006/main">
  <p:tag name="PA" val="v5.2.11"/>
</p:tagLst>
</file>

<file path=ppt/tags/tag640.xml><?xml version="1.0" encoding="utf-8"?>
<p:tagLst xmlns:p="http://schemas.openxmlformats.org/presentationml/2006/main">
  <p:tag name="PA" val="v5.2.11"/>
</p:tagLst>
</file>

<file path=ppt/tags/tag641.xml><?xml version="1.0" encoding="utf-8"?>
<p:tagLst xmlns:p="http://schemas.openxmlformats.org/presentationml/2006/main">
  <p:tag name="PA" val="v5.2.11"/>
</p:tagLst>
</file>

<file path=ppt/tags/tag642.xml><?xml version="1.0" encoding="utf-8"?>
<p:tagLst xmlns:p="http://schemas.openxmlformats.org/presentationml/2006/main">
  <p:tag name="PA" val="v5.2.11"/>
</p:tagLst>
</file>

<file path=ppt/tags/tag643.xml><?xml version="1.0" encoding="utf-8"?>
<p:tagLst xmlns:p="http://schemas.openxmlformats.org/presentationml/2006/main">
  <p:tag name="PA" val="v5.2.11"/>
</p:tagLst>
</file>

<file path=ppt/tags/tag644.xml><?xml version="1.0" encoding="utf-8"?>
<p:tagLst xmlns:p="http://schemas.openxmlformats.org/presentationml/2006/main">
  <p:tag name="PA" val="v5.2.11"/>
</p:tagLst>
</file>

<file path=ppt/tags/tag645.xml><?xml version="1.0" encoding="utf-8"?>
<p:tagLst xmlns:p="http://schemas.openxmlformats.org/presentationml/2006/main">
  <p:tag name="PA" val="v5.2.11"/>
</p:tagLst>
</file>

<file path=ppt/tags/tag646.xml><?xml version="1.0" encoding="utf-8"?>
<p:tagLst xmlns:p="http://schemas.openxmlformats.org/presentationml/2006/main">
  <p:tag name="PA" val="v5.2.11"/>
</p:tagLst>
</file>

<file path=ppt/tags/tag647.xml><?xml version="1.0" encoding="utf-8"?>
<p:tagLst xmlns:p="http://schemas.openxmlformats.org/presentationml/2006/main">
  <p:tag name="PA" val="v5.2.11"/>
</p:tagLst>
</file>

<file path=ppt/tags/tag648.xml><?xml version="1.0" encoding="utf-8"?>
<p:tagLst xmlns:p="http://schemas.openxmlformats.org/presentationml/2006/main">
  <p:tag name="PA" val="v5.2.11"/>
</p:tagLst>
</file>

<file path=ppt/tags/tag649.xml><?xml version="1.0" encoding="utf-8"?>
<p:tagLst xmlns:p="http://schemas.openxmlformats.org/presentationml/2006/main">
  <p:tag name="PA" val="v5.2.11"/>
</p:tagLst>
</file>

<file path=ppt/tags/tag65.xml><?xml version="1.0" encoding="utf-8"?>
<p:tagLst xmlns:p="http://schemas.openxmlformats.org/presentationml/2006/main">
  <p:tag name="PA" val="v5.2.11"/>
</p:tagLst>
</file>

<file path=ppt/tags/tag650.xml><?xml version="1.0" encoding="utf-8"?>
<p:tagLst xmlns:p="http://schemas.openxmlformats.org/presentationml/2006/main">
  <p:tag name="PA" val="v5.2.11"/>
</p:tagLst>
</file>

<file path=ppt/tags/tag651.xml><?xml version="1.0" encoding="utf-8"?>
<p:tagLst xmlns:p="http://schemas.openxmlformats.org/presentationml/2006/main">
  <p:tag name="PA" val="v5.2.11"/>
</p:tagLst>
</file>

<file path=ppt/tags/tag652.xml><?xml version="1.0" encoding="utf-8"?>
<p:tagLst xmlns:p="http://schemas.openxmlformats.org/presentationml/2006/main">
  <p:tag name="PA" val="v5.2.11"/>
</p:tagLst>
</file>

<file path=ppt/tags/tag653.xml><?xml version="1.0" encoding="utf-8"?>
<p:tagLst xmlns:p="http://schemas.openxmlformats.org/presentationml/2006/main">
  <p:tag name="PA" val="v5.2.11"/>
</p:tagLst>
</file>

<file path=ppt/tags/tag654.xml><?xml version="1.0" encoding="utf-8"?>
<p:tagLst xmlns:p="http://schemas.openxmlformats.org/presentationml/2006/main">
  <p:tag name="PA" val="v5.2.11"/>
</p:tagLst>
</file>

<file path=ppt/tags/tag655.xml><?xml version="1.0" encoding="utf-8"?>
<p:tagLst xmlns:p="http://schemas.openxmlformats.org/presentationml/2006/main">
  <p:tag name="ISLIDE.ICON" val="#51046;#400690;#400694;#400710;#381158;#391194;#381155;#32293;#400673;#400685;#381144;#384902;"/>
</p:tagLst>
</file>

<file path=ppt/tags/tag656.xml><?xml version="1.0" encoding="utf-8"?>
<p:tagLst xmlns:p="http://schemas.openxmlformats.org/presentationml/2006/main">
  <p:tag name="PA" val="v5.2.11"/>
</p:tagLst>
</file>

<file path=ppt/tags/tag657.xml><?xml version="1.0" encoding="utf-8"?>
<p:tagLst xmlns:p="http://schemas.openxmlformats.org/presentationml/2006/main">
  <p:tag name="PA" val="v5.2.11"/>
</p:tagLst>
</file>

<file path=ppt/tags/tag658.xml><?xml version="1.0" encoding="utf-8"?>
<p:tagLst xmlns:p="http://schemas.openxmlformats.org/presentationml/2006/main">
  <p:tag name="PA" val="v5.2.11"/>
</p:tagLst>
</file>

<file path=ppt/tags/tag659.xml><?xml version="1.0" encoding="utf-8"?>
<p:tagLst xmlns:p="http://schemas.openxmlformats.org/presentationml/2006/main">
  <p:tag name="PA" val="v5.2.11"/>
</p:tagLst>
</file>

<file path=ppt/tags/tag66.xml><?xml version="1.0" encoding="utf-8"?>
<p:tagLst xmlns:p="http://schemas.openxmlformats.org/presentationml/2006/main">
  <p:tag name="PA" val="v5.2.11"/>
</p:tagLst>
</file>

<file path=ppt/tags/tag660.xml><?xml version="1.0" encoding="utf-8"?>
<p:tagLst xmlns:p="http://schemas.openxmlformats.org/presentationml/2006/main">
  <p:tag name="PA" val="v5.2.11"/>
</p:tagLst>
</file>

<file path=ppt/tags/tag661.xml><?xml version="1.0" encoding="utf-8"?>
<p:tagLst xmlns:p="http://schemas.openxmlformats.org/presentationml/2006/main">
  <p:tag name="PA" val="v5.2.11"/>
</p:tagLst>
</file>

<file path=ppt/tags/tag662.xml><?xml version="1.0" encoding="utf-8"?>
<p:tagLst xmlns:p="http://schemas.openxmlformats.org/presentationml/2006/main">
  <p:tag name="PA" val="v5.2.11"/>
</p:tagLst>
</file>

<file path=ppt/tags/tag663.xml><?xml version="1.0" encoding="utf-8"?>
<p:tagLst xmlns:p="http://schemas.openxmlformats.org/presentationml/2006/main">
  <p:tag name="PA" val="v5.2.11"/>
</p:tagLst>
</file>

<file path=ppt/tags/tag664.xml><?xml version="1.0" encoding="utf-8"?>
<p:tagLst xmlns:p="http://schemas.openxmlformats.org/presentationml/2006/main">
  <p:tag name="PA" val="v5.2.11"/>
</p:tagLst>
</file>

<file path=ppt/tags/tag665.xml><?xml version="1.0" encoding="utf-8"?>
<p:tagLst xmlns:p="http://schemas.openxmlformats.org/presentationml/2006/main">
  <p:tag name="PA" val="v5.2.11"/>
</p:tagLst>
</file>

<file path=ppt/tags/tag666.xml><?xml version="1.0" encoding="utf-8"?>
<p:tagLst xmlns:p="http://schemas.openxmlformats.org/presentationml/2006/main">
  <p:tag name="PA" val="v5.2.11"/>
</p:tagLst>
</file>

<file path=ppt/tags/tag667.xml><?xml version="1.0" encoding="utf-8"?>
<p:tagLst xmlns:p="http://schemas.openxmlformats.org/presentationml/2006/main">
  <p:tag name="PA" val="v5.2.11"/>
</p:tagLst>
</file>

<file path=ppt/tags/tag668.xml><?xml version="1.0" encoding="utf-8"?>
<p:tagLst xmlns:p="http://schemas.openxmlformats.org/presentationml/2006/main">
  <p:tag name="PA" val="v5.2.11"/>
</p:tagLst>
</file>

<file path=ppt/tags/tag669.xml><?xml version="1.0" encoding="utf-8"?>
<p:tagLst xmlns:p="http://schemas.openxmlformats.org/presentationml/2006/main">
  <p:tag name="PA" val="v5.2.11"/>
</p:tagLst>
</file>

<file path=ppt/tags/tag67.xml><?xml version="1.0" encoding="utf-8"?>
<p:tagLst xmlns:p="http://schemas.openxmlformats.org/presentationml/2006/main">
  <p:tag name="PA" val="v5.2.11"/>
</p:tagLst>
</file>

<file path=ppt/tags/tag670.xml><?xml version="1.0" encoding="utf-8"?>
<p:tagLst xmlns:p="http://schemas.openxmlformats.org/presentationml/2006/main">
  <p:tag name="PA" val="v5.2.11"/>
</p:tagLst>
</file>

<file path=ppt/tags/tag671.xml><?xml version="1.0" encoding="utf-8"?>
<p:tagLst xmlns:p="http://schemas.openxmlformats.org/presentationml/2006/main">
  <p:tag name="PA" val="v5.2.11"/>
</p:tagLst>
</file>

<file path=ppt/tags/tag672.xml><?xml version="1.0" encoding="utf-8"?>
<p:tagLst xmlns:p="http://schemas.openxmlformats.org/presentationml/2006/main">
  <p:tag name="PA" val="v5.2.11"/>
</p:tagLst>
</file>

<file path=ppt/tags/tag673.xml><?xml version="1.0" encoding="utf-8"?>
<p:tagLst xmlns:p="http://schemas.openxmlformats.org/presentationml/2006/main">
  <p:tag name="PA" val="v5.2.11"/>
</p:tagLst>
</file>

<file path=ppt/tags/tag674.xml><?xml version="1.0" encoding="utf-8"?>
<p:tagLst xmlns:p="http://schemas.openxmlformats.org/presentationml/2006/main">
  <p:tag name="PA" val="v5.2.11"/>
</p:tagLst>
</file>

<file path=ppt/tags/tag675.xml><?xml version="1.0" encoding="utf-8"?>
<p:tagLst xmlns:p="http://schemas.openxmlformats.org/presentationml/2006/main">
  <p:tag name="PA" val="v5.2.11"/>
</p:tagLst>
</file>

<file path=ppt/tags/tag676.xml><?xml version="1.0" encoding="utf-8"?>
<p:tagLst xmlns:p="http://schemas.openxmlformats.org/presentationml/2006/main">
  <p:tag name="PA" val="v5.2.11"/>
</p:tagLst>
</file>

<file path=ppt/tags/tag677.xml><?xml version="1.0" encoding="utf-8"?>
<p:tagLst xmlns:p="http://schemas.openxmlformats.org/presentationml/2006/main">
  <p:tag name="PA" val="v5.2.11"/>
</p:tagLst>
</file>

<file path=ppt/tags/tag678.xml><?xml version="1.0" encoding="utf-8"?>
<p:tagLst xmlns:p="http://schemas.openxmlformats.org/presentationml/2006/main">
  <p:tag name="COMMONDATA" val="eyJoZGlkIjoiNDM4MDk4M2FhMDRmMmQyMDdjYzQ2N2EwNGM3YmI3NWYifQ=="/>
</p:tagLst>
</file>

<file path=ppt/tags/tag68.xml><?xml version="1.0" encoding="utf-8"?>
<p:tagLst xmlns:p="http://schemas.openxmlformats.org/presentationml/2006/main">
  <p:tag name="PA" val="v5.2.11"/>
</p:tagLst>
</file>

<file path=ppt/tags/tag69.xml><?xml version="1.0" encoding="utf-8"?>
<p:tagLst xmlns:p="http://schemas.openxmlformats.org/presentationml/2006/main">
  <p:tag name="PA" val="v5.2.11"/>
</p:tagLst>
</file>

<file path=ppt/tags/tag7.xml><?xml version="1.0" encoding="utf-8"?>
<p:tagLst xmlns:p="http://schemas.openxmlformats.org/presentationml/2006/main">
  <p:tag name="PA" val="v5.2.11"/>
</p:tagLst>
</file>

<file path=ppt/tags/tag70.xml><?xml version="1.0" encoding="utf-8"?>
<p:tagLst xmlns:p="http://schemas.openxmlformats.org/presentationml/2006/main">
  <p:tag name="PA" val="v5.2.11"/>
</p:tagLst>
</file>

<file path=ppt/tags/tag71.xml><?xml version="1.0" encoding="utf-8"?>
<p:tagLst xmlns:p="http://schemas.openxmlformats.org/presentationml/2006/main">
  <p:tag name="PA" val="v5.2.11"/>
</p:tagLst>
</file>

<file path=ppt/tags/tag72.xml><?xml version="1.0" encoding="utf-8"?>
<p:tagLst xmlns:p="http://schemas.openxmlformats.org/presentationml/2006/main">
  <p:tag name="PA" val="v5.2.11"/>
</p:tagLst>
</file>

<file path=ppt/tags/tag73.xml><?xml version="1.0" encoding="utf-8"?>
<p:tagLst xmlns:p="http://schemas.openxmlformats.org/presentationml/2006/main">
  <p:tag name="PA" val="v5.2.11"/>
</p:tagLst>
</file>

<file path=ppt/tags/tag74.xml><?xml version="1.0" encoding="utf-8"?>
<p:tagLst xmlns:p="http://schemas.openxmlformats.org/presentationml/2006/main">
  <p:tag name="PA" val="v5.2.11"/>
</p:tagLst>
</file>

<file path=ppt/tags/tag75.xml><?xml version="1.0" encoding="utf-8"?>
<p:tagLst xmlns:p="http://schemas.openxmlformats.org/presentationml/2006/main">
  <p:tag name="PA" val="v5.2.11"/>
</p:tagLst>
</file>

<file path=ppt/tags/tag76.xml><?xml version="1.0" encoding="utf-8"?>
<p:tagLst xmlns:p="http://schemas.openxmlformats.org/presentationml/2006/main">
  <p:tag name="PA" val="v5.2.11"/>
</p:tagLst>
</file>

<file path=ppt/tags/tag77.xml><?xml version="1.0" encoding="utf-8"?>
<p:tagLst xmlns:p="http://schemas.openxmlformats.org/presentationml/2006/main">
  <p:tag name="PA" val="v5.2.11"/>
</p:tagLst>
</file>

<file path=ppt/tags/tag78.xml><?xml version="1.0" encoding="utf-8"?>
<p:tagLst xmlns:p="http://schemas.openxmlformats.org/presentationml/2006/main">
  <p:tag name="PA" val="v5.2.11"/>
</p:tagLst>
</file>

<file path=ppt/tags/tag79.xml><?xml version="1.0" encoding="utf-8"?>
<p:tagLst xmlns:p="http://schemas.openxmlformats.org/presentationml/2006/main">
  <p:tag name="PA" val="v5.2.11"/>
</p:tagLst>
</file>

<file path=ppt/tags/tag8.xml><?xml version="1.0" encoding="utf-8"?>
<p:tagLst xmlns:p="http://schemas.openxmlformats.org/presentationml/2006/main">
  <p:tag name="PA" val="v5.2.11"/>
</p:tagLst>
</file>

<file path=ppt/tags/tag80.xml><?xml version="1.0" encoding="utf-8"?>
<p:tagLst xmlns:p="http://schemas.openxmlformats.org/presentationml/2006/main">
  <p:tag name="ISLIDE.ICON" val="#148821;#163938;#171118;#400673;"/>
</p:tagLst>
</file>

<file path=ppt/tags/tag81.xml><?xml version="1.0" encoding="utf-8"?>
<p:tagLst xmlns:p="http://schemas.openxmlformats.org/presentationml/2006/main">
  <p:tag name="PA" val="v5.2.11"/>
</p:tagLst>
</file>

<file path=ppt/tags/tag82.xml><?xml version="1.0" encoding="utf-8"?>
<p:tagLst xmlns:p="http://schemas.openxmlformats.org/presentationml/2006/main">
  <p:tag name="PA" val="v5.2.11"/>
</p:tagLst>
</file>

<file path=ppt/tags/tag83.xml><?xml version="1.0" encoding="utf-8"?>
<p:tagLst xmlns:p="http://schemas.openxmlformats.org/presentationml/2006/main">
  <p:tag name="PA" val="v5.2.11"/>
</p:tagLst>
</file>

<file path=ppt/tags/tag84.xml><?xml version="1.0" encoding="utf-8"?>
<p:tagLst xmlns:p="http://schemas.openxmlformats.org/presentationml/2006/main">
  <p:tag name="PA" val="v5.2.11"/>
</p:tagLst>
</file>

<file path=ppt/tags/tag85.xml><?xml version="1.0" encoding="utf-8"?>
<p:tagLst xmlns:p="http://schemas.openxmlformats.org/presentationml/2006/main">
  <p:tag name="PA" val="v5.2.11"/>
</p:tagLst>
</file>

<file path=ppt/tags/tag86.xml><?xml version="1.0" encoding="utf-8"?>
<p:tagLst xmlns:p="http://schemas.openxmlformats.org/presentationml/2006/main">
  <p:tag name="PA" val="v5.2.11"/>
</p:tagLst>
</file>

<file path=ppt/tags/tag87.xml><?xml version="1.0" encoding="utf-8"?>
<p:tagLst xmlns:p="http://schemas.openxmlformats.org/presentationml/2006/main">
  <p:tag name="PA" val="v5.2.11"/>
</p:tagLst>
</file>

<file path=ppt/tags/tag88.xml><?xml version="1.0" encoding="utf-8"?>
<p:tagLst xmlns:p="http://schemas.openxmlformats.org/presentationml/2006/main">
  <p:tag name="PA" val="v5.2.11"/>
</p:tagLst>
</file>

<file path=ppt/tags/tag89.xml><?xml version="1.0" encoding="utf-8"?>
<p:tagLst xmlns:p="http://schemas.openxmlformats.org/presentationml/2006/main">
  <p:tag name="PA" val="v5.2.11"/>
</p:tagLst>
</file>

<file path=ppt/tags/tag9.xml><?xml version="1.0" encoding="utf-8"?>
<p:tagLst xmlns:p="http://schemas.openxmlformats.org/presentationml/2006/main">
  <p:tag name="PA" val="v5.2.11"/>
</p:tagLst>
</file>

<file path=ppt/tags/tag90.xml><?xml version="1.0" encoding="utf-8"?>
<p:tagLst xmlns:p="http://schemas.openxmlformats.org/presentationml/2006/main">
  <p:tag name="PA" val="v5.2.11"/>
</p:tagLst>
</file>

<file path=ppt/tags/tag91.xml><?xml version="1.0" encoding="utf-8"?>
<p:tagLst xmlns:p="http://schemas.openxmlformats.org/presentationml/2006/main">
  <p:tag name="PA" val="v5.2.11"/>
</p:tagLst>
</file>

<file path=ppt/tags/tag92.xml><?xml version="1.0" encoding="utf-8"?>
<p:tagLst xmlns:p="http://schemas.openxmlformats.org/presentationml/2006/main">
  <p:tag name="PA" val="v5.2.11"/>
</p:tagLst>
</file>

<file path=ppt/tags/tag93.xml><?xml version="1.0" encoding="utf-8"?>
<p:tagLst xmlns:p="http://schemas.openxmlformats.org/presentationml/2006/main">
  <p:tag name="PA" val="v5.2.11"/>
</p:tagLst>
</file>

<file path=ppt/tags/tag94.xml><?xml version="1.0" encoding="utf-8"?>
<p:tagLst xmlns:p="http://schemas.openxmlformats.org/presentationml/2006/main">
  <p:tag name="PA" val="v5.2.11"/>
</p:tagLst>
</file>

<file path=ppt/tags/tag95.xml><?xml version="1.0" encoding="utf-8"?>
<p:tagLst xmlns:p="http://schemas.openxmlformats.org/presentationml/2006/main">
  <p:tag name="PA" val="v5.2.11"/>
</p:tagLst>
</file>

<file path=ppt/tags/tag96.xml><?xml version="1.0" encoding="utf-8"?>
<p:tagLst xmlns:p="http://schemas.openxmlformats.org/presentationml/2006/main">
  <p:tag name="PA" val="v5.2.11"/>
</p:tagLst>
</file>

<file path=ppt/tags/tag97.xml><?xml version="1.0" encoding="utf-8"?>
<p:tagLst xmlns:p="http://schemas.openxmlformats.org/presentationml/2006/main">
  <p:tag name="PA" val="v5.2.11"/>
</p:tagLst>
</file>

<file path=ppt/tags/tag98.xml><?xml version="1.0" encoding="utf-8"?>
<p:tagLst xmlns:p="http://schemas.openxmlformats.org/presentationml/2006/main">
  <p:tag name="PA" val="v5.2.11"/>
</p:tagLst>
</file>

<file path=ppt/tags/tag99.xml><?xml version="1.0" encoding="utf-8"?>
<p:tagLst xmlns:p="http://schemas.openxmlformats.org/presentationml/2006/main">
  <p:tag name="PA" val="v5.2.1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5">
      <a:majorFont>
        <a:latin typeface="OPPOSans H"/>
        <a:ea typeface="阿里巴巴普惠体 B"/>
        <a:cs typeface=""/>
      </a:majorFont>
      <a:minorFont>
        <a:latin typeface="OPPOSans H"/>
        <a:ea typeface="阿里巴巴普惠体 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3C4EBA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2317</Words>
  <Application>WPS 演示</Application>
  <PresentationFormat>宽屏</PresentationFormat>
  <Paragraphs>571</Paragraphs>
  <Slides>24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8" baseType="lpstr">
      <vt:lpstr>Arial</vt:lpstr>
      <vt:lpstr>SimSun</vt:lpstr>
      <vt:lpstr>Wingdings</vt:lpstr>
      <vt:lpstr>OPPOSans H</vt:lpstr>
      <vt:lpstr>阿里巴巴普惠体 B</vt:lpstr>
      <vt:lpstr>阿里巴巴普惠体 R</vt:lpstr>
      <vt:lpstr>苹方 特粗</vt:lpstr>
      <vt:lpstr>Microsoft YaHei</vt:lpstr>
      <vt:lpstr>Arial Unicode MS</vt:lpstr>
      <vt:lpstr>DengXian</vt:lpstr>
      <vt:lpstr>Roboto</vt:lpstr>
      <vt:lpstr>思源黑体 CN Regular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MKTGTOOL</dc:creator>
  <cp:lastModifiedBy>吴堃豪</cp:lastModifiedBy>
  <cp:revision>43</cp:revision>
  <dcterms:created xsi:type="dcterms:W3CDTF">2022-05-13T04:52:00Z</dcterms:created>
  <dcterms:modified xsi:type="dcterms:W3CDTF">2022-07-07T08:12:36Z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4D4198D1FBE648FDB5A531057370B455</vt:lpwstr>
  </property>
  <property fmtid="{D5CDD505-2E9C-101B-9397-08002B2CF9AE}" pid="3" name="KSOProductBuildVer">
    <vt:lpwstr>2052-11.1.0.11830</vt:lpwstr>
  </property>
</Properties>
</file>