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png" ContentType="image/png"/>
  <Default Extension="tiff" ContentType="image/tif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colors3.xml" ContentType="application/vnd.ms-office.chartcolorstyle+xml"/>
  <Override PartName="/ppt/charts/colors4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harts/style3.xml" ContentType="application/vnd.ms-office.chartstyle+xml"/>
  <Override PartName="/ppt/charts/style4.xml" ContentType="application/vnd.ms-office.chartstyle+xml"/>
  <Override PartName="/ppt/media/image11.svg" ContentType="image/svg+xml"/>
  <Override PartName="/ppt/media/image13.svg" ContentType="image/svg+xml"/>
  <Override PartName="/ppt/media/image15.svg" ContentType="image/svg+xml"/>
  <Override PartName="/ppt/media/image6.svg" ContentType="image/svg+xml"/>
  <Override PartName="/ppt/media/image9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61" r:id="rId3"/>
    <p:sldId id="263" r:id="rId5"/>
    <p:sldId id="265" r:id="rId6"/>
    <p:sldId id="267" r:id="rId7"/>
    <p:sldId id="269" r:id="rId8"/>
    <p:sldId id="271" r:id="rId9"/>
    <p:sldId id="272" r:id="rId10"/>
    <p:sldId id="274" r:id="rId11"/>
    <p:sldId id="282" r:id="rId12"/>
    <p:sldId id="270" r:id="rId13"/>
    <p:sldId id="276" r:id="rId14"/>
    <p:sldId id="277" r:id="rId15"/>
    <p:sldId id="278" r:id="rId16"/>
    <p:sldId id="279" r:id="rId17"/>
    <p:sldId id="280" r:id="rId18"/>
    <p:sldId id="281" r:id="rId19"/>
    <p:sldId id="275" r:id="rId20"/>
    <p:sldId id="268" r:id="rId21"/>
    <p:sldId id="283" r:id="rId22"/>
    <p:sldId id="273" r:id="rId23"/>
  </p:sldIdLst>
  <p:sldSz cx="12192000" cy="6858000"/>
  <p:notesSz cx="6858000" cy="9144000"/>
  <p:custDataLst>
    <p:tags r:id="rId2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模板作业" id="{096F2385-C1C4-4EA4-956F-9A255B41BC94}">
          <p14:sldIdLst>
            <p14:sldId id="261"/>
            <p14:sldId id="263"/>
            <p14:sldId id="265"/>
            <p14:sldId id="267"/>
            <p14:sldId id="269"/>
            <p14:sldId id="271"/>
            <p14:sldId id="272"/>
            <p14:sldId id="274"/>
            <p14:sldId id="282"/>
            <p14:sldId id="270"/>
            <p14:sldId id="276"/>
            <p14:sldId id="277"/>
            <p14:sldId id="278"/>
            <p14:sldId id="279"/>
            <p14:sldId id="280"/>
            <p14:sldId id="281"/>
            <p14:sldId id="275"/>
            <p14:sldId id="268"/>
            <p14:sldId id="283"/>
            <p14:sldId id="273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56BB"/>
    <a:srgbClr val="FDD070"/>
    <a:srgbClr val="FED170"/>
    <a:srgbClr val="666666"/>
    <a:srgbClr val="E8848C"/>
    <a:srgbClr val="F39148"/>
    <a:srgbClr val="5A5ABD"/>
    <a:srgbClr val="F49A4E"/>
    <a:srgbClr val="5169F9"/>
    <a:srgbClr val="F28A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617" autoAdjust="0"/>
  </p:normalViewPr>
  <p:slideViewPr>
    <p:cSldViewPr snapToGrid="0" showGuides="1">
      <p:cViewPr varScale="1">
        <p:scale>
          <a:sx n="76" d="100"/>
          <a:sy n="76" d="100"/>
        </p:scale>
        <p:origin x="917" y="53"/>
      </p:cViewPr>
      <p:guideLst>
        <p:guide orient="horz" pos="2659"/>
        <p:guide pos="7151"/>
        <p:guide pos="529"/>
        <p:guide pos="2933"/>
        <p:guide orient="horz" pos="163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-255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7" Type="http://schemas.openxmlformats.org/officeDocument/2006/relationships/tags" Target="tags/tag49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Workbook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package" Target="../embeddings/Workbook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package" Target="../embeddings/Workbook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microsoft.com/office/2011/relationships/chartStyle" Target="style4.xml"/><Relationship Id="rId1" Type="http://schemas.openxmlformats.org/officeDocument/2006/relationships/package" Target="../embeddings/Workbook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zh-CN" sz="1600" b="0" i="0" u="none" strike="noStrike" kern="1200" spc="0" baseline="0">
                <a:solidFill>
                  <a:srgbClr val="5756BB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defRPr>
            </a:pPr>
            <a:r>
              <a:rPr lang="en-US" sz="1600" b="0" dirty="0">
                <a:solidFill>
                  <a:srgbClr val="5756BB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rPr>
              <a:t>Year</a:t>
            </a:r>
            <a:r>
              <a:rPr lang="en-US" sz="1600" b="0" baseline="0" dirty="0">
                <a:solidFill>
                  <a:srgbClr val="5756BB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rPr>
              <a:t> 1</a:t>
            </a:r>
            <a:endParaRPr lang="en-US" sz="1600" b="0" dirty="0">
              <a:solidFill>
                <a:srgbClr val="5756BB"/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  <a:sym typeface="思源黑体 CN Heavy" panose="020B0A00000000000000" charset="-122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5400" cap="rnd">
              <a:solidFill>
                <a:srgbClr val="5756BB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5756BB"/>
              </a:solidFill>
              <a:ln w="9525">
                <a:solidFill>
                  <a:srgbClr val="5756BB"/>
                </a:solidFill>
              </a:ln>
              <a:effectLst/>
            </c:spPr>
          </c:marker>
          <c:dLbls>
            <c:delete val="1"/>
          </c:dLbls>
          <c:cat>
            <c:strRef>
              <c:f>Sheet1!$A$2:$A$5</c:f>
              <c:strCache>
                <c:ptCount val="4"/>
                <c:pt idx="0">
                  <c:v>Quarter 1</c:v>
                </c:pt>
                <c:pt idx="1">
                  <c:v>Quarter 2</c:v>
                </c:pt>
                <c:pt idx="2">
                  <c:v>Quarter 3</c:v>
                </c:pt>
                <c:pt idx="3">
                  <c:v>Quarter 4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0.4</c:v>
                </c:pt>
                <c:pt idx="1">
                  <c:v>0.35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66624128"/>
        <c:axId val="666614288"/>
      </c:lineChart>
      <c:catAx>
        <c:axId val="66662412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1200" b="0" i="0" u="none" strike="noStrike" kern="1200" baseline="0">
                <a:solidFill>
                  <a:schemeClr val="bg1">
                    <a:lumMod val="6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defRPr>
            </a:pPr>
          </a:p>
        </c:txPr>
        <c:crossAx val="666614288"/>
        <c:crosses val="autoZero"/>
        <c:auto val="1"/>
        <c:lblAlgn val="ctr"/>
        <c:lblOffset val="100"/>
        <c:noMultiLvlLbl val="0"/>
      </c:catAx>
      <c:valAx>
        <c:axId val="666614288"/>
        <c:scaling>
          <c:orientation val="minMax"/>
          <c:min val="0.2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65000"/>
                  <a:alpha val="30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800" b="0" i="0" u="none" strike="noStrike" kern="1200" baseline="0">
                <a:solidFill>
                  <a:schemeClr val="bg1">
                    <a:lumMod val="6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defRPr>
            </a:pPr>
          </a:p>
        </c:txPr>
        <c:crossAx val="666624128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 sz="1200">
          <a:solidFill>
            <a:schemeClr val="bg1">
              <a:lumMod val="65000"/>
            </a:schemeClr>
          </a:solidFill>
          <a:latin typeface="思源黑体 CN Heavy" panose="020B0A00000000000000" charset="-122"/>
          <a:ea typeface="思源黑体 CN Heavy" panose="020B0A00000000000000" charset="-122"/>
          <a:cs typeface="思源黑体 CN Heavy" panose="020B0A00000000000000" charset="-122"/>
          <a:sym typeface="思源黑体 CN Heavy" panose="020B0A00000000000000" charset="-122"/>
        </a:defRPr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zh-CN" sz="1600" b="0" i="0" u="none" strike="noStrike" kern="1200" spc="0" baseline="0">
                <a:solidFill>
                  <a:srgbClr val="5756BB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defRPr>
            </a:pPr>
            <a:r>
              <a:rPr lang="en-US" sz="1600" b="0" dirty="0">
                <a:solidFill>
                  <a:srgbClr val="5756BB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rPr>
              <a:t>Year</a:t>
            </a:r>
            <a:r>
              <a:rPr lang="en-US" sz="1600" b="0" baseline="0" dirty="0">
                <a:solidFill>
                  <a:srgbClr val="5756BB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rPr>
              <a:t> 2</a:t>
            </a:r>
            <a:endParaRPr lang="en-US" sz="1600" b="0" dirty="0">
              <a:solidFill>
                <a:srgbClr val="5756BB"/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  <a:sym typeface="思源黑体 CN Heavy" panose="020B0A00000000000000" charset="-122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5400" cap="rnd">
              <a:solidFill>
                <a:srgbClr val="5756BB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5756BB"/>
              </a:solidFill>
              <a:ln w="9525">
                <a:solidFill>
                  <a:srgbClr val="5756BB"/>
                </a:solidFill>
              </a:ln>
              <a:effectLst/>
            </c:spPr>
          </c:marker>
          <c:dLbls>
            <c:delete val="1"/>
          </c:dLbls>
          <c:cat>
            <c:strRef>
              <c:f>Sheet1!$A$2:$A$5</c:f>
              <c:strCache>
                <c:ptCount val="4"/>
                <c:pt idx="0">
                  <c:v>Quarter 1</c:v>
                </c:pt>
                <c:pt idx="1">
                  <c:v>Quarter 2</c:v>
                </c:pt>
                <c:pt idx="2">
                  <c:v>Quarter 3</c:v>
                </c:pt>
                <c:pt idx="3">
                  <c:v>Quarter 4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0.25</c:v>
                </c:pt>
                <c:pt idx="1">
                  <c:v>0.25</c:v>
                </c:pt>
                <c:pt idx="2">
                  <c:v>0.4</c:v>
                </c:pt>
                <c:pt idx="3">
                  <c:v>0.35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66624128"/>
        <c:axId val="666614288"/>
      </c:lineChart>
      <c:catAx>
        <c:axId val="66662412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1200" b="0" i="0" u="none" strike="noStrike" kern="1200" baseline="0">
                <a:solidFill>
                  <a:schemeClr val="bg1">
                    <a:lumMod val="6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defRPr>
            </a:pPr>
          </a:p>
        </c:txPr>
        <c:crossAx val="666614288"/>
        <c:crosses val="autoZero"/>
        <c:auto val="1"/>
        <c:lblAlgn val="ctr"/>
        <c:lblOffset val="100"/>
        <c:noMultiLvlLbl val="0"/>
      </c:catAx>
      <c:valAx>
        <c:axId val="666614288"/>
        <c:scaling>
          <c:orientation val="minMax"/>
          <c:min val="0.2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65000"/>
                  <a:alpha val="30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800" b="0" i="0" u="none" strike="noStrike" kern="1200" baseline="0">
                <a:solidFill>
                  <a:schemeClr val="bg1">
                    <a:lumMod val="6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defRPr>
            </a:pPr>
          </a:p>
        </c:txPr>
        <c:crossAx val="666624128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 sz="1200">
          <a:solidFill>
            <a:schemeClr val="bg1">
              <a:lumMod val="65000"/>
            </a:schemeClr>
          </a:solidFill>
          <a:latin typeface="思源黑体 CN Heavy" panose="020B0A00000000000000" charset="-122"/>
          <a:ea typeface="思源黑体 CN Heavy" panose="020B0A00000000000000" charset="-122"/>
          <a:cs typeface="思源黑体 CN Heavy" panose="020B0A00000000000000" charset="-122"/>
          <a:sym typeface="思源黑体 CN Heavy" panose="020B0A00000000000000" charset="-122"/>
        </a:defRPr>
      </a:pPr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strRef>
              <c:f>Sheet1!$A$2:$A$13</c:f>
              <c:strCache>
                <c:ptCount val="12"/>
                <c:pt idx="0">
                  <c:v>一</c:v>
                </c:pt>
                <c:pt idx="1">
                  <c:v>二</c:v>
                </c:pt>
                <c:pt idx="2">
                  <c:v>三</c:v>
                </c:pt>
                <c:pt idx="3">
                  <c:v>四</c:v>
                </c:pt>
                <c:pt idx="4">
                  <c:v>五</c:v>
                </c:pt>
                <c:pt idx="5">
                  <c:v>六</c:v>
                </c:pt>
                <c:pt idx="6">
                  <c:v>七</c:v>
                </c:pt>
                <c:pt idx="7">
                  <c:v>八</c:v>
                </c:pt>
                <c:pt idx="8">
                  <c:v>九</c:v>
                </c:pt>
                <c:pt idx="9">
                  <c:v>十</c:v>
                </c:pt>
                <c:pt idx="10">
                  <c:v>十一</c:v>
                </c:pt>
                <c:pt idx="11">
                  <c:v>十二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20000</c:v>
                </c:pt>
                <c:pt idx="1">
                  <c:v>25000</c:v>
                </c:pt>
                <c:pt idx="2">
                  <c:v>21800</c:v>
                </c:pt>
                <c:pt idx="3">
                  <c:v>32000</c:v>
                </c:pt>
                <c:pt idx="4">
                  <c:v>35000</c:v>
                </c:pt>
                <c:pt idx="5">
                  <c:v>40230</c:v>
                </c:pt>
                <c:pt idx="6">
                  <c:v>40000</c:v>
                </c:pt>
                <c:pt idx="7">
                  <c:v>35000</c:v>
                </c:pt>
                <c:pt idx="8">
                  <c:v>25000</c:v>
                </c:pt>
                <c:pt idx="9">
                  <c:v>32000</c:v>
                </c:pt>
                <c:pt idx="10">
                  <c:v>15000</c:v>
                </c:pt>
                <c:pt idx="11">
                  <c:v>25300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0"/>
        <c:smooth val="1"/>
        <c:axId val="489671944"/>
        <c:axId val="553158608"/>
      </c:lineChart>
      <c:catAx>
        <c:axId val="489671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defRPr>
            </a:pPr>
          </a:p>
        </c:txPr>
        <c:crossAx val="553158608"/>
        <c:crosses val="autoZero"/>
        <c:auto val="1"/>
        <c:lblAlgn val="ctr"/>
        <c:lblOffset val="100"/>
        <c:noMultiLvlLbl val="0"/>
      </c:catAx>
      <c:valAx>
        <c:axId val="553158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defRPr>
            </a:pPr>
          </a:p>
        </c:txPr>
        <c:crossAx val="4896719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>
          <a:latin typeface="思源黑体 CN Heavy" panose="020B0A00000000000000" charset="-122"/>
          <a:ea typeface="思源黑体 CN Heavy" panose="020B0A00000000000000" charset="-122"/>
          <a:cs typeface="思源黑体 CN Heavy" panose="020B0A00000000000000" charset="-122"/>
          <a:sym typeface="思源黑体 CN Heavy" panose="020B0A00000000000000" charset="-122"/>
        </a:defRPr>
      </a:pPr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Sheet1!$A$2:$A$7</c:f>
              <c:strCache>
                <c:ptCount val="6"/>
                <c:pt idx="0">
                  <c:v>一</c:v>
                </c:pt>
                <c:pt idx="1">
                  <c:v>二</c:v>
                </c:pt>
                <c:pt idx="2">
                  <c:v>三</c:v>
                </c:pt>
                <c:pt idx="3">
                  <c:v>四</c:v>
                </c:pt>
                <c:pt idx="4">
                  <c:v>五</c:v>
                </c:pt>
                <c:pt idx="5">
                  <c:v>六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20000</c:v>
                </c:pt>
                <c:pt idx="1">
                  <c:v>25000</c:v>
                </c:pt>
                <c:pt idx="2">
                  <c:v>21800</c:v>
                </c:pt>
                <c:pt idx="3">
                  <c:v>32000</c:v>
                </c:pt>
                <c:pt idx="4">
                  <c:v>35000</c:v>
                </c:pt>
                <c:pt idx="5">
                  <c:v>40230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89671944"/>
        <c:axId val="553158608"/>
      </c:barChart>
      <c:catAx>
        <c:axId val="489671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defRPr>
            </a:pPr>
          </a:p>
        </c:txPr>
        <c:crossAx val="553158608"/>
        <c:crosses val="autoZero"/>
        <c:auto val="1"/>
        <c:lblAlgn val="ctr"/>
        <c:lblOffset val="100"/>
        <c:noMultiLvlLbl val="0"/>
      </c:catAx>
      <c:valAx>
        <c:axId val="553158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defRPr>
            </a:pPr>
          </a:p>
        </c:txPr>
        <c:crossAx val="4896719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>
          <a:latin typeface="思源黑体 CN Heavy" panose="020B0A00000000000000" charset="-122"/>
          <a:ea typeface="思源黑体 CN Heavy" panose="020B0A00000000000000" charset="-122"/>
          <a:cs typeface="思源黑体 CN Heavy" panose="020B0A00000000000000" charset="-122"/>
          <a:sym typeface="思源黑体 CN Heavy" panose="020B0A00000000000000" charset="-122"/>
        </a:defRPr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OPPOSans R" panose="00020600040101010101" pitchFamily="18" charset="-122"/>
              </a:defRPr>
            </a:lvl1pPr>
          </a:lstStyle>
          <a:p>
            <a:endParaRPr 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OPPOSans R" panose="00020600040101010101" pitchFamily="18" charset="-122"/>
              </a:defRPr>
            </a:lvl1pPr>
          </a:lstStyle>
          <a:p>
            <a:fld id="{C7E4DFF6-B553-4DEF-9979-B3D09B263947}" type="datetimeFigureOut">
              <a:rPr lang="en-US" smtClean="0"/>
            </a:fld>
            <a:endParaRPr 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OPPOSans R" panose="00020600040101010101" pitchFamily="18" charset="-122"/>
              </a:defRPr>
            </a:lvl1pPr>
          </a:lstStyle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OPPOSans R" panose="00020600040101010101" pitchFamily="18" charset="-122"/>
              </a:defRPr>
            </a:lvl1pPr>
          </a:lstStyle>
          <a:p>
            <a:fld id="{0FA61AFC-9DF1-411B-A42B-791BB61B889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OPPOSans R" panose="00020600040101010101" pitchFamily="18" charset="-122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OPPOSans R" panose="00020600040101010101" pitchFamily="18" charset="-122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OPPOSans R" panose="00020600040101010101" pitchFamily="18" charset="-122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OPPOSans R" panose="00020600040101010101" pitchFamily="18" charset="-122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OPPOSans R" panose="00020600040101010101" pitchFamily="18" charset="-122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A61AFC-9DF1-411B-A42B-791BB61B8894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A61AFC-9DF1-411B-A42B-791BB61B8894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A61AFC-9DF1-411B-A42B-791BB61B8894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A61AFC-9DF1-411B-A42B-791BB61B8894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A61AFC-9DF1-411B-A42B-791BB61B8894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A61AFC-9DF1-411B-A42B-791BB61B8894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A61AFC-9DF1-411B-A42B-791BB61B8894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A61AFC-9DF1-411B-A42B-791BB61B8894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A61AFC-9DF1-411B-A42B-791BB61B8894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A61AFC-9DF1-411B-A42B-791BB61B8894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A61AFC-9DF1-411B-A42B-791BB61B8894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A61AFC-9DF1-411B-A42B-791BB61B8894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A61AFC-9DF1-411B-A42B-791BB61B8894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A61AFC-9DF1-411B-A42B-791BB61B8894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A61AFC-9DF1-411B-A42B-791BB61B8894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A61AFC-9DF1-411B-A42B-791BB61B8894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A61AFC-9DF1-411B-A42B-791BB61B8894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A61AFC-9DF1-411B-A42B-791BB61B8894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A61AFC-9DF1-411B-A42B-791BB61B8894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A61AFC-9DF1-411B-A42B-791BB61B8894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94CE6-5E33-41C6-9C5D-E87D2EA944FD}" type="datetimeFigureOut">
              <a:rPr lang="en-US" smtClean="0"/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3658C-819A-4537-9FAE-F1867B98FF6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94CE6-5E33-41C6-9C5D-E87D2EA944FD}" type="datetimeFigureOut">
              <a:rPr lang="en-US" smtClean="0"/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3658C-819A-4537-9FAE-F1867B98FF6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94CE6-5E33-41C6-9C5D-E87D2EA944FD}" type="datetimeFigureOut">
              <a:rPr lang="en-US" smtClean="0"/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3658C-819A-4537-9FAE-F1867B98FF6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94CE6-5E33-41C6-9C5D-E87D2EA944FD}" type="datetimeFigureOut">
              <a:rPr lang="en-US" smtClean="0"/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3658C-819A-4537-9FAE-F1867B98FF6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94CE6-5E33-41C6-9C5D-E87D2EA944FD}" type="datetimeFigureOut">
              <a:rPr lang="en-US" smtClean="0"/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3658C-819A-4537-9FAE-F1867B98FF6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94CE6-5E33-41C6-9C5D-E87D2EA944FD}" type="datetimeFigureOut">
              <a:rPr lang="en-US" smtClean="0"/>
            </a:fld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3658C-819A-4537-9FAE-F1867B98FF6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94CE6-5E33-41C6-9C5D-E87D2EA944FD}" type="datetimeFigureOut">
              <a:rPr lang="en-US" smtClean="0"/>
            </a:fld>
            <a:endParaRPr 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3658C-819A-4537-9FAE-F1867B98FF6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94CE6-5E33-41C6-9C5D-E87D2EA944FD}" type="datetimeFigureOut">
              <a:rPr lang="en-US" smtClean="0"/>
            </a:fld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3658C-819A-4537-9FAE-F1867B98FF6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94CE6-5E33-41C6-9C5D-E87D2EA944FD}" type="datetimeFigureOut">
              <a:rPr lang="en-US" smtClean="0"/>
            </a:fld>
            <a:endParaRPr 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3658C-819A-4537-9FAE-F1867B98FF6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94CE6-5E33-41C6-9C5D-E87D2EA944FD}" type="datetimeFigureOut">
              <a:rPr lang="en-US" smtClean="0"/>
            </a:fld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3658C-819A-4537-9FAE-F1867B98FF6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94CE6-5E33-41C6-9C5D-E87D2EA944FD}" type="datetimeFigureOut">
              <a:rPr lang="en-US" smtClean="0"/>
            </a:fld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73658C-819A-4537-9FAE-F1867B98FF6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394CE6-5E33-41C6-9C5D-E87D2EA944FD}" type="datetimeFigureOut">
              <a:rPr lang="en-US" smtClean="0"/>
            </a:fld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73658C-819A-4537-9FAE-F1867B98FF6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26.xml"/><Relationship Id="rId8" Type="http://schemas.openxmlformats.org/officeDocument/2006/relationships/tags" Target="../tags/tag25.xml"/><Relationship Id="rId7" Type="http://schemas.openxmlformats.org/officeDocument/2006/relationships/tags" Target="../tags/tag24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5" Type="http://schemas.openxmlformats.org/officeDocument/2006/relationships/notesSlide" Target="../notesSlides/notesSlide10.xml"/><Relationship Id="rId14" Type="http://schemas.openxmlformats.org/officeDocument/2006/relationships/slideLayout" Target="../slideLayouts/slideLayout7.xml"/><Relationship Id="rId13" Type="http://schemas.openxmlformats.org/officeDocument/2006/relationships/tags" Target="../tags/tag30.xml"/><Relationship Id="rId12" Type="http://schemas.openxmlformats.org/officeDocument/2006/relationships/tags" Target="../tags/tag29.xml"/><Relationship Id="rId11" Type="http://schemas.openxmlformats.org/officeDocument/2006/relationships/tags" Target="../tags/tag28.xml"/><Relationship Id="rId10" Type="http://schemas.openxmlformats.org/officeDocument/2006/relationships/tags" Target="../tags/tag27.xml"/><Relationship Id="rId1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7.xml"/><Relationship Id="rId3" Type="http://schemas.openxmlformats.org/officeDocument/2006/relationships/tags" Target="../tags/tag31.xml"/><Relationship Id="rId2" Type="http://schemas.openxmlformats.org/officeDocument/2006/relationships/image" Target="../media/image5.png"/><Relationship Id="rId1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32.xml"/><Relationship Id="rId1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3.xml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33.xml"/><Relationship Id="rId1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34.xml"/><Relationship Id="rId1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tags" Target="../tags/tag38.xml"/><Relationship Id="rId7" Type="http://schemas.openxmlformats.org/officeDocument/2006/relationships/image" Target="../media/image18.jpeg"/><Relationship Id="rId6" Type="http://schemas.openxmlformats.org/officeDocument/2006/relationships/tags" Target="../tags/tag37.xml"/><Relationship Id="rId5" Type="http://schemas.openxmlformats.org/officeDocument/2006/relationships/image" Target="../media/image17.jpeg"/><Relationship Id="rId4" Type="http://schemas.openxmlformats.org/officeDocument/2006/relationships/tags" Target="../tags/tag36.xml"/><Relationship Id="rId3" Type="http://schemas.openxmlformats.org/officeDocument/2006/relationships/image" Target="../media/image16.jpeg"/><Relationship Id="rId2" Type="http://schemas.openxmlformats.org/officeDocument/2006/relationships/tags" Target="../tags/tag35.xml"/><Relationship Id="rId10" Type="http://schemas.openxmlformats.org/officeDocument/2006/relationships/notesSlide" Target="../notesSlides/notesSlide15.xml"/><Relationship Id="rId1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44.xml"/><Relationship Id="rId8" Type="http://schemas.openxmlformats.org/officeDocument/2006/relationships/tags" Target="../tags/tag43.xml"/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image" Target="../media/image1.jpeg"/><Relationship Id="rId2" Type="http://schemas.openxmlformats.org/officeDocument/2006/relationships/chart" Target="../charts/chart4.xml"/><Relationship Id="rId12" Type="http://schemas.openxmlformats.org/officeDocument/2006/relationships/notesSlide" Target="../notesSlides/notesSlide16.xml"/><Relationship Id="rId11" Type="http://schemas.openxmlformats.org/officeDocument/2006/relationships/slideLayout" Target="../slideLayouts/slideLayout7.xml"/><Relationship Id="rId10" Type="http://schemas.openxmlformats.org/officeDocument/2006/relationships/tags" Target="../tags/tag45.xml"/><Relationship Id="rId1" Type="http://schemas.openxmlformats.org/officeDocument/2006/relationships/chart" Target="../charts/chart3.xml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7.xml"/><Relationship Id="rId3" Type="http://schemas.openxmlformats.org/officeDocument/2006/relationships/tags" Target="../tags/tag46.xml"/><Relationship Id="rId2" Type="http://schemas.openxmlformats.org/officeDocument/2006/relationships/image" Target="../media/image1.jpeg"/><Relationship Id="rId1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8.xml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47.xml"/><Relationship Id="rId1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9.xml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48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Relationship Id="rId3" Type="http://schemas.openxmlformats.org/officeDocument/2006/relationships/tags" Target="../tags/tag1.xml"/><Relationship Id="rId2" Type="http://schemas.openxmlformats.org/officeDocument/2006/relationships/image" Target="../media/image3.png"/><Relationship Id="rId1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0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9.png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Relationship Id="rId3" Type="http://schemas.openxmlformats.org/officeDocument/2006/relationships/tags" Target="../tags/tag2.xml"/><Relationship Id="rId2" Type="http://schemas.openxmlformats.org/officeDocument/2006/relationships/image" Target="../media/image1.jpe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.xml"/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image" Target="../media/image6.svg"/><Relationship Id="rId6" Type="http://schemas.openxmlformats.org/officeDocument/2006/relationships/image" Target="../media/image5.png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8" Type="http://schemas.openxmlformats.org/officeDocument/2006/relationships/notesSlide" Target="../notesSlides/notesSlide5.xml"/><Relationship Id="rId17" Type="http://schemas.openxmlformats.org/officeDocument/2006/relationships/slideLayout" Target="../slideLayouts/slideLayout7.xml"/><Relationship Id="rId16" Type="http://schemas.openxmlformats.org/officeDocument/2006/relationships/tags" Target="../tags/tag16.xml"/><Relationship Id="rId15" Type="http://schemas.openxmlformats.org/officeDocument/2006/relationships/tags" Target="../tags/tag15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7.xml"/><Relationship Id="rId4" Type="http://schemas.openxmlformats.org/officeDocument/2006/relationships/image" Target="../media/image7.tiff"/><Relationship Id="rId3" Type="http://schemas.openxmlformats.org/officeDocument/2006/relationships/image" Target="../media/image1.jpeg"/><Relationship Id="rId2" Type="http://schemas.openxmlformats.org/officeDocument/2006/relationships/chart" Target="../charts/chart2.xml"/><Relationship Id="rId1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5.svg"/><Relationship Id="rId8" Type="http://schemas.openxmlformats.org/officeDocument/2006/relationships/image" Target="../media/image14.png"/><Relationship Id="rId7" Type="http://schemas.openxmlformats.org/officeDocument/2006/relationships/image" Target="../media/image13.svg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2" Type="http://schemas.openxmlformats.org/officeDocument/2006/relationships/notesSlide" Target="../notesSlides/notesSlide7.xml"/><Relationship Id="rId11" Type="http://schemas.openxmlformats.org/officeDocument/2006/relationships/slideLayout" Target="../slideLayouts/slideLayout7.xml"/><Relationship Id="rId10" Type="http://schemas.openxmlformats.org/officeDocument/2006/relationships/tags" Target="../tags/tag18.xml"/><Relationship Id="rId1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7.xml"/><Relationship Id="rId3" Type="http://schemas.openxmlformats.org/officeDocument/2006/relationships/tags" Target="../tags/tag19.xml"/><Relationship Id="rId2" Type="http://schemas.openxmlformats.org/officeDocument/2006/relationships/image" Target="../media/image1.jpeg"/><Relationship Id="rId1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20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1000">
                <a:srgbClr val="FED472"/>
              </a:gs>
              <a:gs pos="100000">
                <a:schemeClr val="accent2"/>
              </a:gs>
            </a:gsLst>
            <a:lin ang="4845000" scaled="1"/>
            <a:tileRect/>
          </a:gra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2" name="文本框 51"/>
          <p:cNvSpPr txBox="1"/>
          <p:nvPr/>
        </p:nvSpPr>
        <p:spPr>
          <a:xfrm>
            <a:off x="0" y="64772"/>
            <a:ext cx="1219200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6600">
                <a:solidFill>
                  <a:schemeClr val="accent6">
                    <a:lumMod val="20000"/>
                    <a:lumOff val="80000"/>
                    <a:alpha val="37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COLLEGE STUDENTS</a:t>
            </a:r>
            <a:endParaRPr lang="en-US" altLang="zh-CN" sz="6600">
              <a:solidFill>
                <a:schemeClr val="accent6">
                  <a:lumMod val="20000"/>
                  <a:lumOff val="80000"/>
                  <a:alpha val="37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7" name="六边形 15"/>
          <p:cNvSpPr/>
          <p:nvPr/>
        </p:nvSpPr>
        <p:spPr>
          <a:xfrm>
            <a:off x="-590026" y="973240"/>
            <a:ext cx="12528026" cy="5079681"/>
          </a:xfrm>
          <a:custGeom>
            <a:avLst/>
            <a:gdLst>
              <a:gd name="connsiteX0" fmla="*/ 50810 w 11685492"/>
              <a:gd name="connsiteY0" fmla="*/ 2247821 h 5079681"/>
              <a:gd name="connsiteX1" fmla="*/ 652639 w 11685492"/>
              <a:gd name="connsiteY1" fmla="*/ 571980 h 5079681"/>
              <a:gd name="connsiteX2" fmla="*/ 1465793 w 11685492"/>
              <a:gd name="connsiteY2" fmla="*/ 0 h 5079681"/>
              <a:gd name="connsiteX3" fmla="*/ 10219700 w 11685492"/>
              <a:gd name="connsiteY3" fmla="*/ 0 h 5079681"/>
              <a:gd name="connsiteX4" fmla="*/ 11032855 w 11685492"/>
              <a:gd name="connsiteY4" fmla="*/ 571980 h 5079681"/>
              <a:gd name="connsiteX5" fmla="*/ 11634683 w 11685492"/>
              <a:gd name="connsiteY5" fmla="*/ 2247821 h 5079681"/>
              <a:gd name="connsiteX6" fmla="*/ 11634683 w 11685492"/>
              <a:gd name="connsiteY6" fmla="*/ 2831861 h 5079681"/>
              <a:gd name="connsiteX7" fmla="*/ 11032855 w 11685492"/>
              <a:gd name="connsiteY7" fmla="*/ 4507701 h 5079681"/>
              <a:gd name="connsiteX8" fmla="*/ 10219700 w 11685492"/>
              <a:gd name="connsiteY8" fmla="*/ 5079681 h 5079681"/>
              <a:gd name="connsiteX9" fmla="*/ 1465793 w 11685492"/>
              <a:gd name="connsiteY9" fmla="*/ 5079681 h 5079681"/>
              <a:gd name="connsiteX10" fmla="*/ 652638 w 11685492"/>
              <a:gd name="connsiteY10" fmla="*/ 4507701 h 5079681"/>
              <a:gd name="connsiteX11" fmla="*/ 50810 w 11685492"/>
              <a:gd name="connsiteY11" fmla="*/ 2831861 h 5079681"/>
              <a:gd name="connsiteX12" fmla="*/ 50810 w 11685492"/>
              <a:gd name="connsiteY12" fmla="*/ 2247821 h 5079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685492" h="5079681">
                <a:moveTo>
                  <a:pt x="50810" y="2247821"/>
                </a:moveTo>
                <a:lnTo>
                  <a:pt x="652639" y="571980"/>
                </a:lnTo>
                <a:cubicBezTo>
                  <a:pt x="775884" y="228792"/>
                  <a:pt x="1101146" y="0"/>
                  <a:pt x="1465793" y="0"/>
                </a:cubicBezTo>
                <a:lnTo>
                  <a:pt x="10219700" y="0"/>
                </a:lnTo>
                <a:cubicBezTo>
                  <a:pt x="10584346" y="0"/>
                  <a:pt x="10909609" y="228792"/>
                  <a:pt x="11032855" y="571980"/>
                </a:cubicBezTo>
                <a:lnTo>
                  <a:pt x="11634683" y="2247821"/>
                </a:lnTo>
                <a:cubicBezTo>
                  <a:pt x="11702429" y="2436466"/>
                  <a:pt x="11702429" y="2643216"/>
                  <a:pt x="11634683" y="2831861"/>
                </a:cubicBezTo>
                <a:lnTo>
                  <a:pt x="11032855" y="4507701"/>
                </a:lnTo>
                <a:cubicBezTo>
                  <a:pt x="10909609" y="4850889"/>
                  <a:pt x="10584346" y="5079681"/>
                  <a:pt x="10219700" y="5079681"/>
                </a:cubicBezTo>
                <a:lnTo>
                  <a:pt x="1465793" y="5079681"/>
                </a:lnTo>
                <a:cubicBezTo>
                  <a:pt x="1101146" y="5079681"/>
                  <a:pt x="775884" y="4850889"/>
                  <a:pt x="652638" y="4507701"/>
                </a:cubicBezTo>
                <a:lnTo>
                  <a:pt x="50810" y="2831861"/>
                </a:lnTo>
                <a:cubicBezTo>
                  <a:pt x="-16936" y="2643216"/>
                  <a:pt x="-16936" y="2436466"/>
                  <a:pt x="50810" y="2247821"/>
                </a:cubicBezTo>
              </a:path>
            </a:pathLst>
          </a:custGeom>
          <a:gradFill flip="none" rotWithShape="1">
            <a:gsLst>
              <a:gs pos="0">
                <a:srgbClr val="9693D8"/>
              </a:gs>
              <a:gs pos="69000">
                <a:srgbClr val="5050B5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en-US" kern="0">
              <a:solidFill>
                <a:srgbClr val="FFFFFF"/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32" name="六边形 15"/>
          <p:cNvSpPr/>
          <p:nvPr/>
        </p:nvSpPr>
        <p:spPr>
          <a:xfrm>
            <a:off x="-590026" y="973240"/>
            <a:ext cx="12528026" cy="5079681"/>
          </a:xfrm>
          <a:custGeom>
            <a:avLst/>
            <a:gdLst>
              <a:gd name="connsiteX0" fmla="*/ 50810 w 11685492"/>
              <a:gd name="connsiteY0" fmla="*/ 2247821 h 5079681"/>
              <a:gd name="connsiteX1" fmla="*/ 652639 w 11685492"/>
              <a:gd name="connsiteY1" fmla="*/ 571980 h 5079681"/>
              <a:gd name="connsiteX2" fmla="*/ 1465793 w 11685492"/>
              <a:gd name="connsiteY2" fmla="*/ 0 h 5079681"/>
              <a:gd name="connsiteX3" fmla="*/ 10219700 w 11685492"/>
              <a:gd name="connsiteY3" fmla="*/ 0 h 5079681"/>
              <a:gd name="connsiteX4" fmla="*/ 11032855 w 11685492"/>
              <a:gd name="connsiteY4" fmla="*/ 571980 h 5079681"/>
              <a:gd name="connsiteX5" fmla="*/ 11634683 w 11685492"/>
              <a:gd name="connsiteY5" fmla="*/ 2247821 h 5079681"/>
              <a:gd name="connsiteX6" fmla="*/ 11634683 w 11685492"/>
              <a:gd name="connsiteY6" fmla="*/ 2831861 h 5079681"/>
              <a:gd name="connsiteX7" fmla="*/ 11032855 w 11685492"/>
              <a:gd name="connsiteY7" fmla="*/ 4507701 h 5079681"/>
              <a:gd name="connsiteX8" fmla="*/ 10219700 w 11685492"/>
              <a:gd name="connsiteY8" fmla="*/ 5079681 h 5079681"/>
              <a:gd name="connsiteX9" fmla="*/ 1465793 w 11685492"/>
              <a:gd name="connsiteY9" fmla="*/ 5079681 h 5079681"/>
              <a:gd name="connsiteX10" fmla="*/ 652638 w 11685492"/>
              <a:gd name="connsiteY10" fmla="*/ 4507701 h 5079681"/>
              <a:gd name="connsiteX11" fmla="*/ 50810 w 11685492"/>
              <a:gd name="connsiteY11" fmla="*/ 2831861 h 5079681"/>
              <a:gd name="connsiteX12" fmla="*/ 50810 w 11685492"/>
              <a:gd name="connsiteY12" fmla="*/ 2247821 h 5079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685492" h="5079681">
                <a:moveTo>
                  <a:pt x="50810" y="2247821"/>
                </a:moveTo>
                <a:lnTo>
                  <a:pt x="652639" y="571980"/>
                </a:lnTo>
                <a:cubicBezTo>
                  <a:pt x="775884" y="228792"/>
                  <a:pt x="1101146" y="0"/>
                  <a:pt x="1465793" y="0"/>
                </a:cubicBezTo>
                <a:lnTo>
                  <a:pt x="10219700" y="0"/>
                </a:lnTo>
                <a:cubicBezTo>
                  <a:pt x="10584346" y="0"/>
                  <a:pt x="10909609" y="228792"/>
                  <a:pt x="11032855" y="571980"/>
                </a:cubicBezTo>
                <a:lnTo>
                  <a:pt x="11634683" y="2247821"/>
                </a:lnTo>
                <a:cubicBezTo>
                  <a:pt x="11702429" y="2436466"/>
                  <a:pt x="11702429" y="2643216"/>
                  <a:pt x="11634683" y="2831861"/>
                </a:cubicBezTo>
                <a:lnTo>
                  <a:pt x="11032855" y="4507701"/>
                </a:lnTo>
                <a:cubicBezTo>
                  <a:pt x="10909609" y="4850889"/>
                  <a:pt x="10584346" y="5079681"/>
                  <a:pt x="10219700" y="5079681"/>
                </a:cubicBezTo>
                <a:lnTo>
                  <a:pt x="1465793" y="5079681"/>
                </a:lnTo>
                <a:cubicBezTo>
                  <a:pt x="1101146" y="5079681"/>
                  <a:pt x="775884" y="4850889"/>
                  <a:pt x="652638" y="4507701"/>
                </a:cubicBezTo>
                <a:lnTo>
                  <a:pt x="50810" y="2831861"/>
                </a:lnTo>
                <a:cubicBezTo>
                  <a:pt x="-16936" y="2643216"/>
                  <a:pt x="-16936" y="2436466"/>
                  <a:pt x="50810" y="2247821"/>
                </a:cubicBezTo>
              </a:path>
            </a:pathLst>
          </a:custGeom>
          <a:gradFill>
            <a:gsLst>
              <a:gs pos="0">
                <a:srgbClr val="7372D0"/>
              </a:gs>
              <a:gs pos="95000">
                <a:srgbClr val="5150B6"/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>
            <a:softEdge rad="317500"/>
          </a:effectLst>
        </p:spPr>
        <p:txBody>
          <a:bodyPr rtlCol="0" anchor="ctr"/>
          <a:lstStyle/>
          <a:p>
            <a:pPr algn="ctr"/>
            <a:endParaRPr lang="en-US" kern="0">
              <a:solidFill>
                <a:srgbClr val="FFFFFF"/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pic>
        <p:nvPicPr>
          <p:cNvPr id="11" name="图片 10" descr="图形用户界面, 网站&#10;&#10;描述已自动生成" hidden="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775763" y="1778889"/>
            <a:ext cx="192659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20XX</a:t>
            </a:r>
            <a:r>
              <a:rPr lang="zh-CN" altLang="en-US" sz="40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年</a:t>
            </a:r>
            <a:endParaRPr lang="en-US" sz="40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76120" y="2476242"/>
            <a:ext cx="5843270" cy="922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4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思源黑体 CN Heavy" panose="020B0A00000000000000" charset="-122"/>
              </a:rPr>
              <a:t>大學生</a:t>
            </a:r>
            <a:r>
              <a:rPr lang="en-US" altLang="zh-CN" sz="54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思源黑体 CN Heavy" panose="020B0A00000000000000" charset="-122"/>
              </a:rPr>
              <a:t>XX</a:t>
            </a:r>
            <a:r>
              <a:rPr lang="zh-CN" altLang="en-US" sz="54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思源黑体 CN Heavy" panose="020B0A00000000000000" charset="-122"/>
              </a:rPr>
              <a:t>活動策劃</a:t>
            </a:r>
            <a:endParaRPr lang="en-US" sz="54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98913" y="5515428"/>
            <a:ext cx="1051560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XXX</a:t>
            </a:r>
            <a:r>
              <a:rPr lang="zh-CN" altLang="en-US" sz="14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學生會</a:t>
            </a:r>
            <a:endParaRPr lang="en-US" sz="14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80732" y="3359548"/>
            <a:ext cx="4932680" cy="4298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2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為了豐富同學們校園生活而策劃的活動</a:t>
            </a:r>
            <a:endParaRPr lang="zh-CN" altLang="en-US" sz="22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34" name="椭圆 33"/>
          <p:cNvSpPr/>
          <p:nvPr/>
        </p:nvSpPr>
        <p:spPr>
          <a:xfrm>
            <a:off x="685507" y="685055"/>
            <a:ext cx="640080" cy="640080"/>
          </a:xfrm>
          <a:prstGeom prst="ellipse">
            <a:avLst/>
          </a:prstGeom>
          <a:gradFill flip="none" rotWithShape="1">
            <a:gsLst>
              <a:gs pos="26000">
                <a:srgbClr val="EEA3A8"/>
              </a:gs>
              <a:gs pos="80000">
                <a:srgbClr val="E36B74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381000" dist="254000" dir="2700000" algn="tl" rotWithShape="0">
              <a:srgbClr val="DC404B">
                <a:alpha val="20000"/>
              </a:srgbClr>
            </a:outerShdw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椭圆 34"/>
          <p:cNvSpPr/>
          <p:nvPr/>
        </p:nvSpPr>
        <p:spPr>
          <a:xfrm>
            <a:off x="10624674" y="253688"/>
            <a:ext cx="881819" cy="881819"/>
          </a:xfrm>
          <a:prstGeom prst="ellipse">
            <a:avLst/>
          </a:prstGeom>
          <a:gradFill flip="none" rotWithShape="1">
            <a:gsLst>
              <a:gs pos="51000">
                <a:srgbClr val="AFADE1"/>
              </a:gs>
              <a:gs pos="95000">
                <a:srgbClr val="5150B6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381000" dist="254000" dir="2700000" algn="tl" rotWithShape="0">
              <a:srgbClr val="5150B6">
                <a:alpha val="20000"/>
              </a:srgbClr>
            </a:outerShdw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椭圆 36"/>
          <p:cNvSpPr/>
          <p:nvPr/>
        </p:nvSpPr>
        <p:spPr>
          <a:xfrm flipH="1">
            <a:off x="11871960" y="4377707"/>
            <a:ext cx="640080" cy="640080"/>
          </a:xfrm>
          <a:prstGeom prst="ellipse">
            <a:avLst/>
          </a:prstGeom>
          <a:gradFill flip="none" rotWithShape="1">
            <a:gsLst>
              <a:gs pos="26000">
                <a:srgbClr val="FEE9BA"/>
              </a:gs>
              <a:gs pos="80000">
                <a:srgbClr val="FEE9BA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381000" dist="254000" dir="8100000" algn="tr" rotWithShape="0">
              <a:srgbClr val="FEE9BA">
                <a:alpha val="20000"/>
              </a:srgbClr>
            </a:outerShdw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椭圆 37"/>
          <p:cNvSpPr/>
          <p:nvPr/>
        </p:nvSpPr>
        <p:spPr>
          <a:xfrm flipH="1">
            <a:off x="-386080" y="5244680"/>
            <a:ext cx="640080" cy="640080"/>
          </a:xfrm>
          <a:prstGeom prst="ellipse">
            <a:avLst/>
          </a:prstGeom>
          <a:gradFill flip="none" rotWithShape="1">
            <a:gsLst>
              <a:gs pos="26000">
                <a:srgbClr val="FEE9BA"/>
              </a:gs>
              <a:gs pos="80000">
                <a:srgbClr val="FEE9BA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381000" dist="254000" dir="2700000" algn="tl" rotWithShape="0">
              <a:schemeClr val="accent5">
                <a:lumMod val="60000"/>
                <a:lumOff val="40000"/>
                <a:alpha val="20000"/>
              </a:schemeClr>
            </a:outerShdw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椭圆 38"/>
          <p:cNvSpPr/>
          <p:nvPr/>
        </p:nvSpPr>
        <p:spPr>
          <a:xfrm>
            <a:off x="-1571073" y="5412841"/>
            <a:ext cx="640080" cy="640080"/>
          </a:xfrm>
          <a:prstGeom prst="ellipse">
            <a:avLst/>
          </a:prstGeom>
          <a:gradFill flip="none" rotWithShape="1">
            <a:gsLst>
              <a:gs pos="51000">
                <a:srgbClr val="AFADE1"/>
              </a:gs>
              <a:gs pos="95000">
                <a:srgbClr val="5150B6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381000" dist="254000" dir="2700000" algn="tl" rotWithShape="0">
              <a:srgbClr val="5150B6">
                <a:alpha val="20000"/>
              </a:srgbClr>
            </a:outerShdw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0" name="组合 39"/>
          <p:cNvGrpSpPr/>
          <p:nvPr/>
        </p:nvGrpSpPr>
        <p:grpSpPr>
          <a:xfrm>
            <a:off x="5868568" y="1910094"/>
            <a:ext cx="857352" cy="364197"/>
            <a:chOff x="10823884" y="6284224"/>
            <a:chExt cx="932458" cy="309352"/>
          </a:xfrm>
        </p:grpSpPr>
        <p:sp>
          <p:nvSpPr>
            <p:cNvPr id="41" name="任意多边形: 形状 40"/>
            <p:cNvSpPr/>
            <p:nvPr/>
          </p:nvSpPr>
          <p:spPr>
            <a:xfrm>
              <a:off x="10823884" y="6284224"/>
              <a:ext cx="266416" cy="309352"/>
            </a:xfrm>
            <a:custGeom>
              <a:avLst/>
              <a:gdLst>
                <a:gd name="connsiteX0" fmla="*/ 125702 w 415509"/>
                <a:gd name="connsiteY0" fmla="*/ 360614 h 482472"/>
                <a:gd name="connsiteX1" fmla="*/ 284228 w 415509"/>
                <a:gd name="connsiteY1" fmla="*/ 360614 h 482472"/>
                <a:gd name="connsiteX2" fmla="*/ 301804 w 415509"/>
                <a:gd name="connsiteY2" fmla="*/ 375295 h 482472"/>
                <a:gd name="connsiteX3" fmla="*/ 321310 w 415509"/>
                <a:gd name="connsiteY3" fmla="*/ 482472 h 482472"/>
                <a:gd name="connsiteX4" fmla="*/ 88620 w 415509"/>
                <a:gd name="connsiteY4" fmla="*/ 482472 h 482472"/>
                <a:gd name="connsiteX5" fmla="*/ 108126 w 415509"/>
                <a:gd name="connsiteY5" fmla="*/ 375295 h 482472"/>
                <a:gd name="connsiteX6" fmla="*/ 125702 w 415509"/>
                <a:gd name="connsiteY6" fmla="*/ 360614 h 482472"/>
                <a:gd name="connsiteX7" fmla="*/ 182840 w 415509"/>
                <a:gd name="connsiteY7" fmla="*/ 242339 h 482472"/>
                <a:gd name="connsiteX8" fmla="*/ 207722 w 415509"/>
                <a:gd name="connsiteY8" fmla="*/ 243717 h 482472"/>
                <a:gd name="connsiteX9" fmla="*/ 232672 w 415509"/>
                <a:gd name="connsiteY9" fmla="*/ 242339 h 482472"/>
                <a:gd name="connsiteX10" fmla="*/ 232672 w 415509"/>
                <a:gd name="connsiteY10" fmla="*/ 344623 h 482472"/>
                <a:gd name="connsiteX11" fmla="*/ 182840 w 415509"/>
                <a:gd name="connsiteY11" fmla="*/ 344623 h 482472"/>
                <a:gd name="connsiteX12" fmla="*/ 56837 w 415509"/>
                <a:gd name="connsiteY12" fmla="*/ 65314 h 482472"/>
                <a:gd name="connsiteX13" fmla="*/ 38305 w 415509"/>
                <a:gd name="connsiteY13" fmla="*/ 71405 h 482472"/>
                <a:gd name="connsiteX14" fmla="*/ 39270 w 415509"/>
                <a:gd name="connsiteY14" fmla="*/ 109038 h 482472"/>
                <a:gd name="connsiteX15" fmla="*/ 38926 w 415509"/>
                <a:gd name="connsiteY15" fmla="*/ 109038 h 482472"/>
                <a:gd name="connsiteX16" fmla="*/ 94479 w 415509"/>
                <a:gd name="connsiteY16" fmla="*/ 155701 h 482472"/>
                <a:gd name="connsiteX17" fmla="*/ 83727 w 415509"/>
                <a:gd name="connsiteY17" fmla="*/ 114828 h 482472"/>
                <a:gd name="connsiteX18" fmla="*/ 79660 w 415509"/>
                <a:gd name="connsiteY18" fmla="*/ 67132 h 482472"/>
                <a:gd name="connsiteX19" fmla="*/ 56837 w 415509"/>
                <a:gd name="connsiteY19" fmla="*/ 65314 h 482472"/>
                <a:gd name="connsiteX20" fmla="*/ 359348 w 415509"/>
                <a:gd name="connsiteY20" fmla="*/ 65210 h 482472"/>
                <a:gd name="connsiteX21" fmla="*/ 336266 w 415509"/>
                <a:gd name="connsiteY21" fmla="*/ 67132 h 482472"/>
                <a:gd name="connsiteX22" fmla="*/ 332200 w 415509"/>
                <a:gd name="connsiteY22" fmla="*/ 114828 h 482472"/>
                <a:gd name="connsiteX23" fmla="*/ 321379 w 415509"/>
                <a:gd name="connsiteY23" fmla="*/ 155701 h 482472"/>
                <a:gd name="connsiteX24" fmla="*/ 376932 w 415509"/>
                <a:gd name="connsiteY24" fmla="*/ 109038 h 482472"/>
                <a:gd name="connsiteX25" fmla="*/ 376587 w 415509"/>
                <a:gd name="connsiteY25" fmla="*/ 109038 h 482472"/>
                <a:gd name="connsiteX26" fmla="*/ 377621 w 415509"/>
                <a:gd name="connsiteY26" fmla="*/ 71405 h 482472"/>
                <a:gd name="connsiteX27" fmla="*/ 359348 w 415509"/>
                <a:gd name="connsiteY27" fmla="*/ 65210 h 482472"/>
                <a:gd name="connsiteX28" fmla="*/ 211513 w 415509"/>
                <a:gd name="connsiteY28" fmla="*/ 38942 h 482472"/>
                <a:gd name="connsiteX29" fmla="*/ 173535 w 415509"/>
                <a:gd name="connsiteY29" fmla="*/ 61963 h 482472"/>
                <a:gd name="connsiteX30" fmla="*/ 173535 w 415509"/>
                <a:gd name="connsiteY30" fmla="*/ 84019 h 482472"/>
                <a:gd name="connsiteX31" fmla="*/ 201105 w 415509"/>
                <a:gd name="connsiteY31" fmla="*/ 67339 h 482472"/>
                <a:gd name="connsiteX32" fmla="*/ 201105 w 415509"/>
                <a:gd name="connsiteY32" fmla="*/ 155494 h 482472"/>
                <a:gd name="connsiteX33" fmla="*/ 171261 w 415509"/>
                <a:gd name="connsiteY33" fmla="*/ 155494 h 482472"/>
                <a:gd name="connsiteX34" fmla="*/ 171261 w 415509"/>
                <a:gd name="connsiteY34" fmla="*/ 175413 h 482472"/>
                <a:gd name="connsiteX35" fmla="*/ 255349 w 415509"/>
                <a:gd name="connsiteY35" fmla="*/ 175413 h 482472"/>
                <a:gd name="connsiteX36" fmla="*/ 255556 w 415509"/>
                <a:gd name="connsiteY36" fmla="*/ 155494 h 482472"/>
                <a:gd name="connsiteX37" fmla="*/ 225849 w 415509"/>
                <a:gd name="connsiteY37" fmla="*/ 155494 h 482472"/>
                <a:gd name="connsiteX38" fmla="*/ 225849 w 415509"/>
                <a:gd name="connsiteY38" fmla="*/ 38942 h 482472"/>
                <a:gd name="connsiteX39" fmla="*/ 73871 w 415509"/>
                <a:gd name="connsiteY39" fmla="*/ 0 h 482472"/>
                <a:gd name="connsiteX40" fmla="*/ 341988 w 415509"/>
                <a:gd name="connsiteY40" fmla="*/ 0 h 482472"/>
                <a:gd name="connsiteX41" fmla="*/ 339231 w 415509"/>
                <a:gd name="connsiteY41" fmla="*/ 32050 h 482472"/>
                <a:gd name="connsiteX42" fmla="*/ 402779 w 415509"/>
                <a:gd name="connsiteY42" fmla="*/ 48040 h 482472"/>
                <a:gd name="connsiteX43" fmla="*/ 408913 w 415509"/>
                <a:gd name="connsiteY43" fmla="*/ 119791 h 482472"/>
                <a:gd name="connsiteX44" fmla="*/ 289811 w 415509"/>
                <a:gd name="connsiteY44" fmla="*/ 197813 h 482472"/>
                <a:gd name="connsiteX45" fmla="*/ 125702 w 415509"/>
                <a:gd name="connsiteY45" fmla="*/ 197813 h 482472"/>
                <a:gd name="connsiteX46" fmla="*/ 6600 w 415509"/>
                <a:gd name="connsiteY46" fmla="*/ 119791 h 482472"/>
                <a:gd name="connsiteX47" fmla="*/ 13079 w 415509"/>
                <a:gd name="connsiteY47" fmla="*/ 48040 h 482472"/>
                <a:gd name="connsiteX48" fmla="*/ 76627 w 415509"/>
                <a:gd name="connsiteY48" fmla="*/ 32050 h 482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415509" h="482472">
                  <a:moveTo>
                    <a:pt x="125702" y="360614"/>
                  </a:moveTo>
                  <a:lnTo>
                    <a:pt x="284228" y="360614"/>
                  </a:lnTo>
                  <a:cubicBezTo>
                    <a:pt x="292844" y="360614"/>
                    <a:pt x="300288" y="366817"/>
                    <a:pt x="301804" y="375295"/>
                  </a:cubicBezTo>
                  <a:lnTo>
                    <a:pt x="321310" y="482472"/>
                  </a:lnTo>
                  <a:lnTo>
                    <a:pt x="88620" y="482472"/>
                  </a:lnTo>
                  <a:lnTo>
                    <a:pt x="108126" y="375295"/>
                  </a:lnTo>
                  <a:cubicBezTo>
                    <a:pt x="109663" y="366817"/>
                    <a:pt x="117065" y="360614"/>
                    <a:pt x="125702" y="360614"/>
                  </a:cubicBezTo>
                  <a:close/>
                  <a:moveTo>
                    <a:pt x="182840" y="242339"/>
                  </a:moveTo>
                  <a:cubicBezTo>
                    <a:pt x="191111" y="243235"/>
                    <a:pt x="199382" y="243717"/>
                    <a:pt x="207722" y="243717"/>
                  </a:cubicBezTo>
                  <a:cubicBezTo>
                    <a:pt x="216061" y="243717"/>
                    <a:pt x="224401" y="243235"/>
                    <a:pt x="232672" y="242339"/>
                  </a:cubicBezTo>
                  <a:lnTo>
                    <a:pt x="232672" y="344623"/>
                  </a:lnTo>
                  <a:lnTo>
                    <a:pt x="182840" y="344623"/>
                  </a:lnTo>
                  <a:close/>
                  <a:moveTo>
                    <a:pt x="56837" y="65314"/>
                  </a:moveTo>
                  <a:cubicBezTo>
                    <a:pt x="49040" y="65719"/>
                    <a:pt x="41958" y="67442"/>
                    <a:pt x="38305" y="71405"/>
                  </a:cubicBezTo>
                  <a:cubicBezTo>
                    <a:pt x="32791" y="77264"/>
                    <a:pt x="33136" y="90636"/>
                    <a:pt x="39270" y="109038"/>
                  </a:cubicBezTo>
                  <a:lnTo>
                    <a:pt x="38926" y="109038"/>
                  </a:lnTo>
                  <a:cubicBezTo>
                    <a:pt x="47196" y="133920"/>
                    <a:pt x="71320" y="147912"/>
                    <a:pt x="94479" y="155701"/>
                  </a:cubicBezTo>
                  <a:cubicBezTo>
                    <a:pt x="88586" y="142811"/>
                    <a:pt x="84947" y="128958"/>
                    <a:pt x="83727" y="114828"/>
                  </a:cubicBezTo>
                  <a:lnTo>
                    <a:pt x="79660" y="67132"/>
                  </a:lnTo>
                  <a:cubicBezTo>
                    <a:pt x="73146" y="65822"/>
                    <a:pt x="64634" y="64909"/>
                    <a:pt x="56837" y="65314"/>
                  </a:cubicBezTo>
                  <a:close/>
                  <a:moveTo>
                    <a:pt x="359348" y="65210"/>
                  </a:moveTo>
                  <a:cubicBezTo>
                    <a:pt x="351533" y="64754"/>
                    <a:pt x="342917" y="65650"/>
                    <a:pt x="336266" y="67132"/>
                  </a:cubicBezTo>
                  <a:lnTo>
                    <a:pt x="332200" y="114828"/>
                  </a:lnTo>
                  <a:cubicBezTo>
                    <a:pt x="330959" y="128958"/>
                    <a:pt x="327306" y="142811"/>
                    <a:pt x="321379" y="155701"/>
                  </a:cubicBezTo>
                  <a:cubicBezTo>
                    <a:pt x="344538" y="147912"/>
                    <a:pt x="368661" y="133920"/>
                    <a:pt x="376932" y="109038"/>
                  </a:cubicBezTo>
                  <a:lnTo>
                    <a:pt x="376587" y="109038"/>
                  </a:lnTo>
                  <a:cubicBezTo>
                    <a:pt x="382722" y="90636"/>
                    <a:pt x="383066" y="77264"/>
                    <a:pt x="377621" y="71405"/>
                  </a:cubicBezTo>
                  <a:cubicBezTo>
                    <a:pt x="374175" y="67476"/>
                    <a:pt x="367162" y="65667"/>
                    <a:pt x="359348" y="65210"/>
                  </a:cubicBezTo>
                  <a:close/>
                  <a:moveTo>
                    <a:pt x="211513" y="38942"/>
                  </a:moveTo>
                  <a:lnTo>
                    <a:pt x="173535" y="61963"/>
                  </a:lnTo>
                  <a:lnTo>
                    <a:pt x="173535" y="84019"/>
                  </a:lnTo>
                  <a:lnTo>
                    <a:pt x="201105" y="67339"/>
                  </a:lnTo>
                  <a:lnTo>
                    <a:pt x="201105" y="155494"/>
                  </a:lnTo>
                  <a:lnTo>
                    <a:pt x="171261" y="155494"/>
                  </a:lnTo>
                  <a:lnTo>
                    <a:pt x="171261" y="175413"/>
                  </a:lnTo>
                  <a:lnTo>
                    <a:pt x="255349" y="175413"/>
                  </a:lnTo>
                  <a:lnTo>
                    <a:pt x="255556" y="155494"/>
                  </a:lnTo>
                  <a:lnTo>
                    <a:pt x="225849" y="155494"/>
                  </a:lnTo>
                  <a:lnTo>
                    <a:pt x="225849" y="38942"/>
                  </a:lnTo>
                  <a:close/>
                  <a:moveTo>
                    <a:pt x="73871" y="0"/>
                  </a:moveTo>
                  <a:lnTo>
                    <a:pt x="341988" y="0"/>
                  </a:lnTo>
                  <a:lnTo>
                    <a:pt x="339231" y="32050"/>
                  </a:lnTo>
                  <a:cubicBezTo>
                    <a:pt x="356462" y="29775"/>
                    <a:pt x="385272" y="29431"/>
                    <a:pt x="402779" y="48040"/>
                  </a:cubicBezTo>
                  <a:cubicBezTo>
                    <a:pt x="417322" y="63962"/>
                    <a:pt x="419459" y="88085"/>
                    <a:pt x="408913" y="119791"/>
                  </a:cubicBezTo>
                  <a:cubicBezTo>
                    <a:pt x="389821" y="177136"/>
                    <a:pt x="322619" y="193264"/>
                    <a:pt x="289811" y="197813"/>
                  </a:cubicBezTo>
                  <a:cubicBezTo>
                    <a:pt x="242943" y="239168"/>
                    <a:pt x="172591" y="239168"/>
                    <a:pt x="125702" y="197813"/>
                  </a:cubicBezTo>
                  <a:cubicBezTo>
                    <a:pt x="92894" y="193264"/>
                    <a:pt x="25692" y="177067"/>
                    <a:pt x="6600" y="119791"/>
                  </a:cubicBezTo>
                  <a:cubicBezTo>
                    <a:pt x="-4014" y="88085"/>
                    <a:pt x="-1809" y="63962"/>
                    <a:pt x="13079" y="48040"/>
                  </a:cubicBezTo>
                  <a:cubicBezTo>
                    <a:pt x="30586" y="29362"/>
                    <a:pt x="59396" y="29775"/>
                    <a:pt x="76627" y="32050"/>
                  </a:cubicBezTo>
                  <a:close/>
                </a:path>
              </a:pathLst>
            </a:custGeom>
            <a:solidFill>
              <a:schemeClr val="bg1"/>
            </a:solidFill>
            <a:ln w="6890" cap="flat">
              <a:noFill/>
              <a:prstDash val="solid"/>
              <a:miter/>
            </a:ln>
            <a:effectLst/>
          </p:spPr>
          <p:txBody>
            <a:bodyPr wrap="square" lIns="82296" tIns="41148" rIns="82296" bIns="41148" rtlCol="0" anchor="ctr">
              <a:noAutofit/>
            </a:bodyPr>
            <a:lstStyle/>
            <a:p>
              <a:endParaRPr lang="zh-CN" altLang="en-US" sz="1620"/>
            </a:p>
          </p:txBody>
        </p:sp>
        <p:sp>
          <p:nvSpPr>
            <p:cNvPr id="42" name="任意多边形: 形状 41"/>
            <p:cNvSpPr/>
            <p:nvPr/>
          </p:nvSpPr>
          <p:spPr>
            <a:xfrm>
              <a:off x="11156906" y="6284224"/>
              <a:ext cx="266416" cy="309352"/>
            </a:xfrm>
            <a:custGeom>
              <a:avLst/>
              <a:gdLst>
                <a:gd name="connsiteX0" fmla="*/ 125702 w 415509"/>
                <a:gd name="connsiteY0" fmla="*/ 360614 h 482472"/>
                <a:gd name="connsiteX1" fmla="*/ 284228 w 415509"/>
                <a:gd name="connsiteY1" fmla="*/ 360614 h 482472"/>
                <a:gd name="connsiteX2" fmla="*/ 301804 w 415509"/>
                <a:gd name="connsiteY2" fmla="*/ 375295 h 482472"/>
                <a:gd name="connsiteX3" fmla="*/ 321310 w 415509"/>
                <a:gd name="connsiteY3" fmla="*/ 482472 h 482472"/>
                <a:gd name="connsiteX4" fmla="*/ 88620 w 415509"/>
                <a:gd name="connsiteY4" fmla="*/ 482472 h 482472"/>
                <a:gd name="connsiteX5" fmla="*/ 108126 w 415509"/>
                <a:gd name="connsiteY5" fmla="*/ 375295 h 482472"/>
                <a:gd name="connsiteX6" fmla="*/ 125702 w 415509"/>
                <a:gd name="connsiteY6" fmla="*/ 360614 h 482472"/>
                <a:gd name="connsiteX7" fmla="*/ 182840 w 415509"/>
                <a:gd name="connsiteY7" fmla="*/ 242339 h 482472"/>
                <a:gd name="connsiteX8" fmla="*/ 207722 w 415509"/>
                <a:gd name="connsiteY8" fmla="*/ 243717 h 482472"/>
                <a:gd name="connsiteX9" fmla="*/ 232672 w 415509"/>
                <a:gd name="connsiteY9" fmla="*/ 242339 h 482472"/>
                <a:gd name="connsiteX10" fmla="*/ 232672 w 415509"/>
                <a:gd name="connsiteY10" fmla="*/ 344623 h 482472"/>
                <a:gd name="connsiteX11" fmla="*/ 182840 w 415509"/>
                <a:gd name="connsiteY11" fmla="*/ 344623 h 482472"/>
                <a:gd name="connsiteX12" fmla="*/ 56837 w 415509"/>
                <a:gd name="connsiteY12" fmla="*/ 65314 h 482472"/>
                <a:gd name="connsiteX13" fmla="*/ 38305 w 415509"/>
                <a:gd name="connsiteY13" fmla="*/ 71405 h 482472"/>
                <a:gd name="connsiteX14" fmla="*/ 39270 w 415509"/>
                <a:gd name="connsiteY14" fmla="*/ 109038 h 482472"/>
                <a:gd name="connsiteX15" fmla="*/ 38926 w 415509"/>
                <a:gd name="connsiteY15" fmla="*/ 109038 h 482472"/>
                <a:gd name="connsiteX16" fmla="*/ 94479 w 415509"/>
                <a:gd name="connsiteY16" fmla="*/ 155701 h 482472"/>
                <a:gd name="connsiteX17" fmla="*/ 83727 w 415509"/>
                <a:gd name="connsiteY17" fmla="*/ 114828 h 482472"/>
                <a:gd name="connsiteX18" fmla="*/ 79660 w 415509"/>
                <a:gd name="connsiteY18" fmla="*/ 67132 h 482472"/>
                <a:gd name="connsiteX19" fmla="*/ 56837 w 415509"/>
                <a:gd name="connsiteY19" fmla="*/ 65314 h 482472"/>
                <a:gd name="connsiteX20" fmla="*/ 359348 w 415509"/>
                <a:gd name="connsiteY20" fmla="*/ 65210 h 482472"/>
                <a:gd name="connsiteX21" fmla="*/ 336266 w 415509"/>
                <a:gd name="connsiteY21" fmla="*/ 67132 h 482472"/>
                <a:gd name="connsiteX22" fmla="*/ 332200 w 415509"/>
                <a:gd name="connsiteY22" fmla="*/ 114828 h 482472"/>
                <a:gd name="connsiteX23" fmla="*/ 321379 w 415509"/>
                <a:gd name="connsiteY23" fmla="*/ 155701 h 482472"/>
                <a:gd name="connsiteX24" fmla="*/ 376932 w 415509"/>
                <a:gd name="connsiteY24" fmla="*/ 109038 h 482472"/>
                <a:gd name="connsiteX25" fmla="*/ 376587 w 415509"/>
                <a:gd name="connsiteY25" fmla="*/ 109038 h 482472"/>
                <a:gd name="connsiteX26" fmla="*/ 377621 w 415509"/>
                <a:gd name="connsiteY26" fmla="*/ 71405 h 482472"/>
                <a:gd name="connsiteX27" fmla="*/ 359348 w 415509"/>
                <a:gd name="connsiteY27" fmla="*/ 65210 h 482472"/>
                <a:gd name="connsiteX28" fmla="*/ 211513 w 415509"/>
                <a:gd name="connsiteY28" fmla="*/ 38942 h 482472"/>
                <a:gd name="connsiteX29" fmla="*/ 173535 w 415509"/>
                <a:gd name="connsiteY29" fmla="*/ 61963 h 482472"/>
                <a:gd name="connsiteX30" fmla="*/ 173535 w 415509"/>
                <a:gd name="connsiteY30" fmla="*/ 84019 h 482472"/>
                <a:gd name="connsiteX31" fmla="*/ 201105 w 415509"/>
                <a:gd name="connsiteY31" fmla="*/ 67339 h 482472"/>
                <a:gd name="connsiteX32" fmla="*/ 201105 w 415509"/>
                <a:gd name="connsiteY32" fmla="*/ 155494 h 482472"/>
                <a:gd name="connsiteX33" fmla="*/ 171261 w 415509"/>
                <a:gd name="connsiteY33" fmla="*/ 155494 h 482472"/>
                <a:gd name="connsiteX34" fmla="*/ 171261 w 415509"/>
                <a:gd name="connsiteY34" fmla="*/ 175413 h 482472"/>
                <a:gd name="connsiteX35" fmla="*/ 255349 w 415509"/>
                <a:gd name="connsiteY35" fmla="*/ 175413 h 482472"/>
                <a:gd name="connsiteX36" fmla="*/ 255556 w 415509"/>
                <a:gd name="connsiteY36" fmla="*/ 155494 h 482472"/>
                <a:gd name="connsiteX37" fmla="*/ 225849 w 415509"/>
                <a:gd name="connsiteY37" fmla="*/ 155494 h 482472"/>
                <a:gd name="connsiteX38" fmla="*/ 225849 w 415509"/>
                <a:gd name="connsiteY38" fmla="*/ 38942 h 482472"/>
                <a:gd name="connsiteX39" fmla="*/ 73871 w 415509"/>
                <a:gd name="connsiteY39" fmla="*/ 0 h 482472"/>
                <a:gd name="connsiteX40" fmla="*/ 341988 w 415509"/>
                <a:gd name="connsiteY40" fmla="*/ 0 h 482472"/>
                <a:gd name="connsiteX41" fmla="*/ 339231 w 415509"/>
                <a:gd name="connsiteY41" fmla="*/ 32050 h 482472"/>
                <a:gd name="connsiteX42" fmla="*/ 402779 w 415509"/>
                <a:gd name="connsiteY42" fmla="*/ 48040 h 482472"/>
                <a:gd name="connsiteX43" fmla="*/ 408913 w 415509"/>
                <a:gd name="connsiteY43" fmla="*/ 119791 h 482472"/>
                <a:gd name="connsiteX44" fmla="*/ 289811 w 415509"/>
                <a:gd name="connsiteY44" fmla="*/ 197813 h 482472"/>
                <a:gd name="connsiteX45" fmla="*/ 125702 w 415509"/>
                <a:gd name="connsiteY45" fmla="*/ 197813 h 482472"/>
                <a:gd name="connsiteX46" fmla="*/ 6600 w 415509"/>
                <a:gd name="connsiteY46" fmla="*/ 119791 h 482472"/>
                <a:gd name="connsiteX47" fmla="*/ 13079 w 415509"/>
                <a:gd name="connsiteY47" fmla="*/ 48040 h 482472"/>
                <a:gd name="connsiteX48" fmla="*/ 76627 w 415509"/>
                <a:gd name="connsiteY48" fmla="*/ 32050 h 482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415509" h="482472">
                  <a:moveTo>
                    <a:pt x="125702" y="360614"/>
                  </a:moveTo>
                  <a:lnTo>
                    <a:pt x="284228" y="360614"/>
                  </a:lnTo>
                  <a:cubicBezTo>
                    <a:pt x="292844" y="360614"/>
                    <a:pt x="300288" y="366817"/>
                    <a:pt x="301804" y="375295"/>
                  </a:cubicBezTo>
                  <a:lnTo>
                    <a:pt x="321310" y="482472"/>
                  </a:lnTo>
                  <a:lnTo>
                    <a:pt x="88620" y="482472"/>
                  </a:lnTo>
                  <a:lnTo>
                    <a:pt x="108126" y="375295"/>
                  </a:lnTo>
                  <a:cubicBezTo>
                    <a:pt x="109663" y="366817"/>
                    <a:pt x="117065" y="360614"/>
                    <a:pt x="125702" y="360614"/>
                  </a:cubicBezTo>
                  <a:close/>
                  <a:moveTo>
                    <a:pt x="182840" y="242339"/>
                  </a:moveTo>
                  <a:cubicBezTo>
                    <a:pt x="191111" y="243235"/>
                    <a:pt x="199382" y="243717"/>
                    <a:pt x="207722" y="243717"/>
                  </a:cubicBezTo>
                  <a:cubicBezTo>
                    <a:pt x="216061" y="243717"/>
                    <a:pt x="224401" y="243235"/>
                    <a:pt x="232672" y="242339"/>
                  </a:cubicBezTo>
                  <a:lnTo>
                    <a:pt x="232672" y="344623"/>
                  </a:lnTo>
                  <a:lnTo>
                    <a:pt x="182840" y="344623"/>
                  </a:lnTo>
                  <a:close/>
                  <a:moveTo>
                    <a:pt x="56837" y="65314"/>
                  </a:moveTo>
                  <a:cubicBezTo>
                    <a:pt x="49040" y="65719"/>
                    <a:pt x="41958" y="67442"/>
                    <a:pt x="38305" y="71405"/>
                  </a:cubicBezTo>
                  <a:cubicBezTo>
                    <a:pt x="32791" y="77264"/>
                    <a:pt x="33136" y="90636"/>
                    <a:pt x="39270" y="109038"/>
                  </a:cubicBezTo>
                  <a:lnTo>
                    <a:pt x="38926" y="109038"/>
                  </a:lnTo>
                  <a:cubicBezTo>
                    <a:pt x="47196" y="133920"/>
                    <a:pt x="71320" y="147912"/>
                    <a:pt x="94479" y="155701"/>
                  </a:cubicBezTo>
                  <a:cubicBezTo>
                    <a:pt x="88586" y="142811"/>
                    <a:pt x="84947" y="128958"/>
                    <a:pt x="83727" y="114828"/>
                  </a:cubicBezTo>
                  <a:lnTo>
                    <a:pt x="79660" y="67132"/>
                  </a:lnTo>
                  <a:cubicBezTo>
                    <a:pt x="73146" y="65822"/>
                    <a:pt x="64634" y="64909"/>
                    <a:pt x="56837" y="65314"/>
                  </a:cubicBezTo>
                  <a:close/>
                  <a:moveTo>
                    <a:pt x="359348" y="65210"/>
                  </a:moveTo>
                  <a:cubicBezTo>
                    <a:pt x="351533" y="64754"/>
                    <a:pt x="342917" y="65650"/>
                    <a:pt x="336266" y="67132"/>
                  </a:cubicBezTo>
                  <a:lnTo>
                    <a:pt x="332200" y="114828"/>
                  </a:lnTo>
                  <a:cubicBezTo>
                    <a:pt x="330959" y="128958"/>
                    <a:pt x="327306" y="142811"/>
                    <a:pt x="321379" y="155701"/>
                  </a:cubicBezTo>
                  <a:cubicBezTo>
                    <a:pt x="344538" y="147912"/>
                    <a:pt x="368661" y="133920"/>
                    <a:pt x="376932" y="109038"/>
                  </a:cubicBezTo>
                  <a:lnTo>
                    <a:pt x="376587" y="109038"/>
                  </a:lnTo>
                  <a:cubicBezTo>
                    <a:pt x="382722" y="90636"/>
                    <a:pt x="383066" y="77264"/>
                    <a:pt x="377621" y="71405"/>
                  </a:cubicBezTo>
                  <a:cubicBezTo>
                    <a:pt x="374175" y="67476"/>
                    <a:pt x="367162" y="65667"/>
                    <a:pt x="359348" y="65210"/>
                  </a:cubicBezTo>
                  <a:close/>
                  <a:moveTo>
                    <a:pt x="211513" y="38942"/>
                  </a:moveTo>
                  <a:lnTo>
                    <a:pt x="173535" y="61963"/>
                  </a:lnTo>
                  <a:lnTo>
                    <a:pt x="173535" y="84019"/>
                  </a:lnTo>
                  <a:lnTo>
                    <a:pt x="201105" y="67339"/>
                  </a:lnTo>
                  <a:lnTo>
                    <a:pt x="201105" y="155494"/>
                  </a:lnTo>
                  <a:lnTo>
                    <a:pt x="171261" y="155494"/>
                  </a:lnTo>
                  <a:lnTo>
                    <a:pt x="171261" y="175413"/>
                  </a:lnTo>
                  <a:lnTo>
                    <a:pt x="255349" y="175413"/>
                  </a:lnTo>
                  <a:lnTo>
                    <a:pt x="255556" y="155494"/>
                  </a:lnTo>
                  <a:lnTo>
                    <a:pt x="225849" y="155494"/>
                  </a:lnTo>
                  <a:lnTo>
                    <a:pt x="225849" y="38942"/>
                  </a:lnTo>
                  <a:close/>
                  <a:moveTo>
                    <a:pt x="73871" y="0"/>
                  </a:moveTo>
                  <a:lnTo>
                    <a:pt x="341988" y="0"/>
                  </a:lnTo>
                  <a:lnTo>
                    <a:pt x="339231" y="32050"/>
                  </a:lnTo>
                  <a:cubicBezTo>
                    <a:pt x="356462" y="29775"/>
                    <a:pt x="385272" y="29431"/>
                    <a:pt x="402779" y="48040"/>
                  </a:cubicBezTo>
                  <a:cubicBezTo>
                    <a:pt x="417322" y="63962"/>
                    <a:pt x="419459" y="88085"/>
                    <a:pt x="408913" y="119791"/>
                  </a:cubicBezTo>
                  <a:cubicBezTo>
                    <a:pt x="389821" y="177136"/>
                    <a:pt x="322619" y="193264"/>
                    <a:pt x="289811" y="197813"/>
                  </a:cubicBezTo>
                  <a:cubicBezTo>
                    <a:pt x="242943" y="239168"/>
                    <a:pt x="172591" y="239168"/>
                    <a:pt x="125702" y="197813"/>
                  </a:cubicBezTo>
                  <a:cubicBezTo>
                    <a:pt x="92894" y="193264"/>
                    <a:pt x="25692" y="177067"/>
                    <a:pt x="6600" y="119791"/>
                  </a:cubicBezTo>
                  <a:cubicBezTo>
                    <a:pt x="-4014" y="88085"/>
                    <a:pt x="-1809" y="63962"/>
                    <a:pt x="13079" y="48040"/>
                  </a:cubicBezTo>
                  <a:cubicBezTo>
                    <a:pt x="30586" y="29362"/>
                    <a:pt x="59396" y="29775"/>
                    <a:pt x="76627" y="32050"/>
                  </a:cubicBezTo>
                  <a:close/>
                </a:path>
              </a:pathLst>
            </a:custGeom>
            <a:solidFill>
              <a:schemeClr val="bg1"/>
            </a:solidFill>
            <a:ln w="6890" cap="flat">
              <a:noFill/>
              <a:prstDash val="solid"/>
              <a:miter/>
            </a:ln>
            <a:effectLst/>
          </p:spPr>
          <p:txBody>
            <a:bodyPr wrap="square" lIns="82296" tIns="41148" rIns="82296" bIns="41148" rtlCol="0" anchor="ctr">
              <a:noAutofit/>
            </a:bodyPr>
            <a:lstStyle/>
            <a:p>
              <a:endParaRPr lang="zh-CN" altLang="en-US" sz="1620"/>
            </a:p>
          </p:txBody>
        </p:sp>
        <p:sp>
          <p:nvSpPr>
            <p:cNvPr id="43" name="任意多边形: 形状 42"/>
            <p:cNvSpPr/>
            <p:nvPr/>
          </p:nvSpPr>
          <p:spPr>
            <a:xfrm>
              <a:off x="11489926" y="6284224"/>
              <a:ext cx="266416" cy="309352"/>
            </a:xfrm>
            <a:custGeom>
              <a:avLst/>
              <a:gdLst>
                <a:gd name="connsiteX0" fmla="*/ 125702 w 415509"/>
                <a:gd name="connsiteY0" fmla="*/ 360614 h 482472"/>
                <a:gd name="connsiteX1" fmla="*/ 284228 w 415509"/>
                <a:gd name="connsiteY1" fmla="*/ 360614 h 482472"/>
                <a:gd name="connsiteX2" fmla="*/ 301804 w 415509"/>
                <a:gd name="connsiteY2" fmla="*/ 375295 h 482472"/>
                <a:gd name="connsiteX3" fmla="*/ 321310 w 415509"/>
                <a:gd name="connsiteY3" fmla="*/ 482472 h 482472"/>
                <a:gd name="connsiteX4" fmla="*/ 88620 w 415509"/>
                <a:gd name="connsiteY4" fmla="*/ 482472 h 482472"/>
                <a:gd name="connsiteX5" fmla="*/ 108126 w 415509"/>
                <a:gd name="connsiteY5" fmla="*/ 375295 h 482472"/>
                <a:gd name="connsiteX6" fmla="*/ 125702 w 415509"/>
                <a:gd name="connsiteY6" fmla="*/ 360614 h 482472"/>
                <a:gd name="connsiteX7" fmla="*/ 182840 w 415509"/>
                <a:gd name="connsiteY7" fmla="*/ 242339 h 482472"/>
                <a:gd name="connsiteX8" fmla="*/ 207722 w 415509"/>
                <a:gd name="connsiteY8" fmla="*/ 243717 h 482472"/>
                <a:gd name="connsiteX9" fmla="*/ 232672 w 415509"/>
                <a:gd name="connsiteY9" fmla="*/ 242339 h 482472"/>
                <a:gd name="connsiteX10" fmla="*/ 232672 w 415509"/>
                <a:gd name="connsiteY10" fmla="*/ 344623 h 482472"/>
                <a:gd name="connsiteX11" fmla="*/ 182840 w 415509"/>
                <a:gd name="connsiteY11" fmla="*/ 344623 h 482472"/>
                <a:gd name="connsiteX12" fmla="*/ 56837 w 415509"/>
                <a:gd name="connsiteY12" fmla="*/ 65314 h 482472"/>
                <a:gd name="connsiteX13" fmla="*/ 38305 w 415509"/>
                <a:gd name="connsiteY13" fmla="*/ 71405 h 482472"/>
                <a:gd name="connsiteX14" fmla="*/ 39270 w 415509"/>
                <a:gd name="connsiteY14" fmla="*/ 109038 h 482472"/>
                <a:gd name="connsiteX15" fmla="*/ 38926 w 415509"/>
                <a:gd name="connsiteY15" fmla="*/ 109038 h 482472"/>
                <a:gd name="connsiteX16" fmla="*/ 94479 w 415509"/>
                <a:gd name="connsiteY16" fmla="*/ 155701 h 482472"/>
                <a:gd name="connsiteX17" fmla="*/ 83727 w 415509"/>
                <a:gd name="connsiteY17" fmla="*/ 114828 h 482472"/>
                <a:gd name="connsiteX18" fmla="*/ 79660 w 415509"/>
                <a:gd name="connsiteY18" fmla="*/ 67132 h 482472"/>
                <a:gd name="connsiteX19" fmla="*/ 56837 w 415509"/>
                <a:gd name="connsiteY19" fmla="*/ 65314 h 482472"/>
                <a:gd name="connsiteX20" fmla="*/ 359348 w 415509"/>
                <a:gd name="connsiteY20" fmla="*/ 65210 h 482472"/>
                <a:gd name="connsiteX21" fmla="*/ 336266 w 415509"/>
                <a:gd name="connsiteY21" fmla="*/ 67132 h 482472"/>
                <a:gd name="connsiteX22" fmla="*/ 332200 w 415509"/>
                <a:gd name="connsiteY22" fmla="*/ 114828 h 482472"/>
                <a:gd name="connsiteX23" fmla="*/ 321379 w 415509"/>
                <a:gd name="connsiteY23" fmla="*/ 155701 h 482472"/>
                <a:gd name="connsiteX24" fmla="*/ 376932 w 415509"/>
                <a:gd name="connsiteY24" fmla="*/ 109038 h 482472"/>
                <a:gd name="connsiteX25" fmla="*/ 376587 w 415509"/>
                <a:gd name="connsiteY25" fmla="*/ 109038 h 482472"/>
                <a:gd name="connsiteX26" fmla="*/ 377621 w 415509"/>
                <a:gd name="connsiteY26" fmla="*/ 71405 h 482472"/>
                <a:gd name="connsiteX27" fmla="*/ 359348 w 415509"/>
                <a:gd name="connsiteY27" fmla="*/ 65210 h 482472"/>
                <a:gd name="connsiteX28" fmla="*/ 211513 w 415509"/>
                <a:gd name="connsiteY28" fmla="*/ 38942 h 482472"/>
                <a:gd name="connsiteX29" fmla="*/ 173535 w 415509"/>
                <a:gd name="connsiteY29" fmla="*/ 61963 h 482472"/>
                <a:gd name="connsiteX30" fmla="*/ 173535 w 415509"/>
                <a:gd name="connsiteY30" fmla="*/ 84019 h 482472"/>
                <a:gd name="connsiteX31" fmla="*/ 201105 w 415509"/>
                <a:gd name="connsiteY31" fmla="*/ 67339 h 482472"/>
                <a:gd name="connsiteX32" fmla="*/ 201105 w 415509"/>
                <a:gd name="connsiteY32" fmla="*/ 155494 h 482472"/>
                <a:gd name="connsiteX33" fmla="*/ 171261 w 415509"/>
                <a:gd name="connsiteY33" fmla="*/ 155494 h 482472"/>
                <a:gd name="connsiteX34" fmla="*/ 171261 w 415509"/>
                <a:gd name="connsiteY34" fmla="*/ 175413 h 482472"/>
                <a:gd name="connsiteX35" fmla="*/ 255349 w 415509"/>
                <a:gd name="connsiteY35" fmla="*/ 175413 h 482472"/>
                <a:gd name="connsiteX36" fmla="*/ 255556 w 415509"/>
                <a:gd name="connsiteY36" fmla="*/ 155494 h 482472"/>
                <a:gd name="connsiteX37" fmla="*/ 225849 w 415509"/>
                <a:gd name="connsiteY37" fmla="*/ 155494 h 482472"/>
                <a:gd name="connsiteX38" fmla="*/ 225849 w 415509"/>
                <a:gd name="connsiteY38" fmla="*/ 38942 h 482472"/>
                <a:gd name="connsiteX39" fmla="*/ 73871 w 415509"/>
                <a:gd name="connsiteY39" fmla="*/ 0 h 482472"/>
                <a:gd name="connsiteX40" fmla="*/ 341988 w 415509"/>
                <a:gd name="connsiteY40" fmla="*/ 0 h 482472"/>
                <a:gd name="connsiteX41" fmla="*/ 339231 w 415509"/>
                <a:gd name="connsiteY41" fmla="*/ 32050 h 482472"/>
                <a:gd name="connsiteX42" fmla="*/ 402779 w 415509"/>
                <a:gd name="connsiteY42" fmla="*/ 48040 h 482472"/>
                <a:gd name="connsiteX43" fmla="*/ 408913 w 415509"/>
                <a:gd name="connsiteY43" fmla="*/ 119791 h 482472"/>
                <a:gd name="connsiteX44" fmla="*/ 289811 w 415509"/>
                <a:gd name="connsiteY44" fmla="*/ 197813 h 482472"/>
                <a:gd name="connsiteX45" fmla="*/ 125702 w 415509"/>
                <a:gd name="connsiteY45" fmla="*/ 197813 h 482472"/>
                <a:gd name="connsiteX46" fmla="*/ 6600 w 415509"/>
                <a:gd name="connsiteY46" fmla="*/ 119791 h 482472"/>
                <a:gd name="connsiteX47" fmla="*/ 13079 w 415509"/>
                <a:gd name="connsiteY47" fmla="*/ 48040 h 482472"/>
                <a:gd name="connsiteX48" fmla="*/ 76627 w 415509"/>
                <a:gd name="connsiteY48" fmla="*/ 32050 h 482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415509" h="482472">
                  <a:moveTo>
                    <a:pt x="125702" y="360614"/>
                  </a:moveTo>
                  <a:lnTo>
                    <a:pt x="284228" y="360614"/>
                  </a:lnTo>
                  <a:cubicBezTo>
                    <a:pt x="292844" y="360614"/>
                    <a:pt x="300288" y="366817"/>
                    <a:pt x="301804" y="375295"/>
                  </a:cubicBezTo>
                  <a:lnTo>
                    <a:pt x="321310" y="482472"/>
                  </a:lnTo>
                  <a:lnTo>
                    <a:pt x="88620" y="482472"/>
                  </a:lnTo>
                  <a:lnTo>
                    <a:pt x="108126" y="375295"/>
                  </a:lnTo>
                  <a:cubicBezTo>
                    <a:pt x="109663" y="366817"/>
                    <a:pt x="117065" y="360614"/>
                    <a:pt x="125702" y="360614"/>
                  </a:cubicBezTo>
                  <a:close/>
                  <a:moveTo>
                    <a:pt x="182840" y="242339"/>
                  </a:moveTo>
                  <a:cubicBezTo>
                    <a:pt x="191111" y="243235"/>
                    <a:pt x="199382" y="243717"/>
                    <a:pt x="207722" y="243717"/>
                  </a:cubicBezTo>
                  <a:cubicBezTo>
                    <a:pt x="216061" y="243717"/>
                    <a:pt x="224401" y="243235"/>
                    <a:pt x="232672" y="242339"/>
                  </a:cubicBezTo>
                  <a:lnTo>
                    <a:pt x="232672" y="344623"/>
                  </a:lnTo>
                  <a:lnTo>
                    <a:pt x="182840" y="344623"/>
                  </a:lnTo>
                  <a:close/>
                  <a:moveTo>
                    <a:pt x="56837" y="65314"/>
                  </a:moveTo>
                  <a:cubicBezTo>
                    <a:pt x="49040" y="65719"/>
                    <a:pt x="41958" y="67442"/>
                    <a:pt x="38305" y="71405"/>
                  </a:cubicBezTo>
                  <a:cubicBezTo>
                    <a:pt x="32791" y="77264"/>
                    <a:pt x="33136" y="90636"/>
                    <a:pt x="39270" y="109038"/>
                  </a:cubicBezTo>
                  <a:lnTo>
                    <a:pt x="38926" y="109038"/>
                  </a:lnTo>
                  <a:cubicBezTo>
                    <a:pt x="47196" y="133920"/>
                    <a:pt x="71320" y="147912"/>
                    <a:pt x="94479" y="155701"/>
                  </a:cubicBezTo>
                  <a:cubicBezTo>
                    <a:pt x="88586" y="142811"/>
                    <a:pt x="84947" y="128958"/>
                    <a:pt x="83727" y="114828"/>
                  </a:cubicBezTo>
                  <a:lnTo>
                    <a:pt x="79660" y="67132"/>
                  </a:lnTo>
                  <a:cubicBezTo>
                    <a:pt x="73146" y="65822"/>
                    <a:pt x="64634" y="64909"/>
                    <a:pt x="56837" y="65314"/>
                  </a:cubicBezTo>
                  <a:close/>
                  <a:moveTo>
                    <a:pt x="359348" y="65210"/>
                  </a:moveTo>
                  <a:cubicBezTo>
                    <a:pt x="351533" y="64754"/>
                    <a:pt x="342917" y="65650"/>
                    <a:pt x="336266" y="67132"/>
                  </a:cubicBezTo>
                  <a:lnTo>
                    <a:pt x="332200" y="114828"/>
                  </a:lnTo>
                  <a:cubicBezTo>
                    <a:pt x="330959" y="128958"/>
                    <a:pt x="327306" y="142811"/>
                    <a:pt x="321379" y="155701"/>
                  </a:cubicBezTo>
                  <a:cubicBezTo>
                    <a:pt x="344538" y="147912"/>
                    <a:pt x="368661" y="133920"/>
                    <a:pt x="376932" y="109038"/>
                  </a:cubicBezTo>
                  <a:lnTo>
                    <a:pt x="376587" y="109038"/>
                  </a:lnTo>
                  <a:cubicBezTo>
                    <a:pt x="382722" y="90636"/>
                    <a:pt x="383066" y="77264"/>
                    <a:pt x="377621" y="71405"/>
                  </a:cubicBezTo>
                  <a:cubicBezTo>
                    <a:pt x="374175" y="67476"/>
                    <a:pt x="367162" y="65667"/>
                    <a:pt x="359348" y="65210"/>
                  </a:cubicBezTo>
                  <a:close/>
                  <a:moveTo>
                    <a:pt x="211513" y="38942"/>
                  </a:moveTo>
                  <a:lnTo>
                    <a:pt x="173535" y="61963"/>
                  </a:lnTo>
                  <a:lnTo>
                    <a:pt x="173535" y="84019"/>
                  </a:lnTo>
                  <a:lnTo>
                    <a:pt x="201105" y="67339"/>
                  </a:lnTo>
                  <a:lnTo>
                    <a:pt x="201105" y="155494"/>
                  </a:lnTo>
                  <a:lnTo>
                    <a:pt x="171261" y="155494"/>
                  </a:lnTo>
                  <a:lnTo>
                    <a:pt x="171261" y="175413"/>
                  </a:lnTo>
                  <a:lnTo>
                    <a:pt x="255349" y="175413"/>
                  </a:lnTo>
                  <a:lnTo>
                    <a:pt x="255556" y="155494"/>
                  </a:lnTo>
                  <a:lnTo>
                    <a:pt x="225849" y="155494"/>
                  </a:lnTo>
                  <a:lnTo>
                    <a:pt x="225849" y="38942"/>
                  </a:lnTo>
                  <a:close/>
                  <a:moveTo>
                    <a:pt x="73871" y="0"/>
                  </a:moveTo>
                  <a:lnTo>
                    <a:pt x="341988" y="0"/>
                  </a:lnTo>
                  <a:lnTo>
                    <a:pt x="339231" y="32050"/>
                  </a:lnTo>
                  <a:cubicBezTo>
                    <a:pt x="356462" y="29775"/>
                    <a:pt x="385272" y="29431"/>
                    <a:pt x="402779" y="48040"/>
                  </a:cubicBezTo>
                  <a:cubicBezTo>
                    <a:pt x="417322" y="63962"/>
                    <a:pt x="419459" y="88085"/>
                    <a:pt x="408913" y="119791"/>
                  </a:cubicBezTo>
                  <a:cubicBezTo>
                    <a:pt x="389821" y="177136"/>
                    <a:pt x="322619" y="193264"/>
                    <a:pt x="289811" y="197813"/>
                  </a:cubicBezTo>
                  <a:cubicBezTo>
                    <a:pt x="242943" y="239168"/>
                    <a:pt x="172591" y="239168"/>
                    <a:pt x="125702" y="197813"/>
                  </a:cubicBezTo>
                  <a:cubicBezTo>
                    <a:pt x="92894" y="193264"/>
                    <a:pt x="25692" y="177067"/>
                    <a:pt x="6600" y="119791"/>
                  </a:cubicBezTo>
                  <a:cubicBezTo>
                    <a:pt x="-4014" y="88085"/>
                    <a:pt x="-1809" y="63962"/>
                    <a:pt x="13079" y="48040"/>
                  </a:cubicBezTo>
                  <a:cubicBezTo>
                    <a:pt x="30586" y="29362"/>
                    <a:pt x="59396" y="29775"/>
                    <a:pt x="76627" y="32050"/>
                  </a:cubicBezTo>
                  <a:close/>
                </a:path>
              </a:pathLst>
            </a:custGeom>
            <a:solidFill>
              <a:schemeClr val="bg1"/>
            </a:solidFill>
            <a:ln w="6890" cap="flat">
              <a:noFill/>
              <a:prstDash val="solid"/>
              <a:miter/>
            </a:ln>
            <a:effectLst/>
          </p:spPr>
          <p:txBody>
            <a:bodyPr wrap="square" lIns="82296" tIns="41148" rIns="82296" bIns="41148" rtlCol="0" anchor="ctr">
              <a:noAutofit/>
            </a:bodyPr>
            <a:lstStyle/>
            <a:p>
              <a:endParaRPr lang="zh-CN" altLang="en-US" sz="1620"/>
            </a:p>
          </p:txBody>
        </p:sp>
      </p:grpSp>
      <p:cxnSp>
        <p:nvCxnSpPr>
          <p:cNvPr id="45" name="直接连接符 44"/>
          <p:cNvCxnSpPr/>
          <p:nvPr/>
        </p:nvCxnSpPr>
        <p:spPr>
          <a:xfrm>
            <a:off x="2864796" y="2092192"/>
            <a:ext cx="272577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接连接符 45"/>
          <p:cNvCxnSpPr/>
          <p:nvPr/>
        </p:nvCxnSpPr>
        <p:spPr>
          <a:xfrm>
            <a:off x="874713" y="5492924"/>
            <a:ext cx="10005490" cy="0"/>
          </a:xfrm>
          <a:prstGeom prst="line">
            <a:avLst/>
          </a:prstGeom>
          <a:ln w="12700">
            <a:solidFill>
              <a:srgbClr val="F393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图片 22" descr="手里拿着玩具&#10;&#10;低可信度描述已自动生成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21" r="16676" b="15115"/>
          <a:stretch>
            <a:fillRect/>
          </a:stretch>
        </p:blipFill>
        <p:spPr>
          <a:xfrm>
            <a:off x="6536219" y="-280351"/>
            <a:ext cx="5514654" cy="7136642"/>
          </a:xfrm>
          <a:prstGeom prst="rect">
            <a:avLst/>
          </a:prstGeom>
          <a:effectLst>
            <a:outerShdw blurRad="254000" dist="38100" dir="5400000" algn="t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</p:pic>
      <p:sp>
        <p:nvSpPr>
          <p:cNvPr id="50" name="六边形 15"/>
          <p:cNvSpPr/>
          <p:nvPr/>
        </p:nvSpPr>
        <p:spPr>
          <a:xfrm>
            <a:off x="905322" y="4223297"/>
            <a:ext cx="2084366" cy="416876"/>
          </a:xfrm>
          <a:custGeom>
            <a:avLst/>
            <a:gdLst>
              <a:gd name="connsiteX0" fmla="*/ 50810 w 11685492"/>
              <a:gd name="connsiteY0" fmla="*/ 2247821 h 5079681"/>
              <a:gd name="connsiteX1" fmla="*/ 652639 w 11685492"/>
              <a:gd name="connsiteY1" fmla="*/ 571980 h 5079681"/>
              <a:gd name="connsiteX2" fmla="*/ 1465793 w 11685492"/>
              <a:gd name="connsiteY2" fmla="*/ 0 h 5079681"/>
              <a:gd name="connsiteX3" fmla="*/ 10219700 w 11685492"/>
              <a:gd name="connsiteY3" fmla="*/ 0 h 5079681"/>
              <a:gd name="connsiteX4" fmla="*/ 11032855 w 11685492"/>
              <a:gd name="connsiteY4" fmla="*/ 571980 h 5079681"/>
              <a:gd name="connsiteX5" fmla="*/ 11634683 w 11685492"/>
              <a:gd name="connsiteY5" fmla="*/ 2247821 h 5079681"/>
              <a:gd name="connsiteX6" fmla="*/ 11634683 w 11685492"/>
              <a:gd name="connsiteY6" fmla="*/ 2831861 h 5079681"/>
              <a:gd name="connsiteX7" fmla="*/ 11032855 w 11685492"/>
              <a:gd name="connsiteY7" fmla="*/ 4507701 h 5079681"/>
              <a:gd name="connsiteX8" fmla="*/ 10219700 w 11685492"/>
              <a:gd name="connsiteY8" fmla="*/ 5079681 h 5079681"/>
              <a:gd name="connsiteX9" fmla="*/ 1465793 w 11685492"/>
              <a:gd name="connsiteY9" fmla="*/ 5079681 h 5079681"/>
              <a:gd name="connsiteX10" fmla="*/ 652638 w 11685492"/>
              <a:gd name="connsiteY10" fmla="*/ 4507701 h 5079681"/>
              <a:gd name="connsiteX11" fmla="*/ 50810 w 11685492"/>
              <a:gd name="connsiteY11" fmla="*/ 2831861 h 5079681"/>
              <a:gd name="connsiteX12" fmla="*/ 50810 w 11685492"/>
              <a:gd name="connsiteY12" fmla="*/ 2247821 h 5079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685492" h="5079681">
                <a:moveTo>
                  <a:pt x="50810" y="2247821"/>
                </a:moveTo>
                <a:lnTo>
                  <a:pt x="652639" y="571980"/>
                </a:lnTo>
                <a:cubicBezTo>
                  <a:pt x="775884" y="228792"/>
                  <a:pt x="1101146" y="0"/>
                  <a:pt x="1465793" y="0"/>
                </a:cubicBezTo>
                <a:lnTo>
                  <a:pt x="10219700" y="0"/>
                </a:lnTo>
                <a:cubicBezTo>
                  <a:pt x="10584346" y="0"/>
                  <a:pt x="10909609" y="228792"/>
                  <a:pt x="11032855" y="571980"/>
                </a:cubicBezTo>
                <a:lnTo>
                  <a:pt x="11634683" y="2247821"/>
                </a:lnTo>
                <a:cubicBezTo>
                  <a:pt x="11702429" y="2436466"/>
                  <a:pt x="11702429" y="2643216"/>
                  <a:pt x="11634683" y="2831861"/>
                </a:cubicBezTo>
                <a:lnTo>
                  <a:pt x="11032855" y="4507701"/>
                </a:lnTo>
                <a:cubicBezTo>
                  <a:pt x="10909609" y="4850889"/>
                  <a:pt x="10584346" y="5079681"/>
                  <a:pt x="10219700" y="5079681"/>
                </a:cubicBezTo>
                <a:lnTo>
                  <a:pt x="1465793" y="5079681"/>
                </a:lnTo>
                <a:cubicBezTo>
                  <a:pt x="1101146" y="5079681"/>
                  <a:pt x="775884" y="4850889"/>
                  <a:pt x="652638" y="4507701"/>
                </a:cubicBezTo>
                <a:lnTo>
                  <a:pt x="50810" y="2831861"/>
                </a:lnTo>
                <a:cubicBezTo>
                  <a:pt x="-16936" y="2643216"/>
                  <a:pt x="-16936" y="2436466"/>
                  <a:pt x="50810" y="2247821"/>
                </a:cubicBezTo>
              </a:path>
            </a:pathLst>
          </a:custGeom>
          <a:gradFill flip="none" rotWithShape="1">
            <a:gsLst>
              <a:gs pos="0">
                <a:srgbClr val="FDD070"/>
              </a:gs>
              <a:gs pos="69000">
                <a:srgbClr val="F28A45"/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en-US" kern="0">
              <a:solidFill>
                <a:srgbClr val="FFFFFF"/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91083" y="4234712"/>
            <a:ext cx="167703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策劃人：</a:t>
            </a:r>
            <a:r>
              <a:rPr lang="en-US" altLang="zh-CN" sz="20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XXX</a:t>
            </a:r>
            <a:endParaRPr lang="en-US" sz="20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29" name="椭圆 28"/>
          <p:cNvSpPr/>
          <p:nvPr/>
        </p:nvSpPr>
        <p:spPr>
          <a:xfrm>
            <a:off x="4965146" y="5705036"/>
            <a:ext cx="640080" cy="640080"/>
          </a:xfrm>
          <a:prstGeom prst="ellipse">
            <a:avLst/>
          </a:prstGeom>
          <a:gradFill flip="none" rotWithShape="1">
            <a:gsLst>
              <a:gs pos="26000">
                <a:srgbClr val="EEA3A8"/>
              </a:gs>
              <a:gs pos="80000">
                <a:srgbClr val="E36B74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381000" dist="254000" dir="2700000" algn="tl" rotWithShape="0">
              <a:srgbClr val="DC404B">
                <a:alpha val="20000"/>
              </a:srgbClr>
            </a:outerShdw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1000">
                <a:srgbClr val="FED472"/>
              </a:gs>
              <a:gs pos="100000">
                <a:srgbClr val="F18642"/>
              </a:gs>
            </a:gsLst>
            <a:lin ang="4845000" scaled="1"/>
            <a:tileRect/>
          </a:gra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0" name="文本框 69"/>
          <p:cNvSpPr txBox="1"/>
          <p:nvPr/>
        </p:nvSpPr>
        <p:spPr>
          <a:xfrm>
            <a:off x="0" y="64772"/>
            <a:ext cx="1219200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6600">
                <a:solidFill>
                  <a:schemeClr val="accent6">
                    <a:lumMod val="20000"/>
                    <a:lumOff val="80000"/>
                    <a:alpha val="37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COLLEGE STUDENTS</a:t>
            </a:r>
            <a:endParaRPr lang="en-US" altLang="zh-CN" sz="6600">
              <a:solidFill>
                <a:schemeClr val="accent6">
                  <a:lumMod val="20000"/>
                  <a:lumOff val="80000"/>
                  <a:alpha val="37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pic>
        <p:nvPicPr>
          <p:cNvPr id="11" name="图片 10" descr="图形用户界面, 网站&#10;&#10;描述已自动生成" hidden="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椭圆 3"/>
          <p:cNvSpPr/>
          <p:nvPr/>
        </p:nvSpPr>
        <p:spPr>
          <a:xfrm>
            <a:off x="630468" y="559453"/>
            <a:ext cx="520637" cy="520637"/>
          </a:xfrm>
          <a:prstGeom prst="ellipse">
            <a:avLst/>
          </a:prstGeom>
          <a:gradFill flip="none" rotWithShape="1">
            <a:gsLst>
              <a:gs pos="0">
                <a:srgbClr val="9693D8"/>
              </a:gs>
              <a:gs pos="69000">
                <a:srgbClr val="5050B5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endParaRPr lang="en-US" sz="2560" kern="0">
              <a:solidFill>
                <a:srgbClr val="FFFFFF"/>
              </a:solidFill>
              <a:latin typeface="+mj-lt"/>
              <a:ea typeface="OPPOSans R" panose="00020600040101010101" pitchFamily="18" charset="-122"/>
            </a:endParaRPr>
          </a:p>
        </p:txBody>
      </p:sp>
      <p:sp>
        <p:nvSpPr>
          <p:cNvPr id="43" name="椭圆 42"/>
          <p:cNvSpPr/>
          <p:nvPr/>
        </p:nvSpPr>
        <p:spPr>
          <a:xfrm>
            <a:off x="630468" y="559453"/>
            <a:ext cx="520637" cy="520637"/>
          </a:xfrm>
          <a:prstGeom prst="ellipse">
            <a:avLst/>
          </a:prstGeom>
          <a:gradFill flip="none" rotWithShape="1">
            <a:gsLst>
              <a:gs pos="0">
                <a:srgbClr val="9693D8"/>
              </a:gs>
              <a:gs pos="69000">
                <a:srgbClr val="5050B5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>
            <a:softEdge rad="76200"/>
          </a:effectLst>
        </p:spPr>
        <p:txBody>
          <a:bodyPr rot="0" spcFirstLastPara="0" vertOverflow="overflow" horzOverflow="overflow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endParaRPr lang="en-US" sz="2560" kern="0">
              <a:solidFill>
                <a:srgbClr val="FFFFFF"/>
              </a:solidFill>
              <a:latin typeface="+mj-lt"/>
              <a:ea typeface="OPPOSans R" panose="00020600040101010101" pitchFamily="18" charset="-122"/>
            </a:endParaRPr>
          </a:p>
        </p:txBody>
      </p:sp>
      <p:sp>
        <p:nvSpPr>
          <p:cNvPr id="41" name="椭圆 40"/>
          <p:cNvSpPr/>
          <p:nvPr/>
        </p:nvSpPr>
        <p:spPr>
          <a:xfrm>
            <a:off x="856186" y="737477"/>
            <a:ext cx="342613" cy="342613"/>
          </a:xfrm>
          <a:prstGeom prst="ellipse">
            <a:avLst/>
          </a:prstGeom>
          <a:gradFill flip="none" rotWithShape="1">
            <a:gsLst>
              <a:gs pos="11000">
                <a:srgbClr val="FED472"/>
              </a:gs>
              <a:gs pos="100000">
                <a:srgbClr val="F18642"/>
              </a:gs>
            </a:gsLst>
            <a:lin ang="4845000" scaled="1"/>
            <a:tileRect/>
          </a:gradFill>
          <a:ln w="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endParaRPr lang="en-US" sz="1440">
              <a:solidFill>
                <a:schemeClr val="lt1"/>
              </a:solidFill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1376823" y="559453"/>
            <a:ext cx="22148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關鍵字標題</a:t>
            </a:r>
            <a:endParaRPr lang="zh-CN" altLang="en-US" sz="320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52" name="椭圆 51"/>
          <p:cNvSpPr/>
          <p:nvPr/>
        </p:nvSpPr>
        <p:spPr>
          <a:xfrm>
            <a:off x="586530" y="5844098"/>
            <a:ext cx="627721" cy="627721"/>
          </a:xfrm>
          <a:prstGeom prst="ellipse">
            <a:avLst/>
          </a:prstGeom>
          <a:gradFill flip="none" rotWithShape="1">
            <a:gsLst>
              <a:gs pos="51000">
                <a:srgbClr val="AFADE1"/>
              </a:gs>
              <a:gs pos="95000">
                <a:srgbClr val="5150B6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381000" dist="254000" dir="2700000" algn="tl" rotWithShape="0">
              <a:srgbClr val="5150B6">
                <a:alpha val="20000"/>
              </a:srgbClr>
            </a:outerShdw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矩形: 圆角 41"/>
          <p:cNvSpPr/>
          <p:nvPr/>
        </p:nvSpPr>
        <p:spPr>
          <a:xfrm>
            <a:off x="6037553" y="-991815"/>
            <a:ext cx="2386538" cy="3221170"/>
          </a:xfrm>
          <a:prstGeom prst="roundRect">
            <a:avLst>
              <a:gd name="adj" fmla="val 8651"/>
            </a:avLst>
          </a:prstGeom>
          <a:gradFill flip="none" rotWithShape="1">
            <a:gsLst>
              <a:gs pos="0">
                <a:srgbClr val="9693D8"/>
              </a:gs>
              <a:gs pos="69000">
                <a:srgbClr val="5050B5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r>
              <a:rPr lang="zh-CN" altLang="en-US" sz="2560" kern="0">
                <a:solidFill>
                  <a:srgbClr val="FFFFFF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這裏放置</a:t>
            </a:r>
            <a:endParaRPr lang="en-US" altLang="zh-CN" sz="2560" kern="0">
              <a:solidFill>
                <a:srgbClr val="FFFFFF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ctr"/>
            <a:r>
              <a:rPr lang="zh-CN" altLang="en-US" sz="2560" kern="0">
                <a:solidFill>
                  <a:srgbClr val="FFFFFF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相關的圖片</a:t>
            </a:r>
            <a:endParaRPr lang="en-US" sz="2560" kern="0">
              <a:solidFill>
                <a:srgbClr val="FFFFFF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44" name="矩形: 圆角 43"/>
          <p:cNvSpPr/>
          <p:nvPr/>
        </p:nvSpPr>
        <p:spPr>
          <a:xfrm>
            <a:off x="6037553" y="2508819"/>
            <a:ext cx="2386538" cy="3221170"/>
          </a:xfrm>
          <a:prstGeom prst="roundRect">
            <a:avLst>
              <a:gd name="adj" fmla="val 8651"/>
            </a:avLst>
          </a:prstGeom>
          <a:gradFill flip="none" rotWithShape="1">
            <a:gsLst>
              <a:gs pos="0">
                <a:srgbClr val="9693D8"/>
              </a:gs>
              <a:gs pos="69000">
                <a:srgbClr val="5050B5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r>
              <a:rPr lang="zh-CN" altLang="en-US" sz="2560" kern="0">
                <a:solidFill>
                  <a:srgbClr val="FFFFFF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這裏放置</a:t>
            </a:r>
            <a:endParaRPr lang="en-US" altLang="zh-CN" sz="2560" kern="0">
              <a:solidFill>
                <a:srgbClr val="FFFFFF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ctr"/>
            <a:r>
              <a:rPr lang="zh-CN" altLang="en-US" sz="2560" kern="0">
                <a:solidFill>
                  <a:srgbClr val="FFFFFF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相關的圖片</a:t>
            </a:r>
            <a:endParaRPr lang="en-US" sz="2560" kern="0">
              <a:solidFill>
                <a:srgbClr val="FFFFFF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45" name="矩形: 圆角 44"/>
          <p:cNvSpPr/>
          <p:nvPr/>
        </p:nvSpPr>
        <p:spPr>
          <a:xfrm>
            <a:off x="6037553" y="6112239"/>
            <a:ext cx="2386538" cy="3221170"/>
          </a:xfrm>
          <a:prstGeom prst="roundRect">
            <a:avLst>
              <a:gd name="adj" fmla="val 8651"/>
            </a:avLst>
          </a:prstGeom>
          <a:gradFill flip="none" rotWithShape="1">
            <a:gsLst>
              <a:gs pos="0">
                <a:srgbClr val="9693D8"/>
              </a:gs>
              <a:gs pos="69000">
                <a:srgbClr val="5050B5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r>
              <a:rPr lang="zh-CN" altLang="en-US" sz="2560" kern="0">
                <a:solidFill>
                  <a:srgbClr val="FFFFFF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這裏放置</a:t>
            </a:r>
            <a:endParaRPr lang="en-US" altLang="zh-CN" sz="2560" kern="0">
              <a:solidFill>
                <a:srgbClr val="FFFFFF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ctr"/>
            <a:r>
              <a:rPr lang="zh-CN" altLang="en-US" sz="2560" kern="0">
                <a:solidFill>
                  <a:srgbClr val="FFFFFF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相關的圖片</a:t>
            </a:r>
            <a:endParaRPr lang="en-US" sz="2560" kern="0">
              <a:solidFill>
                <a:srgbClr val="FFFFFF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46" name="矩形: 圆角 45"/>
          <p:cNvSpPr/>
          <p:nvPr/>
        </p:nvSpPr>
        <p:spPr>
          <a:xfrm>
            <a:off x="8949276" y="-2511984"/>
            <a:ext cx="2386538" cy="3221170"/>
          </a:xfrm>
          <a:prstGeom prst="roundRect">
            <a:avLst>
              <a:gd name="adj" fmla="val 8651"/>
            </a:avLst>
          </a:prstGeom>
          <a:gradFill flip="none" rotWithShape="1">
            <a:gsLst>
              <a:gs pos="0">
                <a:srgbClr val="9693D8"/>
              </a:gs>
              <a:gs pos="69000">
                <a:srgbClr val="5050B5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r>
              <a:rPr lang="zh-CN" altLang="en-US" sz="2560" kern="0">
                <a:solidFill>
                  <a:srgbClr val="FFFFFF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這裏放置</a:t>
            </a:r>
            <a:endParaRPr lang="en-US" altLang="zh-CN" sz="2560" kern="0">
              <a:solidFill>
                <a:srgbClr val="FFFFFF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ctr"/>
            <a:r>
              <a:rPr lang="zh-CN" altLang="en-US" sz="2560" kern="0">
                <a:solidFill>
                  <a:srgbClr val="FFFFFF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相關的圖片</a:t>
            </a:r>
            <a:endParaRPr lang="en-US" sz="2560" kern="0">
              <a:solidFill>
                <a:srgbClr val="FFFFFF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47" name="矩形: 圆角 46"/>
          <p:cNvSpPr/>
          <p:nvPr/>
        </p:nvSpPr>
        <p:spPr>
          <a:xfrm>
            <a:off x="8949276" y="1034370"/>
            <a:ext cx="2386538" cy="3221170"/>
          </a:xfrm>
          <a:prstGeom prst="roundRect">
            <a:avLst>
              <a:gd name="adj" fmla="val 8651"/>
            </a:avLst>
          </a:prstGeom>
          <a:gradFill flip="none" rotWithShape="1">
            <a:gsLst>
              <a:gs pos="0">
                <a:srgbClr val="9693D8"/>
              </a:gs>
              <a:gs pos="69000">
                <a:srgbClr val="5050B5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r>
              <a:rPr lang="zh-CN" altLang="en-US" sz="2560" kern="0">
                <a:solidFill>
                  <a:srgbClr val="FFFFFF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這裏放置</a:t>
            </a:r>
            <a:endParaRPr lang="en-US" altLang="zh-CN" sz="2560" kern="0">
              <a:solidFill>
                <a:srgbClr val="FFFFFF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ctr"/>
            <a:r>
              <a:rPr lang="zh-CN" altLang="en-US" sz="2560" kern="0">
                <a:solidFill>
                  <a:srgbClr val="FFFFFF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相關的圖片</a:t>
            </a:r>
            <a:endParaRPr lang="en-US" sz="2560" kern="0">
              <a:solidFill>
                <a:srgbClr val="FFFFFF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48" name="矩形: 圆角 47"/>
          <p:cNvSpPr/>
          <p:nvPr/>
        </p:nvSpPr>
        <p:spPr>
          <a:xfrm>
            <a:off x="8949276" y="4637790"/>
            <a:ext cx="2386538" cy="3221170"/>
          </a:xfrm>
          <a:prstGeom prst="roundRect">
            <a:avLst>
              <a:gd name="adj" fmla="val 8651"/>
            </a:avLst>
          </a:prstGeom>
          <a:gradFill flip="none" rotWithShape="1">
            <a:gsLst>
              <a:gs pos="0">
                <a:srgbClr val="9693D8"/>
              </a:gs>
              <a:gs pos="69000">
                <a:srgbClr val="5050B5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r>
              <a:rPr lang="zh-CN" altLang="en-US" sz="2560" kern="0">
                <a:solidFill>
                  <a:srgbClr val="FFFFFF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這裏放置</a:t>
            </a:r>
            <a:endParaRPr lang="en-US" altLang="zh-CN" sz="2560" kern="0">
              <a:solidFill>
                <a:srgbClr val="FFFFFF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ctr"/>
            <a:r>
              <a:rPr lang="zh-CN" altLang="en-US" sz="2560" kern="0">
                <a:solidFill>
                  <a:srgbClr val="FFFFFF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相關的圖片</a:t>
            </a:r>
            <a:endParaRPr lang="en-US" sz="2560" kern="0">
              <a:solidFill>
                <a:srgbClr val="FFFFFF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51" name="椭圆 50"/>
          <p:cNvSpPr/>
          <p:nvPr/>
        </p:nvSpPr>
        <p:spPr>
          <a:xfrm>
            <a:off x="10903804" y="578700"/>
            <a:ext cx="687734" cy="687734"/>
          </a:xfrm>
          <a:prstGeom prst="ellipse">
            <a:avLst/>
          </a:prstGeom>
          <a:gradFill flip="none" rotWithShape="1">
            <a:gsLst>
              <a:gs pos="26000">
                <a:srgbClr val="EEA3A8"/>
              </a:gs>
              <a:gs pos="80000">
                <a:srgbClr val="E36B74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381000" dist="254000" dir="2700000" algn="tl" rotWithShape="0">
              <a:srgbClr val="DC404B">
                <a:alpha val="20000"/>
              </a:srgbClr>
            </a:outerShdw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文本框 52"/>
          <p:cNvSpPr txBox="1"/>
          <p:nvPr/>
        </p:nvSpPr>
        <p:spPr>
          <a:xfrm>
            <a:off x="737563" y="1752795"/>
            <a:ext cx="19608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關鍵字標題</a:t>
            </a:r>
            <a:endParaRPr lang="zh-CN" altLang="en-US" sz="280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835155" y="2370984"/>
            <a:ext cx="4755107" cy="1010503"/>
            <a:chOff x="835155" y="2370984"/>
            <a:chExt cx="4755107" cy="1010503"/>
          </a:xfrm>
        </p:grpSpPr>
        <p:sp>
          <p:nvSpPr>
            <p:cNvPr id="32" name="Rectangle: Rounded Corners 36"/>
            <p:cNvSpPr/>
            <p:nvPr/>
          </p:nvSpPr>
          <p:spPr>
            <a:xfrm>
              <a:off x="1586033" y="2370984"/>
              <a:ext cx="4004229" cy="1010503"/>
            </a:xfrm>
            <a:prstGeom prst="roundRect">
              <a:avLst>
                <a:gd name="adj" fmla="val 12714"/>
              </a:avLst>
            </a:prstGeom>
            <a:gradFill>
              <a:gsLst>
                <a:gs pos="0">
                  <a:schemeClr val="bg1"/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2700000" scaled="0"/>
            </a:gradFill>
            <a:ln>
              <a:noFill/>
            </a:ln>
            <a:effectLst>
              <a:outerShdw blurRad="876300" dist="673100" dir="8100000" sx="95000" sy="95000" algn="tr" rotWithShape="0">
                <a:prstClr val="black">
                  <a:alpha val="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endParaRPr>
            </a:p>
          </p:txBody>
        </p:sp>
        <p:grpSp>
          <p:nvGrpSpPr>
            <p:cNvPr id="54" name="组合 53"/>
            <p:cNvGrpSpPr/>
            <p:nvPr/>
          </p:nvGrpSpPr>
          <p:grpSpPr>
            <a:xfrm>
              <a:off x="835155" y="2632400"/>
              <a:ext cx="537904" cy="547103"/>
              <a:chOff x="5721948" y="4401730"/>
              <a:chExt cx="327341" cy="332940"/>
            </a:xfrm>
          </p:grpSpPr>
          <p:grpSp>
            <p:nvGrpSpPr>
              <p:cNvPr id="59" name="组合 58"/>
              <p:cNvGrpSpPr/>
              <p:nvPr/>
            </p:nvGrpSpPr>
            <p:grpSpPr>
              <a:xfrm>
                <a:off x="5721948" y="4401730"/>
                <a:ext cx="327341" cy="332940"/>
                <a:chOff x="3625249" y="1852003"/>
                <a:chExt cx="327341" cy="332940"/>
              </a:xfrm>
            </p:grpSpPr>
            <p:sp>
              <p:nvSpPr>
                <p:cNvPr id="61" name="Rectangle: Rounded Corners 10"/>
                <p:cNvSpPr/>
                <p:nvPr>
                  <p:custDataLst>
                    <p:tags r:id="rId2"/>
                  </p:custDataLst>
                </p:nvPr>
              </p:nvSpPr>
              <p:spPr>
                <a:xfrm>
                  <a:off x="3625311" y="1852794"/>
                  <a:ext cx="327220" cy="331363"/>
                </a:xfrm>
                <a:prstGeom prst="roundRect">
                  <a:avLst>
                    <a:gd name="adj" fmla="val 17239"/>
                  </a:avLst>
                </a:prstGeom>
                <a:gradFill flip="none" rotWithShape="1">
                  <a:gsLst>
                    <a:gs pos="100000">
                      <a:schemeClr val="accent2"/>
                    </a:gs>
                    <a:gs pos="0">
                      <a:schemeClr val="accent1"/>
                    </a:gs>
                  </a:gsLst>
                  <a:lin ang="5100000" scaled="0"/>
                  <a:tileRect/>
                </a:gra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57351" tIns="28675" rIns="57351" bIns="28675" rtlCol="0" anchor="ctr"/>
                <a:lstStyle/>
                <a:p>
                  <a:pPr algn="ctr"/>
                  <a:endParaRPr lang="en-ID" sz="113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64" name="Rectangle: Rounded Corners 11"/>
                <p:cNvSpPr/>
                <p:nvPr>
                  <p:custDataLst>
                    <p:tags r:id="rId3"/>
                  </p:custDataLst>
                </p:nvPr>
              </p:nvSpPr>
              <p:spPr>
                <a:xfrm>
                  <a:off x="3625249" y="1852003"/>
                  <a:ext cx="327341" cy="332940"/>
                </a:xfrm>
                <a:prstGeom prst="roundRect">
                  <a:avLst>
                    <a:gd name="adj" fmla="val 17239"/>
                  </a:avLst>
                </a:prstGeom>
                <a:gradFill flip="none" rotWithShape="1">
                  <a:gsLst>
                    <a:gs pos="0">
                      <a:srgbClr val="9693D8"/>
                    </a:gs>
                    <a:gs pos="69000">
                      <a:srgbClr val="5050B5"/>
                    </a:gs>
                  </a:gsLst>
                  <a:lin ang="2700000" scaled="1"/>
                  <a:tileRect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ot="0" spcFirstLastPara="0" vertOverflow="overflow" horzOverflow="overflow" vert="horz" wrap="square" lIns="45881" tIns="22940" rIns="45881" bIns="22940" numCol="1" spcCol="0" rtlCol="0" fromWordArt="0" anchor="ctr" anchorCtr="0" forceAA="0" compatLnSpc="1">
                  <a:noAutofit/>
                </a:bodyPr>
                <a:lstStyle/>
                <a:p>
                  <a:pPr algn="ctr"/>
                  <a:endParaRPr lang="en-ID" sz="1605" ker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lt"/>
                    <a:ea typeface="OPPOSans R" panose="00020600040101010101" pitchFamily="18" charset="-122"/>
                  </a:endParaRPr>
                </a:p>
              </p:txBody>
            </p:sp>
            <p:sp>
              <p:nvSpPr>
                <p:cNvPr id="65" name="Rectangle: Rounded Corners 12"/>
                <p:cNvSpPr/>
                <p:nvPr>
                  <p:custDataLst>
                    <p:tags r:id="rId4"/>
                  </p:custDataLst>
                </p:nvPr>
              </p:nvSpPr>
              <p:spPr>
                <a:xfrm>
                  <a:off x="3630985" y="1871376"/>
                  <a:ext cx="315861" cy="294187"/>
                </a:xfrm>
                <a:prstGeom prst="roundRect">
                  <a:avLst>
                    <a:gd name="adj" fmla="val 18080"/>
                  </a:avLst>
                </a:prstGeom>
                <a:gradFill flip="none" rotWithShape="1">
                  <a:gsLst>
                    <a:gs pos="0">
                      <a:srgbClr val="9693D8"/>
                    </a:gs>
                    <a:gs pos="69000">
                      <a:srgbClr val="5050B5"/>
                    </a:gs>
                  </a:gsLst>
                  <a:lin ang="2700000" scaled="1"/>
                  <a:tileRect/>
                </a:gradFill>
                <a:ln w="12700" cap="flat" cmpd="sng" algn="ctr">
                  <a:noFill/>
                  <a:prstDash val="solid"/>
                  <a:miter lim="800000"/>
                </a:ln>
                <a:effectLst>
                  <a:softEdge rad="76200"/>
                </a:effectLst>
              </p:spPr>
              <p:txBody>
                <a:bodyPr rot="0" spcFirstLastPara="0" vertOverflow="overflow" horzOverflow="overflow" vert="horz" wrap="square" lIns="45881" tIns="22940" rIns="45881" bIns="22940" numCol="1" spcCol="0" rtlCol="0" fromWordArt="0" anchor="ctr" anchorCtr="0" forceAA="0" compatLnSpc="1">
                  <a:noAutofit/>
                </a:bodyPr>
                <a:lstStyle/>
                <a:p>
                  <a:pPr algn="ctr"/>
                  <a:r>
                    <a:rPr lang="en-US" sz="1605" kern="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j-lt"/>
                      <a:ea typeface="OPPOSans R" panose="00020600040101010101" pitchFamily="18" charset="-122"/>
                    </a:rPr>
                    <a:t> </a:t>
                  </a:r>
                  <a:endParaRPr lang="en-US" sz="1605" kern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lt"/>
                    <a:ea typeface="OPPOSans R" panose="00020600040101010101" pitchFamily="18" charset="-122"/>
                  </a:endParaRPr>
                </a:p>
              </p:txBody>
            </p:sp>
          </p:grpSp>
          <p:sp>
            <p:nvSpPr>
              <p:cNvPr id="60" name="Rectangle 29"/>
              <p:cNvSpPr/>
              <p:nvPr/>
            </p:nvSpPr>
            <p:spPr>
              <a:xfrm>
                <a:off x="5802982" y="4485565"/>
                <a:ext cx="165266" cy="165266"/>
              </a:xfrm>
              <a:prstGeom prst="rect">
                <a:avLst/>
              </a:prstGeom>
              <a:blipFill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tretch>
                  <a:fillRect/>
                </a:stretch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57351" tIns="28675" rIns="57351" bIns="28675" rtlCol="0" anchor="ctr"/>
              <a:lstStyle/>
              <a:p>
                <a:pPr algn="ctr"/>
                <a:endParaRPr lang="en-US" sz="113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66" name="文本框 65"/>
            <p:cNvSpPr txBox="1"/>
            <p:nvPr/>
          </p:nvSpPr>
          <p:spPr>
            <a:xfrm>
              <a:off x="1679513" y="2469681"/>
              <a:ext cx="3817268" cy="829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000">
                  <a:solidFill>
                    <a:schemeClr val="tx1">
                      <a:lumMod val="65000"/>
                      <a:lumOff val="3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這裏輸入與標題相關的文案資訊，主要是一些總結性語句</a:t>
              </a:r>
              <a:endParaRPr lang="zh-CN" alt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835155" y="3626976"/>
            <a:ext cx="4755107" cy="1010503"/>
            <a:chOff x="835155" y="3608688"/>
            <a:chExt cx="4755107" cy="1010503"/>
          </a:xfrm>
        </p:grpSpPr>
        <p:sp>
          <p:nvSpPr>
            <p:cNvPr id="33" name="Rectangle: Rounded Corners 36"/>
            <p:cNvSpPr/>
            <p:nvPr/>
          </p:nvSpPr>
          <p:spPr>
            <a:xfrm>
              <a:off x="1586033" y="3608688"/>
              <a:ext cx="4004229" cy="1010503"/>
            </a:xfrm>
            <a:prstGeom prst="roundRect">
              <a:avLst>
                <a:gd name="adj" fmla="val 12714"/>
              </a:avLst>
            </a:prstGeom>
            <a:gradFill>
              <a:gsLst>
                <a:gs pos="0">
                  <a:schemeClr val="bg1"/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2700000" scaled="0"/>
            </a:gradFill>
            <a:ln>
              <a:noFill/>
            </a:ln>
            <a:effectLst>
              <a:outerShdw blurRad="876300" dist="673100" dir="8100000" sx="95000" sy="95000" algn="tr" rotWithShape="0">
                <a:prstClr val="black">
                  <a:alpha val="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endParaRPr>
            </a:p>
          </p:txBody>
        </p:sp>
        <p:grpSp>
          <p:nvGrpSpPr>
            <p:cNvPr id="34" name="组合 33"/>
            <p:cNvGrpSpPr/>
            <p:nvPr/>
          </p:nvGrpSpPr>
          <p:grpSpPr>
            <a:xfrm>
              <a:off x="835155" y="3870104"/>
              <a:ext cx="537904" cy="547103"/>
              <a:chOff x="5721948" y="4401730"/>
              <a:chExt cx="327341" cy="332940"/>
            </a:xfrm>
          </p:grpSpPr>
          <p:grpSp>
            <p:nvGrpSpPr>
              <p:cNvPr id="35" name="组合 34"/>
              <p:cNvGrpSpPr/>
              <p:nvPr/>
            </p:nvGrpSpPr>
            <p:grpSpPr>
              <a:xfrm>
                <a:off x="5721948" y="4401730"/>
                <a:ext cx="327341" cy="332940"/>
                <a:chOff x="3625249" y="1852003"/>
                <a:chExt cx="327341" cy="332940"/>
              </a:xfrm>
            </p:grpSpPr>
            <p:sp>
              <p:nvSpPr>
                <p:cNvPr id="37" name="Rectangle: Rounded Corners 10"/>
                <p:cNvSpPr/>
                <p:nvPr>
                  <p:custDataLst>
                    <p:tags r:id="rId7"/>
                  </p:custDataLst>
                </p:nvPr>
              </p:nvSpPr>
              <p:spPr>
                <a:xfrm>
                  <a:off x="3625311" y="1852794"/>
                  <a:ext cx="327220" cy="331363"/>
                </a:xfrm>
                <a:prstGeom prst="roundRect">
                  <a:avLst>
                    <a:gd name="adj" fmla="val 17239"/>
                  </a:avLst>
                </a:prstGeom>
                <a:gradFill flip="none" rotWithShape="1">
                  <a:gsLst>
                    <a:gs pos="100000">
                      <a:schemeClr val="accent2"/>
                    </a:gs>
                    <a:gs pos="0">
                      <a:schemeClr val="accent1"/>
                    </a:gs>
                  </a:gsLst>
                  <a:lin ang="5100000" scaled="0"/>
                  <a:tileRect/>
                </a:gra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57351" tIns="28675" rIns="57351" bIns="28675" rtlCol="0" anchor="ctr"/>
                <a:lstStyle/>
                <a:p>
                  <a:pPr algn="ctr"/>
                  <a:endParaRPr lang="en-ID" sz="113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38" name="Rectangle: Rounded Corners 11"/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3625249" y="1852003"/>
                  <a:ext cx="327341" cy="332940"/>
                </a:xfrm>
                <a:prstGeom prst="roundRect">
                  <a:avLst>
                    <a:gd name="adj" fmla="val 17239"/>
                  </a:avLst>
                </a:prstGeom>
                <a:gradFill flip="none" rotWithShape="1">
                  <a:gsLst>
                    <a:gs pos="0">
                      <a:srgbClr val="9693D8"/>
                    </a:gs>
                    <a:gs pos="69000">
                      <a:srgbClr val="5050B5"/>
                    </a:gs>
                  </a:gsLst>
                  <a:lin ang="2700000" scaled="1"/>
                  <a:tileRect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ot="0" spcFirstLastPara="0" vertOverflow="overflow" horzOverflow="overflow" vert="horz" wrap="square" lIns="45881" tIns="22940" rIns="45881" bIns="22940" numCol="1" spcCol="0" rtlCol="0" fromWordArt="0" anchor="ctr" anchorCtr="0" forceAA="0" compatLnSpc="1">
                  <a:noAutofit/>
                </a:bodyPr>
                <a:lstStyle/>
                <a:p>
                  <a:pPr algn="ctr"/>
                  <a:endParaRPr lang="en-ID" sz="1605" ker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lt"/>
                    <a:ea typeface="OPPOSans R" panose="00020600040101010101" pitchFamily="18" charset="-122"/>
                  </a:endParaRPr>
                </a:p>
              </p:txBody>
            </p:sp>
            <p:sp>
              <p:nvSpPr>
                <p:cNvPr id="39" name="Rectangle: Rounded Corners 12"/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3630985" y="1871376"/>
                  <a:ext cx="315861" cy="294187"/>
                </a:xfrm>
                <a:prstGeom prst="roundRect">
                  <a:avLst>
                    <a:gd name="adj" fmla="val 18080"/>
                  </a:avLst>
                </a:prstGeom>
                <a:gradFill flip="none" rotWithShape="1">
                  <a:gsLst>
                    <a:gs pos="0">
                      <a:srgbClr val="9693D8"/>
                    </a:gs>
                    <a:gs pos="69000">
                      <a:srgbClr val="5050B5"/>
                    </a:gs>
                  </a:gsLst>
                  <a:lin ang="2700000" scaled="1"/>
                  <a:tileRect/>
                </a:gradFill>
                <a:ln w="12700" cap="flat" cmpd="sng" algn="ctr">
                  <a:noFill/>
                  <a:prstDash val="solid"/>
                  <a:miter lim="800000"/>
                </a:ln>
                <a:effectLst>
                  <a:softEdge rad="76200"/>
                </a:effectLst>
              </p:spPr>
              <p:txBody>
                <a:bodyPr rot="0" spcFirstLastPara="0" vertOverflow="overflow" horzOverflow="overflow" vert="horz" wrap="square" lIns="45881" tIns="22940" rIns="45881" bIns="22940" numCol="1" spcCol="0" rtlCol="0" fromWordArt="0" anchor="ctr" anchorCtr="0" forceAA="0" compatLnSpc="1">
                  <a:noAutofit/>
                </a:bodyPr>
                <a:lstStyle/>
                <a:p>
                  <a:pPr algn="ctr"/>
                  <a:r>
                    <a:rPr lang="en-US" sz="1605" kern="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j-lt"/>
                      <a:ea typeface="OPPOSans R" panose="00020600040101010101" pitchFamily="18" charset="-122"/>
                    </a:rPr>
                    <a:t> </a:t>
                  </a:r>
                  <a:endParaRPr lang="en-US" sz="1605" kern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lt"/>
                    <a:ea typeface="OPPOSans R" panose="00020600040101010101" pitchFamily="18" charset="-122"/>
                  </a:endParaRPr>
                </a:p>
              </p:txBody>
            </p:sp>
          </p:grpSp>
          <p:sp>
            <p:nvSpPr>
              <p:cNvPr id="36" name="Rectangle 29"/>
              <p:cNvSpPr/>
              <p:nvPr/>
            </p:nvSpPr>
            <p:spPr>
              <a:xfrm>
                <a:off x="5802982" y="4485565"/>
                <a:ext cx="165266" cy="165266"/>
              </a:xfrm>
              <a:prstGeom prst="rect">
                <a:avLst/>
              </a:prstGeom>
              <a:blipFill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tretch>
                  <a:fillRect/>
                </a:stretch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57351" tIns="28675" rIns="57351" bIns="28675" rtlCol="0" anchor="ctr"/>
              <a:lstStyle/>
              <a:p>
                <a:pPr algn="ctr"/>
                <a:endParaRPr lang="en-US" sz="113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40" name="文本框 39"/>
            <p:cNvSpPr txBox="1"/>
            <p:nvPr/>
          </p:nvSpPr>
          <p:spPr>
            <a:xfrm>
              <a:off x="1679513" y="3707385"/>
              <a:ext cx="3817268" cy="829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000">
                  <a:solidFill>
                    <a:schemeClr val="tx1">
                      <a:lumMod val="65000"/>
                      <a:lumOff val="3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這裏輸入與標題相關的文案資訊，主要是一些總結性語句</a:t>
              </a:r>
              <a:endParaRPr lang="zh-CN" alt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grpSp>
        <p:nvGrpSpPr>
          <p:cNvPr id="50" name="组合 49"/>
          <p:cNvGrpSpPr/>
          <p:nvPr/>
        </p:nvGrpSpPr>
        <p:grpSpPr>
          <a:xfrm>
            <a:off x="835155" y="4882968"/>
            <a:ext cx="4755107" cy="1010503"/>
            <a:chOff x="835155" y="3608688"/>
            <a:chExt cx="4755107" cy="1010503"/>
          </a:xfrm>
        </p:grpSpPr>
        <p:sp>
          <p:nvSpPr>
            <p:cNvPr id="55" name="Rectangle: Rounded Corners 36"/>
            <p:cNvSpPr/>
            <p:nvPr/>
          </p:nvSpPr>
          <p:spPr>
            <a:xfrm>
              <a:off x="1586033" y="3608688"/>
              <a:ext cx="4004229" cy="1010503"/>
            </a:xfrm>
            <a:prstGeom prst="roundRect">
              <a:avLst>
                <a:gd name="adj" fmla="val 12714"/>
              </a:avLst>
            </a:prstGeom>
            <a:gradFill>
              <a:gsLst>
                <a:gs pos="0">
                  <a:schemeClr val="bg1"/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2700000" scaled="0"/>
            </a:gradFill>
            <a:ln>
              <a:noFill/>
            </a:ln>
            <a:effectLst>
              <a:outerShdw blurRad="876300" dist="673100" dir="8100000" sx="95000" sy="95000" algn="tr" rotWithShape="0">
                <a:prstClr val="black">
                  <a:alpha val="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endParaRPr>
            </a:p>
          </p:txBody>
        </p:sp>
        <p:grpSp>
          <p:nvGrpSpPr>
            <p:cNvPr id="56" name="组合 55"/>
            <p:cNvGrpSpPr/>
            <p:nvPr/>
          </p:nvGrpSpPr>
          <p:grpSpPr>
            <a:xfrm>
              <a:off x="835155" y="3870104"/>
              <a:ext cx="537904" cy="547103"/>
              <a:chOff x="5721948" y="4401730"/>
              <a:chExt cx="327341" cy="332940"/>
            </a:xfrm>
          </p:grpSpPr>
          <p:grpSp>
            <p:nvGrpSpPr>
              <p:cNvPr id="58" name="组合 57"/>
              <p:cNvGrpSpPr/>
              <p:nvPr/>
            </p:nvGrpSpPr>
            <p:grpSpPr>
              <a:xfrm>
                <a:off x="5721948" y="4401730"/>
                <a:ext cx="327341" cy="332940"/>
                <a:chOff x="3625249" y="1852003"/>
                <a:chExt cx="327341" cy="332940"/>
              </a:xfrm>
            </p:grpSpPr>
            <p:sp>
              <p:nvSpPr>
                <p:cNvPr id="63" name="Rectangle: Rounded Corners 10"/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3625311" y="1852794"/>
                  <a:ext cx="327220" cy="331363"/>
                </a:xfrm>
                <a:prstGeom prst="roundRect">
                  <a:avLst>
                    <a:gd name="adj" fmla="val 17239"/>
                  </a:avLst>
                </a:prstGeom>
                <a:gradFill flip="none" rotWithShape="1">
                  <a:gsLst>
                    <a:gs pos="100000">
                      <a:schemeClr val="accent2"/>
                    </a:gs>
                    <a:gs pos="0">
                      <a:schemeClr val="accent1"/>
                    </a:gs>
                  </a:gsLst>
                  <a:lin ang="5100000" scaled="0"/>
                  <a:tileRect/>
                </a:gradFill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57351" tIns="28675" rIns="57351" bIns="28675" rtlCol="0" anchor="ctr"/>
                <a:lstStyle/>
                <a:p>
                  <a:pPr algn="ctr"/>
                  <a:endParaRPr lang="en-ID" sz="113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68" name="Rectangle: Rounded Corners 11"/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3625249" y="1852003"/>
                  <a:ext cx="327341" cy="332940"/>
                </a:xfrm>
                <a:prstGeom prst="roundRect">
                  <a:avLst>
                    <a:gd name="adj" fmla="val 17239"/>
                  </a:avLst>
                </a:prstGeom>
                <a:gradFill flip="none" rotWithShape="1">
                  <a:gsLst>
                    <a:gs pos="0">
                      <a:srgbClr val="9693D8"/>
                    </a:gs>
                    <a:gs pos="69000">
                      <a:srgbClr val="5050B5"/>
                    </a:gs>
                  </a:gsLst>
                  <a:lin ang="2700000" scaled="1"/>
                  <a:tileRect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ot="0" spcFirstLastPara="0" vertOverflow="overflow" horzOverflow="overflow" vert="horz" wrap="square" lIns="45881" tIns="22940" rIns="45881" bIns="22940" numCol="1" spcCol="0" rtlCol="0" fromWordArt="0" anchor="ctr" anchorCtr="0" forceAA="0" compatLnSpc="1">
                  <a:noAutofit/>
                </a:bodyPr>
                <a:lstStyle/>
                <a:p>
                  <a:pPr algn="ctr"/>
                  <a:endParaRPr lang="en-ID" sz="1605" kern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lt"/>
                    <a:ea typeface="OPPOSans R" panose="00020600040101010101" pitchFamily="18" charset="-122"/>
                  </a:endParaRPr>
                </a:p>
              </p:txBody>
            </p:sp>
            <p:sp>
              <p:nvSpPr>
                <p:cNvPr id="69" name="Rectangle: Rounded Corners 12"/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3630985" y="1871376"/>
                  <a:ext cx="315861" cy="294187"/>
                </a:xfrm>
                <a:prstGeom prst="roundRect">
                  <a:avLst>
                    <a:gd name="adj" fmla="val 18080"/>
                  </a:avLst>
                </a:prstGeom>
                <a:gradFill flip="none" rotWithShape="1">
                  <a:gsLst>
                    <a:gs pos="0">
                      <a:srgbClr val="9693D8"/>
                    </a:gs>
                    <a:gs pos="69000">
                      <a:srgbClr val="5050B5"/>
                    </a:gs>
                  </a:gsLst>
                  <a:lin ang="2700000" scaled="1"/>
                  <a:tileRect/>
                </a:gradFill>
                <a:ln w="12700" cap="flat" cmpd="sng" algn="ctr">
                  <a:noFill/>
                  <a:prstDash val="solid"/>
                  <a:miter lim="800000"/>
                </a:ln>
                <a:effectLst>
                  <a:softEdge rad="76200"/>
                </a:effectLst>
              </p:spPr>
              <p:txBody>
                <a:bodyPr rot="0" spcFirstLastPara="0" vertOverflow="overflow" horzOverflow="overflow" vert="horz" wrap="square" lIns="45881" tIns="22940" rIns="45881" bIns="22940" numCol="1" spcCol="0" rtlCol="0" fromWordArt="0" anchor="ctr" anchorCtr="0" forceAA="0" compatLnSpc="1">
                  <a:noAutofit/>
                </a:bodyPr>
                <a:lstStyle/>
                <a:p>
                  <a:pPr algn="ctr"/>
                  <a:r>
                    <a:rPr lang="en-US" sz="1605" kern="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j-lt"/>
                      <a:ea typeface="OPPOSans R" panose="00020600040101010101" pitchFamily="18" charset="-122"/>
                    </a:rPr>
                    <a:t> </a:t>
                  </a:r>
                  <a:endParaRPr lang="en-US" sz="1605" kern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lt"/>
                    <a:ea typeface="OPPOSans R" panose="00020600040101010101" pitchFamily="18" charset="-122"/>
                  </a:endParaRPr>
                </a:p>
              </p:txBody>
            </p:sp>
          </p:grpSp>
          <p:sp>
            <p:nvSpPr>
              <p:cNvPr id="62" name="Rectangle 29"/>
              <p:cNvSpPr/>
              <p:nvPr/>
            </p:nvSpPr>
            <p:spPr>
              <a:xfrm>
                <a:off x="5802982" y="4485565"/>
                <a:ext cx="165266" cy="165266"/>
              </a:xfrm>
              <a:prstGeom prst="rect">
                <a:avLst/>
              </a:prstGeom>
              <a:blipFill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tretch>
                  <a:fillRect/>
                </a:stretch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57351" tIns="28675" rIns="57351" bIns="28675" rtlCol="0" anchor="ctr"/>
              <a:lstStyle/>
              <a:p>
                <a:pPr algn="ctr"/>
                <a:endParaRPr lang="en-US" sz="113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57" name="文本框 56"/>
            <p:cNvSpPr txBox="1"/>
            <p:nvPr/>
          </p:nvSpPr>
          <p:spPr>
            <a:xfrm>
              <a:off x="1679513" y="3707385"/>
              <a:ext cx="3817268" cy="829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000">
                  <a:solidFill>
                    <a:schemeClr val="tx1">
                      <a:lumMod val="65000"/>
                      <a:lumOff val="3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這裏輸入與標題相關的文案資訊，主要是一些總結性語句</a:t>
              </a:r>
              <a:endParaRPr lang="zh-CN" alt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</p:spTree>
    <p:custDataLst>
      <p:tags r:id="rId13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0" y="10160"/>
            <a:ext cx="12192000" cy="6858000"/>
          </a:xfrm>
          <a:prstGeom prst="rect">
            <a:avLst/>
          </a:prstGeom>
          <a:gradFill flip="none" rotWithShape="1">
            <a:gsLst>
              <a:gs pos="11000">
                <a:srgbClr val="FED472"/>
              </a:gs>
              <a:gs pos="100000">
                <a:srgbClr val="F18642"/>
              </a:gs>
            </a:gsLst>
            <a:lin ang="4845000" scaled="1"/>
            <a:tileRect/>
          </a:gra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0" name="文本框 69"/>
          <p:cNvSpPr txBox="1"/>
          <p:nvPr/>
        </p:nvSpPr>
        <p:spPr>
          <a:xfrm>
            <a:off x="0" y="64772"/>
            <a:ext cx="1219200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6600">
                <a:solidFill>
                  <a:schemeClr val="accent6">
                    <a:lumMod val="20000"/>
                    <a:lumOff val="80000"/>
                    <a:alpha val="37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COLLEGE STUDENTS</a:t>
            </a:r>
            <a:endParaRPr lang="en-US" altLang="zh-CN" sz="6600">
              <a:solidFill>
                <a:schemeClr val="accent6">
                  <a:lumMod val="20000"/>
                  <a:lumOff val="80000"/>
                  <a:alpha val="37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pic>
        <p:nvPicPr>
          <p:cNvPr id="11" name="图片 10" descr="图形用户界面, 网站&#10;&#10;描述已自动生成" hidden="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椭圆 3"/>
          <p:cNvSpPr/>
          <p:nvPr/>
        </p:nvSpPr>
        <p:spPr>
          <a:xfrm>
            <a:off x="630468" y="559453"/>
            <a:ext cx="520637" cy="520637"/>
          </a:xfrm>
          <a:prstGeom prst="ellipse">
            <a:avLst/>
          </a:prstGeom>
          <a:gradFill flip="none" rotWithShape="1">
            <a:gsLst>
              <a:gs pos="0">
                <a:srgbClr val="9693D8"/>
              </a:gs>
              <a:gs pos="69000">
                <a:srgbClr val="5050B5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endParaRPr lang="en-US" sz="2560" kern="0">
              <a:solidFill>
                <a:srgbClr val="FFFFFF"/>
              </a:solidFill>
              <a:latin typeface="+mj-lt"/>
              <a:ea typeface="OPPOSans R" panose="00020600040101010101" pitchFamily="18" charset="-122"/>
            </a:endParaRPr>
          </a:p>
        </p:txBody>
      </p:sp>
      <p:sp>
        <p:nvSpPr>
          <p:cNvPr id="43" name="椭圆 42"/>
          <p:cNvSpPr/>
          <p:nvPr/>
        </p:nvSpPr>
        <p:spPr>
          <a:xfrm>
            <a:off x="630468" y="559453"/>
            <a:ext cx="520637" cy="520637"/>
          </a:xfrm>
          <a:prstGeom prst="ellipse">
            <a:avLst/>
          </a:prstGeom>
          <a:gradFill flip="none" rotWithShape="1">
            <a:gsLst>
              <a:gs pos="0">
                <a:srgbClr val="9693D8"/>
              </a:gs>
              <a:gs pos="69000">
                <a:srgbClr val="5050B5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>
            <a:softEdge rad="76200"/>
          </a:effectLst>
        </p:spPr>
        <p:txBody>
          <a:bodyPr rot="0" spcFirstLastPara="0" vertOverflow="overflow" horzOverflow="overflow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endParaRPr lang="en-US" sz="2560" kern="0">
              <a:solidFill>
                <a:srgbClr val="FFFFFF"/>
              </a:solidFill>
              <a:latin typeface="+mj-lt"/>
              <a:ea typeface="OPPOSans R" panose="00020600040101010101" pitchFamily="18" charset="-122"/>
            </a:endParaRPr>
          </a:p>
        </p:txBody>
      </p:sp>
      <p:sp>
        <p:nvSpPr>
          <p:cNvPr id="41" name="椭圆 40"/>
          <p:cNvSpPr/>
          <p:nvPr/>
        </p:nvSpPr>
        <p:spPr>
          <a:xfrm>
            <a:off x="856186" y="737477"/>
            <a:ext cx="342613" cy="342613"/>
          </a:xfrm>
          <a:prstGeom prst="ellipse">
            <a:avLst/>
          </a:prstGeom>
          <a:gradFill flip="none" rotWithShape="1">
            <a:gsLst>
              <a:gs pos="11000">
                <a:srgbClr val="FED472"/>
              </a:gs>
              <a:gs pos="100000">
                <a:srgbClr val="F18642"/>
              </a:gs>
            </a:gsLst>
            <a:lin ang="4845000" scaled="1"/>
            <a:tileRect/>
          </a:gradFill>
          <a:ln w="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endParaRPr lang="en-US" sz="1440">
              <a:solidFill>
                <a:schemeClr val="lt1"/>
              </a:solidFill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1376823" y="559453"/>
            <a:ext cx="22148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關鍵字標題</a:t>
            </a:r>
            <a:endParaRPr lang="zh-CN" altLang="en-US" sz="320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50" name="椭圆 49"/>
          <p:cNvSpPr/>
          <p:nvPr/>
        </p:nvSpPr>
        <p:spPr>
          <a:xfrm flipH="1">
            <a:off x="11820595" y="5378563"/>
            <a:ext cx="639396" cy="639396"/>
          </a:xfrm>
          <a:prstGeom prst="ellipse">
            <a:avLst/>
          </a:prstGeom>
          <a:gradFill flip="none" rotWithShape="1">
            <a:gsLst>
              <a:gs pos="26000">
                <a:srgbClr val="FEE9BA"/>
              </a:gs>
              <a:gs pos="100000">
                <a:srgbClr val="FDD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381000" dist="254000" dir="8100000" algn="tr" rotWithShape="0">
              <a:srgbClr val="FEE9BA">
                <a:alpha val="20000"/>
              </a:srgbClr>
            </a:outerShdw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椭圆 51"/>
          <p:cNvSpPr/>
          <p:nvPr/>
        </p:nvSpPr>
        <p:spPr>
          <a:xfrm>
            <a:off x="10778123" y="164778"/>
            <a:ext cx="627721" cy="627721"/>
          </a:xfrm>
          <a:prstGeom prst="ellipse">
            <a:avLst/>
          </a:prstGeom>
          <a:gradFill flip="none" rotWithShape="1">
            <a:gsLst>
              <a:gs pos="51000">
                <a:srgbClr val="AFADE1"/>
              </a:gs>
              <a:gs pos="95000">
                <a:srgbClr val="5150B6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381000" dist="254000" dir="2700000" algn="tl" rotWithShape="0">
              <a:srgbClr val="5150B6">
                <a:alpha val="20000"/>
              </a:srgbClr>
            </a:outerShdw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椭圆 50"/>
          <p:cNvSpPr/>
          <p:nvPr/>
        </p:nvSpPr>
        <p:spPr>
          <a:xfrm>
            <a:off x="339758" y="5610813"/>
            <a:ext cx="687734" cy="687734"/>
          </a:xfrm>
          <a:prstGeom prst="ellipse">
            <a:avLst/>
          </a:prstGeom>
          <a:gradFill flip="none" rotWithShape="1">
            <a:gsLst>
              <a:gs pos="26000">
                <a:srgbClr val="EEA3A8"/>
              </a:gs>
              <a:gs pos="80000">
                <a:srgbClr val="E36B74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381000" dist="254000" dir="2700000" algn="tl" rotWithShape="0">
              <a:srgbClr val="DC404B">
                <a:alpha val="20000"/>
              </a:srgbClr>
            </a:outerShdw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6596957" y="1836599"/>
            <a:ext cx="5107363" cy="3814721"/>
            <a:chOff x="6596957" y="1448598"/>
            <a:chExt cx="5107363" cy="3814721"/>
          </a:xfrm>
        </p:grpSpPr>
        <p:sp>
          <p:nvSpPr>
            <p:cNvPr id="128" name="TextBox 28"/>
            <p:cNvSpPr txBox="1"/>
            <p:nvPr/>
          </p:nvSpPr>
          <p:spPr>
            <a:xfrm>
              <a:off x="6601806" y="1448598"/>
              <a:ext cx="5102514" cy="18503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4400">
                  <a:solidFill>
                    <a:schemeClr val="accent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這裏輸入比較簡潔的概況性語言</a:t>
              </a:r>
              <a:endParaRPr lang="zh-CN" altLang="en-US" sz="4400" dirty="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30" name="Rectangle: Rounded Corners 27"/>
            <p:cNvSpPr/>
            <p:nvPr/>
          </p:nvSpPr>
          <p:spPr>
            <a:xfrm>
              <a:off x="8971857" y="3365763"/>
              <a:ext cx="1895627" cy="1883041"/>
            </a:xfrm>
            <a:prstGeom prst="roundRect">
              <a:avLst>
                <a:gd name="adj" fmla="val 12714"/>
              </a:avLst>
            </a:prstGeom>
            <a:gradFill>
              <a:gsLst>
                <a:gs pos="0">
                  <a:sysClr val="window" lastClr="FFFFFF"/>
                </a:gs>
                <a:gs pos="100000">
                  <a:srgbClr val="7270D2">
                    <a:lumMod val="20000"/>
                    <a:lumOff val="80000"/>
                  </a:srgbClr>
                </a:gs>
              </a:gsLst>
              <a:lin ang="270000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876300" dist="673100" dir="8100000" sx="95000" sy="95000" algn="tr" rotWithShape="0">
                <a:prstClr val="black">
                  <a:alpha val="6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H" panose="00020600040101010101" pitchFamily="18" charset="-122"/>
                <a:ea typeface="+mn-ea"/>
                <a:cs typeface="+mn-cs"/>
              </a:endParaRPr>
            </a:p>
          </p:txBody>
        </p:sp>
        <p:grpSp>
          <p:nvGrpSpPr>
            <p:cNvPr id="131" name="Group 37"/>
            <p:cNvGrpSpPr/>
            <p:nvPr/>
          </p:nvGrpSpPr>
          <p:grpSpPr>
            <a:xfrm>
              <a:off x="9382607" y="3588144"/>
              <a:ext cx="1074127" cy="1074127"/>
              <a:chOff x="1172797" y="3892959"/>
              <a:chExt cx="1211994" cy="1211994"/>
            </a:xfrm>
          </p:grpSpPr>
          <p:grpSp>
            <p:nvGrpSpPr>
              <p:cNvPr id="133" name="Group 38"/>
              <p:cNvGrpSpPr/>
              <p:nvPr/>
            </p:nvGrpSpPr>
            <p:grpSpPr>
              <a:xfrm>
                <a:off x="1172797" y="3892959"/>
                <a:ext cx="1211994" cy="1211994"/>
                <a:chOff x="1172797" y="3892959"/>
                <a:chExt cx="1211994" cy="1211994"/>
              </a:xfrm>
            </p:grpSpPr>
            <p:sp>
              <p:nvSpPr>
                <p:cNvPr id="140" name="Oval 45"/>
                <p:cNvSpPr/>
                <p:nvPr/>
              </p:nvSpPr>
              <p:spPr>
                <a:xfrm>
                  <a:off x="1172797" y="3892959"/>
                  <a:ext cx="1211994" cy="1211994"/>
                </a:xfrm>
                <a:prstGeom prst="ellipse">
                  <a:avLst/>
                </a:prstGeom>
                <a:noFill/>
                <a:ln w="50800" cap="flat" cmpd="sng" algn="ctr">
                  <a:solidFill>
                    <a:sysClr val="window" lastClr="FFFFFF">
                      <a:lumMod val="65000"/>
                      <a:alpha val="15000"/>
                    </a:sys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POSans R" panose="00020600040101010101" pitchFamily="18" charset="-122"/>
                    <a:ea typeface="+mn-ea"/>
                    <a:cs typeface="+mn-cs"/>
                  </a:endParaRPr>
                </a:p>
              </p:txBody>
            </p:sp>
            <p:sp>
              <p:nvSpPr>
                <p:cNvPr id="141" name="Arc 46"/>
                <p:cNvSpPr/>
                <p:nvPr/>
              </p:nvSpPr>
              <p:spPr>
                <a:xfrm>
                  <a:off x="1172797" y="3892959"/>
                  <a:ext cx="1211994" cy="1211994"/>
                </a:xfrm>
                <a:prstGeom prst="arc">
                  <a:avLst>
                    <a:gd name="adj1" fmla="val 16200000"/>
                    <a:gd name="adj2" fmla="val 10635448"/>
                  </a:avLst>
                </a:prstGeom>
                <a:noFill/>
                <a:ln w="63500" cap="rnd" cmpd="sng" algn="ctr">
                  <a:gradFill>
                    <a:gsLst>
                      <a:gs pos="0">
                        <a:srgbClr val="7270D2"/>
                      </a:gs>
                      <a:gs pos="100000">
                        <a:srgbClr val="4F4FB5"/>
                      </a:gs>
                    </a:gsLst>
                    <a:lin ang="5400000" scaled="1"/>
                  </a:gra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POSans R" panose="00020600040101010101" pitchFamily="18" charset="-122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34" name="Group 39"/>
              <p:cNvGrpSpPr/>
              <p:nvPr/>
            </p:nvGrpSpPr>
            <p:grpSpPr>
              <a:xfrm>
                <a:off x="1357313" y="4077475"/>
                <a:ext cx="842962" cy="842962"/>
                <a:chOff x="1172797" y="3892959"/>
                <a:chExt cx="1211994" cy="1211994"/>
              </a:xfrm>
            </p:grpSpPr>
            <p:sp>
              <p:nvSpPr>
                <p:cNvPr id="138" name="Oval 43"/>
                <p:cNvSpPr/>
                <p:nvPr/>
              </p:nvSpPr>
              <p:spPr>
                <a:xfrm>
                  <a:off x="1172797" y="3892959"/>
                  <a:ext cx="1211994" cy="1211994"/>
                </a:xfrm>
                <a:prstGeom prst="ellipse">
                  <a:avLst/>
                </a:prstGeom>
                <a:noFill/>
                <a:ln w="50800" cap="flat" cmpd="sng" algn="ctr">
                  <a:solidFill>
                    <a:sysClr val="window" lastClr="FFFFFF">
                      <a:lumMod val="65000"/>
                      <a:alpha val="15000"/>
                    </a:sys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POSans R" panose="00020600040101010101" pitchFamily="18" charset="-122"/>
                    <a:ea typeface="+mn-ea"/>
                    <a:cs typeface="+mn-cs"/>
                  </a:endParaRPr>
                </a:p>
              </p:txBody>
            </p:sp>
            <p:sp>
              <p:nvSpPr>
                <p:cNvPr id="139" name="Arc 44"/>
                <p:cNvSpPr/>
                <p:nvPr/>
              </p:nvSpPr>
              <p:spPr>
                <a:xfrm>
                  <a:off x="1172797" y="3892959"/>
                  <a:ext cx="1211994" cy="1211994"/>
                </a:xfrm>
                <a:prstGeom prst="arc">
                  <a:avLst>
                    <a:gd name="adj1" fmla="val 16200000"/>
                    <a:gd name="adj2" fmla="val 8634537"/>
                  </a:avLst>
                </a:prstGeom>
                <a:noFill/>
                <a:ln w="63500" cap="rnd" cmpd="sng" algn="ctr">
                  <a:gradFill>
                    <a:gsLst>
                      <a:gs pos="0">
                        <a:srgbClr val="714FB5"/>
                      </a:gs>
                      <a:gs pos="100000">
                        <a:srgbClr val="F2B3B9"/>
                      </a:gs>
                    </a:gsLst>
                    <a:lin ang="5400000" scaled="1"/>
                  </a:gra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POSans R" panose="00020600040101010101" pitchFamily="18" charset="-122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35" name="Group 40"/>
              <p:cNvGrpSpPr/>
              <p:nvPr/>
            </p:nvGrpSpPr>
            <p:grpSpPr>
              <a:xfrm>
                <a:off x="1536681" y="4256843"/>
                <a:ext cx="484226" cy="484226"/>
                <a:chOff x="1172797" y="3892959"/>
                <a:chExt cx="1211994" cy="1211994"/>
              </a:xfrm>
            </p:grpSpPr>
            <p:sp>
              <p:nvSpPr>
                <p:cNvPr id="136" name="Oval 41"/>
                <p:cNvSpPr/>
                <p:nvPr/>
              </p:nvSpPr>
              <p:spPr>
                <a:xfrm>
                  <a:off x="1172797" y="3892959"/>
                  <a:ext cx="1211994" cy="1211994"/>
                </a:xfrm>
                <a:prstGeom prst="ellipse">
                  <a:avLst/>
                </a:prstGeom>
                <a:noFill/>
                <a:ln w="50800" cap="flat" cmpd="sng" algn="ctr">
                  <a:solidFill>
                    <a:sysClr val="window" lastClr="FFFFFF">
                      <a:lumMod val="65000"/>
                      <a:alpha val="15000"/>
                    </a:sys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POSans R" panose="00020600040101010101" pitchFamily="18" charset="-122"/>
                    <a:ea typeface="+mn-ea"/>
                    <a:cs typeface="+mn-cs"/>
                  </a:endParaRPr>
                </a:p>
              </p:txBody>
            </p:sp>
            <p:sp>
              <p:nvSpPr>
                <p:cNvPr id="137" name="Arc 42"/>
                <p:cNvSpPr/>
                <p:nvPr/>
              </p:nvSpPr>
              <p:spPr>
                <a:xfrm>
                  <a:off x="1172797" y="3892959"/>
                  <a:ext cx="1211994" cy="1211994"/>
                </a:xfrm>
                <a:prstGeom prst="arc">
                  <a:avLst>
                    <a:gd name="adj1" fmla="val 16200000"/>
                    <a:gd name="adj2" fmla="val 4606479"/>
                  </a:avLst>
                </a:prstGeom>
                <a:noFill/>
                <a:ln w="63500" cap="rnd" cmpd="sng" algn="ctr">
                  <a:gradFill>
                    <a:gsLst>
                      <a:gs pos="0">
                        <a:srgbClr val="FDD372"/>
                      </a:gs>
                      <a:gs pos="100000">
                        <a:srgbClr val="F18441"/>
                      </a:gs>
                    </a:gsLst>
                    <a:lin ang="5400000" scaled="1"/>
                  </a:gra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POSans R" panose="00020600040101010101" pitchFamily="18" charset="-122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132" name="TextBox 47"/>
            <p:cNvSpPr txBox="1"/>
            <p:nvPr/>
          </p:nvSpPr>
          <p:spPr>
            <a:xfrm>
              <a:off x="9421831" y="4783302"/>
              <a:ext cx="995680" cy="337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思源黑体 CN Bold" panose="020B0800000000000000" charset="-122"/>
                  <a:ea typeface="思源黑体 CN Heavy" panose="020B0A00000000000000" charset="-122"/>
                </a:rPr>
                <a:t>圖表展示</a:t>
              </a:r>
              <a:endPara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43" name="Rectangle: Rounded Corners 26"/>
            <p:cNvSpPr/>
            <p:nvPr/>
          </p:nvSpPr>
          <p:spPr>
            <a:xfrm>
              <a:off x="6596957" y="3380278"/>
              <a:ext cx="1895627" cy="1883041"/>
            </a:xfrm>
            <a:prstGeom prst="roundRect">
              <a:avLst>
                <a:gd name="adj" fmla="val 12714"/>
              </a:avLst>
            </a:prstGeom>
            <a:gradFill>
              <a:gsLst>
                <a:gs pos="0">
                  <a:sysClr val="window" lastClr="FFFFFF"/>
                </a:gs>
                <a:gs pos="100000">
                  <a:srgbClr val="7270D2">
                    <a:lumMod val="20000"/>
                    <a:lumOff val="80000"/>
                  </a:srgbClr>
                </a:gs>
              </a:gsLst>
              <a:lin ang="270000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876300" dist="673100" dir="8100000" sx="95000" sy="95000" algn="tr" rotWithShape="0">
                <a:prstClr val="black">
                  <a:alpha val="6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H" panose="00020600040101010101" pitchFamily="18" charset="-122"/>
                <a:ea typeface="+mn-ea"/>
                <a:cs typeface="+mn-cs"/>
              </a:endParaRPr>
            </a:p>
          </p:txBody>
        </p:sp>
        <p:sp>
          <p:nvSpPr>
            <p:cNvPr id="144" name="TextBox 29"/>
            <p:cNvSpPr txBox="1"/>
            <p:nvPr/>
          </p:nvSpPr>
          <p:spPr>
            <a:xfrm>
              <a:off x="6924423" y="4243245"/>
              <a:ext cx="1296035" cy="5835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思源黑体 CN Bold" panose="020B0800000000000000" charset="-122"/>
                  <a:ea typeface="思源黑体 CN Heavy" panose="020B0A00000000000000" charset="-122"/>
                </a:rPr>
                <a:t>8425</a:t>
              </a:r>
              <a:r>
                <a:rPr kumimoji="0" lang="en-US" sz="3200" b="0" i="0" u="none" strike="noStrike" kern="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思源黑体 CN Bold" panose="020B0800000000000000" charset="-122"/>
                  <a:ea typeface="思源黑体 CN Heavy" panose="020B0A00000000000000" charset="-122"/>
                </a:rPr>
                <a:t>+</a:t>
              </a:r>
              <a:endParaRPr kumimoji="0" lang="en-ID" sz="3200" b="0" i="0" u="none" strike="noStrike" kern="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45" name="TextBox 30"/>
            <p:cNvSpPr txBox="1"/>
            <p:nvPr/>
          </p:nvSpPr>
          <p:spPr>
            <a:xfrm>
              <a:off x="7074601" y="4783302"/>
              <a:ext cx="995680" cy="337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1600" kern="0">
                  <a:solidFill>
                    <a:prstClr val="black">
                      <a:lumMod val="65000"/>
                      <a:lumOff val="35000"/>
                    </a:prst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關鍵數字</a:t>
              </a:r>
              <a:endPara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grpSp>
          <p:nvGrpSpPr>
            <p:cNvPr id="146" name="Group 2"/>
            <p:cNvGrpSpPr/>
            <p:nvPr/>
          </p:nvGrpSpPr>
          <p:grpSpPr>
            <a:xfrm>
              <a:off x="7311483" y="3648322"/>
              <a:ext cx="521911" cy="530836"/>
              <a:chOff x="7311483" y="3648322"/>
              <a:chExt cx="521911" cy="530836"/>
            </a:xfrm>
          </p:grpSpPr>
          <p:grpSp>
            <p:nvGrpSpPr>
              <p:cNvPr id="147" name="Group 32"/>
              <p:cNvGrpSpPr/>
              <p:nvPr/>
            </p:nvGrpSpPr>
            <p:grpSpPr>
              <a:xfrm>
                <a:off x="7311483" y="3648322"/>
                <a:ext cx="521911" cy="530836"/>
                <a:chOff x="1013805" y="3313879"/>
                <a:chExt cx="2512219" cy="738511"/>
              </a:xfrm>
            </p:grpSpPr>
            <p:sp>
              <p:nvSpPr>
                <p:cNvPr id="149" name="Rectangle: Rounded Corners 10"/>
                <p:cNvSpPr/>
                <p:nvPr/>
              </p:nvSpPr>
              <p:spPr>
                <a:xfrm>
                  <a:off x="1014269" y="3315628"/>
                  <a:ext cx="2511291" cy="735012"/>
                </a:xfrm>
                <a:prstGeom prst="roundRect">
                  <a:avLst>
                    <a:gd name="adj" fmla="val 17239"/>
                  </a:avLst>
                </a:prstGeom>
                <a:gradFill flip="none" rotWithShape="1">
                  <a:gsLst>
                    <a:gs pos="100000">
                      <a:srgbClr val="4F4FB5"/>
                    </a:gs>
                    <a:gs pos="0">
                      <a:srgbClr val="7270D2"/>
                    </a:gs>
                  </a:gsLst>
                  <a:lin ang="5100000" scaled="0"/>
                  <a:tileRect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ID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POSans R" panose="00020600040101010101" pitchFamily="18" charset="-122"/>
                    <a:ea typeface="+mn-ea"/>
                    <a:cs typeface="+mn-cs"/>
                  </a:endParaRPr>
                </a:p>
              </p:txBody>
            </p:sp>
            <p:sp>
              <p:nvSpPr>
                <p:cNvPr id="150" name="Rectangle: Rounded Corners 11"/>
                <p:cNvSpPr/>
                <p:nvPr/>
              </p:nvSpPr>
              <p:spPr>
                <a:xfrm>
                  <a:off x="1013805" y="3313879"/>
                  <a:ext cx="2512219" cy="738511"/>
                </a:xfrm>
                <a:prstGeom prst="roundRect">
                  <a:avLst>
                    <a:gd name="adj" fmla="val 17239"/>
                  </a:avLst>
                </a:prstGeom>
                <a:gradFill flip="none" rotWithShape="1">
                  <a:gsLst>
                    <a:gs pos="34000">
                      <a:srgbClr val="4F4FB5">
                        <a:alpha val="0"/>
                      </a:srgbClr>
                    </a:gs>
                    <a:gs pos="0">
                      <a:srgbClr val="7270D2">
                        <a:lumMod val="40000"/>
                        <a:lumOff val="60000"/>
                      </a:srgbClr>
                    </a:gs>
                  </a:gsLst>
                  <a:lin ang="5100000" scaled="0"/>
                  <a:tileRect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en-ID" sz="11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POSans R" panose="00020600040101010101" pitchFamily="18" charset="-122"/>
                    <a:ea typeface="+mn-ea"/>
                    <a:cs typeface="+mn-cs"/>
                  </a:endParaRPr>
                </a:p>
              </p:txBody>
            </p:sp>
            <p:sp>
              <p:nvSpPr>
                <p:cNvPr id="151" name="Rectangle: Rounded Corners 12"/>
                <p:cNvSpPr/>
                <p:nvPr/>
              </p:nvSpPr>
              <p:spPr>
                <a:xfrm>
                  <a:off x="1057858" y="3356858"/>
                  <a:ext cx="2424113" cy="652553"/>
                </a:xfrm>
                <a:prstGeom prst="roundRect">
                  <a:avLst>
                    <a:gd name="adj" fmla="val 18080"/>
                  </a:avLst>
                </a:prstGeom>
                <a:gradFill>
                  <a:gsLst>
                    <a:gs pos="100000">
                      <a:srgbClr val="4F4FB5"/>
                    </a:gs>
                    <a:gs pos="0">
                      <a:srgbClr val="7270D2">
                        <a:lumMod val="97000"/>
                        <a:lumOff val="3000"/>
                      </a:srgbClr>
                    </a:gs>
                  </a:gsLst>
                  <a:lin ang="4800000" scaled="0"/>
                </a:grad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635000" dist="444500" dir="8100000" sx="90000" sy="90000" algn="tr" rotWithShape="0">
                    <a:prstClr val="black">
                      <a:alpha val="10000"/>
                    </a:prstClr>
                  </a:outerShdw>
                  <a:softEdge rad="63500"/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OPPOSans R" panose="00020600040101010101" pitchFamily="18" charset="-122"/>
                      <a:ea typeface="+mn-ea"/>
                      <a:cs typeface="+mn-cs"/>
                    </a:rPr>
                    <a:t> </a:t>
                  </a: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POSans R" panose="00020600040101010101" pitchFamily="18" charset="-122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48" name="Rectangle 48"/>
              <p:cNvSpPr/>
              <p:nvPr/>
            </p:nvSpPr>
            <p:spPr>
              <a:xfrm>
                <a:off x="7440689" y="3781991"/>
                <a:ext cx="263498" cy="2634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POSans R" panose="00020600040101010101" pitchFamily="18" charset="-122"/>
                  <a:ea typeface="+mn-ea"/>
                  <a:cs typeface="+mn-cs"/>
                </a:endParaRPr>
              </a:p>
            </p:txBody>
          </p:sp>
        </p:grpSp>
      </p:grpSp>
      <p:sp>
        <p:nvSpPr>
          <p:cNvPr id="153" name="矩形: 圆角 152"/>
          <p:cNvSpPr/>
          <p:nvPr/>
        </p:nvSpPr>
        <p:spPr>
          <a:xfrm>
            <a:off x="3312557" y="1915160"/>
            <a:ext cx="2324450" cy="3657600"/>
          </a:xfrm>
          <a:prstGeom prst="roundRect">
            <a:avLst>
              <a:gd name="adj" fmla="val 4646"/>
            </a:avLst>
          </a:prstGeom>
          <a:gradFill flip="none" rotWithShape="1">
            <a:gsLst>
              <a:gs pos="0">
                <a:srgbClr val="9693D8"/>
              </a:gs>
              <a:gs pos="69000">
                <a:srgbClr val="5050B5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r>
              <a:rPr lang="zh-CN" altLang="en-US" sz="2560" kern="0">
                <a:solidFill>
                  <a:srgbClr val="FFFFFF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視覺主體</a:t>
            </a:r>
            <a:endParaRPr lang="zh-CN" altLang="en-US" sz="2560" kern="0" dirty="0">
              <a:solidFill>
                <a:srgbClr val="FFFFFF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54" name="任意多边形: 形状 153"/>
          <p:cNvSpPr/>
          <p:nvPr/>
        </p:nvSpPr>
        <p:spPr>
          <a:xfrm rot="5400000">
            <a:off x="1468799" y="4243208"/>
            <a:ext cx="1566000" cy="2106000"/>
          </a:xfrm>
          <a:custGeom>
            <a:avLst/>
            <a:gdLst>
              <a:gd name="connsiteX0" fmla="*/ 1539000 w 1566000"/>
              <a:gd name="connsiteY0" fmla="*/ 2052000 h 2106000"/>
              <a:gd name="connsiteX1" fmla="*/ 1566000 w 1566000"/>
              <a:gd name="connsiteY1" fmla="*/ 2079000 h 2106000"/>
              <a:gd name="connsiteX2" fmla="*/ 1539000 w 1566000"/>
              <a:gd name="connsiteY2" fmla="*/ 2106000 h 2106000"/>
              <a:gd name="connsiteX3" fmla="*/ 1512000 w 1566000"/>
              <a:gd name="connsiteY3" fmla="*/ 2079000 h 2106000"/>
              <a:gd name="connsiteX4" fmla="*/ 1539000 w 1566000"/>
              <a:gd name="connsiteY4" fmla="*/ 2052000 h 2106000"/>
              <a:gd name="connsiteX5" fmla="*/ 1431000 w 1566000"/>
              <a:gd name="connsiteY5" fmla="*/ 2052000 h 2106000"/>
              <a:gd name="connsiteX6" fmla="*/ 1458000 w 1566000"/>
              <a:gd name="connsiteY6" fmla="*/ 2079000 h 2106000"/>
              <a:gd name="connsiteX7" fmla="*/ 1431000 w 1566000"/>
              <a:gd name="connsiteY7" fmla="*/ 2106000 h 2106000"/>
              <a:gd name="connsiteX8" fmla="*/ 1404000 w 1566000"/>
              <a:gd name="connsiteY8" fmla="*/ 2079000 h 2106000"/>
              <a:gd name="connsiteX9" fmla="*/ 1431000 w 1566000"/>
              <a:gd name="connsiteY9" fmla="*/ 2052000 h 2106000"/>
              <a:gd name="connsiteX10" fmla="*/ 1323000 w 1566000"/>
              <a:gd name="connsiteY10" fmla="*/ 2052000 h 2106000"/>
              <a:gd name="connsiteX11" fmla="*/ 1350000 w 1566000"/>
              <a:gd name="connsiteY11" fmla="*/ 2079000 h 2106000"/>
              <a:gd name="connsiteX12" fmla="*/ 1323000 w 1566000"/>
              <a:gd name="connsiteY12" fmla="*/ 2106000 h 2106000"/>
              <a:gd name="connsiteX13" fmla="*/ 1296000 w 1566000"/>
              <a:gd name="connsiteY13" fmla="*/ 2079000 h 2106000"/>
              <a:gd name="connsiteX14" fmla="*/ 1323000 w 1566000"/>
              <a:gd name="connsiteY14" fmla="*/ 2052000 h 2106000"/>
              <a:gd name="connsiteX15" fmla="*/ 1215000 w 1566000"/>
              <a:gd name="connsiteY15" fmla="*/ 2052000 h 2106000"/>
              <a:gd name="connsiteX16" fmla="*/ 1242000 w 1566000"/>
              <a:gd name="connsiteY16" fmla="*/ 2079000 h 2106000"/>
              <a:gd name="connsiteX17" fmla="*/ 1215000 w 1566000"/>
              <a:gd name="connsiteY17" fmla="*/ 2106000 h 2106000"/>
              <a:gd name="connsiteX18" fmla="*/ 1188000 w 1566000"/>
              <a:gd name="connsiteY18" fmla="*/ 2079000 h 2106000"/>
              <a:gd name="connsiteX19" fmla="*/ 1215000 w 1566000"/>
              <a:gd name="connsiteY19" fmla="*/ 2052000 h 2106000"/>
              <a:gd name="connsiteX20" fmla="*/ 1107000 w 1566000"/>
              <a:gd name="connsiteY20" fmla="*/ 2052000 h 2106000"/>
              <a:gd name="connsiteX21" fmla="*/ 1134000 w 1566000"/>
              <a:gd name="connsiteY21" fmla="*/ 2079000 h 2106000"/>
              <a:gd name="connsiteX22" fmla="*/ 1107000 w 1566000"/>
              <a:gd name="connsiteY22" fmla="*/ 2106000 h 2106000"/>
              <a:gd name="connsiteX23" fmla="*/ 1080000 w 1566000"/>
              <a:gd name="connsiteY23" fmla="*/ 2079000 h 2106000"/>
              <a:gd name="connsiteX24" fmla="*/ 1107000 w 1566000"/>
              <a:gd name="connsiteY24" fmla="*/ 2052000 h 2106000"/>
              <a:gd name="connsiteX25" fmla="*/ 999000 w 1566000"/>
              <a:gd name="connsiteY25" fmla="*/ 2052000 h 2106000"/>
              <a:gd name="connsiteX26" fmla="*/ 1026000 w 1566000"/>
              <a:gd name="connsiteY26" fmla="*/ 2079000 h 2106000"/>
              <a:gd name="connsiteX27" fmla="*/ 999000 w 1566000"/>
              <a:gd name="connsiteY27" fmla="*/ 2106000 h 2106000"/>
              <a:gd name="connsiteX28" fmla="*/ 972000 w 1566000"/>
              <a:gd name="connsiteY28" fmla="*/ 2079000 h 2106000"/>
              <a:gd name="connsiteX29" fmla="*/ 999000 w 1566000"/>
              <a:gd name="connsiteY29" fmla="*/ 2052000 h 2106000"/>
              <a:gd name="connsiteX30" fmla="*/ 891000 w 1566000"/>
              <a:gd name="connsiteY30" fmla="*/ 2052000 h 2106000"/>
              <a:gd name="connsiteX31" fmla="*/ 918000 w 1566000"/>
              <a:gd name="connsiteY31" fmla="*/ 2079000 h 2106000"/>
              <a:gd name="connsiteX32" fmla="*/ 891000 w 1566000"/>
              <a:gd name="connsiteY32" fmla="*/ 2106000 h 2106000"/>
              <a:gd name="connsiteX33" fmla="*/ 864000 w 1566000"/>
              <a:gd name="connsiteY33" fmla="*/ 2079000 h 2106000"/>
              <a:gd name="connsiteX34" fmla="*/ 891000 w 1566000"/>
              <a:gd name="connsiteY34" fmla="*/ 2052000 h 2106000"/>
              <a:gd name="connsiteX35" fmla="*/ 783000 w 1566000"/>
              <a:gd name="connsiteY35" fmla="*/ 2052000 h 2106000"/>
              <a:gd name="connsiteX36" fmla="*/ 810000 w 1566000"/>
              <a:gd name="connsiteY36" fmla="*/ 2079000 h 2106000"/>
              <a:gd name="connsiteX37" fmla="*/ 783000 w 1566000"/>
              <a:gd name="connsiteY37" fmla="*/ 2106000 h 2106000"/>
              <a:gd name="connsiteX38" fmla="*/ 756000 w 1566000"/>
              <a:gd name="connsiteY38" fmla="*/ 2079000 h 2106000"/>
              <a:gd name="connsiteX39" fmla="*/ 783000 w 1566000"/>
              <a:gd name="connsiteY39" fmla="*/ 2052000 h 2106000"/>
              <a:gd name="connsiteX40" fmla="*/ 675000 w 1566000"/>
              <a:gd name="connsiteY40" fmla="*/ 2052000 h 2106000"/>
              <a:gd name="connsiteX41" fmla="*/ 702000 w 1566000"/>
              <a:gd name="connsiteY41" fmla="*/ 2079000 h 2106000"/>
              <a:gd name="connsiteX42" fmla="*/ 675000 w 1566000"/>
              <a:gd name="connsiteY42" fmla="*/ 2106000 h 2106000"/>
              <a:gd name="connsiteX43" fmla="*/ 648000 w 1566000"/>
              <a:gd name="connsiteY43" fmla="*/ 2079000 h 2106000"/>
              <a:gd name="connsiteX44" fmla="*/ 675000 w 1566000"/>
              <a:gd name="connsiteY44" fmla="*/ 2052000 h 2106000"/>
              <a:gd name="connsiteX45" fmla="*/ 567000 w 1566000"/>
              <a:gd name="connsiteY45" fmla="*/ 2052000 h 2106000"/>
              <a:gd name="connsiteX46" fmla="*/ 594000 w 1566000"/>
              <a:gd name="connsiteY46" fmla="*/ 2079000 h 2106000"/>
              <a:gd name="connsiteX47" fmla="*/ 567000 w 1566000"/>
              <a:gd name="connsiteY47" fmla="*/ 2106000 h 2106000"/>
              <a:gd name="connsiteX48" fmla="*/ 540000 w 1566000"/>
              <a:gd name="connsiteY48" fmla="*/ 2079000 h 2106000"/>
              <a:gd name="connsiteX49" fmla="*/ 567000 w 1566000"/>
              <a:gd name="connsiteY49" fmla="*/ 2052000 h 2106000"/>
              <a:gd name="connsiteX50" fmla="*/ 459000 w 1566000"/>
              <a:gd name="connsiteY50" fmla="*/ 2052000 h 2106000"/>
              <a:gd name="connsiteX51" fmla="*/ 486000 w 1566000"/>
              <a:gd name="connsiteY51" fmla="*/ 2079000 h 2106000"/>
              <a:gd name="connsiteX52" fmla="*/ 459000 w 1566000"/>
              <a:gd name="connsiteY52" fmla="*/ 2106000 h 2106000"/>
              <a:gd name="connsiteX53" fmla="*/ 432000 w 1566000"/>
              <a:gd name="connsiteY53" fmla="*/ 2079000 h 2106000"/>
              <a:gd name="connsiteX54" fmla="*/ 459000 w 1566000"/>
              <a:gd name="connsiteY54" fmla="*/ 2052000 h 2106000"/>
              <a:gd name="connsiteX55" fmla="*/ 351000 w 1566000"/>
              <a:gd name="connsiteY55" fmla="*/ 2052000 h 2106000"/>
              <a:gd name="connsiteX56" fmla="*/ 378000 w 1566000"/>
              <a:gd name="connsiteY56" fmla="*/ 2079000 h 2106000"/>
              <a:gd name="connsiteX57" fmla="*/ 351000 w 1566000"/>
              <a:gd name="connsiteY57" fmla="*/ 2106000 h 2106000"/>
              <a:gd name="connsiteX58" fmla="*/ 324000 w 1566000"/>
              <a:gd name="connsiteY58" fmla="*/ 2079000 h 2106000"/>
              <a:gd name="connsiteX59" fmla="*/ 351000 w 1566000"/>
              <a:gd name="connsiteY59" fmla="*/ 2052000 h 2106000"/>
              <a:gd name="connsiteX60" fmla="*/ 243000 w 1566000"/>
              <a:gd name="connsiteY60" fmla="*/ 2052000 h 2106000"/>
              <a:gd name="connsiteX61" fmla="*/ 270000 w 1566000"/>
              <a:gd name="connsiteY61" fmla="*/ 2079000 h 2106000"/>
              <a:gd name="connsiteX62" fmla="*/ 243000 w 1566000"/>
              <a:gd name="connsiteY62" fmla="*/ 2106000 h 2106000"/>
              <a:gd name="connsiteX63" fmla="*/ 216000 w 1566000"/>
              <a:gd name="connsiteY63" fmla="*/ 2079000 h 2106000"/>
              <a:gd name="connsiteX64" fmla="*/ 243000 w 1566000"/>
              <a:gd name="connsiteY64" fmla="*/ 2052000 h 2106000"/>
              <a:gd name="connsiteX65" fmla="*/ 135000 w 1566000"/>
              <a:gd name="connsiteY65" fmla="*/ 2052000 h 2106000"/>
              <a:gd name="connsiteX66" fmla="*/ 162000 w 1566000"/>
              <a:gd name="connsiteY66" fmla="*/ 2079000 h 2106000"/>
              <a:gd name="connsiteX67" fmla="*/ 135000 w 1566000"/>
              <a:gd name="connsiteY67" fmla="*/ 2106000 h 2106000"/>
              <a:gd name="connsiteX68" fmla="*/ 108000 w 1566000"/>
              <a:gd name="connsiteY68" fmla="*/ 2079000 h 2106000"/>
              <a:gd name="connsiteX69" fmla="*/ 135000 w 1566000"/>
              <a:gd name="connsiteY69" fmla="*/ 2052000 h 2106000"/>
              <a:gd name="connsiteX70" fmla="*/ 27000 w 1566000"/>
              <a:gd name="connsiteY70" fmla="*/ 2052000 h 2106000"/>
              <a:gd name="connsiteX71" fmla="*/ 54000 w 1566000"/>
              <a:gd name="connsiteY71" fmla="*/ 2079000 h 2106000"/>
              <a:gd name="connsiteX72" fmla="*/ 27000 w 1566000"/>
              <a:gd name="connsiteY72" fmla="*/ 2106000 h 2106000"/>
              <a:gd name="connsiteX73" fmla="*/ 0 w 1566000"/>
              <a:gd name="connsiteY73" fmla="*/ 2079000 h 2106000"/>
              <a:gd name="connsiteX74" fmla="*/ 27000 w 1566000"/>
              <a:gd name="connsiteY74" fmla="*/ 2052000 h 2106000"/>
              <a:gd name="connsiteX75" fmla="*/ 1539000 w 1566000"/>
              <a:gd name="connsiteY75" fmla="*/ 1944000 h 2106000"/>
              <a:gd name="connsiteX76" fmla="*/ 1566000 w 1566000"/>
              <a:gd name="connsiteY76" fmla="*/ 1971000 h 2106000"/>
              <a:gd name="connsiteX77" fmla="*/ 1539000 w 1566000"/>
              <a:gd name="connsiteY77" fmla="*/ 1998000 h 2106000"/>
              <a:gd name="connsiteX78" fmla="*/ 1512000 w 1566000"/>
              <a:gd name="connsiteY78" fmla="*/ 1971000 h 2106000"/>
              <a:gd name="connsiteX79" fmla="*/ 1539000 w 1566000"/>
              <a:gd name="connsiteY79" fmla="*/ 1944000 h 2106000"/>
              <a:gd name="connsiteX80" fmla="*/ 1431000 w 1566000"/>
              <a:gd name="connsiteY80" fmla="*/ 1944000 h 2106000"/>
              <a:gd name="connsiteX81" fmla="*/ 1458000 w 1566000"/>
              <a:gd name="connsiteY81" fmla="*/ 1971000 h 2106000"/>
              <a:gd name="connsiteX82" fmla="*/ 1431000 w 1566000"/>
              <a:gd name="connsiteY82" fmla="*/ 1998000 h 2106000"/>
              <a:gd name="connsiteX83" fmla="*/ 1404000 w 1566000"/>
              <a:gd name="connsiteY83" fmla="*/ 1971000 h 2106000"/>
              <a:gd name="connsiteX84" fmla="*/ 1431000 w 1566000"/>
              <a:gd name="connsiteY84" fmla="*/ 1944000 h 2106000"/>
              <a:gd name="connsiteX85" fmla="*/ 1323000 w 1566000"/>
              <a:gd name="connsiteY85" fmla="*/ 1944000 h 2106000"/>
              <a:gd name="connsiteX86" fmla="*/ 1350000 w 1566000"/>
              <a:gd name="connsiteY86" fmla="*/ 1971000 h 2106000"/>
              <a:gd name="connsiteX87" fmla="*/ 1323000 w 1566000"/>
              <a:gd name="connsiteY87" fmla="*/ 1998000 h 2106000"/>
              <a:gd name="connsiteX88" fmla="*/ 1296000 w 1566000"/>
              <a:gd name="connsiteY88" fmla="*/ 1971000 h 2106000"/>
              <a:gd name="connsiteX89" fmla="*/ 1323000 w 1566000"/>
              <a:gd name="connsiteY89" fmla="*/ 1944000 h 2106000"/>
              <a:gd name="connsiteX90" fmla="*/ 1215000 w 1566000"/>
              <a:gd name="connsiteY90" fmla="*/ 1944000 h 2106000"/>
              <a:gd name="connsiteX91" fmla="*/ 1242000 w 1566000"/>
              <a:gd name="connsiteY91" fmla="*/ 1971000 h 2106000"/>
              <a:gd name="connsiteX92" fmla="*/ 1215000 w 1566000"/>
              <a:gd name="connsiteY92" fmla="*/ 1998000 h 2106000"/>
              <a:gd name="connsiteX93" fmla="*/ 1188000 w 1566000"/>
              <a:gd name="connsiteY93" fmla="*/ 1971000 h 2106000"/>
              <a:gd name="connsiteX94" fmla="*/ 1215000 w 1566000"/>
              <a:gd name="connsiteY94" fmla="*/ 1944000 h 2106000"/>
              <a:gd name="connsiteX95" fmla="*/ 1107000 w 1566000"/>
              <a:gd name="connsiteY95" fmla="*/ 1944000 h 2106000"/>
              <a:gd name="connsiteX96" fmla="*/ 1134000 w 1566000"/>
              <a:gd name="connsiteY96" fmla="*/ 1971000 h 2106000"/>
              <a:gd name="connsiteX97" fmla="*/ 1107000 w 1566000"/>
              <a:gd name="connsiteY97" fmla="*/ 1998000 h 2106000"/>
              <a:gd name="connsiteX98" fmla="*/ 1080000 w 1566000"/>
              <a:gd name="connsiteY98" fmla="*/ 1971000 h 2106000"/>
              <a:gd name="connsiteX99" fmla="*/ 1107000 w 1566000"/>
              <a:gd name="connsiteY99" fmla="*/ 1944000 h 2106000"/>
              <a:gd name="connsiteX100" fmla="*/ 999000 w 1566000"/>
              <a:gd name="connsiteY100" fmla="*/ 1944000 h 2106000"/>
              <a:gd name="connsiteX101" fmla="*/ 1026000 w 1566000"/>
              <a:gd name="connsiteY101" fmla="*/ 1971000 h 2106000"/>
              <a:gd name="connsiteX102" fmla="*/ 999000 w 1566000"/>
              <a:gd name="connsiteY102" fmla="*/ 1998000 h 2106000"/>
              <a:gd name="connsiteX103" fmla="*/ 972000 w 1566000"/>
              <a:gd name="connsiteY103" fmla="*/ 1971000 h 2106000"/>
              <a:gd name="connsiteX104" fmla="*/ 999000 w 1566000"/>
              <a:gd name="connsiteY104" fmla="*/ 1944000 h 2106000"/>
              <a:gd name="connsiteX105" fmla="*/ 891000 w 1566000"/>
              <a:gd name="connsiteY105" fmla="*/ 1944000 h 2106000"/>
              <a:gd name="connsiteX106" fmla="*/ 918000 w 1566000"/>
              <a:gd name="connsiteY106" fmla="*/ 1971000 h 2106000"/>
              <a:gd name="connsiteX107" fmla="*/ 891000 w 1566000"/>
              <a:gd name="connsiteY107" fmla="*/ 1998000 h 2106000"/>
              <a:gd name="connsiteX108" fmla="*/ 864000 w 1566000"/>
              <a:gd name="connsiteY108" fmla="*/ 1971000 h 2106000"/>
              <a:gd name="connsiteX109" fmla="*/ 891000 w 1566000"/>
              <a:gd name="connsiteY109" fmla="*/ 1944000 h 2106000"/>
              <a:gd name="connsiteX110" fmla="*/ 783000 w 1566000"/>
              <a:gd name="connsiteY110" fmla="*/ 1944000 h 2106000"/>
              <a:gd name="connsiteX111" fmla="*/ 810000 w 1566000"/>
              <a:gd name="connsiteY111" fmla="*/ 1971000 h 2106000"/>
              <a:gd name="connsiteX112" fmla="*/ 783000 w 1566000"/>
              <a:gd name="connsiteY112" fmla="*/ 1998000 h 2106000"/>
              <a:gd name="connsiteX113" fmla="*/ 756000 w 1566000"/>
              <a:gd name="connsiteY113" fmla="*/ 1971000 h 2106000"/>
              <a:gd name="connsiteX114" fmla="*/ 783000 w 1566000"/>
              <a:gd name="connsiteY114" fmla="*/ 1944000 h 2106000"/>
              <a:gd name="connsiteX115" fmla="*/ 675000 w 1566000"/>
              <a:gd name="connsiteY115" fmla="*/ 1944000 h 2106000"/>
              <a:gd name="connsiteX116" fmla="*/ 702000 w 1566000"/>
              <a:gd name="connsiteY116" fmla="*/ 1971000 h 2106000"/>
              <a:gd name="connsiteX117" fmla="*/ 675000 w 1566000"/>
              <a:gd name="connsiteY117" fmla="*/ 1998000 h 2106000"/>
              <a:gd name="connsiteX118" fmla="*/ 648000 w 1566000"/>
              <a:gd name="connsiteY118" fmla="*/ 1971000 h 2106000"/>
              <a:gd name="connsiteX119" fmla="*/ 675000 w 1566000"/>
              <a:gd name="connsiteY119" fmla="*/ 1944000 h 2106000"/>
              <a:gd name="connsiteX120" fmla="*/ 567000 w 1566000"/>
              <a:gd name="connsiteY120" fmla="*/ 1944000 h 2106000"/>
              <a:gd name="connsiteX121" fmla="*/ 594000 w 1566000"/>
              <a:gd name="connsiteY121" fmla="*/ 1971000 h 2106000"/>
              <a:gd name="connsiteX122" fmla="*/ 567000 w 1566000"/>
              <a:gd name="connsiteY122" fmla="*/ 1998000 h 2106000"/>
              <a:gd name="connsiteX123" fmla="*/ 540000 w 1566000"/>
              <a:gd name="connsiteY123" fmla="*/ 1971000 h 2106000"/>
              <a:gd name="connsiteX124" fmla="*/ 567000 w 1566000"/>
              <a:gd name="connsiteY124" fmla="*/ 1944000 h 2106000"/>
              <a:gd name="connsiteX125" fmla="*/ 459000 w 1566000"/>
              <a:gd name="connsiteY125" fmla="*/ 1944000 h 2106000"/>
              <a:gd name="connsiteX126" fmla="*/ 486000 w 1566000"/>
              <a:gd name="connsiteY126" fmla="*/ 1971000 h 2106000"/>
              <a:gd name="connsiteX127" fmla="*/ 459000 w 1566000"/>
              <a:gd name="connsiteY127" fmla="*/ 1998000 h 2106000"/>
              <a:gd name="connsiteX128" fmla="*/ 432000 w 1566000"/>
              <a:gd name="connsiteY128" fmla="*/ 1971000 h 2106000"/>
              <a:gd name="connsiteX129" fmla="*/ 459000 w 1566000"/>
              <a:gd name="connsiteY129" fmla="*/ 1944000 h 2106000"/>
              <a:gd name="connsiteX130" fmla="*/ 351000 w 1566000"/>
              <a:gd name="connsiteY130" fmla="*/ 1944000 h 2106000"/>
              <a:gd name="connsiteX131" fmla="*/ 378000 w 1566000"/>
              <a:gd name="connsiteY131" fmla="*/ 1971000 h 2106000"/>
              <a:gd name="connsiteX132" fmla="*/ 351000 w 1566000"/>
              <a:gd name="connsiteY132" fmla="*/ 1998000 h 2106000"/>
              <a:gd name="connsiteX133" fmla="*/ 324000 w 1566000"/>
              <a:gd name="connsiteY133" fmla="*/ 1971000 h 2106000"/>
              <a:gd name="connsiteX134" fmla="*/ 351000 w 1566000"/>
              <a:gd name="connsiteY134" fmla="*/ 1944000 h 2106000"/>
              <a:gd name="connsiteX135" fmla="*/ 243000 w 1566000"/>
              <a:gd name="connsiteY135" fmla="*/ 1944000 h 2106000"/>
              <a:gd name="connsiteX136" fmla="*/ 270000 w 1566000"/>
              <a:gd name="connsiteY136" fmla="*/ 1971000 h 2106000"/>
              <a:gd name="connsiteX137" fmla="*/ 243000 w 1566000"/>
              <a:gd name="connsiteY137" fmla="*/ 1998000 h 2106000"/>
              <a:gd name="connsiteX138" fmla="*/ 216000 w 1566000"/>
              <a:gd name="connsiteY138" fmla="*/ 1971000 h 2106000"/>
              <a:gd name="connsiteX139" fmla="*/ 243000 w 1566000"/>
              <a:gd name="connsiteY139" fmla="*/ 1944000 h 2106000"/>
              <a:gd name="connsiteX140" fmla="*/ 135000 w 1566000"/>
              <a:gd name="connsiteY140" fmla="*/ 1944000 h 2106000"/>
              <a:gd name="connsiteX141" fmla="*/ 162000 w 1566000"/>
              <a:gd name="connsiteY141" fmla="*/ 1971000 h 2106000"/>
              <a:gd name="connsiteX142" fmla="*/ 135000 w 1566000"/>
              <a:gd name="connsiteY142" fmla="*/ 1998000 h 2106000"/>
              <a:gd name="connsiteX143" fmla="*/ 108000 w 1566000"/>
              <a:gd name="connsiteY143" fmla="*/ 1971000 h 2106000"/>
              <a:gd name="connsiteX144" fmla="*/ 135000 w 1566000"/>
              <a:gd name="connsiteY144" fmla="*/ 1944000 h 2106000"/>
              <a:gd name="connsiteX145" fmla="*/ 27000 w 1566000"/>
              <a:gd name="connsiteY145" fmla="*/ 1944000 h 2106000"/>
              <a:gd name="connsiteX146" fmla="*/ 54000 w 1566000"/>
              <a:gd name="connsiteY146" fmla="*/ 1971000 h 2106000"/>
              <a:gd name="connsiteX147" fmla="*/ 27000 w 1566000"/>
              <a:gd name="connsiteY147" fmla="*/ 1998000 h 2106000"/>
              <a:gd name="connsiteX148" fmla="*/ 0 w 1566000"/>
              <a:gd name="connsiteY148" fmla="*/ 1971000 h 2106000"/>
              <a:gd name="connsiteX149" fmla="*/ 27000 w 1566000"/>
              <a:gd name="connsiteY149" fmla="*/ 1944000 h 2106000"/>
              <a:gd name="connsiteX150" fmla="*/ 1539000 w 1566000"/>
              <a:gd name="connsiteY150" fmla="*/ 1836000 h 2106000"/>
              <a:gd name="connsiteX151" fmla="*/ 1566000 w 1566000"/>
              <a:gd name="connsiteY151" fmla="*/ 1863000 h 2106000"/>
              <a:gd name="connsiteX152" fmla="*/ 1539000 w 1566000"/>
              <a:gd name="connsiteY152" fmla="*/ 1890000 h 2106000"/>
              <a:gd name="connsiteX153" fmla="*/ 1512000 w 1566000"/>
              <a:gd name="connsiteY153" fmla="*/ 1863000 h 2106000"/>
              <a:gd name="connsiteX154" fmla="*/ 1539000 w 1566000"/>
              <a:gd name="connsiteY154" fmla="*/ 1836000 h 2106000"/>
              <a:gd name="connsiteX155" fmla="*/ 1431000 w 1566000"/>
              <a:gd name="connsiteY155" fmla="*/ 1836000 h 2106000"/>
              <a:gd name="connsiteX156" fmla="*/ 1458000 w 1566000"/>
              <a:gd name="connsiteY156" fmla="*/ 1863000 h 2106000"/>
              <a:gd name="connsiteX157" fmla="*/ 1431000 w 1566000"/>
              <a:gd name="connsiteY157" fmla="*/ 1890000 h 2106000"/>
              <a:gd name="connsiteX158" fmla="*/ 1404000 w 1566000"/>
              <a:gd name="connsiteY158" fmla="*/ 1863000 h 2106000"/>
              <a:gd name="connsiteX159" fmla="*/ 1431000 w 1566000"/>
              <a:gd name="connsiteY159" fmla="*/ 1836000 h 2106000"/>
              <a:gd name="connsiteX160" fmla="*/ 1323000 w 1566000"/>
              <a:gd name="connsiteY160" fmla="*/ 1836000 h 2106000"/>
              <a:gd name="connsiteX161" fmla="*/ 1350000 w 1566000"/>
              <a:gd name="connsiteY161" fmla="*/ 1863000 h 2106000"/>
              <a:gd name="connsiteX162" fmla="*/ 1323000 w 1566000"/>
              <a:gd name="connsiteY162" fmla="*/ 1890000 h 2106000"/>
              <a:gd name="connsiteX163" fmla="*/ 1296000 w 1566000"/>
              <a:gd name="connsiteY163" fmla="*/ 1863000 h 2106000"/>
              <a:gd name="connsiteX164" fmla="*/ 1323000 w 1566000"/>
              <a:gd name="connsiteY164" fmla="*/ 1836000 h 2106000"/>
              <a:gd name="connsiteX165" fmla="*/ 1215000 w 1566000"/>
              <a:gd name="connsiteY165" fmla="*/ 1836000 h 2106000"/>
              <a:gd name="connsiteX166" fmla="*/ 1242000 w 1566000"/>
              <a:gd name="connsiteY166" fmla="*/ 1863000 h 2106000"/>
              <a:gd name="connsiteX167" fmla="*/ 1215000 w 1566000"/>
              <a:gd name="connsiteY167" fmla="*/ 1890000 h 2106000"/>
              <a:gd name="connsiteX168" fmla="*/ 1188000 w 1566000"/>
              <a:gd name="connsiteY168" fmla="*/ 1863000 h 2106000"/>
              <a:gd name="connsiteX169" fmla="*/ 1215000 w 1566000"/>
              <a:gd name="connsiteY169" fmla="*/ 1836000 h 2106000"/>
              <a:gd name="connsiteX170" fmla="*/ 1107000 w 1566000"/>
              <a:gd name="connsiteY170" fmla="*/ 1836000 h 2106000"/>
              <a:gd name="connsiteX171" fmla="*/ 1134000 w 1566000"/>
              <a:gd name="connsiteY171" fmla="*/ 1863000 h 2106000"/>
              <a:gd name="connsiteX172" fmla="*/ 1107000 w 1566000"/>
              <a:gd name="connsiteY172" fmla="*/ 1890000 h 2106000"/>
              <a:gd name="connsiteX173" fmla="*/ 1080000 w 1566000"/>
              <a:gd name="connsiteY173" fmla="*/ 1863000 h 2106000"/>
              <a:gd name="connsiteX174" fmla="*/ 1107000 w 1566000"/>
              <a:gd name="connsiteY174" fmla="*/ 1836000 h 2106000"/>
              <a:gd name="connsiteX175" fmla="*/ 999000 w 1566000"/>
              <a:gd name="connsiteY175" fmla="*/ 1836000 h 2106000"/>
              <a:gd name="connsiteX176" fmla="*/ 1026000 w 1566000"/>
              <a:gd name="connsiteY176" fmla="*/ 1863000 h 2106000"/>
              <a:gd name="connsiteX177" fmla="*/ 999000 w 1566000"/>
              <a:gd name="connsiteY177" fmla="*/ 1890000 h 2106000"/>
              <a:gd name="connsiteX178" fmla="*/ 972000 w 1566000"/>
              <a:gd name="connsiteY178" fmla="*/ 1863000 h 2106000"/>
              <a:gd name="connsiteX179" fmla="*/ 999000 w 1566000"/>
              <a:gd name="connsiteY179" fmla="*/ 1836000 h 2106000"/>
              <a:gd name="connsiteX180" fmla="*/ 891000 w 1566000"/>
              <a:gd name="connsiteY180" fmla="*/ 1836000 h 2106000"/>
              <a:gd name="connsiteX181" fmla="*/ 918000 w 1566000"/>
              <a:gd name="connsiteY181" fmla="*/ 1863000 h 2106000"/>
              <a:gd name="connsiteX182" fmla="*/ 891000 w 1566000"/>
              <a:gd name="connsiteY182" fmla="*/ 1890000 h 2106000"/>
              <a:gd name="connsiteX183" fmla="*/ 864000 w 1566000"/>
              <a:gd name="connsiteY183" fmla="*/ 1863000 h 2106000"/>
              <a:gd name="connsiteX184" fmla="*/ 891000 w 1566000"/>
              <a:gd name="connsiteY184" fmla="*/ 1836000 h 2106000"/>
              <a:gd name="connsiteX185" fmla="*/ 783000 w 1566000"/>
              <a:gd name="connsiteY185" fmla="*/ 1836000 h 2106000"/>
              <a:gd name="connsiteX186" fmla="*/ 810000 w 1566000"/>
              <a:gd name="connsiteY186" fmla="*/ 1863000 h 2106000"/>
              <a:gd name="connsiteX187" fmla="*/ 783000 w 1566000"/>
              <a:gd name="connsiteY187" fmla="*/ 1890000 h 2106000"/>
              <a:gd name="connsiteX188" fmla="*/ 756000 w 1566000"/>
              <a:gd name="connsiteY188" fmla="*/ 1863000 h 2106000"/>
              <a:gd name="connsiteX189" fmla="*/ 783000 w 1566000"/>
              <a:gd name="connsiteY189" fmla="*/ 1836000 h 2106000"/>
              <a:gd name="connsiteX190" fmla="*/ 675000 w 1566000"/>
              <a:gd name="connsiteY190" fmla="*/ 1836000 h 2106000"/>
              <a:gd name="connsiteX191" fmla="*/ 702000 w 1566000"/>
              <a:gd name="connsiteY191" fmla="*/ 1863000 h 2106000"/>
              <a:gd name="connsiteX192" fmla="*/ 675000 w 1566000"/>
              <a:gd name="connsiteY192" fmla="*/ 1890000 h 2106000"/>
              <a:gd name="connsiteX193" fmla="*/ 648000 w 1566000"/>
              <a:gd name="connsiteY193" fmla="*/ 1863000 h 2106000"/>
              <a:gd name="connsiteX194" fmla="*/ 675000 w 1566000"/>
              <a:gd name="connsiteY194" fmla="*/ 1836000 h 2106000"/>
              <a:gd name="connsiteX195" fmla="*/ 567000 w 1566000"/>
              <a:gd name="connsiteY195" fmla="*/ 1836000 h 2106000"/>
              <a:gd name="connsiteX196" fmla="*/ 594000 w 1566000"/>
              <a:gd name="connsiteY196" fmla="*/ 1863000 h 2106000"/>
              <a:gd name="connsiteX197" fmla="*/ 567000 w 1566000"/>
              <a:gd name="connsiteY197" fmla="*/ 1890000 h 2106000"/>
              <a:gd name="connsiteX198" fmla="*/ 540000 w 1566000"/>
              <a:gd name="connsiteY198" fmla="*/ 1863000 h 2106000"/>
              <a:gd name="connsiteX199" fmla="*/ 567000 w 1566000"/>
              <a:gd name="connsiteY199" fmla="*/ 1836000 h 2106000"/>
              <a:gd name="connsiteX200" fmla="*/ 459000 w 1566000"/>
              <a:gd name="connsiteY200" fmla="*/ 1836000 h 2106000"/>
              <a:gd name="connsiteX201" fmla="*/ 486000 w 1566000"/>
              <a:gd name="connsiteY201" fmla="*/ 1863000 h 2106000"/>
              <a:gd name="connsiteX202" fmla="*/ 459000 w 1566000"/>
              <a:gd name="connsiteY202" fmla="*/ 1890000 h 2106000"/>
              <a:gd name="connsiteX203" fmla="*/ 432000 w 1566000"/>
              <a:gd name="connsiteY203" fmla="*/ 1863000 h 2106000"/>
              <a:gd name="connsiteX204" fmla="*/ 459000 w 1566000"/>
              <a:gd name="connsiteY204" fmla="*/ 1836000 h 2106000"/>
              <a:gd name="connsiteX205" fmla="*/ 351000 w 1566000"/>
              <a:gd name="connsiteY205" fmla="*/ 1836000 h 2106000"/>
              <a:gd name="connsiteX206" fmla="*/ 378000 w 1566000"/>
              <a:gd name="connsiteY206" fmla="*/ 1863000 h 2106000"/>
              <a:gd name="connsiteX207" fmla="*/ 351000 w 1566000"/>
              <a:gd name="connsiteY207" fmla="*/ 1890000 h 2106000"/>
              <a:gd name="connsiteX208" fmla="*/ 324000 w 1566000"/>
              <a:gd name="connsiteY208" fmla="*/ 1863000 h 2106000"/>
              <a:gd name="connsiteX209" fmla="*/ 351000 w 1566000"/>
              <a:gd name="connsiteY209" fmla="*/ 1836000 h 2106000"/>
              <a:gd name="connsiteX210" fmla="*/ 243000 w 1566000"/>
              <a:gd name="connsiteY210" fmla="*/ 1836000 h 2106000"/>
              <a:gd name="connsiteX211" fmla="*/ 270000 w 1566000"/>
              <a:gd name="connsiteY211" fmla="*/ 1863000 h 2106000"/>
              <a:gd name="connsiteX212" fmla="*/ 243000 w 1566000"/>
              <a:gd name="connsiteY212" fmla="*/ 1890000 h 2106000"/>
              <a:gd name="connsiteX213" fmla="*/ 216000 w 1566000"/>
              <a:gd name="connsiteY213" fmla="*/ 1863000 h 2106000"/>
              <a:gd name="connsiteX214" fmla="*/ 243000 w 1566000"/>
              <a:gd name="connsiteY214" fmla="*/ 1836000 h 2106000"/>
              <a:gd name="connsiteX215" fmla="*/ 135000 w 1566000"/>
              <a:gd name="connsiteY215" fmla="*/ 1836000 h 2106000"/>
              <a:gd name="connsiteX216" fmla="*/ 162000 w 1566000"/>
              <a:gd name="connsiteY216" fmla="*/ 1863000 h 2106000"/>
              <a:gd name="connsiteX217" fmla="*/ 135000 w 1566000"/>
              <a:gd name="connsiteY217" fmla="*/ 1890000 h 2106000"/>
              <a:gd name="connsiteX218" fmla="*/ 108000 w 1566000"/>
              <a:gd name="connsiteY218" fmla="*/ 1863000 h 2106000"/>
              <a:gd name="connsiteX219" fmla="*/ 135000 w 1566000"/>
              <a:gd name="connsiteY219" fmla="*/ 1836000 h 2106000"/>
              <a:gd name="connsiteX220" fmla="*/ 27000 w 1566000"/>
              <a:gd name="connsiteY220" fmla="*/ 1836000 h 2106000"/>
              <a:gd name="connsiteX221" fmla="*/ 54000 w 1566000"/>
              <a:gd name="connsiteY221" fmla="*/ 1863000 h 2106000"/>
              <a:gd name="connsiteX222" fmla="*/ 27000 w 1566000"/>
              <a:gd name="connsiteY222" fmla="*/ 1890000 h 2106000"/>
              <a:gd name="connsiteX223" fmla="*/ 0 w 1566000"/>
              <a:gd name="connsiteY223" fmla="*/ 1863000 h 2106000"/>
              <a:gd name="connsiteX224" fmla="*/ 27000 w 1566000"/>
              <a:gd name="connsiteY224" fmla="*/ 1836000 h 2106000"/>
              <a:gd name="connsiteX225" fmla="*/ 1539000 w 1566000"/>
              <a:gd name="connsiteY225" fmla="*/ 1728000 h 2106000"/>
              <a:gd name="connsiteX226" fmla="*/ 1566000 w 1566000"/>
              <a:gd name="connsiteY226" fmla="*/ 1755000 h 2106000"/>
              <a:gd name="connsiteX227" fmla="*/ 1539000 w 1566000"/>
              <a:gd name="connsiteY227" fmla="*/ 1782000 h 2106000"/>
              <a:gd name="connsiteX228" fmla="*/ 1512000 w 1566000"/>
              <a:gd name="connsiteY228" fmla="*/ 1755000 h 2106000"/>
              <a:gd name="connsiteX229" fmla="*/ 1539000 w 1566000"/>
              <a:gd name="connsiteY229" fmla="*/ 1728000 h 2106000"/>
              <a:gd name="connsiteX230" fmla="*/ 1431000 w 1566000"/>
              <a:gd name="connsiteY230" fmla="*/ 1728000 h 2106000"/>
              <a:gd name="connsiteX231" fmla="*/ 1458000 w 1566000"/>
              <a:gd name="connsiteY231" fmla="*/ 1755000 h 2106000"/>
              <a:gd name="connsiteX232" fmla="*/ 1431000 w 1566000"/>
              <a:gd name="connsiteY232" fmla="*/ 1782000 h 2106000"/>
              <a:gd name="connsiteX233" fmla="*/ 1404000 w 1566000"/>
              <a:gd name="connsiteY233" fmla="*/ 1755000 h 2106000"/>
              <a:gd name="connsiteX234" fmla="*/ 1431000 w 1566000"/>
              <a:gd name="connsiteY234" fmla="*/ 1728000 h 2106000"/>
              <a:gd name="connsiteX235" fmla="*/ 1323000 w 1566000"/>
              <a:gd name="connsiteY235" fmla="*/ 1728000 h 2106000"/>
              <a:gd name="connsiteX236" fmla="*/ 1350000 w 1566000"/>
              <a:gd name="connsiteY236" fmla="*/ 1755000 h 2106000"/>
              <a:gd name="connsiteX237" fmla="*/ 1323000 w 1566000"/>
              <a:gd name="connsiteY237" fmla="*/ 1782000 h 2106000"/>
              <a:gd name="connsiteX238" fmla="*/ 1296000 w 1566000"/>
              <a:gd name="connsiteY238" fmla="*/ 1755000 h 2106000"/>
              <a:gd name="connsiteX239" fmla="*/ 1323000 w 1566000"/>
              <a:gd name="connsiteY239" fmla="*/ 1728000 h 2106000"/>
              <a:gd name="connsiteX240" fmla="*/ 1215000 w 1566000"/>
              <a:gd name="connsiteY240" fmla="*/ 1728000 h 2106000"/>
              <a:gd name="connsiteX241" fmla="*/ 1242000 w 1566000"/>
              <a:gd name="connsiteY241" fmla="*/ 1755000 h 2106000"/>
              <a:gd name="connsiteX242" fmla="*/ 1215000 w 1566000"/>
              <a:gd name="connsiteY242" fmla="*/ 1782000 h 2106000"/>
              <a:gd name="connsiteX243" fmla="*/ 1188000 w 1566000"/>
              <a:gd name="connsiteY243" fmla="*/ 1755000 h 2106000"/>
              <a:gd name="connsiteX244" fmla="*/ 1215000 w 1566000"/>
              <a:gd name="connsiteY244" fmla="*/ 1728000 h 2106000"/>
              <a:gd name="connsiteX245" fmla="*/ 1107000 w 1566000"/>
              <a:gd name="connsiteY245" fmla="*/ 1728000 h 2106000"/>
              <a:gd name="connsiteX246" fmla="*/ 1134000 w 1566000"/>
              <a:gd name="connsiteY246" fmla="*/ 1755000 h 2106000"/>
              <a:gd name="connsiteX247" fmla="*/ 1107000 w 1566000"/>
              <a:gd name="connsiteY247" fmla="*/ 1782000 h 2106000"/>
              <a:gd name="connsiteX248" fmla="*/ 1080000 w 1566000"/>
              <a:gd name="connsiteY248" fmla="*/ 1755000 h 2106000"/>
              <a:gd name="connsiteX249" fmla="*/ 1107000 w 1566000"/>
              <a:gd name="connsiteY249" fmla="*/ 1728000 h 2106000"/>
              <a:gd name="connsiteX250" fmla="*/ 999000 w 1566000"/>
              <a:gd name="connsiteY250" fmla="*/ 1728000 h 2106000"/>
              <a:gd name="connsiteX251" fmla="*/ 1026000 w 1566000"/>
              <a:gd name="connsiteY251" fmla="*/ 1755000 h 2106000"/>
              <a:gd name="connsiteX252" fmla="*/ 999000 w 1566000"/>
              <a:gd name="connsiteY252" fmla="*/ 1782000 h 2106000"/>
              <a:gd name="connsiteX253" fmla="*/ 972000 w 1566000"/>
              <a:gd name="connsiteY253" fmla="*/ 1755000 h 2106000"/>
              <a:gd name="connsiteX254" fmla="*/ 999000 w 1566000"/>
              <a:gd name="connsiteY254" fmla="*/ 1728000 h 2106000"/>
              <a:gd name="connsiteX255" fmla="*/ 891000 w 1566000"/>
              <a:gd name="connsiteY255" fmla="*/ 1728000 h 2106000"/>
              <a:gd name="connsiteX256" fmla="*/ 918000 w 1566000"/>
              <a:gd name="connsiteY256" fmla="*/ 1755000 h 2106000"/>
              <a:gd name="connsiteX257" fmla="*/ 891000 w 1566000"/>
              <a:gd name="connsiteY257" fmla="*/ 1782000 h 2106000"/>
              <a:gd name="connsiteX258" fmla="*/ 864000 w 1566000"/>
              <a:gd name="connsiteY258" fmla="*/ 1755000 h 2106000"/>
              <a:gd name="connsiteX259" fmla="*/ 891000 w 1566000"/>
              <a:gd name="connsiteY259" fmla="*/ 1728000 h 2106000"/>
              <a:gd name="connsiteX260" fmla="*/ 783000 w 1566000"/>
              <a:gd name="connsiteY260" fmla="*/ 1728000 h 2106000"/>
              <a:gd name="connsiteX261" fmla="*/ 810000 w 1566000"/>
              <a:gd name="connsiteY261" fmla="*/ 1755000 h 2106000"/>
              <a:gd name="connsiteX262" fmla="*/ 783000 w 1566000"/>
              <a:gd name="connsiteY262" fmla="*/ 1782000 h 2106000"/>
              <a:gd name="connsiteX263" fmla="*/ 756000 w 1566000"/>
              <a:gd name="connsiteY263" fmla="*/ 1755000 h 2106000"/>
              <a:gd name="connsiteX264" fmla="*/ 783000 w 1566000"/>
              <a:gd name="connsiteY264" fmla="*/ 1728000 h 2106000"/>
              <a:gd name="connsiteX265" fmla="*/ 675000 w 1566000"/>
              <a:gd name="connsiteY265" fmla="*/ 1728000 h 2106000"/>
              <a:gd name="connsiteX266" fmla="*/ 702000 w 1566000"/>
              <a:gd name="connsiteY266" fmla="*/ 1755000 h 2106000"/>
              <a:gd name="connsiteX267" fmla="*/ 675000 w 1566000"/>
              <a:gd name="connsiteY267" fmla="*/ 1782000 h 2106000"/>
              <a:gd name="connsiteX268" fmla="*/ 648000 w 1566000"/>
              <a:gd name="connsiteY268" fmla="*/ 1755000 h 2106000"/>
              <a:gd name="connsiteX269" fmla="*/ 675000 w 1566000"/>
              <a:gd name="connsiteY269" fmla="*/ 1728000 h 2106000"/>
              <a:gd name="connsiteX270" fmla="*/ 567000 w 1566000"/>
              <a:gd name="connsiteY270" fmla="*/ 1728000 h 2106000"/>
              <a:gd name="connsiteX271" fmla="*/ 594000 w 1566000"/>
              <a:gd name="connsiteY271" fmla="*/ 1755000 h 2106000"/>
              <a:gd name="connsiteX272" fmla="*/ 567000 w 1566000"/>
              <a:gd name="connsiteY272" fmla="*/ 1782000 h 2106000"/>
              <a:gd name="connsiteX273" fmla="*/ 540000 w 1566000"/>
              <a:gd name="connsiteY273" fmla="*/ 1755000 h 2106000"/>
              <a:gd name="connsiteX274" fmla="*/ 567000 w 1566000"/>
              <a:gd name="connsiteY274" fmla="*/ 1728000 h 2106000"/>
              <a:gd name="connsiteX275" fmla="*/ 459000 w 1566000"/>
              <a:gd name="connsiteY275" fmla="*/ 1728000 h 2106000"/>
              <a:gd name="connsiteX276" fmla="*/ 486000 w 1566000"/>
              <a:gd name="connsiteY276" fmla="*/ 1755000 h 2106000"/>
              <a:gd name="connsiteX277" fmla="*/ 459000 w 1566000"/>
              <a:gd name="connsiteY277" fmla="*/ 1782000 h 2106000"/>
              <a:gd name="connsiteX278" fmla="*/ 432000 w 1566000"/>
              <a:gd name="connsiteY278" fmla="*/ 1755000 h 2106000"/>
              <a:gd name="connsiteX279" fmla="*/ 459000 w 1566000"/>
              <a:gd name="connsiteY279" fmla="*/ 1728000 h 2106000"/>
              <a:gd name="connsiteX280" fmla="*/ 351000 w 1566000"/>
              <a:gd name="connsiteY280" fmla="*/ 1728000 h 2106000"/>
              <a:gd name="connsiteX281" fmla="*/ 378000 w 1566000"/>
              <a:gd name="connsiteY281" fmla="*/ 1755000 h 2106000"/>
              <a:gd name="connsiteX282" fmla="*/ 351000 w 1566000"/>
              <a:gd name="connsiteY282" fmla="*/ 1782000 h 2106000"/>
              <a:gd name="connsiteX283" fmla="*/ 324000 w 1566000"/>
              <a:gd name="connsiteY283" fmla="*/ 1755000 h 2106000"/>
              <a:gd name="connsiteX284" fmla="*/ 351000 w 1566000"/>
              <a:gd name="connsiteY284" fmla="*/ 1728000 h 2106000"/>
              <a:gd name="connsiteX285" fmla="*/ 243000 w 1566000"/>
              <a:gd name="connsiteY285" fmla="*/ 1728000 h 2106000"/>
              <a:gd name="connsiteX286" fmla="*/ 270000 w 1566000"/>
              <a:gd name="connsiteY286" fmla="*/ 1755000 h 2106000"/>
              <a:gd name="connsiteX287" fmla="*/ 243000 w 1566000"/>
              <a:gd name="connsiteY287" fmla="*/ 1782000 h 2106000"/>
              <a:gd name="connsiteX288" fmla="*/ 216000 w 1566000"/>
              <a:gd name="connsiteY288" fmla="*/ 1755000 h 2106000"/>
              <a:gd name="connsiteX289" fmla="*/ 243000 w 1566000"/>
              <a:gd name="connsiteY289" fmla="*/ 1728000 h 2106000"/>
              <a:gd name="connsiteX290" fmla="*/ 135000 w 1566000"/>
              <a:gd name="connsiteY290" fmla="*/ 1728000 h 2106000"/>
              <a:gd name="connsiteX291" fmla="*/ 162000 w 1566000"/>
              <a:gd name="connsiteY291" fmla="*/ 1755000 h 2106000"/>
              <a:gd name="connsiteX292" fmla="*/ 135000 w 1566000"/>
              <a:gd name="connsiteY292" fmla="*/ 1782000 h 2106000"/>
              <a:gd name="connsiteX293" fmla="*/ 108000 w 1566000"/>
              <a:gd name="connsiteY293" fmla="*/ 1755000 h 2106000"/>
              <a:gd name="connsiteX294" fmla="*/ 135000 w 1566000"/>
              <a:gd name="connsiteY294" fmla="*/ 1728000 h 2106000"/>
              <a:gd name="connsiteX295" fmla="*/ 27000 w 1566000"/>
              <a:gd name="connsiteY295" fmla="*/ 1728000 h 2106000"/>
              <a:gd name="connsiteX296" fmla="*/ 54000 w 1566000"/>
              <a:gd name="connsiteY296" fmla="*/ 1755000 h 2106000"/>
              <a:gd name="connsiteX297" fmla="*/ 27000 w 1566000"/>
              <a:gd name="connsiteY297" fmla="*/ 1782000 h 2106000"/>
              <a:gd name="connsiteX298" fmla="*/ 0 w 1566000"/>
              <a:gd name="connsiteY298" fmla="*/ 1755000 h 2106000"/>
              <a:gd name="connsiteX299" fmla="*/ 27000 w 1566000"/>
              <a:gd name="connsiteY299" fmla="*/ 1728000 h 2106000"/>
              <a:gd name="connsiteX300" fmla="*/ 1539000 w 1566000"/>
              <a:gd name="connsiteY300" fmla="*/ 1620000 h 2106000"/>
              <a:gd name="connsiteX301" fmla="*/ 1566000 w 1566000"/>
              <a:gd name="connsiteY301" fmla="*/ 1647000 h 2106000"/>
              <a:gd name="connsiteX302" fmla="*/ 1539000 w 1566000"/>
              <a:gd name="connsiteY302" fmla="*/ 1674000 h 2106000"/>
              <a:gd name="connsiteX303" fmla="*/ 1512000 w 1566000"/>
              <a:gd name="connsiteY303" fmla="*/ 1647000 h 2106000"/>
              <a:gd name="connsiteX304" fmla="*/ 1539000 w 1566000"/>
              <a:gd name="connsiteY304" fmla="*/ 1620000 h 2106000"/>
              <a:gd name="connsiteX305" fmla="*/ 1431000 w 1566000"/>
              <a:gd name="connsiteY305" fmla="*/ 1620000 h 2106000"/>
              <a:gd name="connsiteX306" fmla="*/ 1458000 w 1566000"/>
              <a:gd name="connsiteY306" fmla="*/ 1647000 h 2106000"/>
              <a:gd name="connsiteX307" fmla="*/ 1431000 w 1566000"/>
              <a:gd name="connsiteY307" fmla="*/ 1674000 h 2106000"/>
              <a:gd name="connsiteX308" fmla="*/ 1404000 w 1566000"/>
              <a:gd name="connsiteY308" fmla="*/ 1647000 h 2106000"/>
              <a:gd name="connsiteX309" fmla="*/ 1431000 w 1566000"/>
              <a:gd name="connsiteY309" fmla="*/ 1620000 h 2106000"/>
              <a:gd name="connsiteX310" fmla="*/ 1323000 w 1566000"/>
              <a:gd name="connsiteY310" fmla="*/ 1620000 h 2106000"/>
              <a:gd name="connsiteX311" fmla="*/ 1350000 w 1566000"/>
              <a:gd name="connsiteY311" fmla="*/ 1647000 h 2106000"/>
              <a:gd name="connsiteX312" fmla="*/ 1323000 w 1566000"/>
              <a:gd name="connsiteY312" fmla="*/ 1674000 h 2106000"/>
              <a:gd name="connsiteX313" fmla="*/ 1296000 w 1566000"/>
              <a:gd name="connsiteY313" fmla="*/ 1647000 h 2106000"/>
              <a:gd name="connsiteX314" fmla="*/ 1323000 w 1566000"/>
              <a:gd name="connsiteY314" fmla="*/ 1620000 h 2106000"/>
              <a:gd name="connsiteX315" fmla="*/ 1215000 w 1566000"/>
              <a:gd name="connsiteY315" fmla="*/ 1620000 h 2106000"/>
              <a:gd name="connsiteX316" fmla="*/ 1242000 w 1566000"/>
              <a:gd name="connsiteY316" fmla="*/ 1647000 h 2106000"/>
              <a:gd name="connsiteX317" fmla="*/ 1215000 w 1566000"/>
              <a:gd name="connsiteY317" fmla="*/ 1674000 h 2106000"/>
              <a:gd name="connsiteX318" fmla="*/ 1188000 w 1566000"/>
              <a:gd name="connsiteY318" fmla="*/ 1647000 h 2106000"/>
              <a:gd name="connsiteX319" fmla="*/ 1215000 w 1566000"/>
              <a:gd name="connsiteY319" fmla="*/ 1620000 h 2106000"/>
              <a:gd name="connsiteX320" fmla="*/ 1107000 w 1566000"/>
              <a:gd name="connsiteY320" fmla="*/ 1620000 h 2106000"/>
              <a:gd name="connsiteX321" fmla="*/ 1134000 w 1566000"/>
              <a:gd name="connsiteY321" fmla="*/ 1647000 h 2106000"/>
              <a:gd name="connsiteX322" fmla="*/ 1107000 w 1566000"/>
              <a:gd name="connsiteY322" fmla="*/ 1674000 h 2106000"/>
              <a:gd name="connsiteX323" fmla="*/ 1080000 w 1566000"/>
              <a:gd name="connsiteY323" fmla="*/ 1647000 h 2106000"/>
              <a:gd name="connsiteX324" fmla="*/ 1107000 w 1566000"/>
              <a:gd name="connsiteY324" fmla="*/ 1620000 h 2106000"/>
              <a:gd name="connsiteX325" fmla="*/ 999000 w 1566000"/>
              <a:gd name="connsiteY325" fmla="*/ 1620000 h 2106000"/>
              <a:gd name="connsiteX326" fmla="*/ 1026000 w 1566000"/>
              <a:gd name="connsiteY326" fmla="*/ 1647000 h 2106000"/>
              <a:gd name="connsiteX327" fmla="*/ 999000 w 1566000"/>
              <a:gd name="connsiteY327" fmla="*/ 1674000 h 2106000"/>
              <a:gd name="connsiteX328" fmla="*/ 972000 w 1566000"/>
              <a:gd name="connsiteY328" fmla="*/ 1647000 h 2106000"/>
              <a:gd name="connsiteX329" fmla="*/ 999000 w 1566000"/>
              <a:gd name="connsiteY329" fmla="*/ 1620000 h 2106000"/>
              <a:gd name="connsiteX330" fmla="*/ 891000 w 1566000"/>
              <a:gd name="connsiteY330" fmla="*/ 1620000 h 2106000"/>
              <a:gd name="connsiteX331" fmla="*/ 918000 w 1566000"/>
              <a:gd name="connsiteY331" fmla="*/ 1647000 h 2106000"/>
              <a:gd name="connsiteX332" fmla="*/ 891000 w 1566000"/>
              <a:gd name="connsiteY332" fmla="*/ 1674000 h 2106000"/>
              <a:gd name="connsiteX333" fmla="*/ 864000 w 1566000"/>
              <a:gd name="connsiteY333" fmla="*/ 1647000 h 2106000"/>
              <a:gd name="connsiteX334" fmla="*/ 891000 w 1566000"/>
              <a:gd name="connsiteY334" fmla="*/ 1620000 h 2106000"/>
              <a:gd name="connsiteX335" fmla="*/ 783000 w 1566000"/>
              <a:gd name="connsiteY335" fmla="*/ 1620000 h 2106000"/>
              <a:gd name="connsiteX336" fmla="*/ 810000 w 1566000"/>
              <a:gd name="connsiteY336" fmla="*/ 1647000 h 2106000"/>
              <a:gd name="connsiteX337" fmla="*/ 783000 w 1566000"/>
              <a:gd name="connsiteY337" fmla="*/ 1674000 h 2106000"/>
              <a:gd name="connsiteX338" fmla="*/ 756000 w 1566000"/>
              <a:gd name="connsiteY338" fmla="*/ 1647000 h 2106000"/>
              <a:gd name="connsiteX339" fmla="*/ 783000 w 1566000"/>
              <a:gd name="connsiteY339" fmla="*/ 1620000 h 2106000"/>
              <a:gd name="connsiteX340" fmla="*/ 675000 w 1566000"/>
              <a:gd name="connsiteY340" fmla="*/ 1620000 h 2106000"/>
              <a:gd name="connsiteX341" fmla="*/ 702000 w 1566000"/>
              <a:gd name="connsiteY341" fmla="*/ 1647000 h 2106000"/>
              <a:gd name="connsiteX342" fmla="*/ 675000 w 1566000"/>
              <a:gd name="connsiteY342" fmla="*/ 1674000 h 2106000"/>
              <a:gd name="connsiteX343" fmla="*/ 648000 w 1566000"/>
              <a:gd name="connsiteY343" fmla="*/ 1647000 h 2106000"/>
              <a:gd name="connsiteX344" fmla="*/ 675000 w 1566000"/>
              <a:gd name="connsiteY344" fmla="*/ 1620000 h 2106000"/>
              <a:gd name="connsiteX345" fmla="*/ 567000 w 1566000"/>
              <a:gd name="connsiteY345" fmla="*/ 1620000 h 2106000"/>
              <a:gd name="connsiteX346" fmla="*/ 594000 w 1566000"/>
              <a:gd name="connsiteY346" fmla="*/ 1647000 h 2106000"/>
              <a:gd name="connsiteX347" fmla="*/ 567000 w 1566000"/>
              <a:gd name="connsiteY347" fmla="*/ 1674000 h 2106000"/>
              <a:gd name="connsiteX348" fmla="*/ 540000 w 1566000"/>
              <a:gd name="connsiteY348" fmla="*/ 1647000 h 2106000"/>
              <a:gd name="connsiteX349" fmla="*/ 567000 w 1566000"/>
              <a:gd name="connsiteY349" fmla="*/ 1620000 h 2106000"/>
              <a:gd name="connsiteX350" fmla="*/ 459000 w 1566000"/>
              <a:gd name="connsiteY350" fmla="*/ 1620000 h 2106000"/>
              <a:gd name="connsiteX351" fmla="*/ 486000 w 1566000"/>
              <a:gd name="connsiteY351" fmla="*/ 1647000 h 2106000"/>
              <a:gd name="connsiteX352" fmla="*/ 459000 w 1566000"/>
              <a:gd name="connsiteY352" fmla="*/ 1674000 h 2106000"/>
              <a:gd name="connsiteX353" fmla="*/ 432000 w 1566000"/>
              <a:gd name="connsiteY353" fmla="*/ 1647000 h 2106000"/>
              <a:gd name="connsiteX354" fmla="*/ 459000 w 1566000"/>
              <a:gd name="connsiteY354" fmla="*/ 1620000 h 2106000"/>
              <a:gd name="connsiteX355" fmla="*/ 351000 w 1566000"/>
              <a:gd name="connsiteY355" fmla="*/ 1620000 h 2106000"/>
              <a:gd name="connsiteX356" fmla="*/ 378000 w 1566000"/>
              <a:gd name="connsiteY356" fmla="*/ 1647000 h 2106000"/>
              <a:gd name="connsiteX357" fmla="*/ 351000 w 1566000"/>
              <a:gd name="connsiteY357" fmla="*/ 1674000 h 2106000"/>
              <a:gd name="connsiteX358" fmla="*/ 324000 w 1566000"/>
              <a:gd name="connsiteY358" fmla="*/ 1647000 h 2106000"/>
              <a:gd name="connsiteX359" fmla="*/ 351000 w 1566000"/>
              <a:gd name="connsiteY359" fmla="*/ 1620000 h 2106000"/>
              <a:gd name="connsiteX360" fmla="*/ 243000 w 1566000"/>
              <a:gd name="connsiteY360" fmla="*/ 1620000 h 2106000"/>
              <a:gd name="connsiteX361" fmla="*/ 270000 w 1566000"/>
              <a:gd name="connsiteY361" fmla="*/ 1647000 h 2106000"/>
              <a:gd name="connsiteX362" fmla="*/ 243000 w 1566000"/>
              <a:gd name="connsiteY362" fmla="*/ 1674000 h 2106000"/>
              <a:gd name="connsiteX363" fmla="*/ 216000 w 1566000"/>
              <a:gd name="connsiteY363" fmla="*/ 1647000 h 2106000"/>
              <a:gd name="connsiteX364" fmla="*/ 243000 w 1566000"/>
              <a:gd name="connsiteY364" fmla="*/ 1620000 h 2106000"/>
              <a:gd name="connsiteX365" fmla="*/ 135000 w 1566000"/>
              <a:gd name="connsiteY365" fmla="*/ 1620000 h 2106000"/>
              <a:gd name="connsiteX366" fmla="*/ 162000 w 1566000"/>
              <a:gd name="connsiteY366" fmla="*/ 1647000 h 2106000"/>
              <a:gd name="connsiteX367" fmla="*/ 135000 w 1566000"/>
              <a:gd name="connsiteY367" fmla="*/ 1674000 h 2106000"/>
              <a:gd name="connsiteX368" fmla="*/ 108000 w 1566000"/>
              <a:gd name="connsiteY368" fmla="*/ 1647000 h 2106000"/>
              <a:gd name="connsiteX369" fmla="*/ 135000 w 1566000"/>
              <a:gd name="connsiteY369" fmla="*/ 1620000 h 2106000"/>
              <a:gd name="connsiteX370" fmla="*/ 27000 w 1566000"/>
              <a:gd name="connsiteY370" fmla="*/ 1620000 h 2106000"/>
              <a:gd name="connsiteX371" fmla="*/ 54000 w 1566000"/>
              <a:gd name="connsiteY371" fmla="*/ 1647000 h 2106000"/>
              <a:gd name="connsiteX372" fmla="*/ 27000 w 1566000"/>
              <a:gd name="connsiteY372" fmla="*/ 1674000 h 2106000"/>
              <a:gd name="connsiteX373" fmla="*/ 0 w 1566000"/>
              <a:gd name="connsiteY373" fmla="*/ 1647000 h 2106000"/>
              <a:gd name="connsiteX374" fmla="*/ 27000 w 1566000"/>
              <a:gd name="connsiteY374" fmla="*/ 1620000 h 2106000"/>
              <a:gd name="connsiteX375" fmla="*/ 1539000 w 1566000"/>
              <a:gd name="connsiteY375" fmla="*/ 1512000 h 2106000"/>
              <a:gd name="connsiteX376" fmla="*/ 1566000 w 1566000"/>
              <a:gd name="connsiteY376" fmla="*/ 1539000 h 2106000"/>
              <a:gd name="connsiteX377" fmla="*/ 1539000 w 1566000"/>
              <a:gd name="connsiteY377" fmla="*/ 1566000 h 2106000"/>
              <a:gd name="connsiteX378" fmla="*/ 1512000 w 1566000"/>
              <a:gd name="connsiteY378" fmla="*/ 1539000 h 2106000"/>
              <a:gd name="connsiteX379" fmla="*/ 1539000 w 1566000"/>
              <a:gd name="connsiteY379" fmla="*/ 1512000 h 2106000"/>
              <a:gd name="connsiteX380" fmla="*/ 1431000 w 1566000"/>
              <a:gd name="connsiteY380" fmla="*/ 1512000 h 2106000"/>
              <a:gd name="connsiteX381" fmla="*/ 1458000 w 1566000"/>
              <a:gd name="connsiteY381" fmla="*/ 1539000 h 2106000"/>
              <a:gd name="connsiteX382" fmla="*/ 1431000 w 1566000"/>
              <a:gd name="connsiteY382" fmla="*/ 1566000 h 2106000"/>
              <a:gd name="connsiteX383" fmla="*/ 1404000 w 1566000"/>
              <a:gd name="connsiteY383" fmla="*/ 1539000 h 2106000"/>
              <a:gd name="connsiteX384" fmla="*/ 1431000 w 1566000"/>
              <a:gd name="connsiteY384" fmla="*/ 1512000 h 2106000"/>
              <a:gd name="connsiteX385" fmla="*/ 1323000 w 1566000"/>
              <a:gd name="connsiteY385" fmla="*/ 1512000 h 2106000"/>
              <a:gd name="connsiteX386" fmla="*/ 1350000 w 1566000"/>
              <a:gd name="connsiteY386" fmla="*/ 1539000 h 2106000"/>
              <a:gd name="connsiteX387" fmla="*/ 1323000 w 1566000"/>
              <a:gd name="connsiteY387" fmla="*/ 1566000 h 2106000"/>
              <a:gd name="connsiteX388" fmla="*/ 1296000 w 1566000"/>
              <a:gd name="connsiteY388" fmla="*/ 1539000 h 2106000"/>
              <a:gd name="connsiteX389" fmla="*/ 1323000 w 1566000"/>
              <a:gd name="connsiteY389" fmla="*/ 1512000 h 2106000"/>
              <a:gd name="connsiteX390" fmla="*/ 1215000 w 1566000"/>
              <a:gd name="connsiteY390" fmla="*/ 1512000 h 2106000"/>
              <a:gd name="connsiteX391" fmla="*/ 1242000 w 1566000"/>
              <a:gd name="connsiteY391" fmla="*/ 1539000 h 2106000"/>
              <a:gd name="connsiteX392" fmla="*/ 1215000 w 1566000"/>
              <a:gd name="connsiteY392" fmla="*/ 1566000 h 2106000"/>
              <a:gd name="connsiteX393" fmla="*/ 1188000 w 1566000"/>
              <a:gd name="connsiteY393" fmla="*/ 1539000 h 2106000"/>
              <a:gd name="connsiteX394" fmla="*/ 1215000 w 1566000"/>
              <a:gd name="connsiteY394" fmla="*/ 1512000 h 2106000"/>
              <a:gd name="connsiteX395" fmla="*/ 1107000 w 1566000"/>
              <a:gd name="connsiteY395" fmla="*/ 1512000 h 2106000"/>
              <a:gd name="connsiteX396" fmla="*/ 1134000 w 1566000"/>
              <a:gd name="connsiteY396" fmla="*/ 1539000 h 2106000"/>
              <a:gd name="connsiteX397" fmla="*/ 1107000 w 1566000"/>
              <a:gd name="connsiteY397" fmla="*/ 1566000 h 2106000"/>
              <a:gd name="connsiteX398" fmla="*/ 1080000 w 1566000"/>
              <a:gd name="connsiteY398" fmla="*/ 1539000 h 2106000"/>
              <a:gd name="connsiteX399" fmla="*/ 1107000 w 1566000"/>
              <a:gd name="connsiteY399" fmla="*/ 1512000 h 2106000"/>
              <a:gd name="connsiteX400" fmla="*/ 999000 w 1566000"/>
              <a:gd name="connsiteY400" fmla="*/ 1512000 h 2106000"/>
              <a:gd name="connsiteX401" fmla="*/ 1026000 w 1566000"/>
              <a:gd name="connsiteY401" fmla="*/ 1539000 h 2106000"/>
              <a:gd name="connsiteX402" fmla="*/ 999000 w 1566000"/>
              <a:gd name="connsiteY402" fmla="*/ 1566000 h 2106000"/>
              <a:gd name="connsiteX403" fmla="*/ 972000 w 1566000"/>
              <a:gd name="connsiteY403" fmla="*/ 1539000 h 2106000"/>
              <a:gd name="connsiteX404" fmla="*/ 999000 w 1566000"/>
              <a:gd name="connsiteY404" fmla="*/ 1512000 h 2106000"/>
              <a:gd name="connsiteX405" fmla="*/ 891000 w 1566000"/>
              <a:gd name="connsiteY405" fmla="*/ 1512000 h 2106000"/>
              <a:gd name="connsiteX406" fmla="*/ 918000 w 1566000"/>
              <a:gd name="connsiteY406" fmla="*/ 1539000 h 2106000"/>
              <a:gd name="connsiteX407" fmla="*/ 891000 w 1566000"/>
              <a:gd name="connsiteY407" fmla="*/ 1566000 h 2106000"/>
              <a:gd name="connsiteX408" fmla="*/ 864000 w 1566000"/>
              <a:gd name="connsiteY408" fmla="*/ 1539000 h 2106000"/>
              <a:gd name="connsiteX409" fmla="*/ 891000 w 1566000"/>
              <a:gd name="connsiteY409" fmla="*/ 1512000 h 2106000"/>
              <a:gd name="connsiteX410" fmla="*/ 783000 w 1566000"/>
              <a:gd name="connsiteY410" fmla="*/ 1512000 h 2106000"/>
              <a:gd name="connsiteX411" fmla="*/ 810000 w 1566000"/>
              <a:gd name="connsiteY411" fmla="*/ 1539000 h 2106000"/>
              <a:gd name="connsiteX412" fmla="*/ 783000 w 1566000"/>
              <a:gd name="connsiteY412" fmla="*/ 1566000 h 2106000"/>
              <a:gd name="connsiteX413" fmla="*/ 756000 w 1566000"/>
              <a:gd name="connsiteY413" fmla="*/ 1539000 h 2106000"/>
              <a:gd name="connsiteX414" fmla="*/ 783000 w 1566000"/>
              <a:gd name="connsiteY414" fmla="*/ 1512000 h 2106000"/>
              <a:gd name="connsiteX415" fmla="*/ 675000 w 1566000"/>
              <a:gd name="connsiteY415" fmla="*/ 1512000 h 2106000"/>
              <a:gd name="connsiteX416" fmla="*/ 702000 w 1566000"/>
              <a:gd name="connsiteY416" fmla="*/ 1539000 h 2106000"/>
              <a:gd name="connsiteX417" fmla="*/ 675000 w 1566000"/>
              <a:gd name="connsiteY417" fmla="*/ 1566000 h 2106000"/>
              <a:gd name="connsiteX418" fmla="*/ 648000 w 1566000"/>
              <a:gd name="connsiteY418" fmla="*/ 1539000 h 2106000"/>
              <a:gd name="connsiteX419" fmla="*/ 675000 w 1566000"/>
              <a:gd name="connsiteY419" fmla="*/ 1512000 h 2106000"/>
              <a:gd name="connsiteX420" fmla="*/ 567000 w 1566000"/>
              <a:gd name="connsiteY420" fmla="*/ 1512000 h 2106000"/>
              <a:gd name="connsiteX421" fmla="*/ 594000 w 1566000"/>
              <a:gd name="connsiteY421" fmla="*/ 1539000 h 2106000"/>
              <a:gd name="connsiteX422" fmla="*/ 567000 w 1566000"/>
              <a:gd name="connsiteY422" fmla="*/ 1566000 h 2106000"/>
              <a:gd name="connsiteX423" fmla="*/ 540000 w 1566000"/>
              <a:gd name="connsiteY423" fmla="*/ 1539000 h 2106000"/>
              <a:gd name="connsiteX424" fmla="*/ 567000 w 1566000"/>
              <a:gd name="connsiteY424" fmla="*/ 1512000 h 2106000"/>
              <a:gd name="connsiteX425" fmla="*/ 459000 w 1566000"/>
              <a:gd name="connsiteY425" fmla="*/ 1512000 h 2106000"/>
              <a:gd name="connsiteX426" fmla="*/ 486000 w 1566000"/>
              <a:gd name="connsiteY426" fmla="*/ 1539000 h 2106000"/>
              <a:gd name="connsiteX427" fmla="*/ 459000 w 1566000"/>
              <a:gd name="connsiteY427" fmla="*/ 1566000 h 2106000"/>
              <a:gd name="connsiteX428" fmla="*/ 432000 w 1566000"/>
              <a:gd name="connsiteY428" fmla="*/ 1539000 h 2106000"/>
              <a:gd name="connsiteX429" fmla="*/ 459000 w 1566000"/>
              <a:gd name="connsiteY429" fmla="*/ 1512000 h 2106000"/>
              <a:gd name="connsiteX430" fmla="*/ 351000 w 1566000"/>
              <a:gd name="connsiteY430" fmla="*/ 1512000 h 2106000"/>
              <a:gd name="connsiteX431" fmla="*/ 378000 w 1566000"/>
              <a:gd name="connsiteY431" fmla="*/ 1539000 h 2106000"/>
              <a:gd name="connsiteX432" fmla="*/ 351000 w 1566000"/>
              <a:gd name="connsiteY432" fmla="*/ 1566000 h 2106000"/>
              <a:gd name="connsiteX433" fmla="*/ 324000 w 1566000"/>
              <a:gd name="connsiteY433" fmla="*/ 1539000 h 2106000"/>
              <a:gd name="connsiteX434" fmla="*/ 351000 w 1566000"/>
              <a:gd name="connsiteY434" fmla="*/ 1512000 h 2106000"/>
              <a:gd name="connsiteX435" fmla="*/ 243000 w 1566000"/>
              <a:gd name="connsiteY435" fmla="*/ 1512000 h 2106000"/>
              <a:gd name="connsiteX436" fmla="*/ 270000 w 1566000"/>
              <a:gd name="connsiteY436" fmla="*/ 1539000 h 2106000"/>
              <a:gd name="connsiteX437" fmla="*/ 243000 w 1566000"/>
              <a:gd name="connsiteY437" fmla="*/ 1566000 h 2106000"/>
              <a:gd name="connsiteX438" fmla="*/ 216000 w 1566000"/>
              <a:gd name="connsiteY438" fmla="*/ 1539000 h 2106000"/>
              <a:gd name="connsiteX439" fmla="*/ 243000 w 1566000"/>
              <a:gd name="connsiteY439" fmla="*/ 1512000 h 2106000"/>
              <a:gd name="connsiteX440" fmla="*/ 135000 w 1566000"/>
              <a:gd name="connsiteY440" fmla="*/ 1512000 h 2106000"/>
              <a:gd name="connsiteX441" fmla="*/ 162000 w 1566000"/>
              <a:gd name="connsiteY441" fmla="*/ 1539000 h 2106000"/>
              <a:gd name="connsiteX442" fmla="*/ 135000 w 1566000"/>
              <a:gd name="connsiteY442" fmla="*/ 1566000 h 2106000"/>
              <a:gd name="connsiteX443" fmla="*/ 108000 w 1566000"/>
              <a:gd name="connsiteY443" fmla="*/ 1539000 h 2106000"/>
              <a:gd name="connsiteX444" fmla="*/ 135000 w 1566000"/>
              <a:gd name="connsiteY444" fmla="*/ 1512000 h 2106000"/>
              <a:gd name="connsiteX445" fmla="*/ 27000 w 1566000"/>
              <a:gd name="connsiteY445" fmla="*/ 1512000 h 2106000"/>
              <a:gd name="connsiteX446" fmla="*/ 54000 w 1566000"/>
              <a:gd name="connsiteY446" fmla="*/ 1539000 h 2106000"/>
              <a:gd name="connsiteX447" fmla="*/ 27000 w 1566000"/>
              <a:gd name="connsiteY447" fmla="*/ 1566000 h 2106000"/>
              <a:gd name="connsiteX448" fmla="*/ 0 w 1566000"/>
              <a:gd name="connsiteY448" fmla="*/ 1539000 h 2106000"/>
              <a:gd name="connsiteX449" fmla="*/ 27000 w 1566000"/>
              <a:gd name="connsiteY449" fmla="*/ 1512000 h 2106000"/>
              <a:gd name="connsiteX450" fmla="*/ 1539000 w 1566000"/>
              <a:gd name="connsiteY450" fmla="*/ 1404000 h 2106000"/>
              <a:gd name="connsiteX451" fmla="*/ 1566000 w 1566000"/>
              <a:gd name="connsiteY451" fmla="*/ 1431000 h 2106000"/>
              <a:gd name="connsiteX452" fmla="*/ 1539000 w 1566000"/>
              <a:gd name="connsiteY452" fmla="*/ 1458000 h 2106000"/>
              <a:gd name="connsiteX453" fmla="*/ 1512000 w 1566000"/>
              <a:gd name="connsiteY453" fmla="*/ 1431000 h 2106000"/>
              <a:gd name="connsiteX454" fmla="*/ 1539000 w 1566000"/>
              <a:gd name="connsiteY454" fmla="*/ 1404000 h 2106000"/>
              <a:gd name="connsiteX455" fmla="*/ 1431000 w 1566000"/>
              <a:gd name="connsiteY455" fmla="*/ 1404000 h 2106000"/>
              <a:gd name="connsiteX456" fmla="*/ 1458000 w 1566000"/>
              <a:gd name="connsiteY456" fmla="*/ 1431000 h 2106000"/>
              <a:gd name="connsiteX457" fmla="*/ 1431000 w 1566000"/>
              <a:gd name="connsiteY457" fmla="*/ 1458000 h 2106000"/>
              <a:gd name="connsiteX458" fmla="*/ 1404000 w 1566000"/>
              <a:gd name="connsiteY458" fmla="*/ 1431000 h 2106000"/>
              <a:gd name="connsiteX459" fmla="*/ 1431000 w 1566000"/>
              <a:gd name="connsiteY459" fmla="*/ 1404000 h 2106000"/>
              <a:gd name="connsiteX460" fmla="*/ 1323000 w 1566000"/>
              <a:gd name="connsiteY460" fmla="*/ 1404000 h 2106000"/>
              <a:gd name="connsiteX461" fmla="*/ 1350000 w 1566000"/>
              <a:gd name="connsiteY461" fmla="*/ 1431000 h 2106000"/>
              <a:gd name="connsiteX462" fmla="*/ 1323000 w 1566000"/>
              <a:gd name="connsiteY462" fmla="*/ 1458000 h 2106000"/>
              <a:gd name="connsiteX463" fmla="*/ 1296000 w 1566000"/>
              <a:gd name="connsiteY463" fmla="*/ 1431000 h 2106000"/>
              <a:gd name="connsiteX464" fmla="*/ 1323000 w 1566000"/>
              <a:gd name="connsiteY464" fmla="*/ 1404000 h 2106000"/>
              <a:gd name="connsiteX465" fmla="*/ 1215000 w 1566000"/>
              <a:gd name="connsiteY465" fmla="*/ 1404000 h 2106000"/>
              <a:gd name="connsiteX466" fmla="*/ 1242000 w 1566000"/>
              <a:gd name="connsiteY466" fmla="*/ 1431000 h 2106000"/>
              <a:gd name="connsiteX467" fmla="*/ 1215000 w 1566000"/>
              <a:gd name="connsiteY467" fmla="*/ 1458000 h 2106000"/>
              <a:gd name="connsiteX468" fmla="*/ 1188000 w 1566000"/>
              <a:gd name="connsiteY468" fmla="*/ 1431000 h 2106000"/>
              <a:gd name="connsiteX469" fmla="*/ 1215000 w 1566000"/>
              <a:gd name="connsiteY469" fmla="*/ 1404000 h 2106000"/>
              <a:gd name="connsiteX470" fmla="*/ 1107000 w 1566000"/>
              <a:gd name="connsiteY470" fmla="*/ 1404000 h 2106000"/>
              <a:gd name="connsiteX471" fmla="*/ 1134000 w 1566000"/>
              <a:gd name="connsiteY471" fmla="*/ 1431000 h 2106000"/>
              <a:gd name="connsiteX472" fmla="*/ 1107000 w 1566000"/>
              <a:gd name="connsiteY472" fmla="*/ 1458000 h 2106000"/>
              <a:gd name="connsiteX473" fmla="*/ 1080000 w 1566000"/>
              <a:gd name="connsiteY473" fmla="*/ 1431000 h 2106000"/>
              <a:gd name="connsiteX474" fmla="*/ 1107000 w 1566000"/>
              <a:gd name="connsiteY474" fmla="*/ 1404000 h 2106000"/>
              <a:gd name="connsiteX475" fmla="*/ 999000 w 1566000"/>
              <a:gd name="connsiteY475" fmla="*/ 1404000 h 2106000"/>
              <a:gd name="connsiteX476" fmla="*/ 1026000 w 1566000"/>
              <a:gd name="connsiteY476" fmla="*/ 1431000 h 2106000"/>
              <a:gd name="connsiteX477" fmla="*/ 999000 w 1566000"/>
              <a:gd name="connsiteY477" fmla="*/ 1458000 h 2106000"/>
              <a:gd name="connsiteX478" fmla="*/ 972000 w 1566000"/>
              <a:gd name="connsiteY478" fmla="*/ 1431000 h 2106000"/>
              <a:gd name="connsiteX479" fmla="*/ 999000 w 1566000"/>
              <a:gd name="connsiteY479" fmla="*/ 1404000 h 2106000"/>
              <a:gd name="connsiteX480" fmla="*/ 891000 w 1566000"/>
              <a:gd name="connsiteY480" fmla="*/ 1404000 h 2106000"/>
              <a:gd name="connsiteX481" fmla="*/ 918000 w 1566000"/>
              <a:gd name="connsiteY481" fmla="*/ 1431000 h 2106000"/>
              <a:gd name="connsiteX482" fmla="*/ 891000 w 1566000"/>
              <a:gd name="connsiteY482" fmla="*/ 1458000 h 2106000"/>
              <a:gd name="connsiteX483" fmla="*/ 864000 w 1566000"/>
              <a:gd name="connsiteY483" fmla="*/ 1431000 h 2106000"/>
              <a:gd name="connsiteX484" fmla="*/ 891000 w 1566000"/>
              <a:gd name="connsiteY484" fmla="*/ 1404000 h 2106000"/>
              <a:gd name="connsiteX485" fmla="*/ 783000 w 1566000"/>
              <a:gd name="connsiteY485" fmla="*/ 1404000 h 2106000"/>
              <a:gd name="connsiteX486" fmla="*/ 810000 w 1566000"/>
              <a:gd name="connsiteY486" fmla="*/ 1431000 h 2106000"/>
              <a:gd name="connsiteX487" fmla="*/ 783000 w 1566000"/>
              <a:gd name="connsiteY487" fmla="*/ 1458000 h 2106000"/>
              <a:gd name="connsiteX488" fmla="*/ 756000 w 1566000"/>
              <a:gd name="connsiteY488" fmla="*/ 1431000 h 2106000"/>
              <a:gd name="connsiteX489" fmla="*/ 783000 w 1566000"/>
              <a:gd name="connsiteY489" fmla="*/ 1404000 h 2106000"/>
              <a:gd name="connsiteX490" fmla="*/ 675000 w 1566000"/>
              <a:gd name="connsiteY490" fmla="*/ 1404000 h 2106000"/>
              <a:gd name="connsiteX491" fmla="*/ 702000 w 1566000"/>
              <a:gd name="connsiteY491" fmla="*/ 1431000 h 2106000"/>
              <a:gd name="connsiteX492" fmla="*/ 675000 w 1566000"/>
              <a:gd name="connsiteY492" fmla="*/ 1458000 h 2106000"/>
              <a:gd name="connsiteX493" fmla="*/ 648000 w 1566000"/>
              <a:gd name="connsiteY493" fmla="*/ 1431000 h 2106000"/>
              <a:gd name="connsiteX494" fmla="*/ 675000 w 1566000"/>
              <a:gd name="connsiteY494" fmla="*/ 1404000 h 2106000"/>
              <a:gd name="connsiteX495" fmla="*/ 567000 w 1566000"/>
              <a:gd name="connsiteY495" fmla="*/ 1404000 h 2106000"/>
              <a:gd name="connsiteX496" fmla="*/ 594000 w 1566000"/>
              <a:gd name="connsiteY496" fmla="*/ 1431000 h 2106000"/>
              <a:gd name="connsiteX497" fmla="*/ 567000 w 1566000"/>
              <a:gd name="connsiteY497" fmla="*/ 1458000 h 2106000"/>
              <a:gd name="connsiteX498" fmla="*/ 540000 w 1566000"/>
              <a:gd name="connsiteY498" fmla="*/ 1431000 h 2106000"/>
              <a:gd name="connsiteX499" fmla="*/ 567000 w 1566000"/>
              <a:gd name="connsiteY499" fmla="*/ 1404000 h 2106000"/>
              <a:gd name="connsiteX500" fmla="*/ 459000 w 1566000"/>
              <a:gd name="connsiteY500" fmla="*/ 1404000 h 2106000"/>
              <a:gd name="connsiteX501" fmla="*/ 486000 w 1566000"/>
              <a:gd name="connsiteY501" fmla="*/ 1431000 h 2106000"/>
              <a:gd name="connsiteX502" fmla="*/ 459000 w 1566000"/>
              <a:gd name="connsiteY502" fmla="*/ 1458000 h 2106000"/>
              <a:gd name="connsiteX503" fmla="*/ 432000 w 1566000"/>
              <a:gd name="connsiteY503" fmla="*/ 1431000 h 2106000"/>
              <a:gd name="connsiteX504" fmla="*/ 459000 w 1566000"/>
              <a:gd name="connsiteY504" fmla="*/ 1404000 h 2106000"/>
              <a:gd name="connsiteX505" fmla="*/ 351000 w 1566000"/>
              <a:gd name="connsiteY505" fmla="*/ 1404000 h 2106000"/>
              <a:gd name="connsiteX506" fmla="*/ 378000 w 1566000"/>
              <a:gd name="connsiteY506" fmla="*/ 1431000 h 2106000"/>
              <a:gd name="connsiteX507" fmla="*/ 351000 w 1566000"/>
              <a:gd name="connsiteY507" fmla="*/ 1458000 h 2106000"/>
              <a:gd name="connsiteX508" fmla="*/ 324000 w 1566000"/>
              <a:gd name="connsiteY508" fmla="*/ 1431000 h 2106000"/>
              <a:gd name="connsiteX509" fmla="*/ 351000 w 1566000"/>
              <a:gd name="connsiteY509" fmla="*/ 1404000 h 2106000"/>
              <a:gd name="connsiteX510" fmla="*/ 243000 w 1566000"/>
              <a:gd name="connsiteY510" fmla="*/ 1404000 h 2106000"/>
              <a:gd name="connsiteX511" fmla="*/ 270000 w 1566000"/>
              <a:gd name="connsiteY511" fmla="*/ 1431000 h 2106000"/>
              <a:gd name="connsiteX512" fmla="*/ 243000 w 1566000"/>
              <a:gd name="connsiteY512" fmla="*/ 1458000 h 2106000"/>
              <a:gd name="connsiteX513" fmla="*/ 216000 w 1566000"/>
              <a:gd name="connsiteY513" fmla="*/ 1431000 h 2106000"/>
              <a:gd name="connsiteX514" fmla="*/ 243000 w 1566000"/>
              <a:gd name="connsiteY514" fmla="*/ 1404000 h 2106000"/>
              <a:gd name="connsiteX515" fmla="*/ 135000 w 1566000"/>
              <a:gd name="connsiteY515" fmla="*/ 1404000 h 2106000"/>
              <a:gd name="connsiteX516" fmla="*/ 162000 w 1566000"/>
              <a:gd name="connsiteY516" fmla="*/ 1431000 h 2106000"/>
              <a:gd name="connsiteX517" fmla="*/ 135000 w 1566000"/>
              <a:gd name="connsiteY517" fmla="*/ 1458000 h 2106000"/>
              <a:gd name="connsiteX518" fmla="*/ 108000 w 1566000"/>
              <a:gd name="connsiteY518" fmla="*/ 1431000 h 2106000"/>
              <a:gd name="connsiteX519" fmla="*/ 135000 w 1566000"/>
              <a:gd name="connsiteY519" fmla="*/ 1404000 h 2106000"/>
              <a:gd name="connsiteX520" fmla="*/ 27000 w 1566000"/>
              <a:gd name="connsiteY520" fmla="*/ 1404000 h 2106000"/>
              <a:gd name="connsiteX521" fmla="*/ 54000 w 1566000"/>
              <a:gd name="connsiteY521" fmla="*/ 1431000 h 2106000"/>
              <a:gd name="connsiteX522" fmla="*/ 27000 w 1566000"/>
              <a:gd name="connsiteY522" fmla="*/ 1458000 h 2106000"/>
              <a:gd name="connsiteX523" fmla="*/ 0 w 1566000"/>
              <a:gd name="connsiteY523" fmla="*/ 1431000 h 2106000"/>
              <a:gd name="connsiteX524" fmla="*/ 27000 w 1566000"/>
              <a:gd name="connsiteY524" fmla="*/ 1404000 h 2106000"/>
              <a:gd name="connsiteX525" fmla="*/ 1539000 w 1566000"/>
              <a:gd name="connsiteY525" fmla="*/ 1296000 h 2106000"/>
              <a:gd name="connsiteX526" fmla="*/ 1566000 w 1566000"/>
              <a:gd name="connsiteY526" fmla="*/ 1323000 h 2106000"/>
              <a:gd name="connsiteX527" fmla="*/ 1539000 w 1566000"/>
              <a:gd name="connsiteY527" fmla="*/ 1350000 h 2106000"/>
              <a:gd name="connsiteX528" fmla="*/ 1512000 w 1566000"/>
              <a:gd name="connsiteY528" fmla="*/ 1323000 h 2106000"/>
              <a:gd name="connsiteX529" fmla="*/ 1539000 w 1566000"/>
              <a:gd name="connsiteY529" fmla="*/ 1296000 h 2106000"/>
              <a:gd name="connsiteX530" fmla="*/ 1431000 w 1566000"/>
              <a:gd name="connsiteY530" fmla="*/ 1296000 h 2106000"/>
              <a:gd name="connsiteX531" fmla="*/ 1458000 w 1566000"/>
              <a:gd name="connsiteY531" fmla="*/ 1323000 h 2106000"/>
              <a:gd name="connsiteX532" fmla="*/ 1431000 w 1566000"/>
              <a:gd name="connsiteY532" fmla="*/ 1350000 h 2106000"/>
              <a:gd name="connsiteX533" fmla="*/ 1404000 w 1566000"/>
              <a:gd name="connsiteY533" fmla="*/ 1323000 h 2106000"/>
              <a:gd name="connsiteX534" fmla="*/ 1431000 w 1566000"/>
              <a:gd name="connsiteY534" fmla="*/ 1296000 h 2106000"/>
              <a:gd name="connsiteX535" fmla="*/ 1323000 w 1566000"/>
              <a:gd name="connsiteY535" fmla="*/ 1296000 h 2106000"/>
              <a:gd name="connsiteX536" fmla="*/ 1350000 w 1566000"/>
              <a:gd name="connsiteY536" fmla="*/ 1323000 h 2106000"/>
              <a:gd name="connsiteX537" fmla="*/ 1323000 w 1566000"/>
              <a:gd name="connsiteY537" fmla="*/ 1350000 h 2106000"/>
              <a:gd name="connsiteX538" fmla="*/ 1296000 w 1566000"/>
              <a:gd name="connsiteY538" fmla="*/ 1323000 h 2106000"/>
              <a:gd name="connsiteX539" fmla="*/ 1323000 w 1566000"/>
              <a:gd name="connsiteY539" fmla="*/ 1296000 h 2106000"/>
              <a:gd name="connsiteX540" fmla="*/ 1215000 w 1566000"/>
              <a:gd name="connsiteY540" fmla="*/ 1296000 h 2106000"/>
              <a:gd name="connsiteX541" fmla="*/ 1242000 w 1566000"/>
              <a:gd name="connsiteY541" fmla="*/ 1323000 h 2106000"/>
              <a:gd name="connsiteX542" fmla="*/ 1215000 w 1566000"/>
              <a:gd name="connsiteY542" fmla="*/ 1350000 h 2106000"/>
              <a:gd name="connsiteX543" fmla="*/ 1188000 w 1566000"/>
              <a:gd name="connsiteY543" fmla="*/ 1323000 h 2106000"/>
              <a:gd name="connsiteX544" fmla="*/ 1215000 w 1566000"/>
              <a:gd name="connsiteY544" fmla="*/ 1296000 h 2106000"/>
              <a:gd name="connsiteX545" fmla="*/ 1107000 w 1566000"/>
              <a:gd name="connsiteY545" fmla="*/ 1296000 h 2106000"/>
              <a:gd name="connsiteX546" fmla="*/ 1134000 w 1566000"/>
              <a:gd name="connsiteY546" fmla="*/ 1323000 h 2106000"/>
              <a:gd name="connsiteX547" fmla="*/ 1107000 w 1566000"/>
              <a:gd name="connsiteY547" fmla="*/ 1350000 h 2106000"/>
              <a:gd name="connsiteX548" fmla="*/ 1080000 w 1566000"/>
              <a:gd name="connsiteY548" fmla="*/ 1323000 h 2106000"/>
              <a:gd name="connsiteX549" fmla="*/ 1107000 w 1566000"/>
              <a:gd name="connsiteY549" fmla="*/ 1296000 h 2106000"/>
              <a:gd name="connsiteX550" fmla="*/ 999000 w 1566000"/>
              <a:gd name="connsiteY550" fmla="*/ 1296000 h 2106000"/>
              <a:gd name="connsiteX551" fmla="*/ 1026000 w 1566000"/>
              <a:gd name="connsiteY551" fmla="*/ 1323000 h 2106000"/>
              <a:gd name="connsiteX552" fmla="*/ 999000 w 1566000"/>
              <a:gd name="connsiteY552" fmla="*/ 1350000 h 2106000"/>
              <a:gd name="connsiteX553" fmla="*/ 972000 w 1566000"/>
              <a:gd name="connsiteY553" fmla="*/ 1323000 h 2106000"/>
              <a:gd name="connsiteX554" fmla="*/ 999000 w 1566000"/>
              <a:gd name="connsiteY554" fmla="*/ 1296000 h 2106000"/>
              <a:gd name="connsiteX555" fmla="*/ 891000 w 1566000"/>
              <a:gd name="connsiteY555" fmla="*/ 1296000 h 2106000"/>
              <a:gd name="connsiteX556" fmla="*/ 918000 w 1566000"/>
              <a:gd name="connsiteY556" fmla="*/ 1323000 h 2106000"/>
              <a:gd name="connsiteX557" fmla="*/ 891000 w 1566000"/>
              <a:gd name="connsiteY557" fmla="*/ 1350000 h 2106000"/>
              <a:gd name="connsiteX558" fmla="*/ 864000 w 1566000"/>
              <a:gd name="connsiteY558" fmla="*/ 1323000 h 2106000"/>
              <a:gd name="connsiteX559" fmla="*/ 891000 w 1566000"/>
              <a:gd name="connsiteY559" fmla="*/ 1296000 h 2106000"/>
              <a:gd name="connsiteX560" fmla="*/ 783000 w 1566000"/>
              <a:gd name="connsiteY560" fmla="*/ 1296000 h 2106000"/>
              <a:gd name="connsiteX561" fmla="*/ 810000 w 1566000"/>
              <a:gd name="connsiteY561" fmla="*/ 1323000 h 2106000"/>
              <a:gd name="connsiteX562" fmla="*/ 783000 w 1566000"/>
              <a:gd name="connsiteY562" fmla="*/ 1350000 h 2106000"/>
              <a:gd name="connsiteX563" fmla="*/ 756000 w 1566000"/>
              <a:gd name="connsiteY563" fmla="*/ 1323000 h 2106000"/>
              <a:gd name="connsiteX564" fmla="*/ 783000 w 1566000"/>
              <a:gd name="connsiteY564" fmla="*/ 1296000 h 2106000"/>
              <a:gd name="connsiteX565" fmla="*/ 675000 w 1566000"/>
              <a:gd name="connsiteY565" fmla="*/ 1296000 h 2106000"/>
              <a:gd name="connsiteX566" fmla="*/ 702000 w 1566000"/>
              <a:gd name="connsiteY566" fmla="*/ 1323000 h 2106000"/>
              <a:gd name="connsiteX567" fmla="*/ 675000 w 1566000"/>
              <a:gd name="connsiteY567" fmla="*/ 1350000 h 2106000"/>
              <a:gd name="connsiteX568" fmla="*/ 648000 w 1566000"/>
              <a:gd name="connsiteY568" fmla="*/ 1323000 h 2106000"/>
              <a:gd name="connsiteX569" fmla="*/ 675000 w 1566000"/>
              <a:gd name="connsiteY569" fmla="*/ 1296000 h 2106000"/>
              <a:gd name="connsiteX570" fmla="*/ 567000 w 1566000"/>
              <a:gd name="connsiteY570" fmla="*/ 1296000 h 2106000"/>
              <a:gd name="connsiteX571" fmla="*/ 594000 w 1566000"/>
              <a:gd name="connsiteY571" fmla="*/ 1323000 h 2106000"/>
              <a:gd name="connsiteX572" fmla="*/ 567000 w 1566000"/>
              <a:gd name="connsiteY572" fmla="*/ 1350000 h 2106000"/>
              <a:gd name="connsiteX573" fmla="*/ 540000 w 1566000"/>
              <a:gd name="connsiteY573" fmla="*/ 1323000 h 2106000"/>
              <a:gd name="connsiteX574" fmla="*/ 567000 w 1566000"/>
              <a:gd name="connsiteY574" fmla="*/ 1296000 h 2106000"/>
              <a:gd name="connsiteX575" fmla="*/ 459000 w 1566000"/>
              <a:gd name="connsiteY575" fmla="*/ 1296000 h 2106000"/>
              <a:gd name="connsiteX576" fmla="*/ 486000 w 1566000"/>
              <a:gd name="connsiteY576" fmla="*/ 1323000 h 2106000"/>
              <a:gd name="connsiteX577" fmla="*/ 459000 w 1566000"/>
              <a:gd name="connsiteY577" fmla="*/ 1350000 h 2106000"/>
              <a:gd name="connsiteX578" fmla="*/ 432000 w 1566000"/>
              <a:gd name="connsiteY578" fmla="*/ 1323000 h 2106000"/>
              <a:gd name="connsiteX579" fmla="*/ 459000 w 1566000"/>
              <a:gd name="connsiteY579" fmla="*/ 1296000 h 2106000"/>
              <a:gd name="connsiteX580" fmla="*/ 351000 w 1566000"/>
              <a:gd name="connsiteY580" fmla="*/ 1296000 h 2106000"/>
              <a:gd name="connsiteX581" fmla="*/ 378000 w 1566000"/>
              <a:gd name="connsiteY581" fmla="*/ 1323000 h 2106000"/>
              <a:gd name="connsiteX582" fmla="*/ 351000 w 1566000"/>
              <a:gd name="connsiteY582" fmla="*/ 1350000 h 2106000"/>
              <a:gd name="connsiteX583" fmla="*/ 324000 w 1566000"/>
              <a:gd name="connsiteY583" fmla="*/ 1323000 h 2106000"/>
              <a:gd name="connsiteX584" fmla="*/ 351000 w 1566000"/>
              <a:gd name="connsiteY584" fmla="*/ 1296000 h 2106000"/>
              <a:gd name="connsiteX585" fmla="*/ 243000 w 1566000"/>
              <a:gd name="connsiteY585" fmla="*/ 1296000 h 2106000"/>
              <a:gd name="connsiteX586" fmla="*/ 270000 w 1566000"/>
              <a:gd name="connsiteY586" fmla="*/ 1323000 h 2106000"/>
              <a:gd name="connsiteX587" fmla="*/ 243000 w 1566000"/>
              <a:gd name="connsiteY587" fmla="*/ 1350000 h 2106000"/>
              <a:gd name="connsiteX588" fmla="*/ 216000 w 1566000"/>
              <a:gd name="connsiteY588" fmla="*/ 1323000 h 2106000"/>
              <a:gd name="connsiteX589" fmla="*/ 243000 w 1566000"/>
              <a:gd name="connsiteY589" fmla="*/ 1296000 h 2106000"/>
              <a:gd name="connsiteX590" fmla="*/ 135000 w 1566000"/>
              <a:gd name="connsiteY590" fmla="*/ 1296000 h 2106000"/>
              <a:gd name="connsiteX591" fmla="*/ 162000 w 1566000"/>
              <a:gd name="connsiteY591" fmla="*/ 1323000 h 2106000"/>
              <a:gd name="connsiteX592" fmla="*/ 135000 w 1566000"/>
              <a:gd name="connsiteY592" fmla="*/ 1350000 h 2106000"/>
              <a:gd name="connsiteX593" fmla="*/ 108000 w 1566000"/>
              <a:gd name="connsiteY593" fmla="*/ 1323000 h 2106000"/>
              <a:gd name="connsiteX594" fmla="*/ 135000 w 1566000"/>
              <a:gd name="connsiteY594" fmla="*/ 1296000 h 2106000"/>
              <a:gd name="connsiteX595" fmla="*/ 27000 w 1566000"/>
              <a:gd name="connsiteY595" fmla="*/ 1296000 h 2106000"/>
              <a:gd name="connsiteX596" fmla="*/ 54000 w 1566000"/>
              <a:gd name="connsiteY596" fmla="*/ 1323000 h 2106000"/>
              <a:gd name="connsiteX597" fmla="*/ 27000 w 1566000"/>
              <a:gd name="connsiteY597" fmla="*/ 1350000 h 2106000"/>
              <a:gd name="connsiteX598" fmla="*/ 0 w 1566000"/>
              <a:gd name="connsiteY598" fmla="*/ 1323000 h 2106000"/>
              <a:gd name="connsiteX599" fmla="*/ 27000 w 1566000"/>
              <a:gd name="connsiteY599" fmla="*/ 1296000 h 2106000"/>
              <a:gd name="connsiteX600" fmla="*/ 1539000 w 1566000"/>
              <a:gd name="connsiteY600" fmla="*/ 1188000 h 2106000"/>
              <a:gd name="connsiteX601" fmla="*/ 1566000 w 1566000"/>
              <a:gd name="connsiteY601" fmla="*/ 1215000 h 2106000"/>
              <a:gd name="connsiteX602" fmla="*/ 1539000 w 1566000"/>
              <a:gd name="connsiteY602" fmla="*/ 1242000 h 2106000"/>
              <a:gd name="connsiteX603" fmla="*/ 1512000 w 1566000"/>
              <a:gd name="connsiteY603" fmla="*/ 1215000 h 2106000"/>
              <a:gd name="connsiteX604" fmla="*/ 1539000 w 1566000"/>
              <a:gd name="connsiteY604" fmla="*/ 1188000 h 2106000"/>
              <a:gd name="connsiteX605" fmla="*/ 1431000 w 1566000"/>
              <a:gd name="connsiteY605" fmla="*/ 1188000 h 2106000"/>
              <a:gd name="connsiteX606" fmla="*/ 1458000 w 1566000"/>
              <a:gd name="connsiteY606" fmla="*/ 1215000 h 2106000"/>
              <a:gd name="connsiteX607" fmla="*/ 1431000 w 1566000"/>
              <a:gd name="connsiteY607" fmla="*/ 1242000 h 2106000"/>
              <a:gd name="connsiteX608" fmla="*/ 1404000 w 1566000"/>
              <a:gd name="connsiteY608" fmla="*/ 1215000 h 2106000"/>
              <a:gd name="connsiteX609" fmla="*/ 1431000 w 1566000"/>
              <a:gd name="connsiteY609" fmla="*/ 1188000 h 2106000"/>
              <a:gd name="connsiteX610" fmla="*/ 1323000 w 1566000"/>
              <a:gd name="connsiteY610" fmla="*/ 1188000 h 2106000"/>
              <a:gd name="connsiteX611" fmla="*/ 1350000 w 1566000"/>
              <a:gd name="connsiteY611" fmla="*/ 1215000 h 2106000"/>
              <a:gd name="connsiteX612" fmla="*/ 1323000 w 1566000"/>
              <a:gd name="connsiteY612" fmla="*/ 1242000 h 2106000"/>
              <a:gd name="connsiteX613" fmla="*/ 1296000 w 1566000"/>
              <a:gd name="connsiteY613" fmla="*/ 1215000 h 2106000"/>
              <a:gd name="connsiteX614" fmla="*/ 1323000 w 1566000"/>
              <a:gd name="connsiteY614" fmla="*/ 1188000 h 2106000"/>
              <a:gd name="connsiteX615" fmla="*/ 1215000 w 1566000"/>
              <a:gd name="connsiteY615" fmla="*/ 1188000 h 2106000"/>
              <a:gd name="connsiteX616" fmla="*/ 1242000 w 1566000"/>
              <a:gd name="connsiteY616" fmla="*/ 1215000 h 2106000"/>
              <a:gd name="connsiteX617" fmla="*/ 1215000 w 1566000"/>
              <a:gd name="connsiteY617" fmla="*/ 1242000 h 2106000"/>
              <a:gd name="connsiteX618" fmla="*/ 1188000 w 1566000"/>
              <a:gd name="connsiteY618" fmla="*/ 1215000 h 2106000"/>
              <a:gd name="connsiteX619" fmla="*/ 1215000 w 1566000"/>
              <a:gd name="connsiteY619" fmla="*/ 1188000 h 2106000"/>
              <a:gd name="connsiteX620" fmla="*/ 1107000 w 1566000"/>
              <a:gd name="connsiteY620" fmla="*/ 1188000 h 2106000"/>
              <a:gd name="connsiteX621" fmla="*/ 1134000 w 1566000"/>
              <a:gd name="connsiteY621" fmla="*/ 1215000 h 2106000"/>
              <a:gd name="connsiteX622" fmla="*/ 1107000 w 1566000"/>
              <a:gd name="connsiteY622" fmla="*/ 1242000 h 2106000"/>
              <a:gd name="connsiteX623" fmla="*/ 1080000 w 1566000"/>
              <a:gd name="connsiteY623" fmla="*/ 1215000 h 2106000"/>
              <a:gd name="connsiteX624" fmla="*/ 1107000 w 1566000"/>
              <a:gd name="connsiteY624" fmla="*/ 1188000 h 2106000"/>
              <a:gd name="connsiteX625" fmla="*/ 999000 w 1566000"/>
              <a:gd name="connsiteY625" fmla="*/ 1188000 h 2106000"/>
              <a:gd name="connsiteX626" fmla="*/ 1026000 w 1566000"/>
              <a:gd name="connsiteY626" fmla="*/ 1215000 h 2106000"/>
              <a:gd name="connsiteX627" fmla="*/ 999000 w 1566000"/>
              <a:gd name="connsiteY627" fmla="*/ 1242000 h 2106000"/>
              <a:gd name="connsiteX628" fmla="*/ 972000 w 1566000"/>
              <a:gd name="connsiteY628" fmla="*/ 1215000 h 2106000"/>
              <a:gd name="connsiteX629" fmla="*/ 999000 w 1566000"/>
              <a:gd name="connsiteY629" fmla="*/ 1188000 h 2106000"/>
              <a:gd name="connsiteX630" fmla="*/ 891000 w 1566000"/>
              <a:gd name="connsiteY630" fmla="*/ 1188000 h 2106000"/>
              <a:gd name="connsiteX631" fmla="*/ 918000 w 1566000"/>
              <a:gd name="connsiteY631" fmla="*/ 1215000 h 2106000"/>
              <a:gd name="connsiteX632" fmla="*/ 891000 w 1566000"/>
              <a:gd name="connsiteY632" fmla="*/ 1242000 h 2106000"/>
              <a:gd name="connsiteX633" fmla="*/ 864000 w 1566000"/>
              <a:gd name="connsiteY633" fmla="*/ 1215000 h 2106000"/>
              <a:gd name="connsiteX634" fmla="*/ 891000 w 1566000"/>
              <a:gd name="connsiteY634" fmla="*/ 1188000 h 2106000"/>
              <a:gd name="connsiteX635" fmla="*/ 783000 w 1566000"/>
              <a:gd name="connsiteY635" fmla="*/ 1188000 h 2106000"/>
              <a:gd name="connsiteX636" fmla="*/ 810000 w 1566000"/>
              <a:gd name="connsiteY636" fmla="*/ 1215000 h 2106000"/>
              <a:gd name="connsiteX637" fmla="*/ 783000 w 1566000"/>
              <a:gd name="connsiteY637" fmla="*/ 1242000 h 2106000"/>
              <a:gd name="connsiteX638" fmla="*/ 756000 w 1566000"/>
              <a:gd name="connsiteY638" fmla="*/ 1215000 h 2106000"/>
              <a:gd name="connsiteX639" fmla="*/ 783000 w 1566000"/>
              <a:gd name="connsiteY639" fmla="*/ 1188000 h 2106000"/>
              <a:gd name="connsiteX640" fmla="*/ 675000 w 1566000"/>
              <a:gd name="connsiteY640" fmla="*/ 1188000 h 2106000"/>
              <a:gd name="connsiteX641" fmla="*/ 702000 w 1566000"/>
              <a:gd name="connsiteY641" fmla="*/ 1215000 h 2106000"/>
              <a:gd name="connsiteX642" fmla="*/ 675000 w 1566000"/>
              <a:gd name="connsiteY642" fmla="*/ 1242000 h 2106000"/>
              <a:gd name="connsiteX643" fmla="*/ 648000 w 1566000"/>
              <a:gd name="connsiteY643" fmla="*/ 1215000 h 2106000"/>
              <a:gd name="connsiteX644" fmla="*/ 675000 w 1566000"/>
              <a:gd name="connsiteY644" fmla="*/ 1188000 h 2106000"/>
              <a:gd name="connsiteX645" fmla="*/ 567000 w 1566000"/>
              <a:gd name="connsiteY645" fmla="*/ 1188000 h 2106000"/>
              <a:gd name="connsiteX646" fmla="*/ 594000 w 1566000"/>
              <a:gd name="connsiteY646" fmla="*/ 1215000 h 2106000"/>
              <a:gd name="connsiteX647" fmla="*/ 567000 w 1566000"/>
              <a:gd name="connsiteY647" fmla="*/ 1242000 h 2106000"/>
              <a:gd name="connsiteX648" fmla="*/ 540000 w 1566000"/>
              <a:gd name="connsiteY648" fmla="*/ 1215000 h 2106000"/>
              <a:gd name="connsiteX649" fmla="*/ 567000 w 1566000"/>
              <a:gd name="connsiteY649" fmla="*/ 1188000 h 2106000"/>
              <a:gd name="connsiteX650" fmla="*/ 459000 w 1566000"/>
              <a:gd name="connsiteY650" fmla="*/ 1188000 h 2106000"/>
              <a:gd name="connsiteX651" fmla="*/ 486000 w 1566000"/>
              <a:gd name="connsiteY651" fmla="*/ 1215000 h 2106000"/>
              <a:gd name="connsiteX652" fmla="*/ 459000 w 1566000"/>
              <a:gd name="connsiteY652" fmla="*/ 1242000 h 2106000"/>
              <a:gd name="connsiteX653" fmla="*/ 432000 w 1566000"/>
              <a:gd name="connsiteY653" fmla="*/ 1215000 h 2106000"/>
              <a:gd name="connsiteX654" fmla="*/ 459000 w 1566000"/>
              <a:gd name="connsiteY654" fmla="*/ 1188000 h 2106000"/>
              <a:gd name="connsiteX655" fmla="*/ 351000 w 1566000"/>
              <a:gd name="connsiteY655" fmla="*/ 1188000 h 2106000"/>
              <a:gd name="connsiteX656" fmla="*/ 378000 w 1566000"/>
              <a:gd name="connsiteY656" fmla="*/ 1215000 h 2106000"/>
              <a:gd name="connsiteX657" fmla="*/ 351000 w 1566000"/>
              <a:gd name="connsiteY657" fmla="*/ 1242000 h 2106000"/>
              <a:gd name="connsiteX658" fmla="*/ 324000 w 1566000"/>
              <a:gd name="connsiteY658" fmla="*/ 1215000 h 2106000"/>
              <a:gd name="connsiteX659" fmla="*/ 351000 w 1566000"/>
              <a:gd name="connsiteY659" fmla="*/ 1188000 h 2106000"/>
              <a:gd name="connsiteX660" fmla="*/ 243000 w 1566000"/>
              <a:gd name="connsiteY660" fmla="*/ 1188000 h 2106000"/>
              <a:gd name="connsiteX661" fmla="*/ 270000 w 1566000"/>
              <a:gd name="connsiteY661" fmla="*/ 1215000 h 2106000"/>
              <a:gd name="connsiteX662" fmla="*/ 243000 w 1566000"/>
              <a:gd name="connsiteY662" fmla="*/ 1242000 h 2106000"/>
              <a:gd name="connsiteX663" fmla="*/ 216000 w 1566000"/>
              <a:gd name="connsiteY663" fmla="*/ 1215000 h 2106000"/>
              <a:gd name="connsiteX664" fmla="*/ 243000 w 1566000"/>
              <a:gd name="connsiteY664" fmla="*/ 1188000 h 2106000"/>
              <a:gd name="connsiteX665" fmla="*/ 135000 w 1566000"/>
              <a:gd name="connsiteY665" fmla="*/ 1188000 h 2106000"/>
              <a:gd name="connsiteX666" fmla="*/ 162000 w 1566000"/>
              <a:gd name="connsiteY666" fmla="*/ 1215000 h 2106000"/>
              <a:gd name="connsiteX667" fmla="*/ 135000 w 1566000"/>
              <a:gd name="connsiteY667" fmla="*/ 1242000 h 2106000"/>
              <a:gd name="connsiteX668" fmla="*/ 108000 w 1566000"/>
              <a:gd name="connsiteY668" fmla="*/ 1215000 h 2106000"/>
              <a:gd name="connsiteX669" fmla="*/ 135000 w 1566000"/>
              <a:gd name="connsiteY669" fmla="*/ 1188000 h 2106000"/>
              <a:gd name="connsiteX670" fmla="*/ 27000 w 1566000"/>
              <a:gd name="connsiteY670" fmla="*/ 1188000 h 2106000"/>
              <a:gd name="connsiteX671" fmla="*/ 54000 w 1566000"/>
              <a:gd name="connsiteY671" fmla="*/ 1215000 h 2106000"/>
              <a:gd name="connsiteX672" fmla="*/ 27000 w 1566000"/>
              <a:gd name="connsiteY672" fmla="*/ 1242000 h 2106000"/>
              <a:gd name="connsiteX673" fmla="*/ 0 w 1566000"/>
              <a:gd name="connsiteY673" fmla="*/ 1215000 h 2106000"/>
              <a:gd name="connsiteX674" fmla="*/ 27000 w 1566000"/>
              <a:gd name="connsiteY674" fmla="*/ 1188000 h 2106000"/>
              <a:gd name="connsiteX675" fmla="*/ 1539000 w 1566000"/>
              <a:gd name="connsiteY675" fmla="*/ 1080000 h 2106000"/>
              <a:gd name="connsiteX676" fmla="*/ 1566000 w 1566000"/>
              <a:gd name="connsiteY676" fmla="*/ 1107000 h 2106000"/>
              <a:gd name="connsiteX677" fmla="*/ 1539000 w 1566000"/>
              <a:gd name="connsiteY677" fmla="*/ 1134000 h 2106000"/>
              <a:gd name="connsiteX678" fmla="*/ 1512000 w 1566000"/>
              <a:gd name="connsiteY678" fmla="*/ 1107000 h 2106000"/>
              <a:gd name="connsiteX679" fmla="*/ 1539000 w 1566000"/>
              <a:gd name="connsiteY679" fmla="*/ 1080000 h 2106000"/>
              <a:gd name="connsiteX680" fmla="*/ 1431000 w 1566000"/>
              <a:gd name="connsiteY680" fmla="*/ 1080000 h 2106000"/>
              <a:gd name="connsiteX681" fmla="*/ 1458000 w 1566000"/>
              <a:gd name="connsiteY681" fmla="*/ 1107000 h 2106000"/>
              <a:gd name="connsiteX682" fmla="*/ 1431000 w 1566000"/>
              <a:gd name="connsiteY682" fmla="*/ 1134000 h 2106000"/>
              <a:gd name="connsiteX683" fmla="*/ 1404000 w 1566000"/>
              <a:gd name="connsiteY683" fmla="*/ 1107000 h 2106000"/>
              <a:gd name="connsiteX684" fmla="*/ 1431000 w 1566000"/>
              <a:gd name="connsiteY684" fmla="*/ 1080000 h 2106000"/>
              <a:gd name="connsiteX685" fmla="*/ 1323000 w 1566000"/>
              <a:gd name="connsiteY685" fmla="*/ 1080000 h 2106000"/>
              <a:gd name="connsiteX686" fmla="*/ 1350000 w 1566000"/>
              <a:gd name="connsiteY686" fmla="*/ 1107000 h 2106000"/>
              <a:gd name="connsiteX687" fmla="*/ 1323000 w 1566000"/>
              <a:gd name="connsiteY687" fmla="*/ 1134000 h 2106000"/>
              <a:gd name="connsiteX688" fmla="*/ 1296000 w 1566000"/>
              <a:gd name="connsiteY688" fmla="*/ 1107000 h 2106000"/>
              <a:gd name="connsiteX689" fmla="*/ 1323000 w 1566000"/>
              <a:gd name="connsiteY689" fmla="*/ 1080000 h 2106000"/>
              <a:gd name="connsiteX690" fmla="*/ 1215000 w 1566000"/>
              <a:gd name="connsiteY690" fmla="*/ 1080000 h 2106000"/>
              <a:gd name="connsiteX691" fmla="*/ 1242000 w 1566000"/>
              <a:gd name="connsiteY691" fmla="*/ 1107000 h 2106000"/>
              <a:gd name="connsiteX692" fmla="*/ 1215000 w 1566000"/>
              <a:gd name="connsiteY692" fmla="*/ 1134000 h 2106000"/>
              <a:gd name="connsiteX693" fmla="*/ 1188000 w 1566000"/>
              <a:gd name="connsiteY693" fmla="*/ 1107000 h 2106000"/>
              <a:gd name="connsiteX694" fmla="*/ 1215000 w 1566000"/>
              <a:gd name="connsiteY694" fmla="*/ 1080000 h 2106000"/>
              <a:gd name="connsiteX695" fmla="*/ 1107000 w 1566000"/>
              <a:gd name="connsiteY695" fmla="*/ 1080000 h 2106000"/>
              <a:gd name="connsiteX696" fmla="*/ 1134000 w 1566000"/>
              <a:gd name="connsiteY696" fmla="*/ 1107000 h 2106000"/>
              <a:gd name="connsiteX697" fmla="*/ 1107000 w 1566000"/>
              <a:gd name="connsiteY697" fmla="*/ 1134000 h 2106000"/>
              <a:gd name="connsiteX698" fmla="*/ 1080000 w 1566000"/>
              <a:gd name="connsiteY698" fmla="*/ 1107000 h 2106000"/>
              <a:gd name="connsiteX699" fmla="*/ 1107000 w 1566000"/>
              <a:gd name="connsiteY699" fmla="*/ 1080000 h 2106000"/>
              <a:gd name="connsiteX700" fmla="*/ 999000 w 1566000"/>
              <a:gd name="connsiteY700" fmla="*/ 1080000 h 2106000"/>
              <a:gd name="connsiteX701" fmla="*/ 1026000 w 1566000"/>
              <a:gd name="connsiteY701" fmla="*/ 1107000 h 2106000"/>
              <a:gd name="connsiteX702" fmla="*/ 999000 w 1566000"/>
              <a:gd name="connsiteY702" fmla="*/ 1134000 h 2106000"/>
              <a:gd name="connsiteX703" fmla="*/ 972000 w 1566000"/>
              <a:gd name="connsiteY703" fmla="*/ 1107000 h 2106000"/>
              <a:gd name="connsiteX704" fmla="*/ 999000 w 1566000"/>
              <a:gd name="connsiteY704" fmla="*/ 1080000 h 2106000"/>
              <a:gd name="connsiteX705" fmla="*/ 891000 w 1566000"/>
              <a:gd name="connsiteY705" fmla="*/ 1080000 h 2106000"/>
              <a:gd name="connsiteX706" fmla="*/ 918000 w 1566000"/>
              <a:gd name="connsiteY706" fmla="*/ 1107000 h 2106000"/>
              <a:gd name="connsiteX707" fmla="*/ 891000 w 1566000"/>
              <a:gd name="connsiteY707" fmla="*/ 1134000 h 2106000"/>
              <a:gd name="connsiteX708" fmla="*/ 864000 w 1566000"/>
              <a:gd name="connsiteY708" fmla="*/ 1107000 h 2106000"/>
              <a:gd name="connsiteX709" fmla="*/ 891000 w 1566000"/>
              <a:gd name="connsiteY709" fmla="*/ 1080000 h 2106000"/>
              <a:gd name="connsiteX710" fmla="*/ 783000 w 1566000"/>
              <a:gd name="connsiteY710" fmla="*/ 1080000 h 2106000"/>
              <a:gd name="connsiteX711" fmla="*/ 810000 w 1566000"/>
              <a:gd name="connsiteY711" fmla="*/ 1107000 h 2106000"/>
              <a:gd name="connsiteX712" fmla="*/ 783000 w 1566000"/>
              <a:gd name="connsiteY712" fmla="*/ 1134000 h 2106000"/>
              <a:gd name="connsiteX713" fmla="*/ 756000 w 1566000"/>
              <a:gd name="connsiteY713" fmla="*/ 1107000 h 2106000"/>
              <a:gd name="connsiteX714" fmla="*/ 783000 w 1566000"/>
              <a:gd name="connsiteY714" fmla="*/ 1080000 h 2106000"/>
              <a:gd name="connsiteX715" fmla="*/ 675000 w 1566000"/>
              <a:gd name="connsiteY715" fmla="*/ 1080000 h 2106000"/>
              <a:gd name="connsiteX716" fmla="*/ 702000 w 1566000"/>
              <a:gd name="connsiteY716" fmla="*/ 1107000 h 2106000"/>
              <a:gd name="connsiteX717" fmla="*/ 675000 w 1566000"/>
              <a:gd name="connsiteY717" fmla="*/ 1134000 h 2106000"/>
              <a:gd name="connsiteX718" fmla="*/ 648000 w 1566000"/>
              <a:gd name="connsiteY718" fmla="*/ 1107000 h 2106000"/>
              <a:gd name="connsiteX719" fmla="*/ 675000 w 1566000"/>
              <a:gd name="connsiteY719" fmla="*/ 1080000 h 2106000"/>
              <a:gd name="connsiteX720" fmla="*/ 567000 w 1566000"/>
              <a:gd name="connsiteY720" fmla="*/ 1080000 h 2106000"/>
              <a:gd name="connsiteX721" fmla="*/ 594000 w 1566000"/>
              <a:gd name="connsiteY721" fmla="*/ 1107000 h 2106000"/>
              <a:gd name="connsiteX722" fmla="*/ 567000 w 1566000"/>
              <a:gd name="connsiteY722" fmla="*/ 1134000 h 2106000"/>
              <a:gd name="connsiteX723" fmla="*/ 540000 w 1566000"/>
              <a:gd name="connsiteY723" fmla="*/ 1107000 h 2106000"/>
              <a:gd name="connsiteX724" fmla="*/ 567000 w 1566000"/>
              <a:gd name="connsiteY724" fmla="*/ 1080000 h 2106000"/>
              <a:gd name="connsiteX725" fmla="*/ 459000 w 1566000"/>
              <a:gd name="connsiteY725" fmla="*/ 1080000 h 2106000"/>
              <a:gd name="connsiteX726" fmla="*/ 486000 w 1566000"/>
              <a:gd name="connsiteY726" fmla="*/ 1107000 h 2106000"/>
              <a:gd name="connsiteX727" fmla="*/ 459000 w 1566000"/>
              <a:gd name="connsiteY727" fmla="*/ 1134000 h 2106000"/>
              <a:gd name="connsiteX728" fmla="*/ 432000 w 1566000"/>
              <a:gd name="connsiteY728" fmla="*/ 1107000 h 2106000"/>
              <a:gd name="connsiteX729" fmla="*/ 459000 w 1566000"/>
              <a:gd name="connsiteY729" fmla="*/ 1080000 h 2106000"/>
              <a:gd name="connsiteX730" fmla="*/ 351000 w 1566000"/>
              <a:gd name="connsiteY730" fmla="*/ 1080000 h 2106000"/>
              <a:gd name="connsiteX731" fmla="*/ 378000 w 1566000"/>
              <a:gd name="connsiteY731" fmla="*/ 1107000 h 2106000"/>
              <a:gd name="connsiteX732" fmla="*/ 351000 w 1566000"/>
              <a:gd name="connsiteY732" fmla="*/ 1134000 h 2106000"/>
              <a:gd name="connsiteX733" fmla="*/ 324000 w 1566000"/>
              <a:gd name="connsiteY733" fmla="*/ 1107000 h 2106000"/>
              <a:gd name="connsiteX734" fmla="*/ 351000 w 1566000"/>
              <a:gd name="connsiteY734" fmla="*/ 1080000 h 2106000"/>
              <a:gd name="connsiteX735" fmla="*/ 243000 w 1566000"/>
              <a:gd name="connsiteY735" fmla="*/ 1080000 h 2106000"/>
              <a:gd name="connsiteX736" fmla="*/ 270000 w 1566000"/>
              <a:gd name="connsiteY736" fmla="*/ 1107000 h 2106000"/>
              <a:gd name="connsiteX737" fmla="*/ 243000 w 1566000"/>
              <a:gd name="connsiteY737" fmla="*/ 1134000 h 2106000"/>
              <a:gd name="connsiteX738" fmla="*/ 216000 w 1566000"/>
              <a:gd name="connsiteY738" fmla="*/ 1107000 h 2106000"/>
              <a:gd name="connsiteX739" fmla="*/ 243000 w 1566000"/>
              <a:gd name="connsiteY739" fmla="*/ 1080000 h 2106000"/>
              <a:gd name="connsiteX740" fmla="*/ 135000 w 1566000"/>
              <a:gd name="connsiteY740" fmla="*/ 1080000 h 2106000"/>
              <a:gd name="connsiteX741" fmla="*/ 162000 w 1566000"/>
              <a:gd name="connsiteY741" fmla="*/ 1107000 h 2106000"/>
              <a:gd name="connsiteX742" fmla="*/ 135000 w 1566000"/>
              <a:gd name="connsiteY742" fmla="*/ 1134000 h 2106000"/>
              <a:gd name="connsiteX743" fmla="*/ 108000 w 1566000"/>
              <a:gd name="connsiteY743" fmla="*/ 1107000 h 2106000"/>
              <a:gd name="connsiteX744" fmla="*/ 135000 w 1566000"/>
              <a:gd name="connsiteY744" fmla="*/ 1080000 h 2106000"/>
              <a:gd name="connsiteX745" fmla="*/ 27000 w 1566000"/>
              <a:gd name="connsiteY745" fmla="*/ 1080000 h 2106000"/>
              <a:gd name="connsiteX746" fmla="*/ 54000 w 1566000"/>
              <a:gd name="connsiteY746" fmla="*/ 1107000 h 2106000"/>
              <a:gd name="connsiteX747" fmla="*/ 27000 w 1566000"/>
              <a:gd name="connsiteY747" fmla="*/ 1134000 h 2106000"/>
              <a:gd name="connsiteX748" fmla="*/ 0 w 1566000"/>
              <a:gd name="connsiteY748" fmla="*/ 1107000 h 2106000"/>
              <a:gd name="connsiteX749" fmla="*/ 27000 w 1566000"/>
              <a:gd name="connsiteY749" fmla="*/ 1080000 h 2106000"/>
              <a:gd name="connsiteX750" fmla="*/ 1539000 w 1566000"/>
              <a:gd name="connsiteY750" fmla="*/ 972000 h 2106000"/>
              <a:gd name="connsiteX751" fmla="*/ 1566000 w 1566000"/>
              <a:gd name="connsiteY751" fmla="*/ 999000 h 2106000"/>
              <a:gd name="connsiteX752" fmla="*/ 1539000 w 1566000"/>
              <a:gd name="connsiteY752" fmla="*/ 1026000 h 2106000"/>
              <a:gd name="connsiteX753" fmla="*/ 1512000 w 1566000"/>
              <a:gd name="connsiteY753" fmla="*/ 999000 h 2106000"/>
              <a:gd name="connsiteX754" fmla="*/ 1539000 w 1566000"/>
              <a:gd name="connsiteY754" fmla="*/ 972000 h 2106000"/>
              <a:gd name="connsiteX755" fmla="*/ 1431000 w 1566000"/>
              <a:gd name="connsiteY755" fmla="*/ 972000 h 2106000"/>
              <a:gd name="connsiteX756" fmla="*/ 1458000 w 1566000"/>
              <a:gd name="connsiteY756" fmla="*/ 999000 h 2106000"/>
              <a:gd name="connsiteX757" fmla="*/ 1431000 w 1566000"/>
              <a:gd name="connsiteY757" fmla="*/ 1026000 h 2106000"/>
              <a:gd name="connsiteX758" fmla="*/ 1404000 w 1566000"/>
              <a:gd name="connsiteY758" fmla="*/ 999000 h 2106000"/>
              <a:gd name="connsiteX759" fmla="*/ 1431000 w 1566000"/>
              <a:gd name="connsiteY759" fmla="*/ 972000 h 2106000"/>
              <a:gd name="connsiteX760" fmla="*/ 1323000 w 1566000"/>
              <a:gd name="connsiteY760" fmla="*/ 972000 h 2106000"/>
              <a:gd name="connsiteX761" fmla="*/ 1350000 w 1566000"/>
              <a:gd name="connsiteY761" fmla="*/ 999000 h 2106000"/>
              <a:gd name="connsiteX762" fmla="*/ 1323000 w 1566000"/>
              <a:gd name="connsiteY762" fmla="*/ 1026000 h 2106000"/>
              <a:gd name="connsiteX763" fmla="*/ 1296000 w 1566000"/>
              <a:gd name="connsiteY763" fmla="*/ 999000 h 2106000"/>
              <a:gd name="connsiteX764" fmla="*/ 1323000 w 1566000"/>
              <a:gd name="connsiteY764" fmla="*/ 972000 h 2106000"/>
              <a:gd name="connsiteX765" fmla="*/ 1215000 w 1566000"/>
              <a:gd name="connsiteY765" fmla="*/ 972000 h 2106000"/>
              <a:gd name="connsiteX766" fmla="*/ 1242000 w 1566000"/>
              <a:gd name="connsiteY766" fmla="*/ 999000 h 2106000"/>
              <a:gd name="connsiteX767" fmla="*/ 1215000 w 1566000"/>
              <a:gd name="connsiteY767" fmla="*/ 1026000 h 2106000"/>
              <a:gd name="connsiteX768" fmla="*/ 1188000 w 1566000"/>
              <a:gd name="connsiteY768" fmla="*/ 999000 h 2106000"/>
              <a:gd name="connsiteX769" fmla="*/ 1215000 w 1566000"/>
              <a:gd name="connsiteY769" fmla="*/ 972000 h 2106000"/>
              <a:gd name="connsiteX770" fmla="*/ 1107000 w 1566000"/>
              <a:gd name="connsiteY770" fmla="*/ 972000 h 2106000"/>
              <a:gd name="connsiteX771" fmla="*/ 1134000 w 1566000"/>
              <a:gd name="connsiteY771" fmla="*/ 999000 h 2106000"/>
              <a:gd name="connsiteX772" fmla="*/ 1107000 w 1566000"/>
              <a:gd name="connsiteY772" fmla="*/ 1026000 h 2106000"/>
              <a:gd name="connsiteX773" fmla="*/ 1080000 w 1566000"/>
              <a:gd name="connsiteY773" fmla="*/ 999000 h 2106000"/>
              <a:gd name="connsiteX774" fmla="*/ 1107000 w 1566000"/>
              <a:gd name="connsiteY774" fmla="*/ 972000 h 2106000"/>
              <a:gd name="connsiteX775" fmla="*/ 999000 w 1566000"/>
              <a:gd name="connsiteY775" fmla="*/ 972000 h 2106000"/>
              <a:gd name="connsiteX776" fmla="*/ 1026000 w 1566000"/>
              <a:gd name="connsiteY776" fmla="*/ 999000 h 2106000"/>
              <a:gd name="connsiteX777" fmla="*/ 999000 w 1566000"/>
              <a:gd name="connsiteY777" fmla="*/ 1026000 h 2106000"/>
              <a:gd name="connsiteX778" fmla="*/ 972000 w 1566000"/>
              <a:gd name="connsiteY778" fmla="*/ 999000 h 2106000"/>
              <a:gd name="connsiteX779" fmla="*/ 999000 w 1566000"/>
              <a:gd name="connsiteY779" fmla="*/ 972000 h 2106000"/>
              <a:gd name="connsiteX780" fmla="*/ 891000 w 1566000"/>
              <a:gd name="connsiteY780" fmla="*/ 972000 h 2106000"/>
              <a:gd name="connsiteX781" fmla="*/ 918000 w 1566000"/>
              <a:gd name="connsiteY781" fmla="*/ 999000 h 2106000"/>
              <a:gd name="connsiteX782" fmla="*/ 891000 w 1566000"/>
              <a:gd name="connsiteY782" fmla="*/ 1026000 h 2106000"/>
              <a:gd name="connsiteX783" fmla="*/ 864000 w 1566000"/>
              <a:gd name="connsiteY783" fmla="*/ 999000 h 2106000"/>
              <a:gd name="connsiteX784" fmla="*/ 891000 w 1566000"/>
              <a:gd name="connsiteY784" fmla="*/ 972000 h 2106000"/>
              <a:gd name="connsiteX785" fmla="*/ 783000 w 1566000"/>
              <a:gd name="connsiteY785" fmla="*/ 972000 h 2106000"/>
              <a:gd name="connsiteX786" fmla="*/ 810000 w 1566000"/>
              <a:gd name="connsiteY786" fmla="*/ 999000 h 2106000"/>
              <a:gd name="connsiteX787" fmla="*/ 783000 w 1566000"/>
              <a:gd name="connsiteY787" fmla="*/ 1026000 h 2106000"/>
              <a:gd name="connsiteX788" fmla="*/ 756000 w 1566000"/>
              <a:gd name="connsiteY788" fmla="*/ 999000 h 2106000"/>
              <a:gd name="connsiteX789" fmla="*/ 783000 w 1566000"/>
              <a:gd name="connsiteY789" fmla="*/ 972000 h 2106000"/>
              <a:gd name="connsiteX790" fmla="*/ 675000 w 1566000"/>
              <a:gd name="connsiteY790" fmla="*/ 972000 h 2106000"/>
              <a:gd name="connsiteX791" fmla="*/ 702000 w 1566000"/>
              <a:gd name="connsiteY791" fmla="*/ 999000 h 2106000"/>
              <a:gd name="connsiteX792" fmla="*/ 675000 w 1566000"/>
              <a:gd name="connsiteY792" fmla="*/ 1026000 h 2106000"/>
              <a:gd name="connsiteX793" fmla="*/ 648000 w 1566000"/>
              <a:gd name="connsiteY793" fmla="*/ 999000 h 2106000"/>
              <a:gd name="connsiteX794" fmla="*/ 675000 w 1566000"/>
              <a:gd name="connsiteY794" fmla="*/ 972000 h 2106000"/>
              <a:gd name="connsiteX795" fmla="*/ 567000 w 1566000"/>
              <a:gd name="connsiteY795" fmla="*/ 972000 h 2106000"/>
              <a:gd name="connsiteX796" fmla="*/ 594000 w 1566000"/>
              <a:gd name="connsiteY796" fmla="*/ 999000 h 2106000"/>
              <a:gd name="connsiteX797" fmla="*/ 567000 w 1566000"/>
              <a:gd name="connsiteY797" fmla="*/ 1026000 h 2106000"/>
              <a:gd name="connsiteX798" fmla="*/ 540000 w 1566000"/>
              <a:gd name="connsiteY798" fmla="*/ 999000 h 2106000"/>
              <a:gd name="connsiteX799" fmla="*/ 567000 w 1566000"/>
              <a:gd name="connsiteY799" fmla="*/ 972000 h 2106000"/>
              <a:gd name="connsiteX800" fmla="*/ 459000 w 1566000"/>
              <a:gd name="connsiteY800" fmla="*/ 972000 h 2106000"/>
              <a:gd name="connsiteX801" fmla="*/ 486000 w 1566000"/>
              <a:gd name="connsiteY801" fmla="*/ 999000 h 2106000"/>
              <a:gd name="connsiteX802" fmla="*/ 459000 w 1566000"/>
              <a:gd name="connsiteY802" fmla="*/ 1026000 h 2106000"/>
              <a:gd name="connsiteX803" fmla="*/ 432000 w 1566000"/>
              <a:gd name="connsiteY803" fmla="*/ 999000 h 2106000"/>
              <a:gd name="connsiteX804" fmla="*/ 459000 w 1566000"/>
              <a:gd name="connsiteY804" fmla="*/ 972000 h 2106000"/>
              <a:gd name="connsiteX805" fmla="*/ 351000 w 1566000"/>
              <a:gd name="connsiteY805" fmla="*/ 972000 h 2106000"/>
              <a:gd name="connsiteX806" fmla="*/ 378000 w 1566000"/>
              <a:gd name="connsiteY806" fmla="*/ 999000 h 2106000"/>
              <a:gd name="connsiteX807" fmla="*/ 351000 w 1566000"/>
              <a:gd name="connsiteY807" fmla="*/ 1026000 h 2106000"/>
              <a:gd name="connsiteX808" fmla="*/ 324000 w 1566000"/>
              <a:gd name="connsiteY808" fmla="*/ 999000 h 2106000"/>
              <a:gd name="connsiteX809" fmla="*/ 351000 w 1566000"/>
              <a:gd name="connsiteY809" fmla="*/ 972000 h 2106000"/>
              <a:gd name="connsiteX810" fmla="*/ 243000 w 1566000"/>
              <a:gd name="connsiteY810" fmla="*/ 972000 h 2106000"/>
              <a:gd name="connsiteX811" fmla="*/ 270000 w 1566000"/>
              <a:gd name="connsiteY811" fmla="*/ 999000 h 2106000"/>
              <a:gd name="connsiteX812" fmla="*/ 243000 w 1566000"/>
              <a:gd name="connsiteY812" fmla="*/ 1026000 h 2106000"/>
              <a:gd name="connsiteX813" fmla="*/ 216000 w 1566000"/>
              <a:gd name="connsiteY813" fmla="*/ 999000 h 2106000"/>
              <a:gd name="connsiteX814" fmla="*/ 243000 w 1566000"/>
              <a:gd name="connsiteY814" fmla="*/ 972000 h 2106000"/>
              <a:gd name="connsiteX815" fmla="*/ 135000 w 1566000"/>
              <a:gd name="connsiteY815" fmla="*/ 972000 h 2106000"/>
              <a:gd name="connsiteX816" fmla="*/ 162000 w 1566000"/>
              <a:gd name="connsiteY816" fmla="*/ 999000 h 2106000"/>
              <a:gd name="connsiteX817" fmla="*/ 135000 w 1566000"/>
              <a:gd name="connsiteY817" fmla="*/ 1026000 h 2106000"/>
              <a:gd name="connsiteX818" fmla="*/ 108000 w 1566000"/>
              <a:gd name="connsiteY818" fmla="*/ 999000 h 2106000"/>
              <a:gd name="connsiteX819" fmla="*/ 135000 w 1566000"/>
              <a:gd name="connsiteY819" fmla="*/ 972000 h 2106000"/>
              <a:gd name="connsiteX820" fmla="*/ 27000 w 1566000"/>
              <a:gd name="connsiteY820" fmla="*/ 972000 h 2106000"/>
              <a:gd name="connsiteX821" fmla="*/ 54000 w 1566000"/>
              <a:gd name="connsiteY821" fmla="*/ 999000 h 2106000"/>
              <a:gd name="connsiteX822" fmla="*/ 27000 w 1566000"/>
              <a:gd name="connsiteY822" fmla="*/ 1026000 h 2106000"/>
              <a:gd name="connsiteX823" fmla="*/ 0 w 1566000"/>
              <a:gd name="connsiteY823" fmla="*/ 999000 h 2106000"/>
              <a:gd name="connsiteX824" fmla="*/ 27000 w 1566000"/>
              <a:gd name="connsiteY824" fmla="*/ 972000 h 2106000"/>
              <a:gd name="connsiteX825" fmla="*/ 1539000 w 1566000"/>
              <a:gd name="connsiteY825" fmla="*/ 864000 h 2106000"/>
              <a:gd name="connsiteX826" fmla="*/ 1566000 w 1566000"/>
              <a:gd name="connsiteY826" fmla="*/ 891000 h 2106000"/>
              <a:gd name="connsiteX827" fmla="*/ 1539000 w 1566000"/>
              <a:gd name="connsiteY827" fmla="*/ 918000 h 2106000"/>
              <a:gd name="connsiteX828" fmla="*/ 1512000 w 1566000"/>
              <a:gd name="connsiteY828" fmla="*/ 891000 h 2106000"/>
              <a:gd name="connsiteX829" fmla="*/ 1539000 w 1566000"/>
              <a:gd name="connsiteY829" fmla="*/ 864000 h 2106000"/>
              <a:gd name="connsiteX830" fmla="*/ 1431000 w 1566000"/>
              <a:gd name="connsiteY830" fmla="*/ 864000 h 2106000"/>
              <a:gd name="connsiteX831" fmla="*/ 1458000 w 1566000"/>
              <a:gd name="connsiteY831" fmla="*/ 891000 h 2106000"/>
              <a:gd name="connsiteX832" fmla="*/ 1431000 w 1566000"/>
              <a:gd name="connsiteY832" fmla="*/ 918000 h 2106000"/>
              <a:gd name="connsiteX833" fmla="*/ 1404000 w 1566000"/>
              <a:gd name="connsiteY833" fmla="*/ 891000 h 2106000"/>
              <a:gd name="connsiteX834" fmla="*/ 1431000 w 1566000"/>
              <a:gd name="connsiteY834" fmla="*/ 864000 h 2106000"/>
              <a:gd name="connsiteX835" fmla="*/ 1323000 w 1566000"/>
              <a:gd name="connsiteY835" fmla="*/ 864000 h 2106000"/>
              <a:gd name="connsiteX836" fmla="*/ 1350000 w 1566000"/>
              <a:gd name="connsiteY836" fmla="*/ 891000 h 2106000"/>
              <a:gd name="connsiteX837" fmla="*/ 1323000 w 1566000"/>
              <a:gd name="connsiteY837" fmla="*/ 918000 h 2106000"/>
              <a:gd name="connsiteX838" fmla="*/ 1296000 w 1566000"/>
              <a:gd name="connsiteY838" fmla="*/ 891000 h 2106000"/>
              <a:gd name="connsiteX839" fmla="*/ 1323000 w 1566000"/>
              <a:gd name="connsiteY839" fmla="*/ 864000 h 2106000"/>
              <a:gd name="connsiteX840" fmla="*/ 1215000 w 1566000"/>
              <a:gd name="connsiteY840" fmla="*/ 864000 h 2106000"/>
              <a:gd name="connsiteX841" fmla="*/ 1242000 w 1566000"/>
              <a:gd name="connsiteY841" fmla="*/ 891000 h 2106000"/>
              <a:gd name="connsiteX842" fmla="*/ 1215000 w 1566000"/>
              <a:gd name="connsiteY842" fmla="*/ 918000 h 2106000"/>
              <a:gd name="connsiteX843" fmla="*/ 1188000 w 1566000"/>
              <a:gd name="connsiteY843" fmla="*/ 891000 h 2106000"/>
              <a:gd name="connsiteX844" fmla="*/ 1215000 w 1566000"/>
              <a:gd name="connsiteY844" fmla="*/ 864000 h 2106000"/>
              <a:gd name="connsiteX845" fmla="*/ 1107000 w 1566000"/>
              <a:gd name="connsiteY845" fmla="*/ 864000 h 2106000"/>
              <a:gd name="connsiteX846" fmla="*/ 1134000 w 1566000"/>
              <a:gd name="connsiteY846" fmla="*/ 891000 h 2106000"/>
              <a:gd name="connsiteX847" fmla="*/ 1107000 w 1566000"/>
              <a:gd name="connsiteY847" fmla="*/ 918000 h 2106000"/>
              <a:gd name="connsiteX848" fmla="*/ 1080000 w 1566000"/>
              <a:gd name="connsiteY848" fmla="*/ 891000 h 2106000"/>
              <a:gd name="connsiteX849" fmla="*/ 1107000 w 1566000"/>
              <a:gd name="connsiteY849" fmla="*/ 864000 h 2106000"/>
              <a:gd name="connsiteX850" fmla="*/ 999000 w 1566000"/>
              <a:gd name="connsiteY850" fmla="*/ 864000 h 2106000"/>
              <a:gd name="connsiteX851" fmla="*/ 1026000 w 1566000"/>
              <a:gd name="connsiteY851" fmla="*/ 891000 h 2106000"/>
              <a:gd name="connsiteX852" fmla="*/ 999000 w 1566000"/>
              <a:gd name="connsiteY852" fmla="*/ 918000 h 2106000"/>
              <a:gd name="connsiteX853" fmla="*/ 972000 w 1566000"/>
              <a:gd name="connsiteY853" fmla="*/ 891000 h 2106000"/>
              <a:gd name="connsiteX854" fmla="*/ 999000 w 1566000"/>
              <a:gd name="connsiteY854" fmla="*/ 864000 h 2106000"/>
              <a:gd name="connsiteX855" fmla="*/ 891000 w 1566000"/>
              <a:gd name="connsiteY855" fmla="*/ 864000 h 2106000"/>
              <a:gd name="connsiteX856" fmla="*/ 918000 w 1566000"/>
              <a:gd name="connsiteY856" fmla="*/ 891000 h 2106000"/>
              <a:gd name="connsiteX857" fmla="*/ 891000 w 1566000"/>
              <a:gd name="connsiteY857" fmla="*/ 918000 h 2106000"/>
              <a:gd name="connsiteX858" fmla="*/ 864000 w 1566000"/>
              <a:gd name="connsiteY858" fmla="*/ 891000 h 2106000"/>
              <a:gd name="connsiteX859" fmla="*/ 891000 w 1566000"/>
              <a:gd name="connsiteY859" fmla="*/ 864000 h 2106000"/>
              <a:gd name="connsiteX860" fmla="*/ 783000 w 1566000"/>
              <a:gd name="connsiteY860" fmla="*/ 864000 h 2106000"/>
              <a:gd name="connsiteX861" fmla="*/ 810000 w 1566000"/>
              <a:gd name="connsiteY861" fmla="*/ 891000 h 2106000"/>
              <a:gd name="connsiteX862" fmla="*/ 783000 w 1566000"/>
              <a:gd name="connsiteY862" fmla="*/ 918000 h 2106000"/>
              <a:gd name="connsiteX863" fmla="*/ 756000 w 1566000"/>
              <a:gd name="connsiteY863" fmla="*/ 891000 h 2106000"/>
              <a:gd name="connsiteX864" fmla="*/ 783000 w 1566000"/>
              <a:gd name="connsiteY864" fmla="*/ 864000 h 2106000"/>
              <a:gd name="connsiteX865" fmla="*/ 675000 w 1566000"/>
              <a:gd name="connsiteY865" fmla="*/ 864000 h 2106000"/>
              <a:gd name="connsiteX866" fmla="*/ 702000 w 1566000"/>
              <a:gd name="connsiteY866" fmla="*/ 891000 h 2106000"/>
              <a:gd name="connsiteX867" fmla="*/ 675000 w 1566000"/>
              <a:gd name="connsiteY867" fmla="*/ 918000 h 2106000"/>
              <a:gd name="connsiteX868" fmla="*/ 648000 w 1566000"/>
              <a:gd name="connsiteY868" fmla="*/ 891000 h 2106000"/>
              <a:gd name="connsiteX869" fmla="*/ 675000 w 1566000"/>
              <a:gd name="connsiteY869" fmla="*/ 864000 h 2106000"/>
              <a:gd name="connsiteX870" fmla="*/ 567000 w 1566000"/>
              <a:gd name="connsiteY870" fmla="*/ 864000 h 2106000"/>
              <a:gd name="connsiteX871" fmla="*/ 594000 w 1566000"/>
              <a:gd name="connsiteY871" fmla="*/ 891000 h 2106000"/>
              <a:gd name="connsiteX872" fmla="*/ 567000 w 1566000"/>
              <a:gd name="connsiteY872" fmla="*/ 918000 h 2106000"/>
              <a:gd name="connsiteX873" fmla="*/ 540000 w 1566000"/>
              <a:gd name="connsiteY873" fmla="*/ 891000 h 2106000"/>
              <a:gd name="connsiteX874" fmla="*/ 567000 w 1566000"/>
              <a:gd name="connsiteY874" fmla="*/ 864000 h 2106000"/>
              <a:gd name="connsiteX875" fmla="*/ 459000 w 1566000"/>
              <a:gd name="connsiteY875" fmla="*/ 864000 h 2106000"/>
              <a:gd name="connsiteX876" fmla="*/ 486000 w 1566000"/>
              <a:gd name="connsiteY876" fmla="*/ 891000 h 2106000"/>
              <a:gd name="connsiteX877" fmla="*/ 459000 w 1566000"/>
              <a:gd name="connsiteY877" fmla="*/ 918000 h 2106000"/>
              <a:gd name="connsiteX878" fmla="*/ 432000 w 1566000"/>
              <a:gd name="connsiteY878" fmla="*/ 891000 h 2106000"/>
              <a:gd name="connsiteX879" fmla="*/ 459000 w 1566000"/>
              <a:gd name="connsiteY879" fmla="*/ 864000 h 2106000"/>
              <a:gd name="connsiteX880" fmla="*/ 351000 w 1566000"/>
              <a:gd name="connsiteY880" fmla="*/ 864000 h 2106000"/>
              <a:gd name="connsiteX881" fmla="*/ 378000 w 1566000"/>
              <a:gd name="connsiteY881" fmla="*/ 891000 h 2106000"/>
              <a:gd name="connsiteX882" fmla="*/ 351000 w 1566000"/>
              <a:gd name="connsiteY882" fmla="*/ 918000 h 2106000"/>
              <a:gd name="connsiteX883" fmla="*/ 324000 w 1566000"/>
              <a:gd name="connsiteY883" fmla="*/ 891000 h 2106000"/>
              <a:gd name="connsiteX884" fmla="*/ 351000 w 1566000"/>
              <a:gd name="connsiteY884" fmla="*/ 864000 h 2106000"/>
              <a:gd name="connsiteX885" fmla="*/ 243000 w 1566000"/>
              <a:gd name="connsiteY885" fmla="*/ 864000 h 2106000"/>
              <a:gd name="connsiteX886" fmla="*/ 270000 w 1566000"/>
              <a:gd name="connsiteY886" fmla="*/ 891000 h 2106000"/>
              <a:gd name="connsiteX887" fmla="*/ 243000 w 1566000"/>
              <a:gd name="connsiteY887" fmla="*/ 918000 h 2106000"/>
              <a:gd name="connsiteX888" fmla="*/ 216000 w 1566000"/>
              <a:gd name="connsiteY888" fmla="*/ 891000 h 2106000"/>
              <a:gd name="connsiteX889" fmla="*/ 243000 w 1566000"/>
              <a:gd name="connsiteY889" fmla="*/ 864000 h 2106000"/>
              <a:gd name="connsiteX890" fmla="*/ 135000 w 1566000"/>
              <a:gd name="connsiteY890" fmla="*/ 864000 h 2106000"/>
              <a:gd name="connsiteX891" fmla="*/ 162000 w 1566000"/>
              <a:gd name="connsiteY891" fmla="*/ 891000 h 2106000"/>
              <a:gd name="connsiteX892" fmla="*/ 135000 w 1566000"/>
              <a:gd name="connsiteY892" fmla="*/ 918000 h 2106000"/>
              <a:gd name="connsiteX893" fmla="*/ 108000 w 1566000"/>
              <a:gd name="connsiteY893" fmla="*/ 891000 h 2106000"/>
              <a:gd name="connsiteX894" fmla="*/ 135000 w 1566000"/>
              <a:gd name="connsiteY894" fmla="*/ 864000 h 2106000"/>
              <a:gd name="connsiteX895" fmla="*/ 27000 w 1566000"/>
              <a:gd name="connsiteY895" fmla="*/ 864000 h 2106000"/>
              <a:gd name="connsiteX896" fmla="*/ 54000 w 1566000"/>
              <a:gd name="connsiteY896" fmla="*/ 891000 h 2106000"/>
              <a:gd name="connsiteX897" fmla="*/ 27000 w 1566000"/>
              <a:gd name="connsiteY897" fmla="*/ 918000 h 2106000"/>
              <a:gd name="connsiteX898" fmla="*/ 0 w 1566000"/>
              <a:gd name="connsiteY898" fmla="*/ 891000 h 2106000"/>
              <a:gd name="connsiteX899" fmla="*/ 27000 w 1566000"/>
              <a:gd name="connsiteY899" fmla="*/ 864000 h 2106000"/>
              <a:gd name="connsiteX900" fmla="*/ 1539000 w 1566000"/>
              <a:gd name="connsiteY900" fmla="*/ 756000 h 2106000"/>
              <a:gd name="connsiteX901" fmla="*/ 1566000 w 1566000"/>
              <a:gd name="connsiteY901" fmla="*/ 783000 h 2106000"/>
              <a:gd name="connsiteX902" fmla="*/ 1539000 w 1566000"/>
              <a:gd name="connsiteY902" fmla="*/ 810000 h 2106000"/>
              <a:gd name="connsiteX903" fmla="*/ 1512000 w 1566000"/>
              <a:gd name="connsiteY903" fmla="*/ 783000 h 2106000"/>
              <a:gd name="connsiteX904" fmla="*/ 1539000 w 1566000"/>
              <a:gd name="connsiteY904" fmla="*/ 756000 h 2106000"/>
              <a:gd name="connsiteX905" fmla="*/ 1431000 w 1566000"/>
              <a:gd name="connsiteY905" fmla="*/ 756000 h 2106000"/>
              <a:gd name="connsiteX906" fmla="*/ 1458000 w 1566000"/>
              <a:gd name="connsiteY906" fmla="*/ 783000 h 2106000"/>
              <a:gd name="connsiteX907" fmla="*/ 1431000 w 1566000"/>
              <a:gd name="connsiteY907" fmla="*/ 810000 h 2106000"/>
              <a:gd name="connsiteX908" fmla="*/ 1404000 w 1566000"/>
              <a:gd name="connsiteY908" fmla="*/ 783000 h 2106000"/>
              <a:gd name="connsiteX909" fmla="*/ 1431000 w 1566000"/>
              <a:gd name="connsiteY909" fmla="*/ 756000 h 2106000"/>
              <a:gd name="connsiteX910" fmla="*/ 1323000 w 1566000"/>
              <a:gd name="connsiteY910" fmla="*/ 756000 h 2106000"/>
              <a:gd name="connsiteX911" fmla="*/ 1350000 w 1566000"/>
              <a:gd name="connsiteY911" fmla="*/ 783000 h 2106000"/>
              <a:gd name="connsiteX912" fmla="*/ 1323000 w 1566000"/>
              <a:gd name="connsiteY912" fmla="*/ 810000 h 2106000"/>
              <a:gd name="connsiteX913" fmla="*/ 1296000 w 1566000"/>
              <a:gd name="connsiteY913" fmla="*/ 783000 h 2106000"/>
              <a:gd name="connsiteX914" fmla="*/ 1323000 w 1566000"/>
              <a:gd name="connsiteY914" fmla="*/ 756000 h 2106000"/>
              <a:gd name="connsiteX915" fmla="*/ 1215000 w 1566000"/>
              <a:gd name="connsiteY915" fmla="*/ 756000 h 2106000"/>
              <a:gd name="connsiteX916" fmla="*/ 1242000 w 1566000"/>
              <a:gd name="connsiteY916" fmla="*/ 783000 h 2106000"/>
              <a:gd name="connsiteX917" fmla="*/ 1215000 w 1566000"/>
              <a:gd name="connsiteY917" fmla="*/ 810000 h 2106000"/>
              <a:gd name="connsiteX918" fmla="*/ 1188000 w 1566000"/>
              <a:gd name="connsiteY918" fmla="*/ 783000 h 2106000"/>
              <a:gd name="connsiteX919" fmla="*/ 1215000 w 1566000"/>
              <a:gd name="connsiteY919" fmla="*/ 756000 h 2106000"/>
              <a:gd name="connsiteX920" fmla="*/ 1107000 w 1566000"/>
              <a:gd name="connsiteY920" fmla="*/ 756000 h 2106000"/>
              <a:gd name="connsiteX921" fmla="*/ 1134000 w 1566000"/>
              <a:gd name="connsiteY921" fmla="*/ 783000 h 2106000"/>
              <a:gd name="connsiteX922" fmla="*/ 1107000 w 1566000"/>
              <a:gd name="connsiteY922" fmla="*/ 810000 h 2106000"/>
              <a:gd name="connsiteX923" fmla="*/ 1080000 w 1566000"/>
              <a:gd name="connsiteY923" fmla="*/ 783000 h 2106000"/>
              <a:gd name="connsiteX924" fmla="*/ 1107000 w 1566000"/>
              <a:gd name="connsiteY924" fmla="*/ 756000 h 2106000"/>
              <a:gd name="connsiteX925" fmla="*/ 999000 w 1566000"/>
              <a:gd name="connsiteY925" fmla="*/ 756000 h 2106000"/>
              <a:gd name="connsiteX926" fmla="*/ 1026000 w 1566000"/>
              <a:gd name="connsiteY926" fmla="*/ 783000 h 2106000"/>
              <a:gd name="connsiteX927" fmla="*/ 999000 w 1566000"/>
              <a:gd name="connsiteY927" fmla="*/ 810000 h 2106000"/>
              <a:gd name="connsiteX928" fmla="*/ 972000 w 1566000"/>
              <a:gd name="connsiteY928" fmla="*/ 783000 h 2106000"/>
              <a:gd name="connsiteX929" fmla="*/ 999000 w 1566000"/>
              <a:gd name="connsiteY929" fmla="*/ 756000 h 2106000"/>
              <a:gd name="connsiteX930" fmla="*/ 891000 w 1566000"/>
              <a:gd name="connsiteY930" fmla="*/ 756000 h 2106000"/>
              <a:gd name="connsiteX931" fmla="*/ 918000 w 1566000"/>
              <a:gd name="connsiteY931" fmla="*/ 783000 h 2106000"/>
              <a:gd name="connsiteX932" fmla="*/ 891000 w 1566000"/>
              <a:gd name="connsiteY932" fmla="*/ 810000 h 2106000"/>
              <a:gd name="connsiteX933" fmla="*/ 864000 w 1566000"/>
              <a:gd name="connsiteY933" fmla="*/ 783000 h 2106000"/>
              <a:gd name="connsiteX934" fmla="*/ 891000 w 1566000"/>
              <a:gd name="connsiteY934" fmla="*/ 756000 h 2106000"/>
              <a:gd name="connsiteX935" fmla="*/ 783000 w 1566000"/>
              <a:gd name="connsiteY935" fmla="*/ 756000 h 2106000"/>
              <a:gd name="connsiteX936" fmla="*/ 810000 w 1566000"/>
              <a:gd name="connsiteY936" fmla="*/ 783000 h 2106000"/>
              <a:gd name="connsiteX937" fmla="*/ 783000 w 1566000"/>
              <a:gd name="connsiteY937" fmla="*/ 810000 h 2106000"/>
              <a:gd name="connsiteX938" fmla="*/ 756000 w 1566000"/>
              <a:gd name="connsiteY938" fmla="*/ 783000 h 2106000"/>
              <a:gd name="connsiteX939" fmla="*/ 783000 w 1566000"/>
              <a:gd name="connsiteY939" fmla="*/ 756000 h 2106000"/>
              <a:gd name="connsiteX940" fmla="*/ 675000 w 1566000"/>
              <a:gd name="connsiteY940" fmla="*/ 756000 h 2106000"/>
              <a:gd name="connsiteX941" fmla="*/ 702000 w 1566000"/>
              <a:gd name="connsiteY941" fmla="*/ 783000 h 2106000"/>
              <a:gd name="connsiteX942" fmla="*/ 675000 w 1566000"/>
              <a:gd name="connsiteY942" fmla="*/ 810000 h 2106000"/>
              <a:gd name="connsiteX943" fmla="*/ 648000 w 1566000"/>
              <a:gd name="connsiteY943" fmla="*/ 783000 h 2106000"/>
              <a:gd name="connsiteX944" fmla="*/ 675000 w 1566000"/>
              <a:gd name="connsiteY944" fmla="*/ 756000 h 2106000"/>
              <a:gd name="connsiteX945" fmla="*/ 567000 w 1566000"/>
              <a:gd name="connsiteY945" fmla="*/ 756000 h 2106000"/>
              <a:gd name="connsiteX946" fmla="*/ 594000 w 1566000"/>
              <a:gd name="connsiteY946" fmla="*/ 783000 h 2106000"/>
              <a:gd name="connsiteX947" fmla="*/ 567000 w 1566000"/>
              <a:gd name="connsiteY947" fmla="*/ 810000 h 2106000"/>
              <a:gd name="connsiteX948" fmla="*/ 540000 w 1566000"/>
              <a:gd name="connsiteY948" fmla="*/ 783000 h 2106000"/>
              <a:gd name="connsiteX949" fmla="*/ 567000 w 1566000"/>
              <a:gd name="connsiteY949" fmla="*/ 756000 h 2106000"/>
              <a:gd name="connsiteX950" fmla="*/ 459000 w 1566000"/>
              <a:gd name="connsiteY950" fmla="*/ 756000 h 2106000"/>
              <a:gd name="connsiteX951" fmla="*/ 486000 w 1566000"/>
              <a:gd name="connsiteY951" fmla="*/ 783000 h 2106000"/>
              <a:gd name="connsiteX952" fmla="*/ 459000 w 1566000"/>
              <a:gd name="connsiteY952" fmla="*/ 810000 h 2106000"/>
              <a:gd name="connsiteX953" fmla="*/ 432000 w 1566000"/>
              <a:gd name="connsiteY953" fmla="*/ 783000 h 2106000"/>
              <a:gd name="connsiteX954" fmla="*/ 459000 w 1566000"/>
              <a:gd name="connsiteY954" fmla="*/ 756000 h 2106000"/>
              <a:gd name="connsiteX955" fmla="*/ 351000 w 1566000"/>
              <a:gd name="connsiteY955" fmla="*/ 756000 h 2106000"/>
              <a:gd name="connsiteX956" fmla="*/ 378000 w 1566000"/>
              <a:gd name="connsiteY956" fmla="*/ 783000 h 2106000"/>
              <a:gd name="connsiteX957" fmla="*/ 351000 w 1566000"/>
              <a:gd name="connsiteY957" fmla="*/ 810000 h 2106000"/>
              <a:gd name="connsiteX958" fmla="*/ 324000 w 1566000"/>
              <a:gd name="connsiteY958" fmla="*/ 783000 h 2106000"/>
              <a:gd name="connsiteX959" fmla="*/ 351000 w 1566000"/>
              <a:gd name="connsiteY959" fmla="*/ 756000 h 2106000"/>
              <a:gd name="connsiteX960" fmla="*/ 243000 w 1566000"/>
              <a:gd name="connsiteY960" fmla="*/ 756000 h 2106000"/>
              <a:gd name="connsiteX961" fmla="*/ 270000 w 1566000"/>
              <a:gd name="connsiteY961" fmla="*/ 783000 h 2106000"/>
              <a:gd name="connsiteX962" fmla="*/ 243000 w 1566000"/>
              <a:gd name="connsiteY962" fmla="*/ 810000 h 2106000"/>
              <a:gd name="connsiteX963" fmla="*/ 216000 w 1566000"/>
              <a:gd name="connsiteY963" fmla="*/ 783000 h 2106000"/>
              <a:gd name="connsiteX964" fmla="*/ 243000 w 1566000"/>
              <a:gd name="connsiteY964" fmla="*/ 756000 h 2106000"/>
              <a:gd name="connsiteX965" fmla="*/ 135000 w 1566000"/>
              <a:gd name="connsiteY965" fmla="*/ 756000 h 2106000"/>
              <a:gd name="connsiteX966" fmla="*/ 162000 w 1566000"/>
              <a:gd name="connsiteY966" fmla="*/ 783000 h 2106000"/>
              <a:gd name="connsiteX967" fmla="*/ 135000 w 1566000"/>
              <a:gd name="connsiteY967" fmla="*/ 810000 h 2106000"/>
              <a:gd name="connsiteX968" fmla="*/ 108000 w 1566000"/>
              <a:gd name="connsiteY968" fmla="*/ 783000 h 2106000"/>
              <a:gd name="connsiteX969" fmla="*/ 135000 w 1566000"/>
              <a:gd name="connsiteY969" fmla="*/ 756000 h 2106000"/>
              <a:gd name="connsiteX970" fmla="*/ 27000 w 1566000"/>
              <a:gd name="connsiteY970" fmla="*/ 756000 h 2106000"/>
              <a:gd name="connsiteX971" fmla="*/ 54000 w 1566000"/>
              <a:gd name="connsiteY971" fmla="*/ 783000 h 2106000"/>
              <a:gd name="connsiteX972" fmla="*/ 27000 w 1566000"/>
              <a:gd name="connsiteY972" fmla="*/ 810000 h 2106000"/>
              <a:gd name="connsiteX973" fmla="*/ 0 w 1566000"/>
              <a:gd name="connsiteY973" fmla="*/ 783000 h 2106000"/>
              <a:gd name="connsiteX974" fmla="*/ 27000 w 1566000"/>
              <a:gd name="connsiteY974" fmla="*/ 756000 h 2106000"/>
              <a:gd name="connsiteX975" fmla="*/ 1539000 w 1566000"/>
              <a:gd name="connsiteY975" fmla="*/ 648000 h 2106000"/>
              <a:gd name="connsiteX976" fmla="*/ 1566000 w 1566000"/>
              <a:gd name="connsiteY976" fmla="*/ 675000 h 2106000"/>
              <a:gd name="connsiteX977" fmla="*/ 1539000 w 1566000"/>
              <a:gd name="connsiteY977" fmla="*/ 702000 h 2106000"/>
              <a:gd name="connsiteX978" fmla="*/ 1512000 w 1566000"/>
              <a:gd name="connsiteY978" fmla="*/ 675000 h 2106000"/>
              <a:gd name="connsiteX979" fmla="*/ 1539000 w 1566000"/>
              <a:gd name="connsiteY979" fmla="*/ 648000 h 2106000"/>
              <a:gd name="connsiteX980" fmla="*/ 1431000 w 1566000"/>
              <a:gd name="connsiteY980" fmla="*/ 648000 h 2106000"/>
              <a:gd name="connsiteX981" fmla="*/ 1458000 w 1566000"/>
              <a:gd name="connsiteY981" fmla="*/ 675000 h 2106000"/>
              <a:gd name="connsiteX982" fmla="*/ 1431000 w 1566000"/>
              <a:gd name="connsiteY982" fmla="*/ 702000 h 2106000"/>
              <a:gd name="connsiteX983" fmla="*/ 1404000 w 1566000"/>
              <a:gd name="connsiteY983" fmla="*/ 675000 h 2106000"/>
              <a:gd name="connsiteX984" fmla="*/ 1431000 w 1566000"/>
              <a:gd name="connsiteY984" fmla="*/ 648000 h 2106000"/>
              <a:gd name="connsiteX985" fmla="*/ 1323000 w 1566000"/>
              <a:gd name="connsiteY985" fmla="*/ 648000 h 2106000"/>
              <a:gd name="connsiteX986" fmla="*/ 1350000 w 1566000"/>
              <a:gd name="connsiteY986" fmla="*/ 675000 h 2106000"/>
              <a:gd name="connsiteX987" fmla="*/ 1323000 w 1566000"/>
              <a:gd name="connsiteY987" fmla="*/ 702000 h 2106000"/>
              <a:gd name="connsiteX988" fmla="*/ 1296000 w 1566000"/>
              <a:gd name="connsiteY988" fmla="*/ 675000 h 2106000"/>
              <a:gd name="connsiteX989" fmla="*/ 1323000 w 1566000"/>
              <a:gd name="connsiteY989" fmla="*/ 648000 h 2106000"/>
              <a:gd name="connsiteX990" fmla="*/ 1215000 w 1566000"/>
              <a:gd name="connsiteY990" fmla="*/ 648000 h 2106000"/>
              <a:gd name="connsiteX991" fmla="*/ 1242000 w 1566000"/>
              <a:gd name="connsiteY991" fmla="*/ 675000 h 2106000"/>
              <a:gd name="connsiteX992" fmla="*/ 1215000 w 1566000"/>
              <a:gd name="connsiteY992" fmla="*/ 702000 h 2106000"/>
              <a:gd name="connsiteX993" fmla="*/ 1188000 w 1566000"/>
              <a:gd name="connsiteY993" fmla="*/ 675000 h 2106000"/>
              <a:gd name="connsiteX994" fmla="*/ 1215000 w 1566000"/>
              <a:gd name="connsiteY994" fmla="*/ 648000 h 2106000"/>
              <a:gd name="connsiteX995" fmla="*/ 1107000 w 1566000"/>
              <a:gd name="connsiteY995" fmla="*/ 648000 h 2106000"/>
              <a:gd name="connsiteX996" fmla="*/ 1134000 w 1566000"/>
              <a:gd name="connsiteY996" fmla="*/ 675000 h 2106000"/>
              <a:gd name="connsiteX997" fmla="*/ 1107000 w 1566000"/>
              <a:gd name="connsiteY997" fmla="*/ 702000 h 2106000"/>
              <a:gd name="connsiteX998" fmla="*/ 1080000 w 1566000"/>
              <a:gd name="connsiteY998" fmla="*/ 675000 h 2106000"/>
              <a:gd name="connsiteX999" fmla="*/ 1107000 w 1566000"/>
              <a:gd name="connsiteY999" fmla="*/ 648000 h 2106000"/>
              <a:gd name="connsiteX1000" fmla="*/ 999000 w 1566000"/>
              <a:gd name="connsiteY1000" fmla="*/ 648000 h 2106000"/>
              <a:gd name="connsiteX1001" fmla="*/ 1026000 w 1566000"/>
              <a:gd name="connsiteY1001" fmla="*/ 675000 h 2106000"/>
              <a:gd name="connsiteX1002" fmla="*/ 999000 w 1566000"/>
              <a:gd name="connsiteY1002" fmla="*/ 702000 h 2106000"/>
              <a:gd name="connsiteX1003" fmla="*/ 972000 w 1566000"/>
              <a:gd name="connsiteY1003" fmla="*/ 675000 h 2106000"/>
              <a:gd name="connsiteX1004" fmla="*/ 999000 w 1566000"/>
              <a:gd name="connsiteY1004" fmla="*/ 648000 h 2106000"/>
              <a:gd name="connsiteX1005" fmla="*/ 891000 w 1566000"/>
              <a:gd name="connsiteY1005" fmla="*/ 648000 h 2106000"/>
              <a:gd name="connsiteX1006" fmla="*/ 918000 w 1566000"/>
              <a:gd name="connsiteY1006" fmla="*/ 675000 h 2106000"/>
              <a:gd name="connsiteX1007" fmla="*/ 891000 w 1566000"/>
              <a:gd name="connsiteY1007" fmla="*/ 702000 h 2106000"/>
              <a:gd name="connsiteX1008" fmla="*/ 864000 w 1566000"/>
              <a:gd name="connsiteY1008" fmla="*/ 675000 h 2106000"/>
              <a:gd name="connsiteX1009" fmla="*/ 891000 w 1566000"/>
              <a:gd name="connsiteY1009" fmla="*/ 648000 h 2106000"/>
              <a:gd name="connsiteX1010" fmla="*/ 783000 w 1566000"/>
              <a:gd name="connsiteY1010" fmla="*/ 648000 h 2106000"/>
              <a:gd name="connsiteX1011" fmla="*/ 810000 w 1566000"/>
              <a:gd name="connsiteY1011" fmla="*/ 675000 h 2106000"/>
              <a:gd name="connsiteX1012" fmla="*/ 783000 w 1566000"/>
              <a:gd name="connsiteY1012" fmla="*/ 702000 h 2106000"/>
              <a:gd name="connsiteX1013" fmla="*/ 756000 w 1566000"/>
              <a:gd name="connsiteY1013" fmla="*/ 675000 h 2106000"/>
              <a:gd name="connsiteX1014" fmla="*/ 783000 w 1566000"/>
              <a:gd name="connsiteY1014" fmla="*/ 648000 h 2106000"/>
              <a:gd name="connsiteX1015" fmla="*/ 675000 w 1566000"/>
              <a:gd name="connsiteY1015" fmla="*/ 648000 h 2106000"/>
              <a:gd name="connsiteX1016" fmla="*/ 702000 w 1566000"/>
              <a:gd name="connsiteY1016" fmla="*/ 675000 h 2106000"/>
              <a:gd name="connsiteX1017" fmla="*/ 675000 w 1566000"/>
              <a:gd name="connsiteY1017" fmla="*/ 702000 h 2106000"/>
              <a:gd name="connsiteX1018" fmla="*/ 648000 w 1566000"/>
              <a:gd name="connsiteY1018" fmla="*/ 675000 h 2106000"/>
              <a:gd name="connsiteX1019" fmla="*/ 675000 w 1566000"/>
              <a:gd name="connsiteY1019" fmla="*/ 648000 h 2106000"/>
              <a:gd name="connsiteX1020" fmla="*/ 567000 w 1566000"/>
              <a:gd name="connsiteY1020" fmla="*/ 648000 h 2106000"/>
              <a:gd name="connsiteX1021" fmla="*/ 594000 w 1566000"/>
              <a:gd name="connsiteY1021" fmla="*/ 675000 h 2106000"/>
              <a:gd name="connsiteX1022" fmla="*/ 567000 w 1566000"/>
              <a:gd name="connsiteY1022" fmla="*/ 702000 h 2106000"/>
              <a:gd name="connsiteX1023" fmla="*/ 540000 w 1566000"/>
              <a:gd name="connsiteY1023" fmla="*/ 675000 h 2106000"/>
              <a:gd name="connsiteX1024" fmla="*/ 567000 w 1566000"/>
              <a:gd name="connsiteY1024" fmla="*/ 648000 h 2106000"/>
              <a:gd name="connsiteX1025" fmla="*/ 459000 w 1566000"/>
              <a:gd name="connsiteY1025" fmla="*/ 648000 h 2106000"/>
              <a:gd name="connsiteX1026" fmla="*/ 486000 w 1566000"/>
              <a:gd name="connsiteY1026" fmla="*/ 675000 h 2106000"/>
              <a:gd name="connsiteX1027" fmla="*/ 459000 w 1566000"/>
              <a:gd name="connsiteY1027" fmla="*/ 702000 h 2106000"/>
              <a:gd name="connsiteX1028" fmla="*/ 432000 w 1566000"/>
              <a:gd name="connsiteY1028" fmla="*/ 675000 h 2106000"/>
              <a:gd name="connsiteX1029" fmla="*/ 459000 w 1566000"/>
              <a:gd name="connsiteY1029" fmla="*/ 648000 h 2106000"/>
              <a:gd name="connsiteX1030" fmla="*/ 351000 w 1566000"/>
              <a:gd name="connsiteY1030" fmla="*/ 648000 h 2106000"/>
              <a:gd name="connsiteX1031" fmla="*/ 378000 w 1566000"/>
              <a:gd name="connsiteY1031" fmla="*/ 675000 h 2106000"/>
              <a:gd name="connsiteX1032" fmla="*/ 351000 w 1566000"/>
              <a:gd name="connsiteY1032" fmla="*/ 702000 h 2106000"/>
              <a:gd name="connsiteX1033" fmla="*/ 324000 w 1566000"/>
              <a:gd name="connsiteY1033" fmla="*/ 675000 h 2106000"/>
              <a:gd name="connsiteX1034" fmla="*/ 351000 w 1566000"/>
              <a:gd name="connsiteY1034" fmla="*/ 648000 h 2106000"/>
              <a:gd name="connsiteX1035" fmla="*/ 243000 w 1566000"/>
              <a:gd name="connsiteY1035" fmla="*/ 648000 h 2106000"/>
              <a:gd name="connsiteX1036" fmla="*/ 270000 w 1566000"/>
              <a:gd name="connsiteY1036" fmla="*/ 675000 h 2106000"/>
              <a:gd name="connsiteX1037" fmla="*/ 243000 w 1566000"/>
              <a:gd name="connsiteY1037" fmla="*/ 702000 h 2106000"/>
              <a:gd name="connsiteX1038" fmla="*/ 216000 w 1566000"/>
              <a:gd name="connsiteY1038" fmla="*/ 675000 h 2106000"/>
              <a:gd name="connsiteX1039" fmla="*/ 243000 w 1566000"/>
              <a:gd name="connsiteY1039" fmla="*/ 648000 h 2106000"/>
              <a:gd name="connsiteX1040" fmla="*/ 135000 w 1566000"/>
              <a:gd name="connsiteY1040" fmla="*/ 648000 h 2106000"/>
              <a:gd name="connsiteX1041" fmla="*/ 162000 w 1566000"/>
              <a:gd name="connsiteY1041" fmla="*/ 675000 h 2106000"/>
              <a:gd name="connsiteX1042" fmla="*/ 135000 w 1566000"/>
              <a:gd name="connsiteY1042" fmla="*/ 702000 h 2106000"/>
              <a:gd name="connsiteX1043" fmla="*/ 108000 w 1566000"/>
              <a:gd name="connsiteY1043" fmla="*/ 675000 h 2106000"/>
              <a:gd name="connsiteX1044" fmla="*/ 135000 w 1566000"/>
              <a:gd name="connsiteY1044" fmla="*/ 648000 h 2106000"/>
              <a:gd name="connsiteX1045" fmla="*/ 27000 w 1566000"/>
              <a:gd name="connsiteY1045" fmla="*/ 648000 h 2106000"/>
              <a:gd name="connsiteX1046" fmla="*/ 54000 w 1566000"/>
              <a:gd name="connsiteY1046" fmla="*/ 675000 h 2106000"/>
              <a:gd name="connsiteX1047" fmla="*/ 27000 w 1566000"/>
              <a:gd name="connsiteY1047" fmla="*/ 702000 h 2106000"/>
              <a:gd name="connsiteX1048" fmla="*/ 0 w 1566000"/>
              <a:gd name="connsiteY1048" fmla="*/ 675000 h 2106000"/>
              <a:gd name="connsiteX1049" fmla="*/ 27000 w 1566000"/>
              <a:gd name="connsiteY1049" fmla="*/ 648000 h 2106000"/>
              <a:gd name="connsiteX1050" fmla="*/ 1539000 w 1566000"/>
              <a:gd name="connsiteY1050" fmla="*/ 540000 h 2106000"/>
              <a:gd name="connsiteX1051" fmla="*/ 1566000 w 1566000"/>
              <a:gd name="connsiteY1051" fmla="*/ 567000 h 2106000"/>
              <a:gd name="connsiteX1052" fmla="*/ 1539000 w 1566000"/>
              <a:gd name="connsiteY1052" fmla="*/ 594000 h 2106000"/>
              <a:gd name="connsiteX1053" fmla="*/ 1512000 w 1566000"/>
              <a:gd name="connsiteY1053" fmla="*/ 567000 h 2106000"/>
              <a:gd name="connsiteX1054" fmla="*/ 1539000 w 1566000"/>
              <a:gd name="connsiteY1054" fmla="*/ 540000 h 2106000"/>
              <a:gd name="connsiteX1055" fmla="*/ 1431000 w 1566000"/>
              <a:gd name="connsiteY1055" fmla="*/ 540000 h 2106000"/>
              <a:gd name="connsiteX1056" fmla="*/ 1458000 w 1566000"/>
              <a:gd name="connsiteY1056" fmla="*/ 567000 h 2106000"/>
              <a:gd name="connsiteX1057" fmla="*/ 1431000 w 1566000"/>
              <a:gd name="connsiteY1057" fmla="*/ 594000 h 2106000"/>
              <a:gd name="connsiteX1058" fmla="*/ 1404000 w 1566000"/>
              <a:gd name="connsiteY1058" fmla="*/ 567000 h 2106000"/>
              <a:gd name="connsiteX1059" fmla="*/ 1431000 w 1566000"/>
              <a:gd name="connsiteY1059" fmla="*/ 540000 h 2106000"/>
              <a:gd name="connsiteX1060" fmla="*/ 1323000 w 1566000"/>
              <a:gd name="connsiteY1060" fmla="*/ 540000 h 2106000"/>
              <a:gd name="connsiteX1061" fmla="*/ 1350000 w 1566000"/>
              <a:gd name="connsiteY1061" fmla="*/ 567000 h 2106000"/>
              <a:gd name="connsiteX1062" fmla="*/ 1323000 w 1566000"/>
              <a:gd name="connsiteY1062" fmla="*/ 594000 h 2106000"/>
              <a:gd name="connsiteX1063" fmla="*/ 1296000 w 1566000"/>
              <a:gd name="connsiteY1063" fmla="*/ 567000 h 2106000"/>
              <a:gd name="connsiteX1064" fmla="*/ 1323000 w 1566000"/>
              <a:gd name="connsiteY1064" fmla="*/ 540000 h 2106000"/>
              <a:gd name="connsiteX1065" fmla="*/ 1215000 w 1566000"/>
              <a:gd name="connsiteY1065" fmla="*/ 540000 h 2106000"/>
              <a:gd name="connsiteX1066" fmla="*/ 1242000 w 1566000"/>
              <a:gd name="connsiteY1066" fmla="*/ 567000 h 2106000"/>
              <a:gd name="connsiteX1067" fmla="*/ 1215000 w 1566000"/>
              <a:gd name="connsiteY1067" fmla="*/ 594000 h 2106000"/>
              <a:gd name="connsiteX1068" fmla="*/ 1188000 w 1566000"/>
              <a:gd name="connsiteY1068" fmla="*/ 567000 h 2106000"/>
              <a:gd name="connsiteX1069" fmla="*/ 1215000 w 1566000"/>
              <a:gd name="connsiteY1069" fmla="*/ 540000 h 2106000"/>
              <a:gd name="connsiteX1070" fmla="*/ 1107000 w 1566000"/>
              <a:gd name="connsiteY1070" fmla="*/ 540000 h 2106000"/>
              <a:gd name="connsiteX1071" fmla="*/ 1134000 w 1566000"/>
              <a:gd name="connsiteY1071" fmla="*/ 567000 h 2106000"/>
              <a:gd name="connsiteX1072" fmla="*/ 1107000 w 1566000"/>
              <a:gd name="connsiteY1072" fmla="*/ 594000 h 2106000"/>
              <a:gd name="connsiteX1073" fmla="*/ 1080000 w 1566000"/>
              <a:gd name="connsiteY1073" fmla="*/ 567000 h 2106000"/>
              <a:gd name="connsiteX1074" fmla="*/ 1107000 w 1566000"/>
              <a:gd name="connsiteY1074" fmla="*/ 540000 h 2106000"/>
              <a:gd name="connsiteX1075" fmla="*/ 999000 w 1566000"/>
              <a:gd name="connsiteY1075" fmla="*/ 540000 h 2106000"/>
              <a:gd name="connsiteX1076" fmla="*/ 1026000 w 1566000"/>
              <a:gd name="connsiteY1076" fmla="*/ 567000 h 2106000"/>
              <a:gd name="connsiteX1077" fmla="*/ 999000 w 1566000"/>
              <a:gd name="connsiteY1077" fmla="*/ 594000 h 2106000"/>
              <a:gd name="connsiteX1078" fmla="*/ 972000 w 1566000"/>
              <a:gd name="connsiteY1078" fmla="*/ 567000 h 2106000"/>
              <a:gd name="connsiteX1079" fmla="*/ 999000 w 1566000"/>
              <a:gd name="connsiteY1079" fmla="*/ 540000 h 2106000"/>
              <a:gd name="connsiteX1080" fmla="*/ 891000 w 1566000"/>
              <a:gd name="connsiteY1080" fmla="*/ 540000 h 2106000"/>
              <a:gd name="connsiteX1081" fmla="*/ 918000 w 1566000"/>
              <a:gd name="connsiteY1081" fmla="*/ 567000 h 2106000"/>
              <a:gd name="connsiteX1082" fmla="*/ 891000 w 1566000"/>
              <a:gd name="connsiteY1082" fmla="*/ 594000 h 2106000"/>
              <a:gd name="connsiteX1083" fmla="*/ 864000 w 1566000"/>
              <a:gd name="connsiteY1083" fmla="*/ 567000 h 2106000"/>
              <a:gd name="connsiteX1084" fmla="*/ 891000 w 1566000"/>
              <a:gd name="connsiteY1084" fmla="*/ 540000 h 2106000"/>
              <a:gd name="connsiteX1085" fmla="*/ 783000 w 1566000"/>
              <a:gd name="connsiteY1085" fmla="*/ 540000 h 2106000"/>
              <a:gd name="connsiteX1086" fmla="*/ 810000 w 1566000"/>
              <a:gd name="connsiteY1086" fmla="*/ 567000 h 2106000"/>
              <a:gd name="connsiteX1087" fmla="*/ 783000 w 1566000"/>
              <a:gd name="connsiteY1087" fmla="*/ 594000 h 2106000"/>
              <a:gd name="connsiteX1088" fmla="*/ 756000 w 1566000"/>
              <a:gd name="connsiteY1088" fmla="*/ 567000 h 2106000"/>
              <a:gd name="connsiteX1089" fmla="*/ 783000 w 1566000"/>
              <a:gd name="connsiteY1089" fmla="*/ 540000 h 2106000"/>
              <a:gd name="connsiteX1090" fmla="*/ 675000 w 1566000"/>
              <a:gd name="connsiteY1090" fmla="*/ 540000 h 2106000"/>
              <a:gd name="connsiteX1091" fmla="*/ 702000 w 1566000"/>
              <a:gd name="connsiteY1091" fmla="*/ 567000 h 2106000"/>
              <a:gd name="connsiteX1092" fmla="*/ 675000 w 1566000"/>
              <a:gd name="connsiteY1092" fmla="*/ 594000 h 2106000"/>
              <a:gd name="connsiteX1093" fmla="*/ 648000 w 1566000"/>
              <a:gd name="connsiteY1093" fmla="*/ 567000 h 2106000"/>
              <a:gd name="connsiteX1094" fmla="*/ 675000 w 1566000"/>
              <a:gd name="connsiteY1094" fmla="*/ 540000 h 2106000"/>
              <a:gd name="connsiteX1095" fmla="*/ 567000 w 1566000"/>
              <a:gd name="connsiteY1095" fmla="*/ 540000 h 2106000"/>
              <a:gd name="connsiteX1096" fmla="*/ 594000 w 1566000"/>
              <a:gd name="connsiteY1096" fmla="*/ 567000 h 2106000"/>
              <a:gd name="connsiteX1097" fmla="*/ 567000 w 1566000"/>
              <a:gd name="connsiteY1097" fmla="*/ 594000 h 2106000"/>
              <a:gd name="connsiteX1098" fmla="*/ 540000 w 1566000"/>
              <a:gd name="connsiteY1098" fmla="*/ 567000 h 2106000"/>
              <a:gd name="connsiteX1099" fmla="*/ 567000 w 1566000"/>
              <a:gd name="connsiteY1099" fmla="*/ 540000 h 2106000"/>
              <a:gd name="connsiteX1100" fmla="*/ 459000 w 1566000"/>
              <a:gd name="connsiteY1100" fmla="*/ 540000 h 2106000"/>
              <a:gd name="connsiteX1101" fmla="*/ 486000 w 1566000"/>
              <a:gd name="connsiteY1101" fmla="*/ 567000 h 2106000"/>
              <a:gd name="connsiteX1102" fmla="*/ 459000 w 1566000"/>
              <a:gd name="connsiteY1102" fmla="*/ 594000 h 2106000"/>
              <a:gd name="connsiteX1103" fmla="*/ 432000 w 1566000"/>
              <a:gd name="connsiteY1103" fmla="*/ 567000 h 2106000"/>
              <a:gd name="connsiteX1104" fmla="*/ 459000 w 1566000"/>
              <a:gd name="connsiteY1104" fmla="*/ 540000 h 2106000"/>
              <a:gd name="connsiteX1105" fmla="*/ 351000 w 1566000"/>
              <a:gd name="connsiteY1105" fmla="*/ 540000 h 2106000"/>
              <a:gd name="connsiteX1106" fmla="*/ 378000 w 1566000"/>
              <a:gd name="connsiteY1106" fmla="*/ 567000 h 2106000"/>
              <a:gd name="connsiteX1107" fmla="*/ 351000 w 1566000"/>
              <a:gd name="connsiteY1107" fmla="*/ 594000 h 2106000"/>
              <a:gd name="connsiteX1108" fmla="*/ 324000 w 1566000"/>
              <a:gd name="connsiteY1108" fmla="*/ 567000 h 2106000"/>
              <a:gd name="connsiteX1109" fmla="*/ 351000 w 1566000"/>
              <a:gd name="connsiteY1109" fmla="*/ 540000 h 2106000"/>
              <a:gd name="connsiteX1110" fmla="*/ 243000 w 1566000"/>
              <a:gd name="connsiteY1110" fmla="*/ 540000 h 2106000"/>
              <a:gd name="connsiteX1111" fmla="*/ 270000 w 1566000"/>
              <a:gd name="connsiteY1111" fmla="*/ 567000 h 2106000"/>
              <a:gd name="connsiteX1112" fmla="*/ 243000 w 1566000"/>
              <a:gd name="connsiteY1112" fmla="*/ 594000 h 2106000"/>
              <a:gd name="connsiteX1113" fmla="*/ 216000 w 1566000"/>
              <a:gd name="connsiteY1113" fmla="*/ 567000 h 2106000"/>
              <a:gd name="connsiteX1114" fmla="*/ 243000 w 1566000"/>
              <a:gd name="connsiteY1114" fmla="*/ 540000 h 2106000"/>
              <a:gd name="connsiteX1115" fmla="*/ 135000 w 1566000"/>
              <a:gd name="connsiteY1115" fmla="*/ 540000 h 2106000"/>
              <a:gd name="connsiteX1116" fmla="*/ 162000 w 1566000"/>
              <a:gd name="connsiteY1116" fmla="*/ 567000 h 2106000"/>
              <a:gd name="connsiteX1117" fmla="*/ 135000 w 1566000"/>
              <a:gd name="connsiteY1117" fmla="*/ 594000 h 2106000"/>
              <a:gd name="connsiteX1118" fmla="*/ 108000 w 1566000"/>
              <a:gd name="connsiteY1118" fmla="*/ 567000 h 2106000"/>
              <a:gd name="connsiteX1119" fmla="*/ 135000 w 1566000"/>
              <a:gd name="connsiteY1119" fmla="*/ 540000 h 2106000"/>
              <a:gd name="connsiteX1120" fmla="*/ 27000 w 1566000"/>
              <a:gd name="connsiteY1120" fmla="*/ 540000 h 2106000"/>
              <a:gd name="connsiteX1121" fmla="*/ 54000 w 1566000"/>
              <a:gd name="connsiteY1121" fmla="*/ 567000 h 2106000"/>
              <a:gd name="connsiteX1122" fmla="*/ 27000 w 1566000"/>
              <a:gd name="connsiteY1122" fmla="*/ 594000 h 2106000"/>
              <a:gd name="connsiteX1123" fmla="*/ 0 w 1566000"/>
              <a:gd name="connsiteY1123" fmla="*/ 567000 h 2106000"/>
              <a:gd name="connsiteX1124" fmla="*/ 27000 w 1566000"/>
              <a:gd name="connsiteY1124" fmla="*/ 540000 h 2106000"/>
              <a:gd name="connsiteX1125" fmla="*/ 1539000 w 1566000"/>
              <a:gd name="connsiteY1125" fmla="*/ 432001 h 2106000"/>
              <a:gd name="connsiteX1126" fmla="*/ 1566000 w 1566000"/>
              <a:gd name="connsiteY1126" fmla="*/ 459001 h 2106000"/>
              <a:gd name="connsiteX1127" fmla="*/ 1539000 w 1566000"/>
              <a:gd name="connsiteY1127" fmla="*/ 486000 h 2106000"/>
              <a:gd name="connsiteX1128" fmla="*/ 1512000 w 1566000"/>
              <a:gd name="connsiteY1128" fmla="*/ 459001 h 2106000"/>
              <a:gd name="connsiteX1129" fmla="*/ 1539000 w 1566000"/>
              <a:gd name="connsiteY1129" fmla="*/ 432001 h 2106000"/>
              <a:gd name="connsiteX1130" fmla="*/ 1431000 w 1566000"/>
              <a:gd name="connsiteY1130" fmla="*/ 432001 h 2106000"/>
              <a:gd name="connsiteX1131" fmla="*/ 1458000 w 1566000"/>
              <a:gd name="connsiteY1131" fmla="*/ 459001 h 2106000"/>
              <a:gd name="connsiteX1132" fmla="*/ 1431000 w 1566000"/>
              <a:gd name="connsiteY1132" fmla="*/ 486000 h 2106000"/>
              <a:gd name="connsiteX1133" fmla="*/ 1404000 w 1566000"/>
              <a:gd name="connsiteY1133" fmla="*/ 459001 h 2106000"/>
              <a:gd name="connsiteX1134" fmla="*/ 1431000 w 1566000"/>
              <a:gd name="connsiteY1134" fmla="*/ 432001 h 2106000"/>
              <a:gd name="connsiteX1135" fmla="*/ 1323000 w 1566000"/>
              <a:gd name="connsiteY1135" fmla="*/ 432001 h 2106000"/>
              <a:gd name="connsiteX1136" fmla="*/ 1350000 w 1566000"/>
              <a:gd name="connsiteY1136" fmla="*/ 459001 h 2106000"/>
              <a:gd name="connsiteX1137" fmla="*/ 1323000 w 1566000"/>
              <a:gd name="connsiteY1137" fmla="*/ 486000 h 2106000"/>
              <a:gd name="connsiteX1138" fmla="*/ 1296000 w 1566000"/>
              <a:gd name="connsiteY1138" fmla="*/ 459001 h 2106000"/>
              <a:gd name="connsiteX1139" fmla="*/ 1323000 w 1566000"/>
              <a:gd name="connsiteY1139" fmla="*/ 432001 h 2106000"/>
              <a:gd name="connsiteX1140" fmla="*/ 1215000 w 1566000"/>
              <a:gd name="connsiteY1140" fmla="*/ 432001 h 2106000"/>
              <a:gd name="connsiteX1141" fmla="*/ 1242000 w 1566000"/>
              <a:gd name="connsiteY1141" fmla="*/ 459001 h 2106000"/>
              <a:gd name="connsiteX1142" fmla="*/ 1215000 w 1566000"/>
              <a:gd name="connsiteY1142" fmla="*/ 486000 h 2106000"/>
              <a:gd name="connsiteX1143" fmla="*/ 1188000 w 1566000"/>
              <a:gd name="connsiteY1143" fmla="*/ 459001 h 2106000"/>
              <a:gd name="connsiteX1144" fmla="*/ 1215000 w 1566000"/>
              <a:gd name="connsiteY1144" fmla="*/ 432001 h 2106000"/>
              <a:gd name="connsiteX1145" fmla="*/ 1107000 w 1566000"/>
              <a:gd name="connsiteY1145" fmla="*/ 432001 h 2106000"/>
              <a:gd name="connsiteX1146" fmla="*/ 1134000 w 1566000"/>
              <a:gd name="connsiteY1146" fmla="*/ 459001 h 2106000"/>
              <a:gd name="connsiteX1147" fmla="*/ 1107000 w 1566000"/>
              <a:gd name="connsiteY1147" fmla="*/ 486000 h 2106000"/>
              <a:gd name="connsiteX1148" fmla="*/ 1080000 w 1566000"/>
              <a:gd name="connsiteY1148" fmla="*/ 459001 h 2106000"/>
              <a:gd name="connsiteX1149" fmla="*/ 1107000 w 1566000"/>
              <a:gd name="connsiteY1149" fmla="*/ 432001 h 2106000"/>
              <a:gd name="connsiteX1150" fmla="*/ 999000 w 1566000"/>
              <a:gd name="connsiteY1150" fmla="*/ 432001 h 2106000"/>
              <a:gd name="connsiteX1151" fmla="*/ 1026000 w 1566000"/>
              <a:gd name="connsiteY1151" fmla="*/ 459001 h 2106000"/>
              <a:gd name="connsiteX1152" fmla="*/ 999000 w 1566000"/>
              <a:gd name="connsiteY1152" fmla="*/ 486000 h 2106000"/>
              <a:gd name="connsiteX1153" fmla="*/ 972000 w 1566000"/>
              <a:gd name="connsiteY1153" fmla="*/ 459001 h 2106000"/>
              <a:gd name="connsiteX1154" fmla="*/ 999000 w 1566000"/>
              <a:gd name="connsiteY1154" fmla="*/ 432001 h 2106000"/>
              <a:gd name="connsiteX1155" fmla="*/ 891000 w 1566000"/>
              <a:gd name="connsiteY1155" fmla="*/ 432001 h 2106000"/>
              <a:gd name="connsiteX1156" fmla="*/ 918000 w 1566000"/>
              <a:gd name="connsiteY1156" fmla="*/ 459001 h 2106000"/>
              <a:gd name="connsiteX1157" fmla="*/ 891000 w 1566000"/>
              <a:gd name="connsiteY1157" fmla="*/ 486000 h 2106000"/>
              <a:gd name="connsiteX1158" fmla="*/ 864000 w 1566000"/>
              <a:gd name="connsiteY1158" fmla="*/ 459001 h 2106000"/>
              <a:gd name="connsiteX1159" fmla="*/ 891000 w 1566000"/>
              <a:gd name="connsiteY1159" fmla="*/ 432001 h 2106000"/>
              <a:gd name="connsiteX1160" fmla="*/ 783000 w 1566000"/>
              <a:gd name="connsiteY1160" fmla="*/ 432001 h 2106000"/>
              <a:gd name="connsiteX1161" fmla="*/ 810000 w 1566000"/>
              <a:gd name="connsiteY1161" fmla="*/ 459001 h 2106000"/>
              <a:gd name="connsiteX1162" fmla="*/ 783000 w 1566000"/>
              <a:gd name="connsiteY1162" fmla="*/ 486000 h 2106000"/>
              <a:gd name="connsiteX1163" fmla="*/ 756000 w 1566000"/>
              <a:gd name="connsiteY1163" fmla="*/ 459001 h 2106000"/>
              <a:gd name="connsiteX1164" fmla="*/ 783000 w 1566000"/>
              <a:gd name="connsiteY1164" fmla="*/ 432001 h 2106000"/>
              <a:gd name="connsiteX1165" fmla="*/ 675000 w 1566000"/>
              <a:gd name="connsiteY1165" fmla="*/ 432001 h 2106000"/>
              <a:gd name="connsiteX1166" fmla="*/ 702000 w 1566000"/>
              <a:gd name="connsiteY1166" fmla="*/ 459001 h 2106000"/>
              <a:gd name="connsiteX1167" fmla="*/ 675000 w 1566000"/>
              <a:gd name="connsiteY1167" fmla="*/ 486000 h 2106000"/>
              <a:gd name="connsiteX1168" fmla="*/ 648000 w 1566000"/>
              <a:gd name="connsiteY1168" fmla="*/ 459001 h 2106000"/>
              <a:gd name="connsiteX1169" fmla="*/ 675000 w 1566000"/>
              <a:gd name="connsiteY1169" fmla="*/ 432001 h 2106000"/>
              <a:gd name="connsiteX1170" fmla="*/ 567000 w 1566000"/>
              <a:gd name="connsiteY1170" fmla="*/ 432001 h 2106000"/>
              <a:gd name="connsiteX1171" fmla="*/ 594000 w 1566000"/>
              <a:gd name="connsiteY1171" fmla="*/ 459001 h 2106000"/>
              <a:gd name="connsiteX1172" fmla="*/ 567000 w 1566000"/>
              <a:gd name="connsiteY1172" fmla="*/ 486000 h 2106000"/>
              <a:gd name="connsiteX1173" fmla="*/ 540000 w 1566000"/>
              <a:gd name="connsiteY1173" fmla="*/ 459001 h 2106000"/>
              <a:gd name="connsiteX1174" fmla="*/ 567000 w 1566000"/>
              <a:gd name="connsiteY1174" fmla="*/ 432001 h 2106000"/>
              <a:gd name="connsiteX1175" fmla="*/ 459000 w 1566000"/>
              <a:gd name="connsiteY1175" fmla="*/ 432001 h 2106000"/>
              <a:gd name="connsiteX1176" fmla="*/ 486000 w 1566000"/>
              <a:gd name="connsiteY1176" fmla="*/ 459001 h 2106000"/>
              <a:gd name="connsiteX1177" fmla="*/ 459000 w 1566000"/>
              <a:gd name="connsiteY1177" fmla="*/ 486000 h 2106000"/>
              <a:gd name="connsiteX1178" fmla="*/ 432000 w 1566000"/>
              <a:gd name="connsiteY1178" fmla="*/ 459001 h 2106000"/>
              <a:gd name="connsiteX1179" fmla="*/ 459000 w 1566000"/>
              <a:gd name="connsiteY1179" fmla="*/ 432001 h 2106000"/>
              <a:gd name="connsiteX1180" fmla="*/ 351000 w 1566000"/>
              <a:gd name="connsiteY1180" fmla="*/ 432001 h 2106000"/>
              <a:gd name="connsiteX1181" fmla="*/ 378000 w 1566000"/>
              <a:gd name="connsiteY1181" fmla="*/ 459001 h 2106000"/>
              <a:gd name="connsiteX1182" fmla="*/ 351000 w 1566000"/>
              <a:gd name="connsiteY1182" fmla="*/ 486000 h 2106000"/>
              <a:gd name="connsiteX1183" fmla="*/ 324000 w 1566000"/>
              <a:gd name="connsiteY1183" fmla="*/ 459001 h 2106000"/>
              <a:gd name="connsiteX1184" fmla="*/ 351000 w 1566000"/>
              <a:gd name="connsiteY1184" fmla="*/ 432001 h 2106000"/>
              <a:gd name="connsiteX1185" fmla="*/ 243000 w 1566000"/>
              <a:gd name="connsiteY1185" fmla="*/ 432001 h 2106000"/>
              <a:gd name="connsiteX1186" fmla="*/ 270000 w 1566000"/>
              <a:gd name="connsiteY1186" fmla="*/ 459001 h 2106000"/>
              <a:gd name="connsiteX1187" fmla="*/ 243000 w 1566000"/>
              <a:gd name="connsiteY1187" fmla="*/ 486000 h 2106000"/>
              <a:gd name="connsiteX1188" fmla="*/ 216000 w 1566000"/>
              <a:gd name="connsiteY1188" fmla="*/ 459001 h 2106000"/>
              <a:gd name="connsiteX1189" fmla="*/ 243000 w 1566000"/>
              <a:gd name="connsiteY1189" fmla="*/ 432001 h 2106000"/>
              <a:gd name="connsiteX1190" fmla="*/ 135000 w 1566000"/>
              <a:gd name="connsiteY1190" fmla="*/ 432001 h 2106000"/>
              <a:gd name="connsiteX1191" fmla="*/ 162000 w 1566000"/>
              <a:gd name="connsiteY1191" fmla="*/ 459001 h 2106000"/>
              <a:gd name="connsiteX1192" fmla="*/ 135000 w 1566000"/>
              <a:gd name="connsiteY1192" fmla="*/ 486000 h 2106000"/>
              <a:gd name="connsiteX1193" fmla="*/ 108000 w 1566000"/>
              <a:gd name="connsiteY1193" fmla="*/ 459001 h 2106000"/>
              <a:gd name="connsiteX1194" fmla="*/ 135000 w 1566000"/>
              <a:gd name="connsiteY1194" fmla="*/ 432001 h 2106000"/>
              <a:gd name="connsiteX1195" fmla="*/ 27000 w 1566000"/>
              <a:gd name="connsiteY1195" fmla="*/ 432001 h 2106000"/>
              <a:gd name="connsiteX1196" fmla="*/ 54000 w 1566000"/>
              <a:gd name="connsiteY1196" fmla="*/ 459001 h 2106000"/>
              <a:gd name="connsiteX1197" fmla="*/ 27000 w 1566000"/>
              <a:gd name="connsiteY1197" fmla="*/ 486000 h 2106000"/>
              <a:gd name="connsiteX1198" fmla="*/ 0 w 1566000"/>
              <a:gd name="connsiteY1198" fmla="*/ 459001 h 2106000"/>
              <a:gd name="connsiteX1199" fmla="*/ 27000 w 1566000"/>
              <a:gd name="connsiteY1199" fmla="*/ 432001 h 2106000"/>
              <a:gd name="connsiteX1200" fmla="*/ 1539000 w 1566000"/>
              <a:gd name="connsiteY1200" fmla="*/ 324000 h 2106000"/>
              <a:gd name="connsiteX1201" fmla="*/ 1566000 w 1566000"/>
              <a:gd name="connsiteY1201" fmla="*/ 351000 h 2106000"/>
              <a:gd name="connsiteX1202" fmla="*/ 1539000 w 1566000"/>
              <a:gd name="connsiteY1202" fmla="*/ 378000 h 2106000"/>
              <a:gd name="connsiteX1203" fmla="*/ 1512000 w 1566000"/>
              <a:gd name="connsiteY1203" fmla="*/ 351000 h 2106000"/>
              <a:gd name="connsiteX1204" fmla="*/ 1539000 w 1566000"/>
              <a:gd name="connsiteY1204" fmla="*/ 324000 h 2106000"/>
              <a:gd name="connsiteX1205" fmla="*/ 1431000 w 1566000"/>
              <a:gd name="connsiteY1205" fmla="*/ 324000 h 2106000"/>
              <a:gd name="connsiteX1206" fmla="*/ 1458000 w 1566000"/>
              <a:gd name="connsiteY1206" fmla="*/ 351000 h 2106000"/>
              <a:gd name="connsiteX1207" fmla="*/ 1431000 w 1566000"/>
              <a:gd name="connsiteY1207" fmla="*/ 378000 h 2106000"/>
              <a:gd name="connsiteX1208" fmla="*/ 1404000 w 1566000"/>
              <a:gd name="connsiteY1208" fmla="*/ 351000 h 2106000"/>
              <a:gd name="connsiteX1209" fmla="*/ 1431000 w 1566000"/>
              <a:gd name="connsiteY1209" fmla="*/ 324000 h 2106000"/>
              <a:gd name="connsiteX1210" fmla="*/ 1323000 w 1566000"/>
              <a:gd name="connsiteY1210" fmla="*/ 324000 h 2106000"/>
              <a:gd name="connsiteX1211" fmla="*/ 1350000 w 1566000"/>
              <a:gd name="connsiteY1211" fmla="*/ 351000 h 2106000"/>
              <a:gd name="connsiteX1212" fmla="*/ 1323000 w 1566000"/>
              <a:gd name="connsiteY1212" fmla="*/ 378000 h 2106000"/>
              <a:gd name="connsiteX1213" fmla="*/ 1296000 w 1566000"/>
              <a:gd name="connsiteY1213" fmla="*/ 351000 h 2106000"/>
              <a:gd name="connsiteX1214" fmla="*/ 1323000 w 1566000"/>
              <a:gd name="connsiteY1214" fmla="*/ 324000 h 2106000"/>
              <a:gd name="connsiteX1215" fmla="*/ 1215000 w 1566000"/>
              <a:gd name="connsiteY1215" fmla="*/ 324000 h 2106000"/>
              <a:gd name="connsiteX1216" fmla="*/ 1242000 w 1566000"/>
              <a:gd name="connsiteY1216" fmla="*/ 351000 h 2106000"/>
              <a:gd name="connsiteX1217" fmla="*/ 1215000 w 1566000"/>
              <a:gd name="connsiteY1217" fmla="*/ 378000 h 2106000"/>
              <a:gd name="connsiteX1218" fmla="*/ 1188000 w 1566000"/>
              <a:gd name="connsiteY1218" fmla="*/ 351000 h 2106000"/>
              <a:gd name="connsiteX1219" fmla="*/ 1215000 w 1566000"/>
              <a:gd name="connsiteY1219" fmla="*/ 324000 h 2106000"/>
              <a:gd name="connsiteX1220" fmla="*/ 1107000 w 1566000"/>
              <a:gd name="connsiteY1220" fmla="*/ 324000 h 2106000"/>
              <a:gd name="connsiteX1221" fmla="*/ 1134000 w 1566000"/>
              <a:gd name="connsiteY1221" fmla="*/ 351000 h 2106000"/>
              <a:gd name="connsiteX1222" fmla="*/ 1107000 w 1566000"/>
              <a:gd name="connsiteY1222" fmla="*/ 378000 h 2106000"/>
              <a:gd name="connsiteX1223" fmla="*/ 1080000 w 1566000"/>
              <a:gd name="connsiteY1223" fmla="*/ 351000 h 2106000"/>
              <a:gd name="connsiteX1224" fmla="*/ 1107000 w 1566000"/>
              <a:gd name="connsiteY1224" fmla="*/ 324000 h 2106000"/>
              <a:gd name="connsiteX1225" fmla="*/ 999000 w 1566000"/>
              <a:gd name="connsiteY1225" fmla="*/ 324000 h 2106000"/>
              <a:gd name="connsiteX1226" fmla="*/ 1026000 w 1566000"/>
              <a:gd name="connsiteY1226" fmla="*/ 351000 h 2106000"/>
              <a:gd name="connsiteX1227" fmla="*/ 999000 w 1566000"/>
              <a:gd name="connsiteY1227" fmla="*/ 378000 h 2106000"/>
              <a:gd name="connsiteX1228" fmla="*/ 972000 w 1566000"/>
              <a:gd name="connsiteY1228" fmla="*/ 351000 h 2106000"/>
              <a:gd name="connsiteX1229" fmla="*/ 999000 w 1566000"/>
              <a:gd name="connsiteY1229" fmla="*/ 324000 h 2106000"/>
              <a:gd name="connsiteX1230" fmla="*/ 891000 w 1566000"/>
              <a:gd name="connsiteY1230" fmla="*/ 324000 h 2106000"/>
              <a:gd name="connsiteX1231" fmla="*/ 918000 w 1566000"/>
              <a:gd name="connsiteY1231" fmla="*/ 351000 h 2106000"/>
              <a:gd name="connsiteX1232" fmla="*/ 891000 w 1566000"/>
              <a:gd name="connsiteY1232" fmla="*/ 378000 h 2106000"/>
              <a:gd name="connsiteX1233" fmla="*/ 864000 w 1566000"/>
              <a:gd name="connsiteY1233" fmla="*/ 351000 h 2106000"/>
              <a:gd name="connsiteX1234" fmla="*/ 891000 w 1566000"/>
              <a:gd name="connsiteY1234" fmla="*/ 324000 h 2106000"/>
              <a:gd name="connsiteX1235" fmla="*/ 783000 w 1566000"/>
              <a:gd name="connsiteY1235" fmla="*/ 324000 h 2106000"/>
              <a:gd name="connsiteX1236" fmla="*/ 810000 w 1566000"/>
              <a:gd name="connsiteY1236" fmla="*/ 351000 h 2106000"/>
              <a:gd name="connsiteX1237" fmla="*/ 783000 w 1566000"/>
              <a:gd name="connsiteY1237" fmla="*/ 378000 h 2106000"/>
              <a:gd name="connsiteX1238" fmla="*/ 756000 w 1566000"/>
              <a:gd name="connsiteY1238" fmla="*/ 351000 h 2106000"/>
              <a:gd name="connsiteX1239" fmla="*/ 783000 w 1566000"/>
              <a:gd name="connsiteY1239" fmla="*/ 324000 h 2106000"/>
              <a:gd name="connsiteX1240" fmla="*/ 675000 w 1566000"/>
              <a:gd name="connsiteY1240" fmla="*/ 324000 h 2106000"/>
              <a:gd name="connsiteX1241" fmla="*/ 702000 w 1566000"/>
              <a:gd name="connsiteY1241" fmla="*/ 351000 h 2106000"/>
              <a:gd name="connsiteX1242" fmla="*/ 675000 w 1566000"/>
              <a:gd name="connsiteY1242" fmla="*/ 378000 h 2106000"/>
              <a:gd name="connsiteX1243" fmla="*/ 648000 w 1566000"/>
              <a:gd name="connsiteY1243" fmla="*/ 351000 h 2106000"/>
              <a:gd name="connsiteX1244" fmla="*/ 675000 w 1566000"/>
              <a:gd name="connsiteY1244" fmla="*/ 324000 h 2106000"/>
              <a:gd name="connsiteX1245" fmla="*/ 567000 w 1566000"/>
              <a:gd name="connsiteY1245" fmla="*/ 324000 h 2106000"/>
              <a:gd name="connsiteX1246" fmla="*/ 594000 w 1566000"/>
              <a:gd name="connsiteY1246" fmla="*/ 351000 h 2106000"/>
              <a:gd name="connsiteX1247" fmla="*/ 567000 w 1566000"/>
              <a:gd name="connsiteY1247" fmla="*/ 378000 h 2106000"/>
              <a:gd name="connsiteX1248" fmla="*/ 540000 w 1566000"/>
              <a:gd name="connsiteY1248" fmla="*/ 351000 h 2106000"/>
              <a:gd name="connsiteX1249" fmla="*/ 567000 w 1566000"/>
              <a:gd name="connsiteY1249" fmla="*/ 324000 h 2106000"/>
              <a:gd name="connsiteX1250" fmla="*/ 459000 w 1566000"/>
              <a:gd name="connsiteY1250" fmla="*/ 324000 h 2106000"/>
              <a:gd name="connsiteX1251" fmla="*/ 486000 w 1566000"/>
              <a:gd name="connsiteY1251" fmla="*/ 351000 h 2106000"/>
              <a:gd name="connsiteX1252" fmla="*/ 459000 w 1566000"/>
              <a:gd name="connsiteY1252" fmla="*/ 378000 h 2106000"/>
              <a:gd name="connsiteX1253" fmla="*/ 432000 w 1566000"/>
              <a:gd name="connsiteY1253" fmla="*/ 351000 h 2106000"/>
              <a:gd name="connsiteX1254" fmla="*/ 459000 w 1566000"/>
              <a:gd name="connsiteY1254" fmla="*/ 324000 h 2106000"/>
              <a:gd name="connsiteX1255" fmla="*/ 351000 w 1566000"/>
              <a:gd name="connsiteY1255" fmla="*/ 324000 h 2106000"/>
              <a:gd name="connsiteX1256" fmla="*/ 378000 w 1566000"/>
              <a:gd name="connsiteY1256" fmla="*/ 351000 h 2106000"/>
              <a:gd name="connsiteX1257" fmla="*/ 351000 w 1566000"/>
              <a:gd name="connsiteY1257" fmla="*/ 378000 h 2106000"/>
              <a:gd name="connsiteX1258" fmla="*/ 324000 w 1566000"/>
              <a:gd name="connsiteY1258" fmla="*/ 351000 h 2106000"/>
              <a:gd name="connsiteX1259" fmla="*/ 351000 w 1566000"/>
              <a:gd name="connsiteY1259" fmla="*/ 324000 h 2106000"/>
              <a:gd name="connsiteX1260" fmla="*/ 243000 w 1566000"/>
              <a:gd name="connsiteY1260" fmla="*/ 324000 h 2106000"/>
              <a:gd name="connsiteX1261" fmla="*/ 270000 w 1566000"/>
              <a:gd name="connsiteY1261" fmla="*/ 351000 h 2106000"/>
              <a:gd name="connsiteX1262" fmla="*/ 243000 w 1566000"/>
              <a:gd name="connsiteY1262" fmla="*/ 378000 h 2106000"/>
              <a:gd name="connsiteX1263" fmla="*/ 216000 w 1566000"/>
              <a:gd name="connsiteY1263" fmla="*/ 351000 h 2106000"/>
              <a:gd name="connsiteX1264" fmla="*/ 243000 w 1566000"/>
              <a:gd name="connsiteY1264" fmla="*/ 324000 h 2106000"/>
              <a:gd name="connsiteX1265" fmla="*/ 135000 w 1566000"/>
              <a:gd name="connsiteY1265" fmla="*/ 324000 h 2106000"/>
              <a:gd name="connsiteX1266" fmla="*/ 162000 w 1566000"/>
              <a:gd name="connsiteY1266" fmla="*/ 351000 h 2106000"/>
              <a:gd name="connsiteX1267" fmla="*/ 135000 w 1566000"/>
              <a:gd name="connsiteY1267" fmla="*/ 378000 h 2106000"/>
              <a:gd name="connsiteX1268" fmla="*/ 108000 w 1566000"/>
              <a:gd name="connsiteY1268" fmla="*/ 351000 h 2106000"/>
              <a:gd name="connsiteX1269" fmla="*/ 135000 w 1566000"/>
              <a:gd name="connsiteY1269" fmla="*/ 324000 h 2106000"/>
              <a:gd name="connsiteX1270" fmla="*/ 27000 w 1566000"/>
              <a:gd name="connsiteY1270" fmla="*/ 324000 h 2106000"/>
              <a:gd name="connsiteX1271" fmla="*/ 54000 w 1566000"/>
              <a:gd name="connsiteY1271" fmla="*/ 351000 h 2106000"/>
              <a:gd name="connsiteX1272" fmla="*/ 27000 w 1566000"/>
              <a:gd name="connsiteY1272" fmla="*/ 378000 h 2106000"/>
              <a:gd name="connsiteX1273" fmla="*/ 0 w 1566000"/>
              <a:gd name="connsiteY1273" fmla="*/ 351000 h 2106000"/>
              <a:gd name="connsiteX1274" fmla="*/ 27000 w 1566000"/>
              <a:gd name="connsiteY1274" fmla="*/ 324000 h 2106000"/>
              <a:gd name="connsiteX1275" fmla="*/ 1539000 w 1566000"/>
              <a:gd name="connsiteY1275" fmla="*/ 216001 h 2106000"/>
              <a:gd name="connsiteX1276" fmla="*/ 1566000 w 1566000"/>
              <a:gd name="connsiteY1276" fmla="*/ 243001 h 2106000"/>
              <a:gd name="connsiteX1277" fmla="*/ 1539000 w 1566000"/>
              <a:gd name="connsiteY1277" fmla="*/ 270001 h 2106000"/>
              <a:gd name="connsiteX1278" fmla="*/ 1512000 w 1566000"/>
              <a:gd name="connsiteY1278" fmla="*/ 243001 h 2106000"/>
              <a:gd name="connsiteX1279" fmla="*/ 1539000 w 1566000"/>
              <a:gd name="connsiteY1279" fmla="*/ 216001 h 2106000"/>
              <a:gd name="connsiteX1280" fmla="*/ 1431000 w 1566000"/>
              <a:gd name="connsiteY1280" fmla="*/ 216001 h 2106000"/>
              <a:gd name="connsiteX1281" fmla="*/ 1458000 w 1566000"/>
              <a:gd name="connsiteY1281" fmla="*/ 243001 h 2106000"/>
              <a:gd name="connsiteX1282" fmla="*/ 1431000 w 1566000"/>
              <a:gd name="connsiteY1282" fmla="*/ 270001 h 2106000"/>
              <a:gd name="connsiteX1283" fmla="*/ 1404000 w 1566000"/>
              <a:gd name="connsiteY1283" fmla="*/ 243001 h 2106000"/>
              <a:gd name="connsiteX1284" fmla="*/ 1431000 w 1566000"/>
              <a:gd name="connsiteY1284" fmla="*/ 216001 h 2106000"/>
              <a:gd name="connsiteX1285" fmla="*/ 1323000 w 1566000"/>
              <a:gd name="connsiteY1285" fmla="*/ 216001 h 2106000"/>
              <a:gd name="connsiteX1286" fmla="*/ 1350000 w 1566000"/>
              <a:gd name="connsiteY1286" fmla="*/ 243001 h 2106000"/>
              <a:gd name="connsiteX1287" fmla="*/ 1323000 w 1566000"/>
              <a:gd name="connsiteY1287" fmla="*/ 270001 h 2106000"/>
              <a:gd name="connsiteX1288" fmla="*/ 1296000 w 1566000"/>
              <a:gd name="connsiteY1288" fmla="*/ 243001 h 2106000"/>
              <a:gd name="connsiteX1289" fmla="*/ 1323000 w 1566000"/>
              <a:gd name="connsiteY1289" fmla="*/ 216001 h 2106000"/>
              <a:gd name="connsiteX1290" fmla="*/ 1215000 w 1566000"/>
              <a:gd name="connsiteY1290" fmla="*/ 216001 h 2106000"/>
              <a:gd name="connsiteX1291" fmla="*/ 1242000 w 1566000"/>
              <a:gd name="connsiteY1291" fmla="*/ 243001 h 2106000"/>
              <a:gd name="connsiteX1292" fmla="*/ 1215000 w 1566000"/>
              <a:gd name="connsiteY1292" fmla="*/ 270001 h 2106000"/>
              <a:gd name="connsiteX1293" fmla="*/ 1188000 w 1566000"/>
              <a:gd name="connsiteY1293" fmla="*/ 243001 h 2106000"/>
              <a:gd name="connsiteX1294" fmla="*/ 1215000 w 1566000"/>
              <a:gd name="connsiteY1294" fmla="*/ 216001 h 2106000"/>
              <a:gd name="connsiteX1295" fmla="*/ 1107000 w 1566000"/>
              <a:gd name="connsiteY1295" fmla="*/ 216001 h 2106000"/>
              <a:gd name="connsiteX1296" fmla="*/ 1134000 w 1566000"/>
              <a:gd name="connsiteY1296" fmla="*/ 243001 h 2106000"/>
              <a:gd name="connsiteX1297" fmla="*/ 1107000 w 1566000"/>
              <a:gd name="connsiteY1297" fmla="*/ 270001 h 2106000"/>
              <a:gd name="connsiteX1298" fmla="*/ 1080000 w 1566000"/>
              <a:gd name="connsiteY1298" fmla="*/ 243001 h 2106000"/>
              <a:gd name="connsiteX1299" fmla="*/ 1107000 w 1566000"/>
              <a:gd name="connsiteY1299" fmla="*/ 216001 h 2106000"/>
              <a:gd name="connsiteX1300" fmla="*/ 999000 w 1566000"/>
              <a:gd name="connsiteY1300" fmla="*/ 216001 h 2106000"/>
              <a:gd name="connsiteX1301" fmla="*/ 1026000 w 1566000"/>
              <a:gd name="connsiteY1301" fmla="*/ 243001 h 2106000"/>
              <a:gd name="connsiteX1302" fmla="*/ 999000 w 1566000"/>
              <a:gd name="connsiteY1302" fmla="*/ 270001 h 2106000"/>
              <a:gd name="connsiteX1303" fmla="*/ 972000 w 1566000"/>
              <a:gd name="connsiteY1303" fmla="*/ 243001 h 2106000"/>
              <a:gd name="connsiteX1304" fmla="*/ 999000 w 1566000"/>
              <a:gd name="connsiteY1304" fmla="*/ 216001 h 2106000"/>
              <a:gd name="connsiteX1305" fmla="*/ 891000 w 1566000"/>
              <a:gd name="connsiteY1305" fmla="*/ 216001 h 2106000"/>
              <a:gd name="connsiteX1306" fmla="*/ 918000 w 1566000"/>
              <a:gd name="connsiteY1306" fmla="*/ 243001 h 2106000"/>
              <a:gd name="connsiteX1307" fmla="*/ 891000 w 1566000"/>
              <a:gd name="connsiteY1307" fmla="*/ 270001 h 2106000"/>
              <a:gd name="connsiteX1308" fmla="*/ 864000 w 1566000"/>
              <a:gd name="connsiteY1308" fmla="*/ 243001 h 2106000"/>
              <a:gd name="connsiteX1309" fmla="*/ 891000 w 1566000"/>
              <a:gd name="connsiteY1309" fmla="*/ 216001 h 2106000"/>
              <a:gd name="connsiteX1310" fmla="*/ 783000 w 1566000"/>
              <a:gd name="connsiteY1310" fmla="*/ 216001 h 2106000"/>
              <a:gd name="connsiteX1311" fmla="*/ 810000 w 1566000"/>
              <a:gd name="connsiteY1311" fmla="*/ 243001 h 2106000"/>
              <a:gd name="connsiteX1312" fmla="*/ 783000 w 1566000"/>
              <a:gd name="connsiteY1312" fmla="*/ 270001 h 2106000"/>
              <a:gd name="connsiteX1313" fmla="*/ 756000 w 1566000"/>
              <a:gd name="connsiteY1313" fmla="*/ 243001 h 2106000"/>
              <a:gd name="connsiteX1314" fmla="*/ 783000 w 1566000"/>
              <a:gd name="connsiteY1314" fmla="*/ 216001 h 2106000"/>
              <a:gd name="connsiteX1315" fmla="*/ 675000 w 1566000"/>
              <a:gd name="connsiteY1315" fmla="*/ 216001 h 2106000"/>
              <a:gd name="connsiteX1316" fmla="*/ 702000 w 1566000"/>
              <a:gd name="connsiteY1316" fmla="*/ 243001 h 2106000"/>
              <a:gd name="connsiteX1317" fmla="*/ 675000 w 1566000"/>
              <a:gd name="connsiteY1317" fmla="*/ 270001 h 2106000"/>
              <a:gd name="connsiteX1318" fmla="*/ 648000 w 1566000"/>
              <a:gd name="connsiteY1318" fmla="*/ 243001 h 2106000"/>
              <a:gd name="connsiteX1319" fmla="*/ 675000 w 1566000"/>
              <a:gd name="connsiteY1319" fmla="*/ 216001 h 2106000"/>
              <a:gd name="connsiteX1320" fmla="*/ 567000 w 1566000"/>
              <a:gd name="connsiteY1320" fmla="*/ 216001 h 2106000"/>
              <a:gd name="connsiteX1321" fmla="*/ 594000 w 1566000"/>
              <a:gd name="connsiteY1321" fmla="*/ 243001 h 2106000"/>
              <a:gd name="connsiteX1322" fmla="*/ 567000 w 1566000"/>
              <a:gd name="connsiteY1322" fmla="*/ 270001 h 2106000"/>
              <a:gd name="connsiteX1323" fmla="*/ 540000 w 1566000"/>
              <a:gd name="connsiteY1323" fmla="*/ 243001 h 2106000"/>
              <a:gd name="connsiteX1324" fmla="*/ 567000 w 1566000"/>
              <a:gd name="connsiteY1324" fmla="*/ 216001 h 2106000"/>
              <a:gd name="connsiteX1325" fmla="*/ 459000 w 1566000"/>
              <a:gd name="connsiteY1325" fmla="*/ 216001 h 2106000"/>
              <a:gd name="connsiteX1326" fmla="*/ 486000 w 1566000"/>
              <a:gd name="connsiteY1326" fmla="*/ 243001 h 2106000"/>
              <a:gd name="connsiteX1327" fmla="*/ 459000 w 1566000"/>
              <a:gd name="connsiteY1327" fmla="*/ 270001 h 2106000"/>
              <a:gd name="connsiteX1328" fmla="*/ 432000 w 1566000"/>
              <a:gd name="connsiteY1328" fmla="*/ 243001 h 2106000"/>
              <a:gd name="connsiteX1329" fmla="*/ 459000 w 1566000"/>
              <a:gd name="connsiteY1329" fmla="*/ 216001 h 2106000"/>
              <a:gd name="connsiteX1330" fmla="*/ 351000 w 1566000"/>
              <a:gd name="connsiteY1330" fmla="*/ 216001 h 2106000"/>
              <a:gd name="connsiteX1331" fmla="*/ 378000 w 1566000"/>
              <a:gd name="connsiteY1331" fmla="*/ 243001 h 2106000"/>
              <a:gd name="connsiteX1332" fmla="*/ 351000 w 1566000"/>
              <a:gd name="connsiteY1332" fmla="*/ 270001 h 2106000"/>
              <a:gd name="connsiteX1333" fmla="*/ 324000 w 1566000"/>
              <a:gd name="connsiteY1333" fmla="*/ 243001 h 2106000"/>
              <a:gd name="connsiteX1334" fmla="*/ 351000 w 1566000"/>
              <a:gd name="connsiteY1334" fmla="*/ 216001 h 2106000"/>
              <a:gd name="connsiteX1335" fmla="*/ 243000 w 1566000"/>
              <a:gd name="connsiteY1335" fmla="*/ 216001 h 2106000"/>
              <a:gd name="connsiteX1336" fmla="*/ 270000 w 1566000"/>
              <a:gd name="connsiteY1336" fmla="*/ 243001 h 2106000"/>
              <a:gd name="connsiteX1337" fmla="*/ 243000 w 1566000"/>
              <a:gd name="connsiteY1337" fmla="*/ 270001 h 2106000"/>
              <a:gd name="connsiteX1338" fmla="*/ 216000 w 1566000"/>
              <a:gd name="connsiteY1338" fmla="*/ 243001 h 2106000"/>
              <a:gd name="connsiteX1339" fmla="*/ 243000 w 1566000"/>
              <a:gd name="connsiteY1339" fmla="*/ 216001 h 2106000"/>
              <a:gd name="connsiteX1340" fmla="*/ 135000 w 1566000"/>
              <a:gd name="connsiteY1340" fmla="*/ 216001 h 2106000"/>
              <a:gd name="connsiteX1341" fmla="*/ 162000 w 1566000"/>
              <a:gd name="connsiteY1341" fmla="*/ 243001 h 2106000"/>
              <a:gd name="connsiteX1342" fmla="*/ 135000 w 1566000"/>
              <a:gd name="connsiteY1342" fmla="*/ 270001 h 2106000"/>
              <a:gd name="connsiteX1343" fmla="*/ 108000 w 1566000"/>
              <a:gd name="connsiteY1343" fmla="*/ 243001 h 2106000"/>
              <a:gd name="connsiteX1344" fmla="*/ 135000 w 1566000"/>
              <a:gd name="connsiteY1344" fmla="*/ 216001 h 2106000"/>
              <a:gd name="connsiteX1345" fmla="*/ 27000 w 1566000"/>
              <a:gd name="connsiteY1345" fmla="*/ 216001 h 2106000"/>
              <a:gd name="connsiteX1346" fmla="*/ 54000 w 1566000"/>
              <a:gd name="connsiteY1346" fmla="*/ 243001 h 2106000"/>
              <a:gd name="connsiteX1347" fmla="*/ 27000 w 1566000"/>
              <a:gd name="connsiteY1347" fmla="*/ 270001 h 2106000"/>
              <a:gd name="connsiteX1348" fmla="*/ 0 w 1566000"/>
              <a:gd name="connsiteY1348" fmla="*/ 243001 h 2106000"/>
              <a:gd name="connsiteX1349" fmla="*/ 27000 w 1566000"/>
              <a:gd name="connsiteY1349" fmla="*/ 216001 h 2106000"/>
              <a:gd name="connsiteX1350" fmla="*/ 1539000 w 1566000"/>
              <a:gd name="connsiteY1350" fmla="*/ 108001 h 2106000"/>
              <a:gd name="connsiteX1351" fmla="*/ 1566000 w 1566000"/>
              <a:gd name="connsiteY1351" fmla="*/ 135000 h 2106000"/>
              <a:gd name="connsiteX1352" fmla="*/ 1539000 w 1566000"/>
              <a:gd name="connsiteY1352" fmla="*/ 162000 h 2106000"/>
              <a:gd name="connsiteX1353" fmla="*/ 1512000 w 1566000"/>
              <a:gd name="connsiteY1353" fmla="*/ 135000 h 2106000"/>
              <a:gd name="connsiteX1354" fmla="*/ 1539000 w 1566000"/>
              <a:gd name="connsiteY1354" fmla="*/ 108001 h 2106000"/>
              <a:gd name="connsiteX1355" fmla="*/ 1431000 w 1566000"/>
              <a:gd name="connsiteY1355" fmla="*/ 108001 h 2106000"/>
              <a:gd name="connsiteX1356" fmla="*/ 1458000 w 1566000"/>
              <a:gd name="connsiteY1356" fmla="*/ 135000 h 2106000"/>
              <a:gd name="connsiteX1357" fmla="*/ 1431000 w 1566000"/>
              <a:gd name="connsiteY1357" fmla="*/ 162000 h 2106000"/>
              <a:gd name="connsiteX1358" fmla="*/ 1404000 w 1566000"/>
              <a:gd name="connsiteY1358" fmla="*/ 135000 h 2106000"/>
              <a:gd name="connsiteX1359" fmla="*/ 1431000 w 1566000"/>
              <a:gd name="connsiteY1359" fmla="*/ 108001 h 2106000"/>
              <a:gd name="connsiteX1360" fmla="*/ 1323000 w 1566000"/>
              <a:gd name="connsiteY1360" fmla="*/ 108001 h 2106000"/>
              <a:gd name="connsiteX1361" fmla="*/ 1350000 w 1566000"/>
              <a:gd name="connsiteY1361" fmla="*/ 135000 h 2106000"/>
              <a:gd name="connsiteX1362" fmla="*/ 1323000 w 1566000"/>
              <a:gd name="connsiteY1362" fmla="*/ 162000 h 2106000"/>
              <a:gd name="connsiteX1363" fmla="*/ 1296000 w 1566000"/>
              <a:gd name="connsiteY1363" fmla="*/ 135000 h 2106000"/>
              <a:gd name="connsiteX1364" fmla="*/ 1323000 w 1566000"/>
              <a:gd name="connsiteY1364" fmla="*/ 108001 h 2106000"/>
              <a:gd name="connsiteX1365" fmla="*/ 1215000 w 1566000"/>
              <a:gd name="connsiteY1365" fmla="*/ 108001 h 2106000"/>
              <a:gd name="connsiteX1366" fmla="*/ 1242000 w 1566000"/>
              <a:gd name="connsiteY1366" fmla="*/ 135000 h 2106000"/>
              <a:gd name="connsiteX1367" fmla="*/ 1215000 w 1566000"/>
              <a:gd name="connsiteY1367" fmla="*/ 162000 h 2106000"/>
              <a:gd name="connsiteX1368" fmla="*/ 1188000 w 1566000"/>
              <a:gd name="connsiteY1368" fmla="*/ 135000 h 2106000"/>
              <a:gd name="connsiteX1369" fmla="*/ 1215000 w 1566000"/>
              <a:gd name="connsiteY1369" fmla="*/ 108001 h 2106000"/>
              <a:gd name="connsiteX1370" fmla="*/ 1107000 w 1566000"/>
              <a:gd name="connsiteY1370" fmla="*/ 108001 h 2106000"/>
              <a:gd name="connsiteX1371" fmla="*/ 1134000 w 1566000"/>
              <a:gd name="connsiteY1371" fmla="*/ 135000 h 2106000"/>
              <a:gd name="connsiteX1372" fmla="*/ 1107000 w 1566000"/>
              <a:gd name="connsiteY1372" fmla="*/ 162000 h 2106000"/>
              <a:gd name="connsiteX1373" fmla="*/ 1080000 w 1566000"/>
              <a:gd name="connsiteY1373" fmla="*/ 135000 h 2106000"/>
              <a:gd name="connsiteX1374" fmla="*/ 1107000 w 1566000"/>
              <a:gd name="connsiteY1374" fmla="*/ 108001 h 2106000"/>
              <a:gd name="connsiteX1375" fmla="*/ 999000 w 1566000"/>
              <a:gd name="connsiteY1375" fmla="*/ 108001 h 2106000"/>
              <a:gd name="connsiteX1376" fmla="*/ 1026000 w 1566000"/>
              <a:gd name="connsiteY1376" fmla="*/ 135000 h 2106000"/>
              <a:gd name="connsiteX1377" fmla="*/ 999000 w 1566000"/>
              <a:gd name="connsiteY1377" fmla="*/ 162000 h 2106000"/>
              <a:gd name="connsiteX1378" fmla="*/ 972000 w 1566000"/>
              <a:gd name="connsiteY1378" fmla="*/ 135000 h 2106000"/>
              <a:gd name="connsiteX1379" fmla="*/ 999000 w 1566000"/>
              <a:gd name="connsiteY1379" fmla="*/ 108001 h 2106000"/>
              <a:gd name="connsiteX1380" fmla="*/ 891000 w 1566000"/>
              <a:gd name="connsiteY1380" fmla="*/ 108001 h 2106000"/>
              <a:gd name="connsiteX1381" fmla="*/ 918000 w 1566000"/>
              <a:gd name="connsiteY1381" fmla="*/ 135000 h 2106000"/>
              <a:gd name="connsiteX1382" fmla="*/ 891000 w 1566000"/>
              <a:gd name="connsiteY1382" fmla="*/ 162000 h 2106000"/>
              <a:gd name="connsiteX1383" fmla="*/ 864000 w 1566000"/>
              <a:gd name="connsiteY1383" fmla="*/ 135000 h 2106000"/>
              <a:gd name="connsiteX1384" fmla="*/ 891000 w 1566000"/>
              <a:gd name="connsiteY1384" fmla="*/ 108001 h 2106000"/>
              <a:gd name="connsiteX1385" fmla="*/ 783000 w 1566000"/>
              <a:gd name="connsiteY1385" fmla="*/ 108001 h 2106000"/>
              <a:gd name="connsiteX1386" fmla="*/ 810000 w 1566000"/>
              <a:gd name="connsiteY1386" fmla="*/ 135000 h 2106000"/>
              <a:gd name="connsiteX1387" fmla="*/ 783000 w 1566000"/>
              <a:gd name="connsiteY1387" fmla="*/ 162000 h 2106000"/>
              <a:gd name="connsiteX1388" fmla="*/ 756000 w 1566000"/>
              <a:gd name="connsiteY1388" fmla="*/ 135000 h 2106000"/>
              <a:gd name="connsiteX1389" fmla="*/ 783000 w 1566000"/>
              <a:gd name="connsiteY1389" fmla="*/ 108001 h 2106000"/>
              <a:gd name="connsiteX1390" fmla="*/ 675000 w 1566000"/>
              <a:gd name="connsiteY1390" fmla="*/ 108001 h 2106000"/>
              <a:gd name="connsiteX1391" fmla="*/ 702000 w 1566000"/>
              <a:gd name="connsiteY1391" fmla="*/ 135000 h 2106000"/>
              <a:gd name="connsiteX1392" fmla="*/ 675000 w 1566000"/>
              <a:gd name="connsiteY1392" fmla="*/ 162000 h 2106000"/>
              <a:gd name="connsiteX1393" fmla="*/ 648000 w 1566000"/>
              <a:gd name="connsiteY1393" fmla="*/ 135000 h 2106000"/>
              <a:gd name="connsiteX1394" fmla="*/ 675000 w 1566000"/>
              <a:gd name="connsiteY1394" fmla="*/ 108001 h 2106000"/>
              <a:gd name="connsiteX1395" fmla="*/ 567000 w 1566000"/>
              <a:gd name="connsiteY1395" fmla="*/ 108001 h 2106000"/>
              <a:gd name="connsiteX1396" fmla="*/ 594000 w 1566000"/>
              <a:gd name="connsiteY1396" fmla="*/ 135000 h 2106000"/>
              <a:gd name="connsiteX1397" fmla="*/ 567000 w 1566000"/>
              <a:gd name="connsiteY1397" fmla="*/ 162000 h 2106000"/>
              <a:gd name="connsiteX1398" fmla="*/ 540000 w 1566000"/>
              <a:gd name="connsiteY1398" fmla="*/ 135000 h 2106000"/>
              <a:gd name="connsiteX1399" fmla="*/ 567000 w 1566000"/>
              <a:gd name="connsiteY1399" fmla="*/ 108001 h 2106000"/>
              <a:gd name="connsiteX1400" fmla="*/ 459000 w 1566000"/>
              <a:gd name="connsiteY1400" fmla="*/ 108001 h 2106000"/>
              <a:gd name="connsiteX1401" fmla="*/ 486000 w 1566000"/>
              <a:gd name="connsiteY1401" fmla="*/ 135000 h 2106000"/>
              <a:gd name="connsiteX1402" fmla="*/ 459000 w 1566000"/>
              <a:gd name="connsiteY1402" fmla="*/ 162000 h 2106000"/>
              <a:gd name="connsiteX1403" fmla="*/ 432000 w 1566000"/>
              <a:gd name="connsiteY1403" fmla="*/ 135000 h 2106000"/>
              <a:gd name="connsiteX1404" fmla="*/ 459000 w 1566000"/>
              <a:gd name="connsiteY1404" fmla="*/ 108001 h 2106000"/>
              <a:gd name="connsiteX1405" fmla="*/ 351000 w 1566000"/>
              <a:gd name="connsiteY1405" fmla="*/ 108001 h 2106000"/>
              <a:gd name="connsiteX1406" fmla="*/ 378000 w 1566000"/>
              <a:gd name="connsiteY1406" fmla="*/ 135000 h 2106000"/>
              <a:gd name="connsiteX1407" fmla="*/ 351000 w 1566000"/>
              <a:gd name="connsiteY1407" fmla="*/ 162000 h 2106000"/>
              <a:gd name="connsiteX1408" fmla="*/ 324000 w 1566000"/>
              <a:gd name="connsiteY1408" fmla="*/ 135000 h 2106000"/>
              <a:gd name="connsiteX1409" fmla="*/ 351000 w 1566000"/>
              <a:gd name="connsiteY1409" fmla="*/ 108001 h 2106000"/>
              <a:gd name="connsiteX1410" fmla="*/ 243000 w 1566000"/>
              <a:gd name="connsiteY1410" fmla="*/ 108001 h 2106000"/>
              <a:gd name="connsiteX1411" fmla="*/ 270000 w 1566000"/>
              <a:gd name="connsiteY1411" fmla="*/ 135000 h 2106000"/>
              <a:gd name="connsiteX1412" fmla="*/ 243000 w 1566000"/>
              <a:gd name="connsiteY1412" fmla="*/ 162000 h 2106000"/>
              <a:gd name="connsiteX1413" fmla="*/ 216000 w 1566000"/>
              <a:gd name="connsiteY1413" fmla="*/ 135000 h 2106000"/>
              <a:gd name="connsiteX1414" fmla="*/ 243000 w 1566000"/>
              <a:gd name="connsiteY1414" fmla="*/ 108001 h 2106000"/>
              <a:gd name="connsiteX1415" fmla="*/ 135000 w 1566000"/>
              <a:gd name="connsiteY1415" fmla="*/ 108001 h 2106000"/>
              <a:gd name="connsiteX1416" fmla="*/ 162000 w 1566000"/>
              <a:gd name="connsiteY1416" fmla="*/ 135000 h 2106000"/>
              <a:gd name="connsiteX1417" fmla="*/ 135000 w 1566000"/>
              <a:gd name="connsiteY1417" fmla="*/ 162000 h 2106000"/>
              <a:gd name="connsiteX1418" fmla="*/ 108000 w 1566000"/>
              <a:gd name="connsiteY1418" fmla="*/ 135000 h 2106000"/>
              <a:gd name="connsiteX1419" fmla="*/ 135000 w 1566000"/>
              <a:gd name="connsiteY1419" fmla="*/ 108001 h 2106000"/>
              <a:gd name="connsiteX1420" fmla="*/ 27000 w 1566000"/>
              <a:gd name="connsiteY1420" fmla="*/ 108001 h 2106000"/>
              <a:gd name="connsiteX1421" fmla="*/ 54000 w 1566000"/>
              <a:gd name="connsiteY1421" fmla="*/ 135000 h 2106000"/>
              <a:gd name="connsiteX1422" fmla="*/ 27000 w 1566000"/>
              <a:gd name="connsiteY1422" fmla="*/ 162000 h 2106000"/>
              <a:gd name="connsiteX1423" fmla="*/ 0 w 1566000"/>
              <a:gd name="connsiteY1423" fmla="*/ 135000 h 2106000"/>
              <a:gd name="connsiteX1424" fmla="*/ 27000 w 1566000"/>
              <a:gd name="connsiteY1424" fmla="*/ 108001 h 2106000"/>
              <a:gd name="connsiteX1425" fmla="*/ 1539000 w 1566000"/>
              <a:gd name="connsiteY1425" fmla="*/ 0 h 2106000"/>
              <a:gd name="connsiteX1426" fmla="*/ 1566000 w 1566000"/>
              <a:gd name="connsiteY1426" fmla="*/ 27000 h 2106000"/>
              <a:gd name="connsiteX1427" fmla="*/ 1539000 w 1566000"/>
              <a:gd name="connsiteY1427" fmla="*/ 54001 h 2106000"/>
              <a:gd name="connsiteX1428" fmla="*/ 1512000 w 1566000"/>
              <a:gd name="connsiteY1428" fmla="*/ 27000 h 2106000"/>
              <a:gd name="connsiteX1429" fmla="*/ 1539000 w 1566000"/>
              <a:gd name="connsiteY1429" fmla="*/ 0 h 2106000"/>
              <a:gd name="connsiteX1430" fmla="*/ 1431000 w 1566000"/>
              <a:gd name="connsiteY1430" fmla="*/ 0 h 2106000"/>
              <a:gd name="connsiteX1431" fmla="*/ 1458000 w 1566000"/>
              <a:gd name="connsiteY1431" fmla="*/ 27000 h 2106000"/>
              <a:gd name="connsiteX1432" fmla="*/ 1431000 w 1566000"/>
              <a:gd name="connsiteY1432" fmla="*/ 54001 h 2106000"/>
              <a:gd name="connsiteX1433" fmla="*/ 1404000 w 1566000"/>
              <a:gd name="connsiteY1433" fmla="*/ 27000 h 2106000"/>
              <a:gd name="connsiteX1434" fmla="*/ 1431000 w 1566000"/>
              <a:gd name="connsiteY1434" fmla="*/ 0 h 2106000"/>
              <a:gd name="connsiteX1435" fmla="*/ 1323000 w 1566000"/>
              <a:gd name="connsiteY1435" fmla="*/ 0 h 2106000"/>
              <a:gd name="connsiteX1436" fmla="*/ 1350000 w 1566000"/>
              <a:gd name="connsiteY1436" fmla="*/ 27000 h 2106000"/>
              <a:gd name="connsiteX1437" fmla="*/ 1323000 w 1566000"/>
              <a:gd name="connsiteY1437" fmla="*/ 54001 h 2106000"/>
              <a:gd name="connsiteX1438" fmla="*/ 1296000 w 1566000"/>
              <a:gd name="connsiteY1438" fmla="*/ 27000 h 2106000"/>
              <a:gd name="connsiteX1439" fmla="*/ 1323000 w 1566000"/>
              <a:gd name="connsiteY1439" fmla="*/ 0 h 2106000"/>
              <a:gd name="connsiteX1440" fmla="*/ 1215000 w 1566000"/>
              <a:gd name="connsiteY1440" fmla="*/ 0 h 2106000"/>
              <a:gd name="connsiteX1441" fmla="*/ 1242000 w 1566000"/>
              <a:gd name="connsiteY1441" fmla="*/ 27000 h 2106000"/>
              <a:gd name="connsiteX1442" fmla="*/ 1215000 w 1566000"/>
              <a:gd name="connsiteY1442" fmla="*/ 54001 h 2106000"/>
              <a:gd name="connsiteX1443" fmla="*/ 1188000 w 1566000"/>
              <a:gd name="connsiteY1443" fmla="*/ 27000 h 2106000"/>
              <a:gd name="connsiteX1444" fmla="*/ 1215000 w 1566000"/>
              <a:gd name="connsiteY1444" fmla="*/ 0 h 2106000"/>
              <a:gd name="connsiteX1445" fmla="*/ 1107000 w 1566000"/>
              <a:gd name="connsiteY1445" fmla="*/ 0 h 2106000"/>
              <a:gd name="connsiteX1446" fmla="*/ 1134000 w 1566000"/>
              <a:gd name="connsiteY1446" fmla="*/ 27000 h 2106000"/>
              <a:gd name="connsiteX1447" fmla="*/ 1107000 w 1566000"/>
              <a:gd name="connsiteY1447" fmla="*/ 54001 h 2106000"/>
              <a:gd name="connsiteX1448" fmla="*/ 1080000 w 1566000"/>
              <a:gd name="connsiteY1448" fmla="*/ 27000 h 2106000"/>
              <a:gd name="connsiteX1449" fmla="*/ 1107000 w 1566000"/>
              <a:gd name="connsiteY1449" fmla="*/ 0 h 2106000"/>
              <a:gd name="connsiteX1450" fmla="*/ 999000 w 1566000"/>
              <a:gd name="connsiteY1450" fmla="*/ 0 h 2106000"/>
              <a:gd name="connsiteX1451" fmla="*/ 1026000 w 1566000"/>
              <a:gd name="connsiteY1451" fmla="*/ 27000 h 2106000"/>
              <a:gd name="connsiteX1452" fmla="*/ 999000 w 1566000"/>
              <a:gd name="connsiteY1452" fmla="*/ 54001 h 2106000"/>
              <a:gd name="connsiteX1453" fmla="*/ 972000 w 1566000"/>
              <a:gd name="connsiteY1453" fmla="*/ 27000 h 2106000"/>
              <a:gd name="connsiteX1454" fmla="*/ 999000 w 1566000"/>
              <a:gd name="connsiteY1454" fmla="*/ 0 h 2106000"/>
              <a:gd name="connsiteX1455" fmla="*/ 891000 w 1566000"/>
              <a:gd name="connsiteY1455" fmla="*/ 0 h 2106000"/>
              <a:gd name="connsiteX1456" fmla="*/ 918000 w 1566000"/>
              <a:gd name="connsiteY1456" fmla="*/ 27000 h 2106000"/>
              <a:gd name="connsiteX1457" fmla="*/ 891000 w 1566000"/>
              <a:gd name="connsiteY1457" fmla="*/ 54001 h 2106000"/>
              <a:gd name="connsiteX1458" fmla="*/ 864000 w 1566000"/>
              <a:gd name="connsiteY1458" fmla="*/ 27000 h 2106000"/>
              <a:gd name="connsiteX1459" fmla="*/ 891000 w 1566000"/>
              <a:gd name="connsiteY1459" fmla="*/ 0 h 2106000"/>
              <a:gd name="connsiteX1460" fmla="*/ 783000 w 1566000"/>
              <a:gd name="connsiteY1460" fmla="*/ 0 h 2106000"/>
              <a:gd name="connsiteX1461" fmla="*/ 810000 w 1566000"/>
              <a:gd name="connsiteY1461" fmla="*/ 27000 h 2106000"/>
              <a:gd name="connsiteX1462" fmla="*/ 783000 w 1566000"/>
              <a:gd name="connsiteY1462" fmla="*/ 54001 h 2106000"/>
              <a:gd name="connsiteX1463" fmla="*/ 756000 w 1566000"/>
              <a:gd name="connsiteY1463" fmla="*/ 27000 h 2106000"/>
              <a:gd name="connsiteX1464" fmla="*/ 783000 w 1566000"/>
              <a:gd name="connsiteY1464" fmla="*/ 0 h 2106000"/>
              <a:gd name="connsiteX1465" fmla="*/ 675000 w 1566000"/>
              <a:gd name="connsiteY1465" fmla="*/ 0 h 2106000"/>
              <a:gd name="connsiteX1466" fmla="*/ 702000 w 1566000"/>
              <a:gd name="connsiteY1466" fmla="*/ 27000 h 2106000"/>
              <a:gd name="connsiteX1467" fmla="*/ 675000 w 1566000"/>
              <a:gd name="connsiteY1467" fmla="*/ 54001 h 2106000"/>
              <a:gd name="connsiteX1468" fmla="*/ 648000 w 1566000"/>
              <a:gd name="connsiteY1468" fmla="*/ 27000 h 2106000"/>
              <a:gd name="connsiteX1469" fmla="*/ 675000 w 1566000"/>
              <a:gd name="connsiteY1469" fmla="*/ 0 h 2106000"/>
              <a:gd name="connsiteX1470" fmla="*/ 567000 w 1566000"/>
              <a:gd name="connsiteY1470" fmla="*/ 0 h 2106000"/>
              <a:gd name="connsiteX1471" fmla="*/ 594000 w 1566000"/>
              <a:gd name="connsiteY1471" fmla="*/ 27000 h 2106000"/>
              <a:gd name="connsiteX1472" fmla="*/ 567000 w 1566000"/>
              <a:gd name="connsiteY1472" fmla="*/ 54001 h 2106000"/>
              <a:gd name="connsiteX1473" fmla="*/ 540000 w 1566000"/>
              <a:gd name="connsiteY1473" fmla="*/ 27000 h 2106000"/>
              <a:gd name="connsiteX1474" fmla="*/ 567000 w 1566000"/>
              <a:gd name="connsiteY1474" fmla="*/ 0 h 2106000"/>
              <a:gd name="connsiteX1475" fmla="*/ 459000 w 1566000"/>
              <a:gd name="connsiteY1475" fmla="*/ 0 h 2106000"/>
              <a:gd name="connsiteX1476" fmla="*/ 486000 w 1566000"/>
              <a:gd name="connsiteY1476" fmla="*/ 27000 h 2106000"/>
              <a:gd name="connsiteX1477" fmla="*/ 459000 w 1566000"/>
              <a:gd name="connsiteY1477" fmla="*/ 54001 h 2106000"/>
              <a:gd name="connsiteX1478" fmla="*/ 432000 w 1566000"/>
              <a:gd name="connsiteY1478" fmla="*/ 27000 h 2106000"/>
              <a:gd name="connsiteX1479" fmla="*/ 459000 w 1566000"/>
              <a:gd name="connsiteY1479" fmla="*/ 0 h 2106000"/>
              <a:gd name="connsiteX1480" fmla="*/ 351000 w 1566000"/>
              <a:gd name="connsiteY1480" fmla="*/ 0 h 2106000"/>
              <a:gd name="connsiteX1481" fmla="*/ 378000 w 1566000"/>
              <a:gd name="connsiteY1481" fmla="*/ 27000 h 2106000"/>
              <a:gd name="connsiteX1482" fmla="*/ 351000 w 1566000"/>
              <a:gd name="connsiteY1482" fmla="*/ 54001 h 2106000"/>
              <a:gd name="connsiteX1483" fmla="*/ 324000 w 1566000"/>
              <a:gd name="connsiteY1483" fmla="*/ 27000 h 2106000"/>
              <a:gd name="connsiteX1484" fmla="*/ 351000 w 1566000"/>
              <a:gd name="connsiteY1484" fmla="*/ 0 h 2106000"/>
              <a:gd name="connsiteX1485" fmla="*/ 243000 w 1566000"/>
              <a:gd name="connsiteY1485" fmla="*/ 0 h 2106000"/>
              <a:gd name="connsiteX1486" fmla="*/ 270000 w 1566000"/>
              <a:gd name="connsiteY1486" fmla="*/ 27000 h 2106000"/>
              <a:gd name="connsiteX1487" fmla="*/ 243000 w 1566000"/>
              <a:gd name="connsiteY1487" fmla="*/ 54001 h 2106000"/>
              <a:gd name="connsiteX1488" fmla="*/ 216000 w 1566000"/>
              <a:gd name="connsiteY1488" fmla="*/ 27000 h 2106000"/>
              <a:gd name="connsiteX1489" fmla="*/ 243000 w 1566000"/>
              <a:gd name="connsiteY1489" fmla="*/ 0 h 2106000"/>
              <a:gd name="connsiteX1490" fmla="*/ 135000 w 1566000"/>
              <a:gd name="connsiteY1490" fmla="*/ 0 h 2106000"/>
              <a:gd name="connsiteX1491" fmla="*/ 162000 w 1566000"/>
              <a:gd name="connsiteY1491" fmla="*/ 27000 h 2106000"/>
              <a:gd name="connsiteX1492" fmla="*/ 135000 w 1566000"/>
              <a:gd name="connsiteY1492" fmla="*/ 54001 h 2106000"/>
              <a:gd name="connsiteX1493" fmla="*/ 108000 w 1566000"/>
              <a:gd name="connsiteY1493" fmla="*/ 27000 h 2106000"/>
              <a:gd name="connsiteX1494" fmla="*/ 135000 w 1566000"/>
              <a:gd name="connsiteY1494" fmla="*/ 0 h 2106000"/>
              <a:gd name="connsiteX1495" fmla="*/ 27000 w 1566000"/>
              <a:gd name="connsiteY1495" fmla="*/ 0 h 2106000"/>
              <a:gd name="connsiteX1496" fmla="*/ 54000 w 1566000"/>
              <a:gd name="connsiteY1496" fmla="*/ 27000 h 2106000"/>
              <a:gd name="connsiteX1497" fmla="*/ 27000 w 1566000"/>
              <a:gd name="connsiteY1497" fmla="*/ 54001 h 2106000"/>
              <a:gd name="connsiteX1498" fmla="*/ 0 w 1566000"/>
              <a:gd name="connsiteY1498" fmla="*/ 27000 h 2106000"/>
              <a:gd name="connsiteX1499" fmla="*/ 27000 w 1566000"/>
              <a:gd name="connsiteY1499" fmla="*/ 0 h 210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</a:cxnLst>
            <a:rect l="l" t="t" r="r" b="b"/>
            <a:pathLst>
              <a:path w="1566000" h="2106000">
                <a:moveTo>
                  <a:pt x="1539000" y="2052000"/>
                </a:moveTo>
                <a:cubicBezTo>
                  <a:pt x="1553912" y="2052000"/>
                  <a:pt x="1566000" y="2064088"/>
                  <a:pt x="1566000" y="2079000"/>
                </a:cubicBezTo>
                <a:cubicBezTo>
                  <a:pt x="1566000" y="2093912"/>
                  <a:pt x="1553912" y="2106000"/>
                  <a:pt x="1539000" y="2106000"/>
                </a:cubicBezTo>
                <a:cubicBezTo>
                  <a:pt x="1524088" y="2106000"/>
                  <a:pt x="1512000" y="2093912"/>
                  <a:pt x="1512000" y="2079000"/>
                </a:cubicBezTo>
                <a:cubicBezTo>
                  <a:pt x="1512000" y="2064088"/>
                  <a:pt x="1524088" y="2052000"/>
                  <a:pt x="1539000" y="2052000"/>
                </a:cubicBezTo>
                <a:close/>
                <a:moveTo>
                  <a:pt x="1431000" y="2052000"/>
                </a:moveTo>
                <a:cubicBezTo>
                  <a:pt x="1445912" y="2052000"/>
                  <a:pt x="1458000" y="2064088"/>
                  <a:pt x="1458000" y="2079000"/>
                </a:cubicBezTo>
                <a:cubicBezTo>
                  <a:pt x="1458000" y="2093912"/>
                  <a:pt x="1445912" y="2106000"/>
                  <a:pt x="1431000" y="2106000"/>
                </a:cubicBezTo>
                <a:cubicBezTo>
                  <a:pt x="1416088" y="2106000"/>
                  <a:pt x="1404000" y="2093912"/>
                  <a:pt x="1404000" y="2079000"/>
                </a:cubicBezTo>
                <a:cubicBezTo>
                  <a:pt x="1404000" y="2064088"/>
                  <a:pt x="1416088" y="2052000"/>
                  <a:pt x="1431000" y="2052000"/>
                </a:cubicBezTo>
                <a:close/>
                <a:moveTo>
                  <a:pt x="1323000" y="2052000"/>
                </a:moveTo>
                <a:cubicBezTo>
                  <a:pt x="1337912" y="2052000"/>
                  <a:pt x="1350000" y="2064088"/>
                  <a:pt x="1350000" y="2079000"/>
                </a:cubicBezTo>
                <a:cubicBezTo>
                  <a:pt x="1350000" y="2093912"/>
                  <a:pt x="1337912" y="2106000"/>
                  <a:pt x="1323000" y="2106000"/>
                </a:cubicBezTo>
                <a:cubicBezTo>
                  <a:pt x="1308088" y="2106000"/>
                  <a:pt x="1296000" y="2093912"/>
                  <a:pt x="1296000" y="2079000"/>
                </a:cubicBezTo>
                <a:cubicBezTo>
                  <a:pt x="1296000" y="2064088"/>
                  <a:pt x="1308088" y="2052000"/>
                  <a:pt x="1323000" y="2052000"/>
                </a:cubicBezTo>
                <a:close/>
                <a:moveTo>
                  <a:pt x="1215000" y="2052000"/>
                </a:moveTo>
                <a:cubicBezTo>
                  <a:pt x="1229912" y="2052000"/>
                  <a:pt x="1242000" y="2064088"/>
                  <a:pt x="1242000" y="2079000"/>
                </a:cubicBezTo>
                <a:cubicBezTo>
                  <a:pt x="1242000" y="2093912"/>
                  <a:pt x="1229912" y="2106000"/>
                  <a:pt x="1215000" y="2106000"/>
                </a:cubicBezTo>
                <a:cubicBezTo>
                  <a:pt x="1200088" y="2106000"/>
                  <a:pt x="1188000" y="2093912"/>
                  <a:pt x="1188000" y="2079000"/>
                </a:cubicBezTo>
                <a:cubicBezTo>
                  <a:pt x="1188000" y="2064088"/>
                  <a:pt x="1200088" y="2052000"/>
                  <a:pt x="1215000" y="2052000"/>
                </a:cubicBezTo>
                <a:close/>
                <a:moveTo>
                  <a:pt x="1107000" y="2052000"/>
                </a:moveTo>
                <a:cubicBezTo>
                  <a:pt x="1121912" y="2052000"/>
                  <a:pt x="1134000" y="2064088"/>
                  <a:pt x="1134000" y="2079000"/>
                </a:cubicBezTo>
                <a:cubicBezTo>
                  <a:pt x="1134000" y="2093912"/>
                  <a:pt x="1121912" y="2106000"/>
                  <a:pt x="1107000" y="2106000"/>
                </a:cubicBezTo>
                <a:cubicBezTo>
                  <a:pt x="1092088" y="2106000"/>
                  <a:pt x="1080000" y="2093912"/>
                  <a:pt x="1080000" y="2079000"/>
                </a:cubicBezTo>
                <a:cubicBezTo>
                  <a:pt x="1080000" y="2064088"/>
                  <a:pt x="1092088" y="2052000"/>
                  <a:pt x="1107000" y="2052000"/>
                </a:cubicBezTo>
                <a:close/>
                <a:moveTo>
                  <a:pt x="999000" y="2052000"/>
                </a:moveTo>
                <a:cubicBezTo>
                  <a:pt x="1013912" y="2052000"/>
                  <a:pt x="1026000" y="2064088"/>
                  <a:pt x="1026000" y="2079000"/>
                </a:cubicBezTo>
                <a:cubicBezTo>
                  <a:pt x="1026000" y="2093912"/>
                  <a:pt x="1013912" y="2106000"/>
                  <a:pt x="999000" y="2106000"/>
                </a:cubicBezTo>
                <a:cubicBezTo>
                  <a:pt x="984088" y="2106000"/>
                  <a:pt x="972000" y="2093912"/>
                  <a:pt x="972000" y="2079000"/>
                </a:cubicBezTo>
                <a:cubicBezTo>
                  <a:pt x="972000" y="2064088"/>
                  <a:pt x="984088" y="2052000"/>
                  <a:pt x="999000" y="2052000"/>
                </a:cubicBezTo>
                <a:close/>
                <a:moveTo>
                  <a:pt x="891000" y="2052000"/>
                </a:moveTo>
                <a:cubicBezTo>
                  <a:pt x="905912" y="2052000"/>
                  <a:pt x="918000" y="2064088"/>
                  <a:pt x="918000" y="2079000"/>
                </a:cubicBezTo>
                <a:cubicBezTo>
                  <a:pt x="918000" y="2093912"/>
                  <a:pt x="905912" y="2106000"/>
                  <a:pt x="891000" y="2106000"/>
                </a:cubicBezTo>
                <a:cubicBezTo>
                  <a:pt x="876088" y="2106000"/>
                  <a:pt x="864000" y="2093912"/>
                  <a:pt x="864000" y="2079000"/>
                </a:cubicBezTo>
                <a:cubicBezTo>
                  <a:pt x="864000" y="2064088"/>
                  <a:pt x="876088" y="2052000"/>
                  <a:pt x="891000" y="2052000"/>
                </a:cubicBezTo>
                <a:close/>
                <a:moveTo>
                  <a:pt x="783000" y="2052000"/>
                </a:moveTo>
                <a:cubicBezTo>
                  <a:pt x="797912" y="2052000"/>
                  <a:pt x="810000" y="2064088"/>
                  <a:pt x="810000" y="2079000"/>
                </a:cubicBezTo>
                <a:cubicBezTo>
                  <a:pt x="810000" y="2093912"/>
                  <a:pt x="797912" y="2106000"/>
                  <a:pt x="783000" y="2106000"/>
                </a:cubicBezTo>
                <a:cubicBezTo>
                  <a:pt x="768088" y="2106000"/>
                  <a:pt x="756000" y="2093912"/>
                  <a:pt x="756000" y="2079000"/>
                </a:cubicBezTo>
                <a:cubicBezTo>
                  <a:pt x="756000" y="2064088"/>
                  <a:pt x="768088" y="2052000"/>
                  <a:pt x="783000" y="2052000"/>
                </a:cubicBezTo>
                <a:close/>
                <a:moveTo>
                  <a:pt x="675000" y="2052000"/>
                </a:moveTo>
                <a:cubicBezTo>
                  <a:pt x="689912" y="2052000"/>
                  <a:pt x="702000" y="2064088"/>
                  <a:pt x="702000" y="2079000"/>
                </a:cubicBezTo>
                <a:cubicBezTo>
                  <a:pt x="702000" y="2093912"/>
                  <a:pt x="689912" y="2106000"/>
                  <a:pt x="675000" y="2106000"/>
                </a:cubicBezTo>
                <a:cubicBezTo>
                  <a:pt x="660088" y="2106000"/>
                  <a:pt x="648000" y="2093912"/>
                  <a:pt x="648000" y="2079000"/>
                </a:cubicBezTo>
                <a:cubicBezTo>
                  <a:pt x="648000" y="2064088"/>
                  <a:pt x="660088" y="2052000"/>
                  <a:pt x="675000" y="2052000"/>
                </a:cubicBezTo>
                <a:close/>
                <a:moveTo>
                  <a:pt x="567000" y="2052000"/>
                </a:moveTo>
                <a:cubicBezTo>
                  <a:pt x="581912" y="2052000"/>
                  <a:pt x="594000" y="2064088"/>
                  <a:pt x="594000" y="2079000"/>
                </a:cubicBezTo>
                <a:cubicBezTo>
                  <a:pt x="594000" y="2093912"/>
                  <a:pt x="581912" y="2106000"/>
                  <a:pt x="567000" y="2106000"/>
                </a:cubicBezTo>
                <a:cubicBezTo>
                  <a:pt x="552088" y="2106000"/>
                  <a:pt x="540000" y="2093912"/>
                  <a:pt x="540000" y="2079000"/>
                </a:cubicBezTo>
                <a:cubicBezTo>
                  <a:pt x="540000" y="2064088"/>
                  <a:pt x="552088" y="2052000"/>
                  <a:pt x="567000" y="2052000"/>
                </a:cubicBezTo>
                <a:close/>
                <a:moveTo>
                  <a:pt x="459000" y="2052000"/>
                </a:moveTo>
                <a:cubicBezTo>
                  <a:pt x="473912" y="2052000"/>
                  <a:pt x="486000" y="2064088"/>
                  <a:pt x="486000" y="2079000"/>
                </a:cubicBezTo>
                <a:cubicBezTo>
                  <a:pt x="486000" y="2093912"/>
                  <a:pt x="473912" y="2106000"/>
                  <a:pt x="459000" y="2106000"/>
                </a:cubicBezTo>
                <a:cubicBezTo>
                  <a:pt x="444088" y="2106000"/>
                  <a:pt x="432000" y="2093912"/>
                  <a:pt x="432000" y="2079000"/>
                </a:cubicBezTo>
                <a:cubicBezTo>
                  <a:pt x="432000" y="2064088"/>
                  <a:pt x="444088" y="2052000"/>
                  <a:pt x="459000" y="2052000"/>
                </a:cubicBezTo>
                <a:close/>
                <a:moveTo>
                  <a:pt x="351000" y="2052000"/>
                </a:moveTo>
                <a:cubicBezTo>
                  <a:pt x="365912" y="2052000"/>
                  <a:pt x="378000" y="2064088"/>
                  <a:pt x="378000" y="2079000"/>
                </a:cubicBezTo>
                <a:cubicBezTo>
                  <a:pt x="378000" y="2093912"/>
                  <a:pt x="365912" y="2106000"/>
                  <a:pt x="351000" y="2106000"/>
                </a:cubicBezTo>
                <a:cubicBezTo>
                  <a:pt x="336088" y="2106000"/>
                  <a:pt x="324000" y="2093912"/>
                  <a:pt x="324000" y="2079000"/>
                </a:cubicBezTo>
                <a:cubicBezTo>
                  <a:pt x="324000" y="2064088"/>
                  <a:pt x="336088" y="2052000"/>
                  <a:pt x="351000" y="2052000"/>
                </a:cubicBezTo>
                <a:close/>
                <a:moveTo>
                  <a:pt x="243000" y="2052000"/>
                </a:moveTo>
                <a:cubicBezTo>
                  <a:pt x="257912" y="2052000"/>
                  <a:pt x="270000" y="2064088"/>
                  <a:pt x="270000" y="2079000"/>
                </a:cubicBezTo>
                <a:cubicBezTo>
                  <a:pt x="270000" y="2093912"/>
                  <a:pt x="257912" y="2106000"/>
                  <a:pt x="243000" y="2106000"/>
                </a:cubicBezTo>
                <a:cubicBezTo>
                  <a:pt x="228088" y="2106000"/>
                  <a:pt x="216000" y="2093912"/>
                  <a:pt x="216000" y="2079000"/>
                </a:cubicBezTo>
                <a:cubicBezTo>
                  <a:pt x="216000" y="2064088"/>
                  <a:pt x="228088" y="2052000"/>
                  <a:pt x="243000" y="2052000"/>
                </a:cubicBezTo>
                <a:close/>
                <a:moveTo>
                  <a:pt x="135000" y="2052000"/>
                </a:moveTo>
                <a:cubicBezTo>
                  <a:pt x="149912" y="2052000"/>
                  <a:pt x="162000" y="2064088"/>
                  <a:pt x="162000" y="2079000"/>
                </a:cubicBezTo>
                <a:cubicBezTo>
                  <a:pt x="162000" y="2093912"/>
                  <a:pt x="149912" y="2106000"/>
                  <a:pt x="135000" y="2106000"/>
                </a:cubicBezTo>
                <a:cubicBezTo>
                  <a:pt x="120088" y="2106000"/>
                  <a:pt x="108000" y="2093912"/>
                  <a:pt x="108000" y="2079000"/>
                </a:cubicBezTo>
                <a:cubicBezTo>
                  <a:pt x="108000" y="2064088"/>
                  <a:pt x="120088" y="2052000"/>
                  <a:pt x="135000" y="2052000"/>
                </a:cubicBezTo>
                <a:close/>
                <a:moveTo>
                  <a:pt x="27000" y="2052000"/>
                </a:moveTo>
                <a:cubicBezTo>
                  <a:pt x="41912" y="2052000"/>
                  <a:pt x="54000" y="2064088"/>
                  <a:pt x="54000" y="2079000"/>
                </a:cubicBezTo>
                <a:cubicBezTo>
                  <a:pt x="54000" y="2093912"/>
                  <a:pt x="41912" y="2106000"/>
                  <a:pt x="27000" y="2106000"/>
                </a:cubicBezTo>
                <a:cubicBezTo>
                  <a:pt x="12088" y="2106000"/>
                  <a:pt x="0" y="2093912"/>
                  <a:pt x="0" y="2079000"/>
                </a:cubicBezTo>
                <a:cubicBezTo>
                  <a:pt x="0" y="2064088"/>
                  <a:pt x="12088" y="2052000"/>
                  <a:pt x="27000" y="2052000"/>
                </a:cubicBezTo>
                <a:close/>
                <a:moveTo>
                  <a:pt x="1539000" y="1944000"/>
                </a:moveTo>
                <a:cubicBezTo>
                  <a:pt x="1553912" y="1944000"/>
                  <a:pt x="1566000" y="1956088"/>
                  <a:pt x="1566000" y="1971000"/>
                </a:cubicBezTo>
                <a:cubicBezTo>
                  <a:pt x="1566000" y="1985912"/>
                  <a:pt x="1553912" y="1998000"/>
                  <a:pt x="1539000" y="1998000"/>
                </a:cubicBezTo>
                <a:cubicBezTo>
                  <a:pt x="1524088" y="1998000"/>
                  <a:pt x="1512000" y="1985912"/>
                  <a:pt x="1512000" y="1971000"/>
                </a:cubicBezTo>
                <a:cubicBezTo>
                  <a:pt x="1512000" y="1956088"/>
                  <a:pt x="1524088" y="1944000"/>
                  <a:pt x="1539000" y="1944000"/>
                </a:cubicBezTo>
                <a:close/>
                <a:moveTo>
                  <a:pt x="1431000" y="1944000"/>
                </a:moveTo>
                <a:cubicBezTo>
                  <a:pt x="1445912" y="1944000"/>
                  <a:pt x="1458000" y="1956088"/>
                  <a:pt x="1458000" y="1971000"/>
                </a:cubicBezTo>
                <a:cubicBezTo>
                  <a:pt x="1458000" y="1985912"/>
                  <a:pt x="1445912" y="1998000"/>
                  <a:pt x="1431000" y="1998000"/>
                </a:cubicBezTo>
                <a:cubicBezTo>
                  <a:pt x="1416088" y="1998000"/>
                  <a:pt x="1404000" y="1985912"/>
                  <a:pt x="1404000" y="1971000"/>
                </a:cubicBezTo>
                <a:cubicBezTo>
                  <a:pt x="1404000" y="1956088"/>
                  <a:pt x="1416088" y="1944000"/>
                  <a:pt x="1431000" y="1944000"/>
                </a:cubicBezTo>
                <a:close/>
                <a:moveTo>
                  <a:pt x="1323000" y="1944000"/>
                </a:moveTo>
                <a:cubicBezTo>
                  <a:pt x="1337912" y="1944000"/>
                  <a:pt x="1350000" y="1956088"/>
                  <a:pt x="1350000" y="1971000"/>
                </a:cubicBezTo>
                <a:cubicBezTo>
                  <a:pt x="1350000" y="1985912"/>
                  <a:pt x="1337912" y="1998000"/>
                  <a:pt x="1323000" y="1998000"/>
                </a:cubicBezTo>
                <a:cubicBezTo>
                  <a:pt x="1308088" y="1998000"/>
                  <a:pt x="1296000" y="1985912"/>
                  <a:pt x="1296000" y="1971000"/>
                </a:cubicBezTo>
                <a:cubicBezTo>
                  <a:pt x="1296000" y="1956088"/>
                  <a:pt x="1308088" y="1944000"/>
                  <a:pt x="1323000" y="1944000"/>
                </a:cubicBezTo>
                <a:close/>
                <a:moveTo>
                  <a:pt x="1215000" y="1944000"/>
                </a:moveTo>
                <a:cubicBezTo>
                  <a:pt x="1229912" y="1944000"/>
                  <a:pt x="1242000" y="1956088"/>
                  <a:pt x="1242000" y="1971000"/>
                </a:cubicBezTo>
                <a:cubicBezTo>
                  <a:pt x="1242000" y="1985912"/>
                  <a:pt x="1229912" y="1998000"/>
                  <a:pt x="1215000" y="1998000"/>
                </a:cubicBezTo>
                <a:cubicBezTo>
                  <a:pt x="1200088" y="1998000"/>
                  <a:pt x="1188000" y="1985912"/>
                  <a:pt x="1188000" y="1971000"/>
                </a:cubicBezTo>
                <a:cubicBezTo>
                  <a:pt x="1188000" y="1956088"/>
                  <a:pt x="1200088" y="1944000"/>
                  <a:pt x="1215000" y="1944000"/>
                </a:cubicBezTo>
                <a:close/>
                <a:moveTo>
                  <a:pt x="1107000" y="1944000"/>
                </a:moveTo>
                <a:cubicBezTo>
                  <a:pt x="1121912" y="1944000"/>
                  <a:pt x="1134000" y="1956088"/>
                  <a:pt x="1134000" y="1971000"/>
                </a:cubicBezTo>
                <a:cubicBezTo>
                  <a:pt x="1134000" y="1985912"/>
                  <a:pt x="1121912" y="1998000"/>
                  <a:pt x="1107000" y="1998000"/>
                </a:cubicBezTo>
                <a:cubicBezTo>
                  <a:pt x="1092088" y="1998000"/>
                  <a:pt x="1080000" y="1985912"/>
                  <a:pt x="1080000" y="1971000"/>
                </a:cubicBezTo>
                <a:cubicBezTo>
                  <a:pt x="1080000" y="1956088"/>
                  <a:pt x="1092088" y="1944000"/>
                  <a:pt x="1107000" y="1944000"/>
                </a:cubicBezTo>
                <a:close/>
                <a:moveTo>
                  <a:pt x="999000" y="1944000"/>
                </a:moveTo>
                <a:cubicBezTo>
                  <a:pt x="1013912" y="1944000"/>
                  <a:pt x="1026000" y="1956088"/>
                  <a:pt x="1026000" y="1971000"/>
                </a:cubicBezTo>
                <a:cubicBezTo>
                  <a:pt x="1026000" y="1985912"/>
                  <a:pt x="1013912" y="1998000"/>
                  <a:pt x="999000" y="1998000"/>
                </a:cubicBezTo>
                <a:cubicBezTo>
                  <a:pt x="984088" y="1998000"/>
                  <a:pt x="972000" y="1985912"/>
                  <a:pt x="972000" y="1971000"/>
                </a:cubicBezTo>
                <a:cubicBezTo>
                  <a:pt x="972000" y="1956088"/>
                  <a:pt x="984088" y="1944000"/>
                  <a:pt x="999000" y="1944000"/>
                </a:cubicBezTo>
                <a:close/>
                <a:moveTo>
                  <a:pt x="891000" y="1944000"/>
                </a:moveTo>
                <a:cubicBezTo>
                  <a:pt x="905912" y="1944000"/>
                  <a:pt x="918000" y="1956088"/>
                  <a:pt x="918000" y="1971000"/>
                </a:cubicBezTo>
                <a:cubicBezTo>
                  <a:pt x="918000" y="1985912"/>
                  <a:pt x="905912" y="1998000"/>
                  <a:pt x="891000" y="1998000"/>
                </a:cubicBezTo>
                <a:cubicBezTo>
                  <a:pt x="876088" y="1998000"/>
                  <a:pt x="864000" y="1985912"/>
                  <a:pt x="864000" y="1971000"/>
                </a:cubicBezTo>
                <a:cubicBezTo>
                  <a:pt x="864000" y="1956088"/>
                  <a:pt x="876088" y="1944000"/>
                  <a:pt x="891000" y="1944000"/>
                </a:cubicBezTo>
                <a:close/>
                <a:moveTo>
                  <a:pt x="783000" y="1944000"/>
                </a:moveTo>
                <a:cubicBezTo>
                  <a:pt x="797912" y="1944000"/>
                  <a:pt x="810000" y="1956088"/>
                  <a:pt x="810000" y="1971000"/>
                </a:cubicBezTo>
                <a:cubicBezTo>
                  <a:pt x="810000" y="1985912"/>
                  <a:pt x="797912" y="1998000"/>
                  <a:pt x="783000" y="1998000"/>
                </a:cubicBezTo>
                <a:cubicBezTo>
                  <a:pt x="768088" y="1998000"/>
                  <a:pt x="756000" y="1985912"/>
                  <a:pt x="756000" y="1971000"/>
                </a:cubicBezTo>
                <a:cubicBezTo>
                  <a:pt x="756000" y="1956088"/>
                  <a:pt x="768088" y="1944000"/>
                  <a:pt x="783000" y="1944000"/>
                </a:cubicBezTo>
                <a:close/>
                <a:moveTo>
                  <a:pt x="675000" y="1944000"/>
                </a:moveTo>
                <a:cubicBezTo>
                  <a:pt x="689912" y="1944000"/>
                  <a:pt x="702000" y="1956088"/>
                  <a:pt x="702000" y="1971000"/>
                </a:cubicBezTo>
                <a:cubicBezTo>
                  <a:pt x="702000" y="1985912"/>
                  <a:pt x="689912" y="1998000"/>
                  <a:pt x="675000" y="1998000"/>
                </a:cubicBezTo>
                <a:cubicBezTo>
                  <a:pt x="660088" y="1998000"/>
                  <a:pt x="648000" y="1985912"/>
                  <a:pt x="648000" y="1971000"/>
                </a:cubicBezTo>
                <a:cubicBezTo>
                  <a:pt x="648000" y="1956088"/>
                  <a:pt x="660088" y="1944000"/>
                  <a:pt x="675000" y="1944000"/>
                </a:cubicBezTo>
                <a:close/>
                <a:moveTo>
                  <a:pt x="567000" y="1944000"/>
                </a:moveTo>
                <a:cubicBezTo>
                  <a:pt x="581912" y="1944000"/>
                  <a:pt x="594000" y="1956088"/>
                  <a:pt x="594000" y="1971000"/>
                </a:cubicBezTo>
                <a:cubicBezTo>
                  <a:pt x="594000" y="1985912"/>
                  <a:pt x="581912" y="1998000"/>
                  <a:pt x="567000" y="1998000"/>
                </a:cubicBezTo>
                <a:cubicBezTo>
                  <a:pt x="552088" y="1998000"/>
                  <a:pt x="540000" y="1985912"/>
                  <a:pt x="540000" y="1971000"/>
                </a:cubicBezTo>
                <a:cubicBezTo>
                  <a:pt x="540000" y="1956088"/>
                  <a:pt x="552088" y="1944000"/>
                  <a:pt x="567000" y="1944000"/>
                </a:cubicBezTo>
                <a:close/>
                <a:moveTo>
                  <a:pt x="459000" y="1944000"/>
                </a:moveTo>
                <a:cubicBezTo>
                  <a:pt x="473912" y="1944000"/>
                  <a:pt x="486000" y="1956088"/>
                  <a:pt x="486000" y="1971000"/>
                </a:cubicBezTo>
                <a:cubicBezTo>
                  <a:pt x="486000" y="1985912"/>
                  <a:pt x="473912" y="1998000"/>
                  <a:pt x="459000" y="1998000"/>
                </a:cubicBezTo>
                <a:cubicBezTo>
                  <a:pt x="444088" y="1998000"/>
                  <a:pt x="432000" y="1985912"/>
                  <a:pt x="432000" y="1971000"/>
                </a:cubicBezTo>
                <a:cubicBezTo>
                  <a:pt x="432000" y="1956088"/>
                  <a:pt x="444088" y="1944000"/>
                  <a:pt x="459000" y="1944000"/>
                </a:cubicBezTo>
                <a:close/>
                <a:moveTo>
                  <a:pt x="351000" y="1944000"/>
                </a:moveTo>
                <a:cubicBezTo>
                  <a:pt x="365912" y="1944000"/>
                  <a:pt x="378000" y="1956088"/>
                  <a:pt x="378000" y="1971000"/>
                </a:cubicBezTo>
                <a:cubicBezTo>
                  <a:pt x="378000" y="1985912"/>
                  <a:pt x="365912" y="1998000"/>
                  <a:pt x="351000" y="1998000"/>
                </a:cubicBezTo>
                <a:cubicBezTo>
                  <a:pt x="336088" y="1998000"/>
                  <a:pt x="324000" y="1985912"/>
                  <a:pt x="324000" y="1971000"/>
                </a:cubicBezTo>
                <a:cubicBezTo>
                  <a:pt x="324000" y="1956088"/>
                  <a:pt x="336088" y="1944000"/>
                  <a:pt x="351000" y="1944000"/>
                </a:cubicBezTo>
                <a:close/>
                <a:moveTo>
                  <a:pt x="243000" y="1944000"/>
                </a:moveTo>
                <a:cubicBezTo>
                  <a:pt x="257912" y="1944000"/>
                  <a:pt x="270000" y="1956088"/>
                  <a:pt x="270000" y="1971000"/>
                </a:cubicBezTo>
                <a:cubicBezTo>
                  <a:pt x="270000" y="1985912"/>
                  <a:pt x="257912" y="1998000"/>
                  <a:pt x="243000" y="1998000"/>
                </a:cubicBezTo>
                <a:cubicBezTo>
                  <a:pt x="228088" y="1998000"/>
                  <a:pt x="216000" y="1985912"/>
                  <a:pt x="216000" y="1971000"/>
                </a:cubicBezTo>
                <a:cubicBezTo>
                  <a:pt x="216000" y="1956088"/>
                  <a:pt x="228088" y="1944000"/>
                  <a:pt x="243000" y="1944000"/>
                </a:cubicBezTo>
                <a:close/>
                <a:moveTo>
                  <a:pt x="135000" y="1944000"/>
                </a:moveTo>
                <a:cubicBezTo>
                  <a:pt x="149912" y="1944000"/>
                  <a:pt x="162000" y="1956088"/>
                  <a:pt x="162000" y="1971000"/>
                </a:cubicBezTo>
                <a:cubicBezTo>
                  <a:pt x="162000" y="1985912"/>
                  <a:pt x="149912" y="1998000"/>
                  <a:pt x="135000" y="1998000"/>
                </a:cubicBezTo>
                <a:cubicBezTo>
                  <a:pt x="120088" y="1998000"/>
                  <a:pt x="108000" y="1985912"/>
                  <a:pt x="108000" y="1971000"/>
                </a:cubicBezTo>
                <a:cubicBezTo>
                  <a:pt x="108000" y="1956088"/>
                  <a:pt x="120088" y="1944000"/>
                  <a:pt x="135000" y="1944000"/>
                </a:cubicBezTo>
                <a:close/>
                <a:moveTo>
                  <a:pt x="27000" y="1944000"/>
                </a:moveTo>
                <a:cubicBezTo>
                  <a:pt x="41912" y="1944000"/>
                  <a:pt x="54000" y="1956088"/>
                  <a:pt x="54000" y="1971000"/>
                </a:cubicBezTo>
                <a:cubicBezTo>
                  <a:pt x="54000" y="1985912"/>
                  <a:pt x="41912" y="1998000"/>
                  <a:pt x="27000" y="1998000"/>
                </a:cubicBezTo>
                <a:cubicBezTo>
                  <a:pt x="12088" y="1998000"/>
                  <a:pt x="0" y="1985912"/>
                  <a:pt x="0" y="1971000"/>
                </a:cubicBezTo>
                <a:cubicBezTo>
                  <a:pt x="0" y="1956088"/>
                  <a:pt x="12088" y="1944000"/>
                  <a:pt x="27000" y="1944000"/>
                </a:cubicBezTo>
                <a:close/>
                <a:moveTo>
                  <a:pt x="1539000" y="1836000"/>
                </a:moveTo>
                <a:cubicBezTo>
                  <a:pt x="1553912" y="1836000"/>
                  <a:pt x="1566000" y="1848088"/>
                  <a:pt x="1566000" y="1863000"/>
                </a:cubicBezTo>
                <a:cubicBezTo>
                  <a:pt x="1566000" y="1877912"/>
                  <a:pt x="1553912" y="1890000"/>
                  <a:pt x="1539000" y="1890000"/>
                </a:cubicBezTo>
                <a:cubicBezTo>
                  <a:pt x="1524088" y="1890000"/>
                  <a:pt x="1512000" y="1877912"/>
                  <a:pt x="1512000" y="1863000"/>
                </a:cubicBezTo>
                <a:cubicBezTo>
                  <a:pt x="1512000" y="1848088"/>
                  <a:pt x="1524088" y="1836000"/>
                  <a:pt x="1539000" y="1836000"/>
                </a:cubicBezTo>
                <a:close/>
                <a:moveTo>
                  <a:pt x="1431000" y="1836000"/>
                </a:moveTo>
                <a:cubicBezTo>
                  <a:pt x="1445912" y="1836000"/>
                  <a:pt x="1458000" y="1848088"/>
                  <a:pt x="1458000" y="1863000"/>
                </a:cubicBezTo>
                <a:cubicBezTo>
                  <a:pt x="1458000" y="1877912"/>
                  <a:pt x="1445912" y="1890000"/>
                  <a:pt x="1431000" y="1890000"/>
                </a:cubicBezTo>
                <a:cubicBezTo>
                  <a:pt x="1416088" y="1890000"/>
                  <a:pt x="1404000" y="1877912"/>
                  <a:pt x="1404000" y="1863000"/>
                </a:cubicBezTo>
                <a:cubicBezTo>
                  <a:pt x="1404000" y="1848088"/>
                  <a:pt x="1416088" y="1836000"/>
                  <a:pt x="1431000" y="1836000"/>
                </a:cubicBezTo>
                <a:close/>
                <a:moveTo>
                  <a:pt x="1323000" y="1836000"/>
                </a:moveTo>
                <a:cubicBezTo>
                  <a:pt x="1337912" y="1836000"/>
                  <a:pt x="1350000" y="1848088"/>
                  <a:pt x="1350000" y="1863000"/>
                </a:cubicBezTo>
                <a:cubicBezTo>
                  <a:pt x="1350000" y="1877912"/>
                  <a:pt x="1337912" y="1890000"/>
                  <a:pt x="1323000" y="1890000"/>
                </a:cubicBezTo>
                <a:cubicBezTo>
                  <a:pt x="1308088" y="1890000"/>
                  <a:pt x="1296000" y="1877912"/>
                  <a:pt x="1296000" y="1863000"/>
                </a:cubicBezTo>
                <a:cubicBezTo>
                  <a:pt x="1296000" y="1848088"/>
                  <a:pt x="1308088" y="1836000"/>
                  <a:pt x="1323000" y="1836000"/>
                </a:cubicBezTo>
                <a:close/>
                <a:moveTo>
                  <a:pt x="1215000" y="1836000"/>
                </a:moveTo>
                <a:cubicBezTo>
                  <a:pt x="1229912" y="1836000"/>
                  <a:pt x="1242000" y="1848088"/>
                  <a:pt x="1242000" y="1863000"/>
                </a:cubicBezTo>
                <a:cubicBezTo>
                  <a:pt x="1242000" y="1877912"/>
                  <a:pt x="1229912" y="1890000"/>
                  <a:pt x="1215000" y="1890000"/>
                </a:cubicBezTo>
                <a:cubicBezTo>
                  <a:pt x="1200088" y="1890000"/>
                  <a:pt x="1188000" y="1877912"/>
                  <a:pt x="1188000" y="1863000"/>
                </a:cubicBezTo>
                <a:cubicBezTo>
                  <a:pt x="1188000" y="1848088"/>
                  <a:pt x="1200088" y="1836000"/>
                  <a:pt x="1215000" y="1836000"/>
                </a:cubicBezTo>
                <a:close/>
                <a:moveTo>
                  <a:pt x="1107000" y="1836000"/>
                </a:moveTo>
                <a:cubicBezTo>
                  <a:pt x="1121912" y="1836000"/>
                  <a:pt x="1134000" y="1848088"/>
                  <a:pt x="1134000" y="1863000"/>
                </a:cubicBezTo>
                <a:cubicBezTo>
                  <a:pt x="1134000" y="1877912"/>
                  <a:pt x="1121912" y="1890000"/>
                  <a:pt x="1107000" y="1890000"/>
                </a:cubicBezTo>
                <a:cubicBezTo>
                  <a:pt x="1092088" y="1890000"/>
                  <a:pt x="1080000" y="1877912"/>
                  <a:pt x="1080000" y="1863000"/>
                </a:cubicBezTo>
                <a:cubicBezTo>
                  <a:pt x="1080000" y="1848088"/>
                  <a:pt x="1092088" y="1836000"/>
                  <a:pt x="1107000" y="1836000"/>
                </a:cubicBezTo>
                <a:close/>
                <a:moveTo>
                  <a:pt x="999000" y="1836000"/>
                </a:moveTo>
                <a:cubicBezTo>
                  <a:pt x="1013912" y="1836000"/>
                  <a:pt x="1026000" y="1848088"/>
                  <a:pt x="1026000" y="1863000"/>
                </a:cubicBezTo>
                <a:cubicBezTo>
                  <a:pt x="1026000" y="1877912"/>
                  <a:pt x="1013912" y="1890000"/>
                  <a:pt x="999000" y="1890000"/>
                </a:cubicBezTo>
                <a:cubicBezTo>
                  <a:pt x="984088" y="1890000"/>
                  <a:pt x="972000" y="1877912"/>
                  <a:pt x="972000" y="1863000"/>
                </a:cubicBezTo>
                <a:cubicBezTo>
                  <a:pt x="972000" y="1848088"/>
                  <a:pt x="984088" y="1836000"/>
                  <a:pt x="999000" y="1836000"/>
                </a:cubicBezTo>
                <a:close/>
                <a:moveTo>
                  <a:pt x="891000" y="1836000"/>
                </a:moveTo>
                <a:cubicBezTo>
                  <a:pt x="905912" y="1836000"/>
                  <a:pt x="918000" y="1848088"/>
                  <a:pt x="918000" y="1863000"/>
                </a:cubicBezTo>
                <a:cubicBezTo>
                  <a:pt x="918000" y="1877912"/>
                  <a:pt x="905912" y="1890000"/>
                  <a:pt x="891000" y="1890000"/>
                </a:cubicBezTo>
                <a:cubicBezTo>
                  <a:pt x="876088" y="1890000"/>
                  <a:pt x="864000" y="1877912"/>
                  <a:pt x="864000" y="1863000"/>
                </a:cubicBezTo>
                <a:cubicBezTo>
                  <a:pt x="864000" y="1848088"/>
                  <a:pt x="876088" y="1836000"/>
                  <a:pt x="891000" y="1836000"/>
                </a:cubicBezTo>
                <a:close/>
                <a:moveTo>
                  <a:pt x="783000" y="1836000"/>
                </a:moveTo>
                <a:cubicBezTo>
                  <a:pt x="797912" y="1836000"/>
                  <a:pt x="810000" y="1848088"/>
                  <a:pt x="810000" y="1863000"/>
                </a:cubicBezTo>
                <a:cubicBezTo>
                  <a:pt x="810000" y="1877912"/>
                  <a:pt x="797912" y="1890000"/>
                  <a:pt x="783000" y="1890000"/>
                </a:cubicBezTo>
                <a:cubicBezTo>
                  <a:pt x="768088" y="1890000"/>
                  <a:pt x="756000" y="1877912"/>
                  <a:pt x="756000" y="1863000"/>
                </a:cubicBezTo>
                <a:cubicBezTo>
                  <a:pt x="756000" y="1848088"/>
                  <a:pt x="768088" y="1836000"/>
                  <a:pt x="783000" y="1836000"/>
                </a:cubicBezTo>
                <a:close/>
                <a:moveTo>
                  <a:pt x="675000" y="1836000"/>
                </a:moveTo>
                <a:cubicBezTo>
                  <a:pt x="689912" y="1836000"/>
                  <a:pt x="702000" y="1848088"/>
                  <a:pt x="702000" y="1863000"/>
                </a:cubicBezTo>
                <a:cubicBezTo>
                  <a:pt x="702000" y="1877912"/>
                  <a:pt x="689912" y="1890000"/>
                  <a:pt x="675000" y="1890000"/>
                </a:cubicBezTo>
                <a:cubicBezTo>
                  <a:pt x="660088" y="1890000"/>
                  <a:pt x="648000" y="1877912"/>
                  <a:pt x="648000" y="1863000"/>
                </a:cubicBezTo>
                <a:cubicBezTo>
                  <a:pt x="648000" y="1848088"/>
                  <a:pt x="660088" y="1836000"/>
                  <a:pt x="675000" y="1836000"/>
                </a:cubicBezTo>
                <a:close/>
                <a:moveTo>
                  <a:pt x="567000" y="1836000"/>
                </a:moveTo>
                <a:cubicBezTo>
                  <a:pt x="581912" y="1836000"/>
                  <a:pt x="594000" y="1848088"/>
                  <a:pt x="594000" y="1863000"/>
                </a:cubicBezTo>
                <a:cubicBezTo>
                  <a:pt x="594000" y="1877912"/>
                  <a:pt x="581912" y="1890000"/>
                  <a:pt x="567000" y="1890000"/>
                </a:cubicBezTo>
                <a:cubicBezTo>
                  <a:pt x="552088" y="1890000"/>
                  <a:pt x="540000" y="1877912"/>
                  <a:pt x="540000" y="1863000"/>
                </a:cubicBezTo>
                <a:cubicBezTo>
                  <a:pt x="540000" y="1848088"/>
                  <a:pt x="552088" y="1836000"/>
                  <a:pt x="567000" y="1836000"/>
                </a:cubicBezTo>
                <a:close/>
                <a:moveTo>
                  <a:pt x="459000" y="1836000"/>
                </a:moveTo>
                <a:cubicBezTo>
                  <a:pt x="473912" y="1836000"/>
                  <a:pt x="486000" y="1848088"/>
                  <a:pt x="486000" y="1863000"/>
                </a:cubicBezTo>
                <a:cubicBezTo>
                  <a:pt x="486000" y="1877912"/>
                  <a:pt x="473912" y="1890000"/>
                  <a:pt x="459000" y="1890000"/>
                </a:cubicBezTo>
                <a:cubicBezTo>
                  <a:pt x="444088" y="1890000"/>
                  <a:pt x="432000" y="1877912"/>
                  <a:pt x="432000" y="1863000"/>
                </a:cubicBezTo>
                <a:cubicBezTo>
                  <a:pt x="432000" y="1848088"/>
                  <a:pt x="444088" y="1836000"/>
                  <a:pt x="459000" y="1836000"/>
                </a:cubicBezTo>
                <a:close/>
                <a:moveTo>
                  <a:pt x="351000" y="1836000"/>
                </a:moveTo>
                <a:cubicBezTo>
                  <a:pt x="365912" y="1836000"/>
                  <a:pt x="378000" y="1848088"/>
                  <a:pt x="378000" y="1863000"/>
                </a:cubicBezTo>
                <a:cubicBezTo>
                  <a:pt x="378000" y="1877912"/>
                  <a:pt x="365912" y="1890000"/>
                  <a:pt x="351000" y="1890000"/>
                </a:cubicBezTo>
                <a:cubicBezTo>
                  <a:pt x="336088" y="1890000"/>
                  <a:pt x="324000" y="1877912"/>
                  <a:pt x="324000" y="1863000"/>
                </a:cubicBezTo>
                <a:cubicBezTo>
                  <a:pt x="324000" y="1848088"/>
                  <a:pt x="336088" y="1836000"/>
                  <a:pt x="351000" y="1836000"/>
                </a:cubicBezTo>
                <a:close/>
                <a:moveTo>
                  <a:pt x="243000" y="1836000"/>
                </a:moveTo>
                <a:cubicBezTo>
                  <a:pt x="257912" y="1836000"/>
                  <a:pt x="270000" y="1848088"/>
                  <a:pt x="270000" y="1863000"/>
                </a:cubicBezTo>
                <a:cubicBezTo>
                  <a:pt x="270000" y="1877912"/>
                  <a:pt x="257912" y="1890000"/>
                  <a:pt x="243000" y="1890000"/>
                </a:cubicBezTo>
                <a:cubicBezTo>
                  <a:pt x="228088" y="1890000"/>
                  <a:pt x="216000" y="1877912"/>
                  <a:pt x="216000" y="1863000"/>
                </a:cubicBezTo>
                <a:cubicBezTo>
                  <a:pt x="216000" y="1848088"/>
                  <a:pt x="228088" y="1836000"/>
                  <a:pt x="243000" y="1836000"/>
                </a:cubicBezTo>
                <a:close/>
                <a:moveTo>
                  <a:pt x="135000" y="1836000"/>
                </a:moveTo>
                <a:cubicBezTo>
                  <a:pt x="149912" y="1836000"/>
                  <a:pt x="162000" y="1848088"/>
                  <a:pt x="162000" y="1863000"/>
                </a:cubicBezTo>
                <a:cubicBezTo>
                  <a:pt x="162000" y="1877912"/>
                  <a:pt x="149912" y="1890000"/>
                  <a:pt x="135000" y="1890000"/>
                </a:cubicBezTo>
                <a:cubicBezTo>
                  <a:pt x="120088" y="1890000"/>
                  <a:pt x="108000" y="1877912"/>
                  <a:pt x="108000" y="1863000"/>
                </a:cubicBezTo>
                <a:cubicBezTo>
                  <a:pt x="108000" y="1848088"/>
                  <a:pt x="120088" y="1836000"/>
                  <a:pt x="135000" y="1836000"/>
                </a:cubicBezTo>
                <a:close/>
                <a:moveTo>
                  <a:pt x="27000" y="1836000"/>
                </a:moveTo>
                <a:cubicBezTo>
                  <a:pt x="41912" y="1836000"/>
                  <a:pt x="54000" y="1848088"/>
                  <a:pt x="54000" y="1863000"/>
                </a:cubicBezTo>
                <a:cubicBezTo>
                  <a:pt x="54000" y="1877912"/>
                  <a:pt x="41912" y="1890000"/>
                  <a:pt x="27000" y="1890000"/>
                </a:cubicBezTo>
                <a:cubicBezTo>
                  <a:pt x="12088" y="1890000"/>
                  <a:pt x="0" y="1877912"/>
                  <a:pt x="0" y="1863000"/>
                </a:cubicBezTo>
                <a:cubicBezTo>
                  <a:pt x="0" y="1848088"/>
                  <a:pt x="12088" y="1836000"/>
                  <a:pt x="27000" y="1836000"/>
                </a:cubicBezTo>
                <a:close/>
                <a:moveTo>
                  <a:pt x="1539000" y="1728000"/>
                </a:moveTo>
                <a:cubicBezTo>
                  <a:pt x="1553912" y="1728000"/>
                  <a:pt x="1566000" y="1740088"/>
                  <a:pt x="1566000" y="1755000"/>
                </a:cubicBezTo>
                <a:cubicBezTo>
                  <a:pt x="1566000" y="1769912"/>
                  <a:pt x="1553912" y="1782000"/>
                  <a:pt x="1539000" y="1782000"/>
                </a:cubicBezTo>
                <a:cubicBezTo>
                  <a:pt x="1524088" y="1782000"/>
                  <a:pt x="1512000" y="1769912"/>
                  <a:pt x="1512000" y="1755000"/>
                </a:cubicBezTo>
                <a:cubicBezTo>
                  <a:pt x="1512000" y="1740088"/>
                  <a:pt x="1524088" y="1728000"/>
                  <a:pt x="1539000" y="1728000"/>
                </a:cubicBezTo>
                <a:close/>
                <a:moveTo>
                  <a:pt x="1431000" y="1728000"/>
                </a:moveTo>
                <a:cubicBezTo>
                  <a:pt x="1445912" y="1728000"/>
                  <a:pt x="1458000" y="1740088"/>
                  <a:pt x="1458000" y="1755000"/>
                </a:cubicBezTo>
                <a:cubicBezTo>
                  <a:pt x="1458000" y="1769912"/>
                  <a:pt x="1445912" y="1782000"/>
                  <a:pt x="1431000" y="1782000"/>
                </a:cubicBezTo>
                <a:cubicBezTo>
                  <a:pt x="1416088" y="1782000"/>
                  <a:pt x="1404000" y="1769912"/>
                  <a:pt x="1404000" y="1755000"/>
                </a:cubicBezTo>
                <a:cubicBezTo>
                  <a:pt x="1404000" y="1740088"/>
                  <a:pt x="1416088" y="1728000"/>
                  <a:pt x="1431000" y="1728000"/>
                </a:cubicBezTo>
                <a:close/>
                <a:moveTo>
                  <a:pt x="1323000" y="1728000"/>
                </a:moveTo>
                <a:cubicBezTo>
                  <a:pt x="1337912" y="1728000"/>
                  <a:pt x="1350000" y="1740088"/>
                  <a:pt x="1350000" y="1755000"/>
                </a:cubicBezTo>
                <a:cubicBezTo>
                  <a:pt x="1350000" y="1769912"/>
                  <a:pt x="1337912" y="1782000"/>
                  <a:pt x="1323000" y="1782000"/>
                </a:cubicBezTo>
                <a:cubicBezTo>
                  <a:pt x="1308088" y="1782000"/>
                  <a:pt x="1296000" y="1769912"/>
                  <a:pt x="1296000" y="1755000"/>
                </a:cubicBezTo>
                <a:cubicBezTo>
                  <a:pt x="1296000" y="1740088"/>
                  <a:pt x="1308088" y="1728000"/>
                  <a:pt x="1323000" y="1728000"/>
                </a:cubicBezTo>
                <a:close/>
                <a:moveTo>
                  <a:pt x="1215000" y="1728000"/>
                </a:moveTo>
                <a:cubicBezTo>
                  <a:pt x="1229912" y="1728000"/>
                  <a:pt x="1242000" y="1740088"/>
                  <a:pt x="1242000" y="1755000"/>
                </a:cubicBezTo>
                <a:cubicBezTo>
                  <a:pt x="1242000" y="1769912"/>
                  <a:pt x="1229912" y="1782000"/>
                  <a:pt x="1215000" y="1782000"/>
                </a:cubicBezTo>
                <a:cubicBezTo>
                  <a:pt x="1200088" y="1782000"/>
                  <a:pt x="1188000" y="1769912"/>
                  <a:pt x="1188000" y="1755000"/>
                </a:cubicBezTo>
                <a:cubicBezTo>
                  <a:pt x="1188000" y="1740088"/>
                  <a:pt x="1200088" y="1728000"/>
                  <a:pt x="1215000" y="1728000"/>
                </a:cubicBezTo>
                <a:close/>
                <a:moveTo>
                  <a:pt x="1107000" y="1728000"/>
                </a:moveTo>
                <a:cubicBezTo>
                  <a:pt x="1121912" y="1728000"/>
                  <a:pt x="1134000" y="1740088"/>
                  <a:pt x="1134000" y="1755000"/>
                </a:cubicBezTo>
                <a:cubicBezTo>
                  <a:pt x="1134000" y="1769912"/>
                  <a:pt x="1121912" y="1782000"/>
                  <a:pt x="1107000" y="1782000"/>
                </a:cubicBezTo>
                <a:cubicBezTo>
                  <a:pt x="1092088" y="1782000"/>
                  <a:pt x="1080000" y="1769912"/>
                  <a:pt x="1080000" y="1755000"/>
                </a:cubicBezTo>
                <a:cubicBezTo>
                  <a:pt x="1080000" y="1740088"/>
                  <a:pt x="1092088" y="1728000"/>
                  <a:pt x="1107000" y="1728000"/>
                </a:cubicBezTo>
                <a:close/>
                <a:moveTo>
                  <a:pt x="999000" y="1728000"/>
                </a:moveTo>
                <a:cubicBezTo>
                  <a:pt x="1013912" y="1728000"/>
                  <a:pt x="1026000" y="1740088"/>
                  <a:pt x="1026000" y="1755000"/>
                </a:cubicBezTo>
                <a:cubicBezTo>
                  <a:pt x="1026000" y="1769912"/>
                  <a:pt x="1013912" y="1782000"/>
                  <a:pt x="999000" y="1782000"/>
                </a:cubicBezTo>
                <a:cubicBezTo>
                  <a:pt x="984088" y="1782000"/>
                  <a:pt x="972000" y="1769912"/>
                  <a:pt x="972000" y="1755000"/>
                </a:cubicBezTo>
                <a:cubicBezTo>
                  <a:pt x="972000" y="1740088"/>
                  <a:pt x="984088" y="1728000"/>
                  <a:pt x="999000" y="1728000"/>
                </a:cubicBezTo>
                <a:close/>
                <a:moveTo>
                  <a:pt x="891000" y="1728000"/>
                </a:moveTo>
                <a:cubicBezTo>
                  <a:pt x="905912" y="1728000"/>
                  <a:pt x="918000" y="1740088"/>
                  <a:pt x="918000" y="1755000"/>
                </a:cubicBezTo>
                <a:cubicBezTo>
                  <a:pt x="918000" y="1769912"/>
                  <a:pt x="905912" y="1782000"/>
                  <a:pt x="891000" y="1782000"/>
                </a:cubicBezTo>
                <a:cubicBezTo>
                  <a:pt x="876088" y="1782000"/>
                  <a:pt x="864000" y="1769912"/>
                  <a:pt x="864000" y="1755000"/>
                </a:cubicBezTo>
                <a:cubicBezTo>
                  <a:pt x="864000" y="1740088"/>
                  <a:pt x="876088" y="1728000"/>
                  <a:pt x="891000" y="1728000"/>
                </a:cubicBezTo>
                <a:close/>
                <a:moveTo>
                  <a:pt x="783000" y="1728000"/>
                </a:moveTo>
                <a:cubicBezTo>
                  <a:pt x="797912" y="1728000"/>
                  <a:pt x="810000" y="1740088"/>
                  <a:pt x="810000" y="1755000"/>
                </a:cubicBezTo>
                <a:cubicBezTo>
                  <a:pt x="810000" y="1769912"/>
                  <a:pt x="797912" y="1782000"/>
                  <a:pt x="783000" y="1782000"/>
                </a:cubicBezTo>
                <a:cubicBezTo>
                  <a:pt x="768088" y="1782000"/>
                  <a:pt x="756000" y="1769912"/>
                  <a:pt x="756000" y="1755000"/>
                </a:cubicBezTo>
                <a:cubicBezTo>
                  <a:pt x="756000" y="1740088"/>
                  <a:pt x="768088" y="1728000"/>
                  <a:pt x="783000" y="1728000"/>
                </a:cubicBezTo>
                <a:close/>
                <a:moveTo>
                  <a:pt x="675000" y="1728000"/>
                </a:moveTo>
                <a:cubicBezTo>
                  <a:pt x="689912" y="1728000"/>
                  <a:pt x="702000" y="1740088"/>
                  <a:pt x="702000" y="1755000"/>
                </a:cubicBezTo>
                <a:cubicBezTo>
                  <a:pt x="702000" y="1769912"/>
                  <a:pt x="689912" y="1782000"/>
                  <a:pt x="675000" y="1782000"/>
                </a:cubicBezTo>
                <a:cubicBezTo>
                  <a:pt x="660088" y="1782000"/>
                  <a:pt x="648000" y="1769912"/>
                  <a:pt x="648000" y="1755000"/>
                </a:cubicBezTo>
                <a:cubicBezTo>
                  <a:pt x="648000" y="1740088"/>
                  <a:pt x="660088" y="1728000"/>
                  <a:pt x="675000" y="1728000"/>
                </a:cubicBezTo>
                <a:close/>
                <a:moveTo>
                  <a:pt x="567000" y="1728000"/>
                </a:moveTo>
                <a:cubicBezTo>
                  <a:pt x="581912" y="1728000"/>
                  <a:pt x="594000" y="1740088"/>
                  <a:pt x="594000" y="1755000"/>
                </a:cubicBezTo>
                <a:cubicBezTo>
                  <a:pt x="594000" y="1769912"/>
                  <a:pt x="581912" y="1782000"/>
                  <a:pt x="567000" y="1782000"/>
                </a:cubicBezTo>
                <a:cubicBezTo>
                  <a:pt x="552088" y="1782000"/>
                  <a:pt x="540000" y="1769912"/>
                  <a:pt x="540000" y="1755000"/>
                </a:cubicBezTo>
                <a:cubicBezTo>
                  <a:pt x="540000" y="1740088"/>
                  <a:pt x="552088" y="1728000"/>
                  <a:pt x="567000" y="1728000"/>
                </a:cubicBezTo>
                <a:close/>
                <a:moveTo>
                  <a:pt x="459000" y="1728000"/>
                </a:moveTo>
                <a:cubicBezTo>
                  <a:pt x="473912" y="1728000"/>
                  <a:pt x="486000" y="1740088"/>
                  <a:pt x="486000" y="1755000"/>
                </a:cubicBezTo>
                <a:cubicBezTo>
                  <a:pt x="486000" y="1769912"/>
                  <a:pt x="473912" y="1782000"/>
                  <a:pt x="459000" y="1782000"/>
                </a:cubicBezTo>
                <a:cubicBezTo>
                  <a:pt x="444088" y="1782000"/>
                  <a:pt x="432000" y="1769912"/>
                  <a:pt x="432000" y="1755000"/>
                </a:cubicBezTo>
                <a:cubicBezTo>
                  <a:pt x="432000" y="1740088"/>
                  <a:pt x="444088" y="1728000"/>
                  <a:pt x="459000" y="1728000"/>
                </a:cubicBezTo>
                <a:close/>
                <a:moveTo>
                  <a:pt x="351000" y="1728000"/>
                </a:moveTo>
                <a:cubicBezTo>
                  <a:pt x="365912" y="1728000"/>
                  <a:pt x="378000" y="1740088"/>
                  <a:pt x="378000" y="1755000"/>
                </a:cubicBezTo>
                <a:cubicBezTo>
                  <a:pt x="378000" y="1769912"/>
                  <a:pt x="365912" y="1782000"/>
                  <a:pt x="351000" y="1782000"/>
                </a:cubicBezTo>
                <a:cubicBezTo>
                  <a:pt x="336088" y="1782000"/>
                  <a:pt x="324000" y="1769912"/>
                  <a:pt x="324000" y="1755000"/>
                </a:cubicBezTo>
                <a:cubicBezTo>
                  <a:pt x="324000" y="1740088"/>
                  <a:pt x="336088" y="1728000"/>
                  <a:pt x="351000" y="1728000"/>
                </a:cubicBezTo>
                <a:close/>
                <a:moveTo>
                  <a:pt x="243000" y="1728000"/>
                </a:moveTo>
                <a:cubicBezTo>
                  <a:pt x="257912" y="1728000"/>
                  <a:pt x="270000" y="1740088"/>
                  <a:pt x="270000" y="1755000"/>
                </a:cubicBezTo>
                <a:cubicBezTo>
                  <a:pt x="270000" y="1769912"/>
                  <a:pt x="257912" y="1782000"/>
                  <a:pt x="243000" y="1782000"/>
                </a:cubicBezTo>
                <a:cubicBezTo>
                  <a:pt x="228088" y="1782000"/>
                  <a:pt x="216000" y="1769912"/>
                  <a:pt x="216000" y="1755000"/>
                </a:cubicBezTo>
                <a:cubicBezTo>
                  <a:pt x="216000" y="1740088"/>
                  <a:pt x="228088" y="1728000"/>
                  <a:pt x="243000" y="1728000"/>
                </a:cubicBezTo>
                <a:close/>
                <a:moveTo>
                  <a:pt x="135000" y="1728000"/>
                </a:moveTo>
                <a:cubicBezTo>
                  <a:pt x="149912" y="1728000"/>
                  <a:pt x="162000" y="1740088"/>
                  <a:pt x="162000" y="1755000"/>
                </a:cubicBezTo>
                <a:cubicBezTo>
                  <a:pt x="162000" y="1769912"/>
                  <a:pt x="149912" y="1782000"/>
                  <a:pt x="135000" y="1782000"/>
                </a:cubicBezTo>
                <a:cubicBezTo>
                  <a:pt x="120088" y="1782000"/>
                  <a:pt x="108000" y="1769912"/>
                  <a:pt x="108000" y="1755000"/>
                </a:cubicBezTo>
                <a:cubicBezTo>
                  <a:pt x="108000" y="1740088"/>
                  <a:pt x="120088" y="1728000"/>
                  <a:pt x="135000" y="1728000"/>
                </a:cubicBezTo>
                <a:close/>
                <a:moveTo>
                  <a:pt x="27000" y="1728000"/>
                </a:moveTo>
                <a:cubicBezTo>
                  <a:pt x="41912" y="1728000"/>
                  <a:pt x="54000" y="1740088"/>
                  <a:pt x="54000" y="1755000"/>
                </a:cubicBezTo>
                <a:cubicBezTo>
                  <a:pt x="54000" y="1769912"/>
                  <a:pt x="41912" y="1782000"/>
                  <a:pt x="27000" y="1782000"/>
                </a:cubicBezTo>
                <a:cubicBezTo>
                  <a:pt x="12088" y="1782000"/>
                  <a:pt x="0" y="1769912"/>
                  <a:pt x="0" y="1755000"/>
                </a:cubicBezTo>
                <a:cubicBezTo>
                  <a:pt x="0" y="1740088"/>
                  <a:pt x="12088" y="1728000"/>
                  <a:pt x="27000" y="1728000"/>
                </a:cubicBezTo>
                <a:close/>
                <a:moveTo>
                  <a:pt x="1539000" y="1620000"/>
                </a:moveTo>
                <a:cubicBezTo>
                  <a:pt x="1553912" y="1620000"/>
                  <a:pt x="1566000" y="1632088"/>
                  <a:pt x="1566000" y="1647000"/>
                </a:cubicBezTo>
                <a:cubicBezTo>
                  <a:pt x="1566000" y="1661912"/>
                  <a:pt x="1553912" y="1674000"/>
                  <a:pt x="1539000" y="1674000"/>
                </a:cubicBezTo>
                <a:cubicBezTo>
                  <a:pt x="1524088" y="1674000"/>
                  <a:pt x="1512000" y="1661912"/>
                  <a:pt x="1512000" y="1647000"/>
                </a:cubicBezTo>
                <a:cubicBezTo>
                  <a:pt x="1512000" y="1632088"/>
                  <a:pt x="1524088" y="1620000"/>
                  <a:pt x="1539000" y="1620000"/>
                </a:cubicBezTo>
                <a:close/>
                <a:moveTo>
                  <a:pt x="1431000" y="1620000"/>
                </a:moveTo>
                <a:cubicBezTo>
                  <a:pt x="1445912" y="1620000"/>
                  <a:pt x="1458000" y="1632088"/>
                  <a:pt x="1458000" y="1647000"/>
                </a:cubicBezTo>
                <a:cubicBezTo>
                  <a:pt x="1458000" y="1661912"/>
                  <a:pt x="1445912" y="1674000"/>
                  <a:pt x="1431000" y="1674000"/>
                </a:cubicBezTo>
                <a:cubicBezTo>
                  <a:pt x="1416088" y="1674000"/>
                  <a:pt x="1404000" y="1661912"/>
                  <a:pt x="1404000" y="1647000"/>
                </a:cubicBezTo>
                <a:cubicBezTo>
                  <a:pt x="1404000" y="1632088"/>
                  <a:pt x="1416088" y="1620000"/>
                  <a:pt x="1431000" y="1620000"/>
                </a:cubicBezTo>
                <a:close/>
                <a:moveTo>
                  <a:pt x="1323000" y="1620000"/>
                </a:moveTo>
                <a:cubicBezTo>
                  <a:pt x="1337912" y="1620000"/>
                  <a:pt x="1350000" y="1632088"/>
                  <a:pt x="1350000" y="1647000"/>
                </a:cubicBezTo>
                <a:cubicBezTo>
                  <a:pt x="1350000" y="1661912"/>
                  <a:pt x="1337912" y="1674000"/>
                  <a:pt x="1323000" y="1674000"/>
                </a:cubicBezTo>
                <a:cubicBezTo>
                  <a:pt x="1308088" y="1674000"/>
                  <a:pt x="1296000" y="1661912"/>
                  <a:pt x="1296000" y="1647000"/>
                </a:cubicBezTo>
                <a:cubicBezTo>
                  <a:pt x="1296000" y="1632088"/>
                  <a:pt x="1308088" y="1620000"/>
                  <a:pt x="1323000" y="1620000"/>
                </a:cubicBezTo>
                <a:close/>
                <a:moveTo>
                  <a:pt x="1215000" y="1620000"/>
                </a:moveTo>
                <a:cubicBezTo>
                  <a:pt x="1229912" y="1620000"/>
                  <a:pt x="1242000" y="1632088"/>
                  <a:pt x="1242000" y="1647000"/>
                </a:cubicBezTo>
                <a:cubicBezTo>
                  <a:pt x="1242000" y="1661912"/>
                  <a:pt x="1229912" y="1674000"/>
                  <a:pt x="1215000" y="1674000"/>
                </a:cubicBezTo>
                <a:cubicBezTo>
                  <a:pt x="1200088" y="1674000"/>
                  <a:pt x="1188000" y="1661912"/>
                  <a:pt x="1188000" y="1647000"/>
                </a:cubicBezTo>
                <a:cubicBezTo>
                  <a:pt x="1188000" y="1632088"/>
                  <a:pt x="1200088" y="1620000"/>
                  <a:pt x="1215000" y="1620000"/>
                </a:cubicBezTo>
                <a:close/>
                <a:moveTo>
                  <a:pt x="1107000" y="1620000"/>
                </a:moveTo>
                <a:cubicBezTo>
                  <a:pt x="1121912" y="1620000"/>
                  <a:pt x="1134000" y="1632088"/>
                  <a:pt x="1134000" y="1647000"/>
                </a:cubicBezTo>
                <a:cubicBezTo>
                  <a:pt x="1134000" y="1661912"/>
                  <a:pt x="1121912" y="1674000"/>
                  <a:pt x="1107000" y="1674000"/>
                </a:cubicBezTo>
                <a:cubicBezTo>
                  <a:pt x="1092088" y="1674000"/>
                  <a:pt x="1080000" y="1661912"/>
                  <a:pt x="1080000" y="1647000"/>
                </a:cubicBezTo>
                <a:cubicBezTo>
                  <a:pt x="1080000" y="1632088"/>
                  <a:pt x="1092088" y="1620000"/>
                  <a:pt x="1107000" y="1620000"/>
                </a:cubicBezTo>
                <a:close/>
                <a:moveTo>
                  <a:pt x="999000" y="1620000"/>
                </a:moveTo>
                <a:cubicBezTo>
                  <a:pt x="1013912" y="1620000"/>
                  <a:pt x="1026000" y="1632088"/>
                  <a:pt x="1026000" y="1647000"/>
                </a:cubicBezTo>
                <a:cubicBezTo>
                  <a:pt x="1026000" y="1661912"/>
                  <a:pt x="1013912" y="1674000"/>
                  <a:pt x="999000" y="1674000"/>
                </a:cubicBezTo>
                <a:cubicBezTo>
                  <a:pt x="984088" y="1674000"/>
                  <a:pt x="972000" y="1661912"/>
                  <a:pt x="972000" y="1647000"/>
                </a:cubicBezTo>
                <a:cubicBezTo>
                  <a:pt x="972000" y="1632088"/>
                  <a:pt x="984088" y="1620000"/>
                  <a:pt x="999000" y="1620000"/>
                </a:cubicBezTo>
                <a:close/>
                <a:moveTo>
                  <a:pt x="891000" y="1620000"/>
                </a:moveTo>
                <a:cubicBezTo>
                  <a:pt x="905912" y="1620000"/>
                  <a:pt x="918000" y="1632088"/>
                  <a:pt x="918000" y="1647000"/>
                </a:cubicBezTo>
                <a:cubicBezTo>
                  <a:pt x="918000" y="1661912"/>
                  <a:pt x="905912" y="1674000"/>
                  <a:pt x="891000" y="1674000"/>
                </a:cubicBezTo>
                <a:cubicBezTo>
                  <a:pt x="876088" y="1674000"/>
                  <a:pt x="864000" y="1661912"/>
                  <a:pt x="864000" y="1647000"/>
                </a:cubicBezTo>
                <a:cubicBezTo>
                  <a:pt x="864000" y="1632088"/>
                  <a:pt x="876088" y="1620000"/>
                  <a:pt x="891000" y="1620000"/>
                </a:cubicBezTo>
                <a:close/>
                <a:moveTo>
                  <a:pt x="783000" y="1620000"/>
                </a:moveTo>
                <a:cubicBezTo>
                  <a:pt x="797912" y="1620000"/>
                  <a:pt x="810000" y="1632088"/>
                  <a:pt x="810000" y="1647000"/>
                </a:cubicBezTo>
                <a:cubicBezTo>
                  <a:pt x="810000" y="1661912"/>
                  <a:pt x="797912" y="1674000"/>
                  <a:pt x="783000" y="1674000"/>
                </a:cubicBezTo>
                <a:cubicBezTo>
                  <a:pt x="768088" y="1674000"/>
                  <a:pt x="756000" y="1661912"/>
                  <a:pt x="756000" y="1647000"/>
                </a:cubicBezTo>
                <a:cubicBezTo>
                  <a:pt x="756000" y="1632088"/>
                  <a:pt x="768088" y="1620000"/>
                  <a:pt x="783000" y="1620000"/>
                </a:cubicBezTo>
                <a:close/>
                <a:moveTo>
                  <a:pt x="675000" y="1620000"/>
                </a:moveTo>
                <a:cubicBezTo>
                  <a:pt x="689912" y="1620000"/>
                  <a:pt x="702000" y="1632088"/>
                  <a:pt x="702000" y="1647000"/>
                </a:cubicBezTo>
                <a:cubicBezTo>
                  <a:pt x="702000" y="1661912"/>
                  <a:pt x="689912" y="1674000"/>
                  <a:pt x="675000" y="1674000"/>
                </a:cubicBezTo>
                <a:cubicBezTo>
                  <a:pt x="660088" y="1674000"/>
                  <a:pt x="648000" y="1661912"/>
                  <a:pt x="648000" y="1647000"/>
                </a:cubicBezTo>
                <a:cubicBezTo>
                  <a:pt x="648000" y="1632088"/>
                  <a:pt x="660088" y="1620000"/>
                  <a:pt x="675000" y="1620000"/>
                </a:cubicBezTo>
                <a:close/>
                <a:moveTo>
                  <a:pt x="567000" y="1620000"/>
                </a:moveTo>
                <a:cubicBezTo>
                  <a:pt x="581912" y="1620000"/>
                  <a:pt x="594000" y="1632088"/>
                  <a:pt x="594000" y="1647000"/>
                </a:cubicBezTo>
                <a:cubicBezTo>
                  <a:pt x="594000" y="1661912"/>
                  <a:pt x="581912" y="1674000"/>
                  <a:pt x="567000" y="1674000"/>
                </a:cubicBezTo>
                <a:cubicBezTo>
                  <a:pt x="552088" y="1674000"/>
                  <a:pt x="540000" y="1661912"/>
                  <a:pt x="540000" y="1647000"/>
                </a:cubicBezTo>
                <a:cubicBezTo>
                  <a:pt x="540000" y="1632088"/>
                  <a:pt x="552088" y="1620000"/>
                  <a:pt x="567000" y="1620000"/>
                </a:cubicBezTo>
                <a:close/>
                <a:moveTo>
                  <a:pt x="459000" y="1620000"/>
                </a:moveTo>
                <a:cubicBezTo>
                  <a:pt x="473912" y="1620000"/>
                  <a:pt x="486000" y="1632088"/>
                  <a:pt x="486000" y="1647000"/>
                </a:cubicBezTo>
                <a:cubicBezTo>
                  <a:pt x="486000" y="1661912"/>
                  <a:pt x="473912" y="1674000"/>
                  <a:pt x="459000" y="1674000"/>
                </a:cubicBezTo>
                <a:cubicBezTo>
                  <a:pt x="444088" y="1674000"/>
                  <a:pt x="432000" y="1661912"/>
                  <a:pt x="432000" y="1647000"/>
                </a:cubicBezTo>
                <a:cubicBezTo>
                  <a:pt x="432000" y="1632088"/>
                  <a:pt x="444088" y="1620000"/>
                  <a:pt x="459000" y="1620000"/>
                </a:cubicBezTo>
                <a:close/>
                <a:moveTo>
                  <a:pt x="351000" y="1620000"/>
                </a:moveTo>
                <a:cubicBezTo>
                  <a:pt x="365912" y="1620000"/>
                  <a:pt x="378000" y="1632088"/>
                  <a:pt x="378000" y="1647000"/>
                </a:cubicBezTo>
                <a:cubicBezTo>
                  <a:pt x="378000" y="1661912"/>
                  <a:pt x="365912" y="1674000"/>
                  <a:pt x="351000" y="1674000"/>
                </a:cubicBezTo>
                <a:cubicBezTo>
                  <a:pt x="336088" y="1674000"/>
                  <a:pt x="324000" y="1661912"/>
                  <a:pt x="324000" y="1647000"/>
                </a:cubicBezTo>
                <a:cubicBezTo>
                  <a:pt x="324000" y="1632088"/>
                  <a:pt x="336088" y="1620000"/>
                  <a:pt x="351000" y="1620000"/>
                </a:cubicBezTo>
                <a:close/>
                <a:moveTo>
                  <a:pt x="243000" y="1620000"/>
                </a:moveTo>
                <a:cubicBezTo>
                  <a:pt x="257912" y="1620000"/>
                  <a:pt x="270000" y="1632088"/>
                  <a:pt x="270000" y="1647000"/>
                </a:cubicBezTo>
                <a:cubicBezTo>
                  <a:pt x="270000" y="1661912"/>
                  <a:pt x="257912" y="1674000"/>
                  <a:pt x="243000" y="1674000"/>
                </a:cubicBezTo>
                <a:cubicBezTo>
                  <a:pt x="228088" y="1674000"/>
                  <a:pt x="216000" y="1661912"/>
                  <a:pt x="216000" y="1647000"/>
                </a:cubicBezTo>
                <a:cubicBezTo>
                  <a:pt x="216000" y="1632088"/>
                  <a:pt x="228088" y="1620000"/>
                  <a:pt x="243000" y="1620000"/>
                </a:cubicBezTo>
                <a:close/>
                <a:moveTo>
                  <a:pt x="135000" y="1620000"/>
                </a:moveTo>
                <a:cubicBezTo>
                  <a:pt x="149912" y="1620000"/>
                  <a:pt x="162000" y="1632088"/>
                  <a:pt x="162000" y="1647000"/>
                </a:cubicBezTo>
                <a:cubicBezTo>
                  <a:pt x="162000" y="1661912"/>
                  <a:pt x="149912" y="1674000"/>
                  <a:pt x="135000" y="1674000"/>
                </a:cubicBezTo>
                <a:cubicBezTo>
                  <a:pt x="120088" y="1674000"/>
                  <a:pt x="108000" y="1661912"/>
                  <a:pt x="108000" y="1647000"/>
                </a:cubicBezTo>
                <a:cubicBezTo>
                  <a:pt x="108000" y="1632088"/>
                  <a:pt x="120088" y="1620000"/>
                  <a:pt x="135000" y="1620000"/>
                </a:cubicBezTo>
                <a:close/>
                <a:moveTo>
                  <a:pt x="27000" y="1620000"/>
                </a:moveTo>
                <a:cubicBezTo>
                  <a:pt x="41912" y="1620000"/>
                  <a:pt x="54000" y="1632088"/>
                  <a:pt x="54000" y="1647000"/>
                </a:cubicBezTo>
                <a:cubicBezTo>
                  <a:pt x="54000" y="1661912"/>
                  <a:pt x="41912" y="1674000"/>
                  <a:pt x="27000" y="1674000"/>
                </a:cubicBezTo>
                <a:cubicBezTo>
                  <a:pt x="12088" y="1674000"/>
                  <a:pt x="0" y="1661912"/>
                  <a:pt x="0" y="1647000"/>
                </a:cubicBezTo>
                <a:cubicBezTo>
                  <a:pt x="0" y="1632088"/>
                  <a:pt x="12088" y="1620000"/>
                  <a:pt x="27000" y="1620000"/>
                </a:cubicBezTo>
                <a:close/>
                <a:moveTo>
                  <a:pt x="1539000" y="1512000"/>
                </a:moveTo>
                <a:cubicBezTo>
                  <a:pt x="1553912" y="1512000"/>
                  <a:pt x="1566000" y="1524088"/>
                  <a:pt x="1566000" y="1539000"/>
                </a:cubicBezTo>
                <a:cubicBezTo>
                  <a:pt x="1566000" y="1553912"/>
                  <a:pt x="1553912" y="1566000"/>
                  <a:pt x="1539000" y="1566000"/>
                </a:cubicBezTo>
                <a:cubicBezTo>
                  <a:pt x="1524088" y="1566000"/>
                  <a:pt x="1512000" y="1553912"/>
                  <a:pt x="1512000" y="1539000"/>
                </a:cubicBezTo>
                <a:cubicBezTo>
                  <a:pt x="1512000" y="1524088"/>
                  <a:pt x="1524088" y="1512000"/>
                  <a:pt x="1539000" y="1512000"/>
                </a:cubicBezTo>
                <a:close/>
                <a:moveTo>
                  <a:pt x="1431000" y="1512000"/>
                </a:moveTo>
                <a:cubicBezTo>
                  <a:pt x="1445912" y="1512000"/>
                  <a:pt x="1458000" y="1524088"/>
                  <a:pt x="1458000" y="1539000"/>
                </a:cubicBezTo>
                <a:cubicBezTo>
                  <a:pt x="1458000" y="1553912"/>
                  <a:pt x="1445912" y="1566000"/>
                  <a:pt x="1431000" y="1566000"/>
                </a:cubicBezTo>
                <a:cubicBezTo>
                  <a:pt x="1416088" y="1566000"/>
                  <a:pt x="1404000" y="1553912"/>
                  <a:pt x="1404000" y="1539000"/>
                </a:cubicBezTo>
                <a:cubicBezTo>
                  <a:pt x="1404000" y="1524088"/>
                  <a:pt x="1416088" y="1512000"/>
                  <a:pt x="1431000" y="1512000"/>
                </a:cubicBezTo>
                <a:close/>
                <a:moveTo>
                  <a:pt x="1323000" y="1512000"/>
                </a:moveTo>
                <a:cubicBezTo>
                  <a:pt x="1337912" y="1512000"/>
                  <a:pt x="1350000" y="1524088"/>
                  <a:pt x="1350000" y="1539000"/>
                </a:cubicBezTo>
                <a:cubicBezTo>
                  <a:pt x="1350000" y="1553912"/>
                  <a:pt x="1337912" y="1566000"/>
                  <a:pt x="1323000" y="1566000"/>
                </a:cubicBezTo>
                <a:cubicBezTo>
                  <a:pt x="1308088" y="1566000"/>
                  <a:pt x="1296000" y="1553912"/>
                  <a:pt x="1296000" y="1539000"/>
                </a:cubicBezTo>
                <a:cubicBezTo>
                  <a:pt x="1296000" y="1524088"/>
                  <a:pt x="1308088" y="1512000"/>
                  <a:pt x="1323000" y="1512000"/>
                </a:cubicBezTo>
                <a:close/>
                <a:moveTo>
                  <a:pt x="1215000" y="1512000"/>
                </a:moveTo>
                <a:cubicBezTo>
                  <a:pt x="1229912" y="1512000"/>
                  <a:pt x="1242000" y="1524088"/>
                  <a:pt x="1242000" y="1539000"/>
                </a:cubicBezTo>
                <a:cubicBezTo>
                  <a:pt x="1242000" y="1553912"/>
                  <a:pt x="1229912" y="1566000"/>
                  <a:pt x="1215000" y="1566000"/>
                </a:cubicBezTo>
                <a:cubicBezTo>
                  <a:pt x="1200088" y="1566000"/>
                  <a:pt x="1188000" y="1553912"/>
                  <a:pt x="1188000" y="1539000"/>
                </a:cubicBezTo>
                <a:cubicBezTo>
                  <a:pt x="1188000" y="1524088"/>
                  <a:pt x="1200088" y="1512000"/>
                  <a:pt x="1215000" y="1512000"/>
                </a:cubicBezTo>
                <a:close/>
                <a:moveTo>
                  <a:pt x="1107000" y="1512000"/>
                </a:moveTo>
                <a:cubicBezTo>
                  <a:pt x="1121912" y="1512000"/>
                  <a:pt x="1134000" y="1524088"/>
                  <a:pt x="1134000" y="1539000"/>
                </a:cubicBezTo>
                <a:cubicBezTo>
                  <a:pt x="1134000" y="1553912"/>
                  <a:pt x="1121912" y="1566000"/>
                  <a:pt x="1107000" y="1566000"/>
                </a:cubicBezTo>
                <a:cubicBezTo>
                  <a:pt x="1092088" y="1566000"/>
                  <a:pt x="1080000" y="1553912"/>
                  <a:pt x="1080000" y="1539000"/>
                </a:cubicBezTo>
                <a:cubicBezTo>
                  <a:pt x="1080000" y="1524088"/>
                  <a:pt x="1092088" y="1512000"/>
                  <a:pt x="1107000" y="1512000"/>
                </a:cubicBezTo>
                <a:close/>
                <a:moveTo>
                  <a:pt x="999000" y="1512000"/>
                </a:moveTo>
                <a:cubicBezTo>
                  <a:pt x="1013912" y="1512000"/>
                  <a:pt x="1026000" y="1524088"/>
                  <a:pt x="1026000" y="1539000"/>
                </a:cubicBezTo>
                <a:cubicBezTo>
                  <a:pt x="1026000" y="1553912"/>
                  <a:pt x="1013912" y="1566000"/>
                  <a:pt x="999000" y="1566000"/>
                </a:cubicBezTo>
                <a:cubicBezTo>
                  <a:pt x="984088" y="1566000"/>
                  <a:pt x="972000" y="1553912"/>
                  <a:pt x="972000" y="1539000"/>
                </a:cubicBezTo>
                <a:cubicBezTo>
                  <a:pt x="972000" y="1524088"/>
                  <a:pt x="984088" y="1512000"/>
                  <a:pt x="999000" y="1512000"/>
                </a:cubicBezTo>
                <a:close/>
                <a:moveTo>
                  <a:pt x="891000" y="1512000"/>
                </a:moveTo>
                <a:cubicBezTo>
                  <a:pt x="905912" y="1512000"/>
                  <a:pt x="918000" y="1524088"/>
                  <a:pt x="918000" y="1539000"/>
                </a:cubicBezTo>
                <a:cubicBezTo>
                  <a:pt x="918000" y="1553912"/>
                  <a:pt x="905912" y="1566000"/>
                  <a:pt x="891000" y="1566000"/>
                </a:cubicBezTo>
                <a:cubicBezTo>
                  <a:pt x="876088" y="1566000"/>
                  <a:pt x="864000" y="1553912"/>
                  <a:pt x="864000" y="1539000"/>
                </a:cubicBezTo>
                <a:cubicBezTo>
                  <a:pt x="864000" y="1524088"/>
                  <a:pt x="876088" y="1512000"/>
                  <a:pt x="891000" y="1512000"/>
                </a:cubicBezTo>
                <a:close/>
                <a:moveTo>
                  <a:pt x="783000" y="1512000"/>
                </a:moveTo>
                <a:cubicBezTo>
                  <a:pt x="797912" y="1512000"/>
                  <a:pt x="810000" y="1524088"/>
                  <a:pt x="810000" y="1539000"/>
                </a:cubicBezTo>
                <a:cubicBezTo>
                  <a:pt x="810000" y="1553912"/>
                  <a:pt x="797912" y="1566000"/>
                  <a:pt x="783000" y="1566000"/>
                </a:cubicBezTo>
                <a:cubicBezTo>
                  <a:pt x="768088" y="1566000"/>
                  <a:pt x="756000" y="1553912"/>
                  <a:pt x="756000" y="1539000"/>
                </a:cubicBezTo>
                <a:cubicBezTo>
                  <a:pt x="756000" y="1524088"/>
                  <a:pt x="768088" y="1512000"/>
                  <a:pt x="783000" y="1512000"/>
                </a:cubicBezTo>
                <a:close/>
                <a:moveTo>
                  <a:pt x="675000" y="1512000"/>
                </a:moveTo>
                <a:cubicBezTo>
                  <a:pt x="689912" y="1512000"/>
                  <a:pt x="702000" y="1524088"/>
                  <a:pt x="702000" y="1539000"/>
                </a:cubicBezTo>
                <a:cubicBezTo>
                  <a:pt x="702000" y="1553912"/>
                  <a:pt x="689912" y="1566000"/>
                  <a:pt x="675000" y="1566000"/>
                </a:cubicBezTo>
                <a:cubicBezTo>
                  <a:pt x="660088" y="1566000"/>
                  <a:pt x="648000" y="1553912"/>
                  <a:pt x="648000" y="1539000"/>
                </a:cubicBezTo>
                <a:cubicBezTo>
                  <a:pt x="648000" y="1524088"/>
                  <a:pt x="660088" y="1512000"/>
                  <a:pt x="675000" y="1512000"/>
                </a:cubicBezTo>
                <a:close/>
                <a:moveTo>
                  <a:pt x="567000" y="1512000"/>
                </a:moveTo>
                <a:cubicBezTo>
                  <a:pt x="581912" y="1512000"/>
                  <a:pt x="594000" y="1524088"/>
                  <a:pt x="594000" y="1539000"/>
                </a:cubicBezTo>
                <a:cubicBezTo>
                  <a:pt x="594000" y="1553912"/>
                  <a:pt x="581912" y="1566000"/>
                  <a:pt x="567000" y="1566000"/>
                </a:cubicBezTo>
                <a:cubicBezTo>
                  <a:pt x="552088" y="1566000"/>
                  <a:pt x="540000" y="1553912"/>
                  <a:pt x="540000" y="1539000"/>
                </a:cubicBezTo>
                <a:cubicBezTo>
                  <a:pt x="540000" y="1524088"/>
                  <a:pt x="552088" y="1512000"/>
                  <a:pt x="567000" y="1512000"/>
                </a:cubicBezTo>
                <a:close/>
                <a:moveTo>
                  <a:pt x="459000" y="1512000"/>
                </a:moveTo>
                <a:cubicBezTo>
                  <a:pt x="473912" y="1512000"/>
                  <a:pt x="486000" y="1524088"/>
                  <a:pt x="486000" y="1539000"/>
                </a:cubicBezTo>
                <a:cubicBezTo>
                  <a:pt x="486000" y="1553912"/>
                  <a:pt x="473912" y="1566000"/>
                  <a:pt x="459000" y="1566000"/>
                </a:cubicBezTo>
                <a:cubicBezTo>
                  <a:pt x="444088" y="1566000"/>
                  <a:pt x="432000" y="1553912"/>
                  <a:pt x="432000" y="1539000"/>
                </a:cubicBezTo>
                <a:cubicBezTo>
                  <a:pt x="432000" y="1524088"/>
                  <a:pt x="444088" y="1512000"/>
                  <a:pt x="459000" y="1512000"/>
                </a:cubicBezTo>
                <a:close/>
                <a:moveTo>
                  <a:pt x="351000" y="1512000"/>
                </a:moveTo>
                <a:cubicBezTo>
                  <a:pt x="365912" y="1512000"/>
                  <a:pt x="378000" y="1524088"/>
                  <a:pt x="378000" y="1539000"/>
                </a:cubicBezTo>
                <a:cubicBezTo>
                  <a:pt x="378000" y="1553912"/>
                  <a:pt x="365912" y="1566000"/>
                  <a:pt x="351000" y="1566000"/>
                </a:cubicBezTo>
                <a:cubicBezTo>
                  <a:pt x="336088" y="1566000"/>
                  <a:pt x="324000" y="1553912"/>
                  <a:pt x="324000" y="1539000"/>
                </a:cubicBezTo>
                <a:cubicBezTo>
                  <a:pt x="324000" y="1524088"/>
                  <a:pt x="336088" y="1512000"/>
                  <a:pt x="351000" y="1512000"/>
                </a:cubicBezTo>
                <a:close/>
                <a:moveTo>
                  <a:pt x="243000" y="1512000"/>
                </a:moveTo>
                <a:cubicBezTo>
                  <a:pt x="257912" y="1512000"/>
                  <a:pt x="270000" y="1524088"/>
                  <a:pt x="270000" y="1539000"/>
                </a:cubicBezTo>
                <a:cubicBezTo>
                  <a:pt x="270000" y="1553912"/>
                  <a:pt x="257912" y="1566000"/>
                  <a:pt x="243000" y="1566000"/>
                </a:cubicBezTo>
                <a:cubicBezTo>
                  <a:pt x="228088" y="1566000"/>
                  <a:pt x="216000" y="1553912"/>
                  <a:pt x="216000" y="1539000"/>
                </a:cubicBezTo>
                <a:cubicBezTo>
                  <a:pt x="216000" y="1524088"/>
                  <a:pt x="228088" y="1512000"/>
                  <a:pt x="243000" y="1512000"/>
                </a:cubicBezTo>
                <a:close/>
                <a:moveTo>
                  <a:pt x="135000" y="1512000"/>
                </a:moveTo>
                <a:cubicBezTo>
                  <a:pt x="149912" y="1512000"/>
                  <a:pt x="162000" y="1524088"/>
                  <a:pt x="162000" y="1539000"/>
                </a:cubicBezTo>
                <a:cubicBezTo>
                  <a:pt x="162000" y="1553912"/>
                  <a:pt x="149912" y="1566000"/>
                  <a:pt x="135000" y="1566000"/>
                </a:cubicBezTo>
                <a:cubicBezTo>
                  <a:pt x="120088" y="1566000"/>
                  <a:pt x="108000" y="1553912"/>
                  <a:pt x="108000" y="1539000"/>
                </a:cubicBezTo>
                <a:cubicBezTo>
                  <a:pt x="108000" y="1524088"/>
                  <a:pt x="120088" y="1512000"/>
                  <a:pt x="135000" y="1512000"/>
                </a:cubicBezTo>
                <a:close/>
                <a:moveTo>
                  <a:pt x="27000" y="1512000"/>
                </a:moveTo>
                <a:cubicBezTo>
                  <a:pt x="41912" y="1512000"/>
                  <a:pt x="54000" y="1524088"/>
                  <a:pt x="54000" y="1539000"/>
                </a:cubicBezTo>
                <a:cubicBezTo>
                  <a:pt x="54000" y="1553912"/>
                  <a:pt x="41912" y="1566000"/>
                  <a:pt x="27000" y="1566000"/>
                </a:cubicBezTo>
                <a:cubicBezTo>
                  <a:pt x="12088" y="1566000"/>
                  <a:pt x="0" y="1553912"/>
                  <a:pt x="0" y="1539000"/>
                </a:cubicBezTo>
                <a:cubicBezTo>
                  <a:pt x="0" y="1524088"/>
                  <a:pt x="12088" y="1512000"/>
                  <a:pt x="27000" y="1512000"/>
                </a:cubicBezTo>
                <a:close/>
                <a:moveTo>
                  <a:pt x="1539000" y="1404000"/>
                </a:moveTo>
                <a:cubicBezTo>
                  <a:pt x="1553912" y="1404000"/>
                  <a:pt x="1566000" y="1416088"/>
                  <a:pt x="1566000" y="1431000"/>
                </a:cubicBezTo>
                <a:cubicBezTo>
                  <a:pt x="1566000" y="1445912"/>
                  <a:pt x="1553912" y="1458000"/>
                  <a:pt x="1539000" y="1458000"/>
                </a:cubicBezTo>
                <a:cubicBezTo>
                  <a:pt x="1524088" y="1458000"/>
                  <a:pt x="1512000" y="1445912"/>
                  <a:pt x="1512000" y="1431000"/>
                </a:cubicBezTo>
                <a:cubicBezTo>
                  <a:pt x="1512000" y="1416088"/>
                  <a:pt x="1524088" y="1404000"/>
                  <a:pt x="1539000" y="1404000"/>
                </a:cubicBezTo>
                <a:close/>
                <a:moveTo>
                  <a:pt x="1431000" y="1404000"/>
                </a:moveTo>
                <a:cubicBezTo>
                  <a:pt x="1445912" y="1404000"/>
                  <a:pt x="1458000" y="1416088"/>
                  <a:pt x="1458000" y="1431000"/>
                </a:cubicBezTo>
                <a:cubicBezTo>
                  <a:pt x="1458000" y="1445912"/>
                  <a:pt x="1445912" y="1458000"/>
                  <a:pt x="1431000" y="1458000"/>
                </a:cubicBezTo>
                <a:cubicBezTo>
                  <a:pt x="1416088" y="1458000"/>
                  <a:pt x="1404000" y="1445912"/>
                  <a:pt x="1404000" y="1431000"/>
                </a:cubicBezTo>
                <a:cubicBezTo>
                  <a:pt x="1404000" y="1416088"/>
                  <a:pt x="1416088" y="1404000"/>
                  <a:pt x="1431000" y="1404000"/>
                </a:cubicBezTo>
                <a:close/>
                <a:moveTo>
                  <a:pt x="1323000" y="1404000"/>
                </a:moveTo>
                <a:cubicBezTo>
                  <a:pt x="1337912" y="1404000"/>
                  <a:pt x="1350000" y="1416088"/>
                  <a:pt x="1350000" y="1431000"/>
                </a:cubicBezTo>
                <a:cubicBezTo>
                  <a:pt x="1350000" y="1445912"/>
                  <a:pt x="1337912" y="1458000"/>
                  <a:pt x="1323000" y="1458000"/>
                </a:cubicBezTo>
                <a:cubicBezTo>
                  <a:pt x="1308088" y="1458000"/>
                  <a:pt x="1296000" y="1445912"/>
                  <a:pt x="1296000" y="1431000"/>
                </a:cubicBezTo>
                <a:cubicBezTo>
                  <a:pt x="1296000" y="1416088"/>
                  <a:pt x="1308088" y="1404000"/>
                  <a:pt x="1323000" y="1404000"/>
                </a:cubicBezTo>
                <a:close/>
                <a:moveTo>
                  <a:pt x="1215000" y="1404000"/>
                </a:moveTo>
                <a:cubicBezTo>
                  <a:pt x="1229912" y="1404000"/>
                  <a:pt x="1242000" y="1416088"/>
                  <a:pt x="1242000" y="1431000"/>
                </a:cubicBezTo>
                <a:cubicBezTo>
                  <a:pt x="1242000" y="1445912"/>
                  <a:pt x="1229912" y="1458000"/>
                  <a:pt x="1215000" y="1458000"/>
                </a:cubicBezTo>
                <a:cubicBezTo>
                  <a:pt x="1200088" y="1458000"/>
                  <a:pt x="1188000" y="1445912"/>
                  <a:pt x="1188000" y="1431000"/>
                </a:cubicBezTo>
                <a:cubicBezTo>
                  <a:pt x="1188000" y="1416088"/>
                  <a:pt x="1200088" y="1404000"/>
                  <a:pt x="1215000" y="1404000"/>
                </a:cubicBezTo>
                <a:close/>
                <a:moveTo>
                  <a:pt x="1107000" y="1404000"/>
                </a:moveTo>
                <a:cubicBezTo>
                  <a:pt x="1121912" y="1404000"/>
                  <a:pt x="1134000" y="1416088"/>
                  <a:pt x="1134000" y="1431000"/>
                </a:cubicBezTo>
                <a:cubicBezTo>
                  <a:pt x="1134000" y="1445912"/>
                  <a:pt x="1121912" y="1458000"/>
                  <a:pt x="1107000" y="1458000"/>
                </a:cubicBezTo>
                <a:cubicBezTo>
                  <a:pt x="1092088" y="1458000"/>
                  <a:pt x="1080000" y="1445912"/>
                  <a:pt x="1080000" y="1431000"/>
                </a:cubicBezTo>
                <a:cubicBezTo>
                  <a:pt x="1080000" y="1416088"/>
                  <a:pt x="1092088" y="1404000"/>
                  <a:pt x="1107000" y="1404000"/>
                </a:cubicBezTo>
                <a:close/>
                <a:moveTo>
                  <a:pt x="999000" y="1404000"/>
                </a:moveTo>
                <a:cubicBezTo>
                  <a:pt x="1013912" y="1404000"/>
                  <a:pt x="1026000" y="1416088"/>
                  <a:pt x="1026000" y="1431000"/>
                </a:cubicBezTo>
                <a:cubicBezTo>
                  <a:pt x="1026000" y="1445912"/>
                  <a:pt x="1013912" y="1458000"/>
                  <a:pt x="999000" y="1458000"/>
                </a:cubicBezTo>
                <a:cubicBezTo>
                  <a:pt x="984088" y="1458000"/>
                  <a:pt x="972000" y="1445912"/>
                  <a:pt x="972000" y="1431000"/>
                </a:cubicBezTo>
                <a:cubicBezTo>
                  <a:pt x="972000" y="1416088"/>
                  <a:pt x="984088" y="1404000"/>
                  <a:pt x="999000" y="1404000"/>
                </a:cubicBezTo>
                <a:close/>
                <a:moveTo>
                  <a:pt x="891000" y="1404000"/>
                </a:moveTo>
                <a:cubicBezTo>
                  <a:pt x="905912" y="1404000"/>
                  <a:pt x="918000" y="1416088"/>
                  <a:pt x="918000" y="1431000"/>
                </a:cubicBezTo>
                <a:cubicBezTo>
                  <a:pt x="918000" y="1445912"/>
                  <a:pt x="905912" y="1458000"/>
                  <a:pt x="891000" y="1458000"/>
                </a:cubicBezTo>
                <a:cubicBezTo>
                  <a:pt x="876088" y="1458000"/>
                  <a:pt x="864000" y="1445912"/>
                  <a:pt x="864000" y="1431000"/>
                </a:cubicBezTo>
                <a:cubicBezTo>
                  <a:pt x="864000" y="1416088"/>
                  <a:pt x="876088" y="1404000"/>
                  <a:pt x="891000" y="1404000"/>
                </a:cubicBezTo>
                <a:close/>
                <a:moveTo>
                  <a:pt x="783000" y="1404000"/>
                </a:moveTo>
                <a:cubicBezTo>
                  <a:pt x="797912" y="1404000"/>
                  <a:pt x="810000" y="1416088"/>
                  <a:pt x="810000" y="1431000"/>
                </a:cubicBezTo>
                <a:cubicBezTo>
                  <a:pt x="810000" y="1445912"/>
                  <a:pt x="797912" y="1458000"/>
                  <a:pt x="783000" y="1458000"/>
                </a:cubicBezTo>
                <a:cubicBezTo>
                  <a:pt x="768088" y="1458000"/>
                  <a:pt x="756000" y="1445912"/>
                  <a:pt x="756000" y="1431000"/>
                </a:cubicBezTo>
                <a:cubicBezTo>
                  <a:pt x="756000" y="1416088"/>
                  <a:pt x="768088" y="1404000"/>
                  <a:pt x="783000" y="1404000"/>
                </a:cubicBezTo>
                <a:close/>
                <a:moveTo>
                  <a:pt x="675000" y="1404000"/>
                </a:moveTo>
                <a:cubicBezTo>
                  <a:pt x="689912" y="1404000"/>
                  <a:pt x="702000" y="1416088"/>
                  <a:pt x="702000" y="1431000"/>
                </a:cubicBezTo>
                <a:cubicBezTo>
                  <a:pt x="702000" y="1445912"/>
                  <a:pt x="689912" y="1458000"/>
                  <a:pt x="675000" y="1458000"/>
                </a:cubicBezTo>
                <a:cubicBezTo>
                  <a:pt x="660088" y="1458000"/>
                  <a:pt x="648000" y="1445912"/>
                  <a:pt x="648000" y="1431000"/>
                </a:cubicBezTo>
                <a:cubicBezTo>
                  <a:pt x="648000" y="1416088"/>
                  <a:pt x="660088" y="1404000"/>
                  <a:pt x="675000" y="1404000"/>
                </a:cubicBezTo>
                <a:close/>
                <a:moveTo>
                  <a:pt x="567000" y="1404000"/>
                </a:moveTo>
                <a:cubicBezTo>
                  <a:pt x="581912" y="1404000"/>
                  <a:pt x="594000" y="1416088"/>
                  <a:pt x="594000" y="1431000"/>
                </a:cubicBezTo>
                <a:cubicBezTo>
                  <a:pt x="594000" y="1445912"/>
                  <a:pt x="581912" y="1458000"/>
                  <a:pt x="567000" y="1458000"/>
                </a:cubicBezTo>
                <a:cubicBezTo>
                  <a:pt x="552088" y="1458000"/>
                  <a:pt x="540000" y="1445912"/>
                  <a:pt x="540000" y="1431000"/>
                </a:cubicBezTo>
                <a:cubicBezTo>
                  <a:pt x="540000" y="1416088"/>
                  <a:pt x="552088" y="1404000"/>
                  <a:pt x="567000" y="1404000"/>
                </a:cubicBezTo>
                <a:close/>
                <a:moveTo>
                  <a:pt x="459000" y="1404000"/>
                </a:moveTo>
                <a:cubicBezTo>
                  <a:pt x="473912" y="1404000"/>
                  <a:pt x="486000" y="1416088"/>
                  <a:pt x="486000" y="1431000"/>
                </a:cubicBezTo>
                <a:cubicBezTo>
                  <a:pt x="486000" y="1445912"/>
                  <a:pt x="473912" y="1458000"/>
                  <a:pt x="459000" y="1458000"/>
                </a:cubicBezTo>
                <a:cubicBezTo>
                  <a:pt x="444088" y="1458000"/>
                  <a:pt x="432000" y="1445912"/>
                  <a:pt x="432000" y="1431000"/>
                </a:cubicBezTo>
                <a:cubicBezTo>
                  <a:pt x="432000" y="1416088"/>
                  <a:pt x="444088" y="1404000"/>
                  <a:pt x="459000" y="1404000"/>
                </a:cubicBezTo>
                <a:close/>
                <a:moveTo>
                  <a:pt x="351000" y="1404000"/>
                </a:moveTo>
                <a:cubicBezTo>
                  <a:pt x="365912" y="1404000"/>
                  <a:pt x="378000" y="1416088"/>
                  <a:pt x="378000" y="1431000"/>
                </a:cubicBezTo>
                <a:cubicBezTo>
                  <a:pt x="378000" y="1445912"/>
                  <a:pt x="365912" y="1458000"/>
                  <a:pt x="351000" y="1458000"/>
                </a:cubicBezTo>
                <a:cubicBezTo>
                  <a:pt x="336088" y="1458000"/>
                  <a:pt x="324000" y="1445912"/>
                  <a:pt x="324000" y="1431000"/>
                </a:cubicBezTo>
                <a:cubicBezTo>
                  <a:pt x="324000" y="1416088"/>
                  <a:pt x="336088" y="1404000"/>
                  <a:pt x="351000" y="1404000"/>
                </a:cubicBezTo>
                <a:close/>
                <a:moveTo>
                  <a:pt x="243000" y="1404000"/>
                </a:moveTo>
                <a:cubicBezTo>
                  <a:pt x="257912" y="1404000"/>
                  <a:pt x="270000" y="1416088"/>
                  <a:pt x="270000" y="1431000"/>
                </a:cubicBezTo>
                <a:cubicBezTo>
                  <a:pt x="270000" y="1445912"/>
                  <a:pt x="257912" y="1458000"/>
                  <a:pt x="243000" y="1458000"/>
                </a:cubicBezTo>
                <a:cubicBezTo>
                  <a:pt x="228088" y="1458000"/>
                  <a:pt x="216000" y="1445912"/>
                  <a:pt x="216000" y="1431000"/>
                </a:cubicBezTo>
                <a:cubicBezTo>
                  <a:pt x="216000" y="1416088"/>
                  <a:pt x="228088" y="1404000"/>
                  <a:pt x="243000" y="1404000"/>
                </a:cubicBezTo>
                <a:close/>
                <a:moveTo>
                  <a:pt x="135000" y="1404000"/>
                </a:moveTo>
                <a:cubicBezTo>
                  <a:pt x="149912" y="1404000"/>
                  <a:pt x="162000" y="1416088"/>
                  <a:pt x="162000" y="1431000"/>
                </a:cubicBezTo>
                <a:cubicBezTo>
                  <a:pt x="162000" y="1445912"/>
                  <a:pt x="149912" y="1458000"/>
                  <a:pt x="135000" y="1458000"/>
                </a:cubicBezTo>
                <a:cubicBezTo>
                  <a:pt x="120088" y="1458000"/>
                  <a:pt x="108000" y="1445912"/>
                  <a:pt x="108000" y="1431000"/>
                </a:cubicBezTo>
                <a:cubicBezTo>
                  <a:pt x="108000" y="1416088"/>
                  <a:pt x="120088" y="1404000"/>
                  <a:pt x="135000" y="1404000"/>
                </a:cubicBezTo>
                <a:close/>
                <a:moveTo>
                  <a:pt x="27000" y="1404000"/>
                </a:moveTo>
                <a:cubicBezTo>
                  <a:pt x="41912" y="1404000"/>
                  <a:pt x="54000" y="1416088"/>
                  <a:pt x="54000" y="1431000"/>
                </a:cubicBezTo>
                <a:cubicBezTo>
                  <a:pt x="54000" y="1445912"/>
                  <a:pt x="41912" y="1458000"/>
                  <a:pt x="27000" y="1458000"/>
                </a:cubicBezTo>
                <a:cubicBezTo>
                  <a:pt x="12088" y="1458000"/>
                  <a:pt x="0" y="1445912"/>
                  <a:pt x="0" y="1431000"/>
                </a:cubicBezTo>
                <a:cubicBezTo>
                  <a:pt x="0" y="1416088"/>
                  <a:pt x="12088" y="1404000"/>
                  <a:pt x="27000" y="1404000"/>
                </a:cubicBezTo>
                <a:close/>
                <a:moveTo>
                  <a:pt x="1539000" y="1296000"/>
                </a:moveTo>
                <a:cubicBezTo>
                  <a:pt x="1553912" y="1296000"/>
                  <a:pt x="1566000" y="1308088"/>
                  <a:pt x="1566000" y="1323000"/>
                </a:cubicBezTo>
                <a:cubicBezTo>
                  <a:pt x="1566000" y="1337912"/>
                  <a:pt x="1553912" y="1350000"/>
                  <a:pt x="1539000" y="1350000"/>
                </a:cubicBezTo>
                <a:cubicBezTo>
                  <a:pt x="1524088" y="1350000"/>
                  <a:pt x="1512000" y="1337912"/>
                  <a:pt x="1512000" y="1323000"/>
                </a:cubicBezTo>
                <a:cubicBezTo>
                  <a:pt x="1512000" y="1308088"/>
                  <a:pt x="1524088" y="1296000"/>
                  <a:pt x="1539000" y="1296000"/>
                </a:cubicBezTo>
                <a:close/>
                <a:moveTo>
                  <a:pt x="1431000" y="1296000"/>
                </a:moveTo>
                <a:cubicBezTo>
                  <a:pt x="1445912" y="1296000"/>
                  <a:pt x="1458000" y="1308088"/>
                  <a:pt x="1458000" y="1323000"/>
                </a:cubicBezTo>
                <a:cubicBezTo>
                  <a:pt x="1458000" y="1337912"/>
                  <a:pt x="1445912" y="1350000"/>
                  <a:pt x="1431000" y="1350000"/>
                </a:cubicBezTo>
                <a:cubicBezTo>
                  <a:pt x="1416088" y="1350000"/>
                  <a:pt x="1404000" y="1337912"/>
                  <a:pt x="1404000" y="1323000"/>
                </a:cubicBezTo>
                <a:cubicBezTo>
                  <a:pt x="1404000" y="1308088"/>
                  <a:pt x="1416088" y="1296000"/>
                  <a:pt x="1431000" y="1296000"/>
                </a:cubicBezTo>
                <a:close/>
                <a:moveTo>
                  <a:pt x="1323000" y="1296000"/>
                </a:moveTo>
                <a:cubicBezTo>
                  <a:pt x="1337912" y="1296000"/>
                  <a:pt x="1350000" y="1308088"/>
                  <a:pt x="1350000" y="1323000"/>
                </a:cubicBezTo>
                <a:cubicBezTo>
                  <a:pt x="1350000" y="1337912"/>
                  <a:pt x="1337912" y="1350000"/>
                  <a:pt x="1323000" y="1350000"/>
                </a:cubicBezTo>
                <a:cubicBezTo>
                  <a:pt x="1308088" y="1350000"/>
                  <a:pt x="1296000" y="1337912"/>
                  <a:pt x="1296000" y="1323000"/>
                </a:cubicBezTo>
                <a:cubicBezTo>
                  <a:pt x="1296000" y="1308088"/>
                  <a:pt x="1308088" y="1296000"/>
                  <a:pt x="1323000" y="1296000"/>
                </a:cubicBezTo>
                <a:close/>
                <a:moveTo>
                  <a:pt x="1215000" y="1296000"/>
                </a:moveTo>
                <a:cubicBezTo>
                  <a:pt x="1229912" y="1296000"/>
                  <a:pt x="1242000" y="1308088"/>
                  <a:pt x="1242000" y="1323000"/>
                </a:cubicBezTo>
                <a:cubicBezTo>
                  <a:pt x="1242000" y="1337912"/>
                  <a:pt x="1229912" y="1350000"/>
                  <a:pt x="1215000" y="1350000"/>
                </a:cubicBezTo>
                <a:cubicBezTo>
                  <a:pt x="1200088" y="1350000"/>
                  <a:pt x="1188000" y="1337912"/>
                  <a:pt x="1188000" y="1323000"/>
                </a:cubicBezTo>
                <a:cubicBezTo>
                  <a:pt x="1188000" y="1308088"/>
                  <a:pt x="1200088" y="1296000"/>
                  <a:pt x="1215000" y="1296000"/>
                </a:cubicBezTo>
                <a:close/>
                <a:moveTo>
                  <a:pt x="1107000" y="1296000"/>
                </a:moveTo>
                <a:cubicBezTo>
                  <a:pt x="1121912" y="1296000"/>
                  <a:pt x="1134000" y="1308088"/>
                  <a:pt x="1134000" y="1323000"/>
                </a:cubicBezTo>
                <a:cubicBezTo>
                  <a:pt x="1134000" y="1337912"/>
                  <a:pt x="1121912" y="1350000"/>
                  <a:pt x="1107000" y="1350000"/>
                </a:cubicBezTo>
                <a:cubicBezTo>
                  <a:pt x="1092088" y="1350000"/>
                  <a:pt x="1080000" y="1337912"/>
                  <a:pt x="1080000" y="1323000"/>
                </a:cubicBezTo>
                <a:cubicBezTo>
                  <a:pt x="1080000" y="1308088"/>
                  <a:pt x="1092088" y="1296000"/>
                  <a:pt x="1107000" y="1296000"/>
                </a:cubicBezTo>
                <a:close/>
                <a:moveTo>
                  <a:pt x="999000" y="1296000"/>
                </a:moveTo>
                <a:cubicBezTo>
                  <a:pt x="1013912" y="1296000"/>
                  <a:pt x="1026000" y="1308088"/>
                  <a:pt x="1026000" y="1323000"/>
                </a:cubicBezTo>
                <a:cubicBezTo>
                  <a:pt x="1026000" y="1337912"/>
                  <a:pt x="1013912" y="1350000"/>
                  <a:pt x="999000" y="1350000"/>
                </a:cubicBezTo>
                <a:cubicBezTo>
                  <a:pt x="984088" y="1350000"/>
                  <a:pt x="972000" y="1337912"/>
                  <a:pt x="972000" y="1323000"/>
                </a:cubicBezTo>
                <a:cubicBezTo>
                  <a:pt x="972000" y="1308088"/>
                  <a:pt x="984088" y="1296000"/>
                  <a:pt x="999000" y="1296000"/>
                </a:cubicBezTo>
                <a:close/>
                <a:moveTo>
                  <a:pt x="891000" y="1296000"/>
                </a:moveTo>
                <a:cubicBezTo>
                  <a:pt x="905912" y="1296000"/>
                  <a:pt x="918000" y="1308088"/>
                  <a:pt x="918000" y="1323000"/>
                </a:cubicBezTo>
                <a:cubicBezTo>
                  <a:pt x="918000" y="1337912"/>
                  <a:pt x="905912" y="1350000"/>
                  <a:pt x="891000" y="1350000"/>
                </a:cubicBezTo>
                <a:cubicBezTo>
                  <a:pt x="876088" y="1350000"/>
                  <a:pt x="864000" y="1337912"/>
                  <a:pt x="864000" y="1323000"/>
                </a:cubicBezTo>
                <a:cubicBezTo>
                  <a:pt x="864000" y="1308088"/>
                  <a:pt x="876088" y="1296000"/>
                  <a:pt x="891000" y="1296000"/>
                </a:cubicBezTo>
                <a:close/>
                <a:moveTo>
                  <a:pt x="783000" y="1296000"/>
                </a:moveTo>
                <a:cubicBezTo>
                  <a:pt x="797912" y="1296000"/>
                  <a:pt x="810000" y="1308088"/>
                  <a:pt x="810000" y="1323000"/>
                </a:cubicBezTo>
                <a:cubicBezTo>
                  <a:pt x="810000" y="1337912"/>
                  <a:pt x="797912" y="1350000"/>
                  <a:pt x="783000" y="1350000"/>
                </a:cubicBezTo>
                <a:cubicBezTo>
                  <a:pt x="768088" y="1350000"/>
                  <a:pt x="756000" y="1337912"/>
                  <a:pt x="756000" y="1323000"/>
                </a:cubicBezTo>
                <a:cubicBezTo>
                  <a:pt x="756000" y="1308088"/>
                  <a:pt x="768088" y="1296000"/>
                  <a:pt x="783000" y="1296000"/>
                </a:cubicBezTo>
                <a:close/>
                <a:moveTo>
                  <a:pt x="675000" y="1296000"/>
                </a:moveTo>
                <a:cubicBezTo>
                  <a:pt x="689912" y="1296000"/>
                  <a:pt x="702000" y="1308088"/>
                  <a:pt x="702000" y="1323000"/>
                </a:cubicBezTo>
                <a:cubicBezTo>
                  <a:pt x="702000" y="1337912"/>
                  <a:pt x="689912" y="1350000"/>
                  <a:pt x="675000" y="1350000"/>
                </a:cubicBezTo>
                <a:cubicBezTo>
                  <a:pt x="660088" y="1350000"/>
                  <a:pt x="648000" y="1337912"/>
                  <a:pt x="648000" y="1323000"/>
                </a:cubicBezTo>
                <a:cubicBezTo>
                  <a:pt x="648000" y="1308088"/>
                  <a:pt x="660088" y="1296000"/>
                  <a:pt x="675000" y="1296000"/>
                </a:cubicBezTo>
                <a:close/>
                <a:moveTo>
                  <a:pt x="567000" y="1296000"/>
                </a:moveTo>
                <a:cubicBezTo>
                  <a:pt x="581912" y="1296000"/>
                  <a:pt x="594000" y="1308088"/>
                  <a:pt x="594000" y="1323000"/>
                </a:cubicBezTo>
                <a:cubicBezTo>
                  <a:pt x="594000" y="1337912"/>
                  <a:pt x="581912" y="1350000"/>
                  <a:pt x="567000" y="1350000"/>
                </a:cubicBezTo>
                <a:cubicBezTo>
                  <a:pt x="552088" y="1350000"/>
                  <a:pt x="540000" y="1337912"/>
                  <a:pt x="540000" y="1323000"/>
                </a:cubicBezTo>
                <a:cubicBezTo>
                  <a:pt x="540000" y="1308088"/>
                  <a:pt x="552088" y="1296000"/>
                  <a:pt x="567000" y="1296000"/>
                </a:cubicBezTo>
                <a:close/>
                <a:moveTo>
                  <a:pt x="459000" y="1296000"/>
                </a:moveTo>
                <a:cubicBezTo>
                  <a:pt x="473912" y="1296000"/>
                  <a:pt x="486000" y="1308088"/>
                  <a:pt x="486000" y="1323000"/>
                </a:cubicBezTo>
                <a:cubicBezTo>
                  <a:pt x="486000" y="1337912"/>
                  <a:pt x="473912" y="1350000"/>
                  <a:pt x="459000" y="1350000"/>
                </a:cubicBezTo>
                <a:cubicBezTo>
                  <a:pt x="444088" y="1350000"/>
                  <a:pt x="432000" y="1337912"/>
                  <a:pt x="432000" y="1323000"/>
                </a:cubicBezTo>
                <a:cubicBezTo>
                  <a:pt x="432000" y="1308088"/>
                  <a:pt x="444088" y="1296000"/>
                  <a:pt x="459000" y="1296000"/>
                </a:cubicBezTo>
                <a:close/>
                <a:moveTo>
                  <a:pt x="351000" y="1296000"/>
                </a:moveTo>
                <a:cubicBezTo>
                  <a:pt x="365912" y="1296000"/>
                  <a:pt x="378000" y="1308088"/>
                  <a:pt x="378000" y="1323000"/>
                </a:cubicBezTo>
                <a:cubicBezTo>
                  <a:pt x="378000" y="1337912"/>
                  <a:pt x="365912" y="1350000"/>
                  <a:pt x="351000" y="1350000"/>
                </a:cubicBezTo>
                <a:cubicBezTo>
                  <a:pt x="336088" y="1350000"/>
                  <a:pt x="324000" y="1337912"/>
                  <a:pt x="324000" y="1323000"/>
                </a:cubicBezTo>
                <a:cubicBezTo>
                  <a:pt x="324000" y="1308088"/>
                  <a:pt x="336088" y="1296000"/>
                  <a:pt x="351000" y="1296000"/>
                </a:cubicBezTo>
                <a:close/>
                <a:moveTo>
                  <a:pt x="243000" y="1296000"/>
                </a:moveTo>
                <a:cubicBezTo>
                  <a:pt x="257912" y="1296000"/>
                  <a:pt x="270000" y="1308088"/>
                  <a:pt x="270000" y="1323000"/>
                </a:cubicBezTo>
                <a:cubicBezTo>
                  <a:pt x="270000" y="1337912"/>
                  <a:pt x="257912" y="1350000"/>
                  <a:pt x="243000" y="1350000"/>
                </a:cubicBezTo>
                <a:cubicBezTo>
                  <a:pt x="228088" y="1350000"/>
                  <a:pt x="216000" y="1337912"/>
                  <a:pt x="216000" y="1323000"/>
                </a:cubicBezTo>
                <a:cubicBezTo>
                  <a:pt x="216000" y="1308088"/>
                  <a:pt x="228088" y="1296000"/>
                  <a:pt x="243000" y="1296000"/>
                </a:cubicBezTo>
                <a:close/>
                <a:moveTo>
                  <a:pt x="135000" y="1296000"/>
                </a:moveTo>
                <a:cubicBezTo>
                  <a:pt x="149912" y="1296000"/>
                  <a:pt x="162000" y="1308088"/>
                  <a:pt x="162000" y="1323000"/>
                </a:cubicBezTo>
                <a:cubicBezTo>
                  <a:pt x="162000" y="1337912"/>
                  <a:pt x="149912" y="1350000"/>
                  <a:pt x="135000" y="1350000"/>
                </a:cubicBezTo>
                <a:cubicBezTo>
                  <a:pt x="120088" y="1350000"/>
                  <a:pt x="108000" y="1337912"/>
                  <a:pt x="108000" y="1323000"/>
                </a:cubicBezTo>
                <a:cubicBezTo>
                  <a:pt x="108000" y="1308088"/>
                  <a:pt x="120088" y="1296000"/>
                  <a:pt x="135000" y="1296000"/>
                </a:cubicBezTo>
                <a:close/>
                <a:moveTo>
                  <a:pt x="27000" y="1296000"/>
                </a:moveTo>
                <a:cubicBezTo>
                  <a:pt x="41912" y="1296000"/>
                  <a:pt x="54000" y="1308088"/>
                  <a:pt x="54000" y="1323000"/>
                </a:cubicBezTo>
                <a:cubicBezTo>
                  <a:pt x="54000" y="1337912"/>
                  <a:pt x="41912" y="1350000"/>
                  <a:pt x="27000" y="1350000"/>
                </a:cubicBezTo>
                <a:cubicBezTo>
                  <a:pt x="12088" y="1350000"/>
                  <a:pt x="0" y="1337912"/>
                  <a:pt x="0" y="1323000"/>
                </a:cubicBezTo>
                <a:cubicBezTo>
                  <a:pt x="0" y="1308088"/>
                  <a:pt x="12088" y="1296000"/>
                  <a:pt x="27000" y="1296000"/>
                </a:cubicBezTo>
                <a:close/>
                <a:moveTo>
                  <a:pt x="1539000" y="1188000"/>
                </a:moveTo>
                <a:cubicBezTo>
                  <a:pt x="1553912" y="1188000"/>
                  <a:pt x="1566000" y="1200088"/>
                  <a:pt x="1566000" y="1215000"/>
                </a:cubicBezTo>
                <a:cubicBezTo>
                  <a:pt x="1566000" y="1229912"/>
                  <a:pt x="1553912" y="1242000"/>
                  <a:pt x="1539000" y="1242000"/>
                </a:cubicBezTo>
                <a:cubicBezTo>
                  <a:pt x="1524088" y="1242000"/>
                  <a:pt x="1512000" y="1229912"/>
                  <a:pt x="1512000" y="1215000"/>
                </a:cubicBezTo>
                <a:cubicBezTo>
                  <a:pt x="1512000" y="1200088"/>
                  <a:pt x="1524088" y="1188000"/>
                  <a:pt x="1539000" y="1188000"/>
                </a:cubicBezTo>
                <a:close/>
                <a:moveTo>
                  <a:pt x="1431000" y="1188000"/>
                </a:moveTo>
                <a:cubicBezTo>
                  <a:pt x="1445912" y="1188000"/>
                  <a:pt x="1458000" y="1200088"/>
                  <a:pt x="1458000" y="1215000"/>
                </a:cubicBezTo>
                <a:cubicBezTo>
                  <a:pt x="1458000" y="1229912"/>
                  <a:pt x="1445912" y="1242000"/>
                  <a:pt x="1431000" y="1242000"/>
                </a:cubicBezTo>
                <a:cubicBezTo>
                  <a:pt x="1416088" y="1242000"/>
                  <a:pt x="1404000" y="1229912"/>
                  <a:pt x="1404000" y="1215000"/>
                </a:cubicBezTo>
                <a:cubicBezTo>
                  <a:pt x="1404000" y="1200088"/>
                  <a:pt x="1416088" y="1188000"/>
                  <a:pt x="1431000" y="1188000"/>
                </a:cubicBezTo>
                <a:close/>
                <a:moveTo>
                  <a:pt x="1323000" y="1188000"/>
                </a:moveTo>
                <a:cubicBezTo>
                  <a:pt x="1337912" y="1188000"/>
                  <a:pt x="1350000" y="1200088"/>
                  <a:pt x="1350000" y="1215000"/>
                </a:cubicBezTo>
                <a:cubicBezTo>
                  <a:pt x="1350000" y="1229912"/>
                  <a:pt x="1337912" y="1242000"/>
                  <a:pt x="1323000" y="1242000"/>
                </a:cubicBezTo>
                <a:cubicBezTo>
                  <a:pt x="1308088" y="1242000"/>
                  <a:pt x="1296000" y="1229912"/>
                  <a:pt x="1296000" y="1215000"/>
                </a:cubicBezTo>
                <a:cubicBezTo>
                  <a:pt x="1296000" y="1200088"/>
                  <a:pt x="1308088" y="1188000"/>
                  <a:pt x="1323000" y="1188000"/>
                </a:cubicBezTo>
                <a:close/>
                <a:moveTo>
                  <a:pt x="1215000" y="1188000"/>
                </a:moveTo>
                <a:cubicBezTo>
                  <a:pt x="1229912" y="1188000"/>
                  <a:pt x="1242000" y="1200088"/>
                  <a:pt x="1242000" y="1215000"/>
                </a:cubicBezTo>
                <a:cubicBezTo>
                  <a:pt x="1242000" y="1229912"/>
                  <a:pt x="1229912" y="1242000"/>
                  <a:pt x="1215000" y="1242000"/>
                </a:cubicBezTo>
                <a:cubicBezTo>
                  <a:pt x="1200088" y="1242000"/>
                  <a:pt x="1188000" y="1229912"/>
                  <a:pt x="1188000" y="1215000"/>
                </a:cubicBezTo>
                <a:cubicBezTo>
                  <a:pt x="1188000" y="1200088"/>
                  <a:pt x="1200088" y="1188000"/>
                  <a:pt x="1215000" y="1188000"/>
                </a:cubicBezTo>
                <a:close/>
                <a:moveTo>
                  <a:pt x="1107000" y="1188000"/>
                </a:moveTo>
                <a:cubicBezTo>
                  <a:pt x="1121912" y="1188000"/>
                  <a:pt x="1134000" y="1200088"/>
                  <a:pt x="1134000" y="1215000"/>
                </a:cubicBezTo>
                <a:cubicBezTo>
                  <a:pt x="1134000" y="1229912"/>
                  <a:pt x="1121912" y="1242000"/>
                  <a:pt x="1107000" y="1242000"/>
                </a:cubicBezTo>
                <a:cubicBezTo>
                  <a:pt x="1092088" y="1242000"/>
                  <a:pt x="1080000" y="1229912"/>
                  <a:pt x="1080000" y="1215000"/>
                </a:cubicBezTo>
                <a:cubicBezTo>
                  <a:pt x="1080000" y="1200088"/>
                  <a:pt x="1092088" y="1188000"/>
                  <a:pt x="1107000" y="1188000"/>
                </a:cubicBezTo>
                <a:close/>
                <a:moveTo>
                  <a:pt x="999000" y="1188000"/>
                </a:moveTo>
                <a:cubicBezTo>
                  <a:pt x="1013912" y="1188000"/>
                  <a:pt x="1026000" y="1200088"/>
                  <a:pt x="1026000" y="1215000"/>
                </a:cubicBezTo>
                <a:cubicBezTo>
                  <a:pt x="1026000" y="1229912"/>
                  <a:pt x="1013912" y="1242000"/>
                  <a:pt x="999000" y="1242000"/>
                </a:cubicBezTo>
                <a:cubicBezTo>
                  <a:pt x="984088" y="1242000"/>
                  <a:pt x="972000" y="1229912"/>
                  <a:pt x="972000" y="1215000"/>
                </a:cubicBezTo>
                <a:cubicBezTo>
                  <a:pt x="972000" y="1200088"/>
                  <a:pt x="984088" y="1188000"/>
                  <a:pt x="999000" y="1188000"/>
                </a:cubicBezTo>
                <a:close/>
                <a:moveTo>
                  <a:pt x="891000" y="1188000"/>
                </a:moveTo>
                <a:cubicBezTo>
                  <a:pt x="905912" y="1188000"/>
                  <a:pt x="918000" y="1200088"/>
                  <a:pt x="918000" y="1215000"/>
                </a:cubicBezTo>
                <a:cubicBezTo>
                  <a:pt x="918000" y="1229912"/>
                  <a:pt x="905912" y="1242000"/>
                  <a:pt x="891000" y="1242000"/>
                </a:cubicBezTo>
                <a:cubicBezTo>
                  <a:pt x="876088" y="1242000"/>
                  <a:pt x="864000" y="1229912"/>
                  <a:pt x="864000" y="1215000"/>
                </a:cubicBezTo>
                <a:cubicBezTo>
                  <a:pt x="864000" y="1200088"/>
                  <a:pt x="876088" y="1188000"/>
                  <a:pt x="891000" y="1188000"/>
                </a:cubicBezTo>
                <a:close/>
                <a:moveTo>
                  <a:pt x="783000" y="1188000"/>
                </a:moveTo>
                <a:cubicBezTo>
                  <a:pt x="797912" y="1188000"/>
                  <a:pt x="810000" y="1200088"/>
                  <a:pt x="810000" y="1215000"/>
                </a:cubicBezTo>
                <a:cubicBezTo>
                  <a:pt x="810000" y="1229912"/>
                  <a:pt x="797912" y="1242000"/>
                  <a:pt x="783000" y="1242000"/>
                </a:cubicBezTo>
                <a:cubicBezTo>
                  <a:pt x="768088" y="1242000"/>
                  <a:pt x="756000" y="1229912"/>
                  <a:pt x="756000" y="1215000"/>
                </a:cubicBezTo>
                <a:cubicBezTo>
                  <a:pt x="756000" y="1200088"/>
                  <a:pt x="768088" y="1188000"/>
                  <a:pt x="783000" y="1188000"/>
                </a:cubicBezTo>
                <a:close/>
                <a:moveTo>
                  <a:pt x="675000" y="1188000"/>
                </a:moveTo>
                <a:cubicBezTo>
                  <a:pt x="689912" y="1188000"/>
                  <a:pt x="702000" y="1200088"/>
                  <a:pt x="702000" y="1215000"/>
                </a:cubicBezTo>
                <a:cubicBezTo>
                  <a:pt x="702000" y="1229912"/>
                  <a:pt x="689912" y="1242000"/>
                  <a:pt x="675000" y="1242000"/>
                </a:cubicBezTo>
                <a:cubicBezTo>
                  <a:pt x="660088" y="1242000"/>
                  <a:pt x="648000" y="1229912"/>
                  <a:pt x="648000" y="1215000"/>
                </a:cubicBezTo>
                <a:cubicBezTo>
                  <a:pt x="648000" y="1200088"/>
                  <a:pt x="660088" y="1188000"/>
                  <a:pt x="675000" y="1188000"/>
                </a:cubicBezTo>
                <a:close/>
                <a:moveTo>
                  <a:pt x="567000" y="1188000"/>
                </a:moveTo>
                <a:cubicBezTo>
                  <a:pt x="581912" y="1188000"/>
                  <a:pt x="594000" y="1200088"/>
                  <a:pt x="594000" y="1215000"/>
                </a:cubicBezTo>
                <a:cubicBezTo>
                  <a:pt x="594000" y="1229912"/>
                  <a:pt x="581912" y="1242000"/>
                  <a:pt x="567000" y="1242000"/>
                </a:cubicBezTo>
                <a:cubicBezTo>
                  <a:pt x="552088" y="1242000"/>
                  <a:pt x="540000" y="1229912"/>
                  <a:pt x="540000" y="1215000"/>
                </a:cubicBezTo>
                <a:cubicBezTo>
                  <a:pt x="540000" y="1200088"/>
                  <a:pt x="552088" y="1188000"/>
                  <a:pt x="567000" y="1188000"/>
                </a:cubicBezTo>
                <a:close/>
                <a:moveTo>
                  <a:pt x="459000" y="1188000"/>
                </a:moveTo>
                <a:cubicBezTo>
                  <a:pt x="473912" y="1188000"/>
                  <a:pt x="486000" y="1200088"/>
                  <a:pt x="486000" y="1215000"/>
                </a:cubicBezTo>
                <a:cubicBezTo>
                  <a:pt x="486000" y="1229912"/>
                  <a:pt x="473912" y="1242000"/>
                  <a:pt x="459000" y="1242000"/>
                </a:cubicBezTo>
                <a:cubicBezTo>
                  <a:pt x="444088" y="1242000"/>
                  <a:pt x="432000" y="1229912"/>
                  <a:pt x="432000" y="1215000"/>
                </a:cubicBezTo>
                <a:cubicBezTo>
                  <a:pt x="432000" y="1200088"/>
                  <a:pt x="444088" y="1188000"/>
                  <a:pt x="459000" y="1188000"/>
                </a:cubicBezTo>
                <a:close/>
                <a:moveTo>
                  <a:pt x="351000" y="1188000"/>
                </a:moveTo>
                <a:cubicBezTo>
                  <a:pt x="365912" y="1188000"/>
                  <a:pt x="378000" y="1200088"/>
                  <a:pt x="378000" y="1215000"/>
                </a:cubicBezTo>
                <a:cubicBezTo>
                  <a:pt x="378000" y="1229912"/>
                  <a:pt x="365912" y="1242000"/>
                  <a:pt x="351000" y="1242000"/>
                </a:cubicBezTo>
                <a:cubicBezTo>
                  <a:pt x="336088" y="1242000"/>
                  <a:pt x="324000" y="1229912"/>
                  <a:pt x="324000" y="1215000"/>
                </a:cubicBezTo>
                <a:cubicBezTo>
                  <a:pt x="324000" y="1200088"/>
                  <a:pt x="336088" y="1188000"/>
                  <a:pt x="351000" y="1188000"/>
                </a:cubicBezTo>
                <a:close/>
                <a:moveTo>
                  <a:pt x="243000" y="1188000"/>
                </a:moveTo>
                <a:cubicBezTo>
                  <a:pt x="257912" y="1188000"/>
                  <a:pt x="270000" y="1200088"/>
                  <a:pt x="270000" y="1215000"/>
                </a:cubicBezTo>
                <a:cubicBezTo>
                  <a:pt x="270000" y="1229912"/>
                  <a:pt x="257912" y="1242000"/>
                  <a:pt x="243000" y="1242000"/>
                </a:cubicBezTo>
                <a:cubicBezTo>
                  <a:pt x="228088" y="1242000"/>
                  <a:pt x="216000" y="1229912"/>
                  <a:pt x="216000" y="1215000"/>
                </a:cubicBezTo>
                <a:cubicBezTo>
                  <a:pt x="216000" y="1200088"/>
                  <a:pt x="228088" y="1188000"/>
                  <a:pt x="243000" y="1188000"/>
                </a:cubicBezTo>
                <a:close/>
                <a:moveTo>
                  <a:pt x="135000" y="1188000"/>
                </a:moveTo>
                <a:cubicBezTo>
                  <a:pt x="149912" y="1188000"/>
                  <a:pt x="162000" y="1200088"/>
                  <a:pt x="162000" y="1215000"/>
                </a:cubicBezTo>
                <a:cubicBezTo>
                  <a:pt x="162000" y="1229912"/>
                  <a:pt x="149912" y="1242000"/>
                  <a:pt x="135000" y="1242000"/>
                </a:cubicBezTo>
                <a:cubicBezTo>
                  <a:pt x="120088" y="1242000"/>
                  <a:pt x="108000" y="1229912"/>
                  <a:pt x="108000" y="1215000"/>
                </a:cubicBezTo>
                <a:cubicBezTo>
                  <a:pt x="108000" y="1200088"/>
                  <a:pt x="120088" y="1188000"/>
                  <a:pt x="135000" y="1188000"/>
                </a:cubicBezTo>
                <a:close/>
                <a:moveTo>
                  <a:pt x="27000" y="1188000"/>
                </a:moveTo>
                <a:cubicBezTo>
                  <a:pt x="41912" y="1188000"/>
                  <a:pt x="54000" y="1200088"/>
                  <a:pt x="54000" y="1215000"/>
                </a:cubicBezTo>
                <a:cubicBezTo>
                  <a:pt x="54000" y="1229912"/>
                  <a:pt x="41912" y="1242000"/>
                  <a:pt x="27000" y="1242000"/>
                </a:cubicBezTo>
                <a:cubicBezTo>
                  <a:pt x="12088" y="1242000"/>
                  <a:pt x="0" y="1229912"/>
                  <a:pt x="0" y="1215000"/>
                </a:cubicBezTo>
                <a:cubicBezTo>
                  <a:pt x="0" y="1200088"/>
                  <a:pt x="12088" y="1188000"/>
                  <a:pt x="27000" y="1188000"/>
                </a:cubicBezTo>
                <a:close/>
                <a:moveTo>
                  <a:pt x="1539000" y="1080000"/>
                </a:moveTo>
                <a:cubicBezTo>
                  <a:pt x="1553912" y="1080000"/>
                  <a:pt x="1566000" y="1092088"/>
                  <a:pt x="1566000" y="1107000"/>
                </a:cubicBezTo>
                <a:cubicBezTo>
                  <a:pt x="1566000" y="1121912"/>
                  <a:pt x="1553912" y="1134000"/>
                  <a:pt x="1539000" y="1134000"/>
                </a:cubicBezTo>
                <a:cubicBezTo>
                  <a:pt x="1524088" y="1134000"/>
                  <a:pt x="1512000" y="1121912"/>
                  <a:pt x="1512000" y="1107000"/>
                </a:cubicBezTo>
                <a:cubicBezTo>
                  <a:pt x="1512000" y="1092088"/>
                  <a:pt x="1524088" y="1080000"/>
                  <a:pt x="1539000" y="1080000"/>
                </a:cubicBezTo>
                <a:close/>
                <a:moveTo>
                  <a:pt x="1431000" y="1080000"/>
                </a:moveTo>
                <a:cubicBezTo>
                  <a:pt x="1445912" y="1080000"/>
                  <a:pt x="1458000" y="1092088"/>
                  <a:pt x="1458000" y="1107000"/>
                </a:cubicBezTo>
                <a:cubicBezTo>
                  <a:pt x="1458000" y="1121912"/>
                  <a:pt x="1445912" y="1134000"/>
                  <a:pt x="1431000" y="1134000"/>
                </a:cubicBezTo>
                <a:cubicBezTo>
                  <a:pt x="1416088" y="1134000"/>
                  <a:pt x="1404000" y="1121912"/>
                  <a:pt x="1404000" y="1107000"/>
                </a:cubicBezTo>
                <a:cubicBezTo>
                  <a:pt x="1404000" y="1092088"/>
                  <a:pt x="1416088" y="1080000"/>
                  <a:pt x="1431000" y="1080000"/>
                </a:cubicBezTo>
                <a:close/>
                <a:moveTo>
                  <a:pt x="1323000" y="1080000"/>
                </a:moveTo>
                <a:cubicBezTo>
                  <a:pt x="1337912" y="1080000"/>
                  <a:pt x="1350000" y="1092088"/>
                  <a:pt x="1350000" y="1107000"/>
                </a:cubicBezTo>
                <a:cubicBezTo>
                  <a:pt x="1350000" y="1121912"/>
                  <a:pt x="1337912" y="1134000"/>
                  <a:pt x="1323000" y="1134000"/>
                </a:cubicBezTo>
                <a:cubicBezTo>
                  <a:pt x="1308088" y="1134000"/>
                  <a:pt x="1296000" y="1121912"/>
                  <a:pt x="1296000" y="1107000"/>
                </a:cubicBezTo>
                <a:cubicBezTo>
                  <a:pt x="1296000" y="1092088"/>
                  <a:pt x="1308088" y="1080000"/>
                  <a:pt x="1323000" y="1080000"/>
                </a:cubicBezTo>
                <a:close/>
                <a:moveTo>
                  <a:pt x="1215000" y="1080000"/>
                </a:moveTo>
                <a:cubicBezTo>
                  <a:pt x="1229912" y="1080000"/>
                  <a:pt x="1242000" y="1092088"/>
                  <a:pt x="1242000" y="1107000"/>
                </a:cubicBezTo>
                <a:cubicBezTo>
                  <a:pt x="1242000" y="1121912"/>
                  <a:pt x="1229912" y="1134000"/>
                  <a:pt x="1215000" y="1134000"/>
                </a:cubicBezTo>
                <a:cubicBezTo>
                  <a:pt x="1200088" y="1134000"/>
                  <a:pt x="1188000" y="1121912"/>
                  <a:pt x="1188000" y="1107000"/>
                </a:cubicBezTo>
                <a:cubicBezTo>
                  <a:pt x="1188000" y="1092088"/>
                  <a:pt x="1200088" y="1080000"/>
                  <a:pt x="1215000" y="1080000"/>
                </a:cubicBezTo>
                <a:close/>
                <a:moveTo>
                  <a:pt x="1107000" y="1080000"/>
                </a:moveTo>
                <a:cubicBezTo>
                  <a:pt x="1121912" y="1080000"/>
                  <a:pt x="1134000" y="1092088"/>
                  <a:pt x="1134000" y="1107000"/>
                </a:cubicBezTo>
                <a:cubicBezTo>
                  <a:pt x="1134000" y="1121912"/>
                  <a:pt x="1121912" y="1134000"/>
                  <a:pt x="1107000" y="1134000"/>
                </a:cubicBezTo>
                <a:cubicBezTo>
                  <a:pt x="1092088" y="1134000"/>
                  <a:pt x="1080000" y="1121912"/>
                  <a:pt x="1080000" y="1107000"/>
                </a:cubicBezTo>
                <a:cubicBezTo>
                  <a:pt x="1080000" y="1092088"/>
                  <a:pt x="1092088" y="1080000"/>
                  <a:pt x="1107000" y="1080000"/>
                </a:cubicBezTo>
                <a:close/>
                <a:moveTo>
                  <a:pt x="999000" y="1080000"/>
                </a:moveTo>
                <a:cubicBezTo>
                  <a:pt x="1013912" y="1080000"/>
                  <a:pt x="1026000" y="1092088"/>
                  <a:pt x="1026000" y="1107000"/>
                </a:cubicBezTo>
                <a:cubicBezTo>
                  <a:pt x="1026000" y="1121912"/>
                  <a:pt x="1013912" y="1134000"/>
                  <a:pt x="999000" y="1134000"/>
                </a:cubicBezTo>
                <a:cubicBezTo>
                  <a:pt x="984088" y="1134000"/>
                  <a:pt x="972000" y="1121912"/>
                  <a:pt x="972000" y="1107000"/>
                </a:cubicBezTo>
                <a:cubicBezTo>
                  <a:pt x="972000" y="1092088"/>
                  <a:pt x="984088" y="1080000"/>
                  <a:pt x="999000" y="1080000"/>
                </a:cubicBezTo>
                <a:close/>
                <a:moveTo>
                  <a:pt x="891000" y="1080000"/>
                </a:moveTo>
                <a:cubicBezTo>
                  <a:pt x="905912" y="1080000"/>
                  <a:pt x="918000" y="1092088"/>
                  <a:pt x="918000" y="1107000"/>
                </a:cubicBezTo>
                <a:cubicBezTo>
                  <a:pt x="918000" y="1121912"/>
                  <a:pt x="905912" y="1134000"/>
                  <a:pt x="891000" y="1134000"/>
                </a:cubicBezTo>
                <a:cubicBezTo>
                  <a:pt x="876088" y="1134000"/>
                  <a:pt x="864000" y="1121912"/>
                  <a:pt x="864000" y="1107000"/>
                </a:cubicBezTo>
                <a:cubicBezTo>
                  <a:pt x="864000" y="1092088"/>
                  <a:pt x="876088" y="1080000"/>
                  <a:pt x="891000" y="1080000"/>
                </a:cubicBezTo>
                <a:close/>
                <a:moveTo>
                  <a:pt x="783000" y="1080000"/>
                </a:moveTo>
                <a:cubicBezTo>
                  <a:pt x="797912" y="1080000"/>
                  <a:pt x="810000" y="1092088"/>
                  <a:pt x="810000" y="1107000"/>
                </a:cubicBezTo>
                <a:cubicBezTo>
                  <a:pt x="810000" y="1121912"/>
                  <a:pt x="797912" y="1134000"/>
                  <a:pt x="783000" y="1134000"/>
                </a:cubicBezTo>
                <a:cubicBezTo>
                  <a:pt x="768088" y="1134000"/>
                  <a:pt x="756000" y="1121912"/>
                  <a:pt x="756000" y="1107000"/>
                </a:cubicBezTo>
                <a:cubicBezTo>
                  <a:pt x="756000" y="1092088"/>
                  <a:pt x="768088" y="1080000"/>
                  <a:pt x="783000" y="1080000"/>
                </a:cubicBezTo>
                <a:close/>
                <a:moveTo>
                  <a:pt x="675000" y="1080000"/>
                </a:moveTo>
                <a:cubicBezTo>
                  <a:pt x="689912" y="1080000"/>
                  <a:pt x="702000" y="1092088"/>
                  <a:pt x="702000" y="1107000"/>
                </a:cubicBezTo>
                <a:cubicBezTo>
                  <a:pt x="702000" y="1121912"/>
                  <a:pt x="689912" y="1134000"/>
                  <a:pt x="675000" y="1134000"/>
                </a:cubicBezTo>
                <a:cubicBezTo>
                  <a:pt x="660088" y="1134000"/>
                  <a:pt x="648000" y="1121912"/>
                  <a:pt x="648000" y="1107000"/>
                </a:cubicBezTo>
                <a:cubicBezTo>
                  <a:pt x="648000" y="1092088"/>
                  <a:pt x="660088" y="1080000"/>
                  <a:pt x="675000" y="1080000"/>
                </a:cubicBezTo>
                <a:close/>
                <a:moveTo>
                  <a:pt x="567000" y="1080000"/>
                </a:moveTo>
                <a:cubicBezTo>
                  <a:pt x="581912" y="1080000"/>
                  <a:pt x="594000" y="1092088"/>
                  <a:pt x="594000" y="1107000"/>
                </a:cubicBezTo>
                <a:cubicBezTo>
                  <a:pt x="594000" y="1121912"/>
                  <a:pt x="581912" y="1134000"/>
                  <a:pt x="567000" y="1134000"/>
                </a:cubicBezTo>
                <a:cubicBezTo>
                  <a:pt x="552088" y="1134000"/>
                  <a:pt x="540000" y="1121912"/>
                  <a:pt x="540000" y="1107000"/>
                </a:cubicBezTo>
                <a:cubicBezTo>
                  <a:pt x="540000" y="1092088"/>
                  <a:pt x="552088" y="1080000"/>
                  <a:pt x="567000" y="1080000"/>
                </a:cubicBezTo>
                <a:close/>
                <a:moveTo>
                  <a:pt x="459000" y="1080000"/>
                </a:moveTo>
                <a:cubicBezTo>
                  <a:pt x="473912" y="1080000"/>
                  <a:pt x="486000" y="1092088"/>
                  <a:pt x="486000" y="1107000"/>
                </a:cubicBezTo>
                <a:cubicBezTo>
                  <a:pt x="486000" y="1121912"/>
                  <a:pt x="473912" y="1134000"/>
                  <a:pt x="459000" y="1134000"/>
                </a:cubicBezTo>
                <a:cubicBezTo>
                  <a:pt x="444088" y="1134000"/>
                  <a:pt x="432000" y="1121912"/>
                  <a:pt x="432000" y="1107000"/>
                </a:cubicBezTo>
                <a:cubicBezTo>
                  <a:pt x="432000" y="1092088"/>
                  <a:pt x="444088" y="1080000"/>
                  <a:pt x="459000" y="1080000"/>
                </a:cubicBezTo>
                <a:close/>
                <a:moveTo>
                  <a:pt x="351000" y="1080000"/>
                </a:moveTo>
                <a:cubicBezTo>
                  <a:pt x="365912" y="1080000"/>
                  <a:pt x="378000" y="1092088"/>
                  <a:pt x="378000" y="1107000"/>
                </a:cubicBezTo>
                <a:cubicBezTo>
                  <a:pt x="378000" y="1121912"/>
                  <a:pt x="365912" y="1134000"/>
                  <a:pt x="351000" y="1134000"/>
                </a:cubicBezTo>
                <a:cubicBezTo>
                  <a:pt x="336088" y="1134000"/>
                  <a:pt x="324000" y="1121912"/>
                  <a:pt x="324000" y="1107000"/>
                </a:cubicBezTo>
                <a:cubicBezTo>
                  <a:pt x="324000" y="1092088"/>
                  <a:pt x="336088" y="1080000"/>
                  <a:pt x="351000" y="1080000"/>
                </a:cubicBezTo>
                <a:close/>
                <a:moveTo>
                  <a:pt x="243000" y="1080000"/>
                </a:moveTo>
                <a:cubicBezTo>
                  <a:pt x="257912" y="1080000"/>
                  <a:pt x="270000" y="1092088"/>
                  <a:pt x="270000" y="1107000"/>
                </a:cubicBezTo>
                <a:cubicBezTo>
                  <a:pt x="270000" y="1121912"/>
                  <a:pt x="257912" y="1134000"/>
                  <a:pt x="243000" y="1134000"/>
                </a:cubicBezTo>
                <a:cubicBezTo>
                  <a:pt x="228088" y="1134000"/>
                  <a:pt x="216000" y="1121912"/>
                  <a:pt x="216000" y="1107000"/>
                </a:cubicBezTo>
                <a:cubicBezTo>
                  <a:pt x="216000" y="1092088"/>
                  <a:pt x="228088" y="1080000"/>
                  <a:pt x="243000" y="1080000"/>
                </a:cubicBezTo>
                <a:close/>
                <a:moveTo>
                  <a:pt x="135000" y="1080000"/>
                </a:moveTo>
                <a:cubicBezTo>
                  <a:pt x="149912" y="1080000"/>
                  <a:pt x="162000" y="1092088"/>
                  <a:pt x="162000" y="1107000"/>
                </a:cubicBezTo>
                <a:cubicBezTo>
                  <a:pt x="162000" y="1121912"/>
                  <a:pt x="149912" y="1134000"/>
                  <a:pt x="135000" y="1134000"/>
                </a:cubicBezTo>
                <a:cubicBezTo>
                  <a:pt x="120088" y="1134000"/>
                  <a:pt x="108000" y="1121912"/>
                  <a:pt x="108000" y="1107000"/>
                </a:cubicBezTo>
                <a:cubicBezTo>
                  <a:pt x="108000" y="1092088"/>
                  <a:pt x="120088" y="1080000"/>
                  <a:pt x="135000" y="1080000"/>
                </a:cubicBezTo>
                <a:close/>
                <a:moveTo>
                  <a:pt x="27000" y="1080000"/>
                </a:moveTo>
                <a:cubicBezTo>
                  <a:pt x="41912" y="1080000"/>
                  <a:pt x="54000" y="1092088"/>
                  <a:pt x="54000" y="1107000"/>
                </a:cubicBezTo>
                <a:cubicBezTo>
                  <a:pt x="54000" y="1121912"/>
                  <a:pt x="41912" y="1134000"/>
                  <a:pt x="27000" y="1134000"/>
                </a:cubicBezTo>
                <a:cubicBezTo>
                  <a:pt x="12088" y="1134000"/>
                  <a:pt x="0" y="1121912"/>
                  <a:pt x="0" y="1107000"/>
                </a:cubicBezTo>
                <a:cubicBezTo>
                  <a:pt x="0" y="1092088"/>
                  <a:pt x="12088" y="1080000"/>
                  <a:pt x="27000" y="1080000"/>
                </a:cubicBezTo>
                <a:close/>
                <a:moveTo>
                  <a:pt x="1539000" y="972000"/>
                </a:moveTo>
                <a:cubicBezTo>
                  <a:pt x="1553912" y="972000"/>
                  <a:pt x="1566000" y="984088"/>
                  <a:pt x="1566000" y="999000"/>
                </a:cubicBezTo>
                <a:cubicBezTo>
                  <a:pt x="1566000" y="1013912"/>
                  <a:pt x="1553912" y="1026000"/>
                  <a:pt x="1539000" y="1026000"/>
                </a:cubicBezTo>
                <a:cubicBezTo>
                  <a:pt x="1524088" y="1026000"/>
                  <a:pt x="1512000" y="1013912"/>
                  <a:pt x="1512000" y="999000"/>
                </a:cubicBezTo>
                <a:cubicBezTo>
                  <a:pt x="1512000" y="984088"/>
                  <a:pt x="1524088" y="972000"/>
                  <a:pt x="1539000" y="972000"/>
                </a:cubicBezTo>
                <a:close/>
                <a:moveTo>
                  <a:pt x="1431000" y="972000"/>
                </a:moveTo>
                <a:cubicBezTo>
                  <a:pt x="1445912" y="972000"/>
                  <a:pt x="1458000" y="984088"/>
                  <a:pt x="1458000" y="999000"/>
                </a:cubicBezTo>
                <a:cubicBezTo>
                  <a:pt x="1458000" y="1013912"/>
                  <a:pt x="1445912" y="1026000"/>
                  <a:pt x="1431000" y="1026000"/>
                </a:cubicBezTo>
                <a:cubicBezTo>
                  <a:pt x="1416088" y="1026000"/>
                  <a:pt x="1404000" y="1013912"/>
                  <a:pt x="1404000" y="999000"/>
                </a:cubicBezTo>
                <a:cubicBezTo>
                  <a:pt x="1404000" y="984088"/>
                  <a:pt x="1416088" y="972000"/>
                  <a:pt x="1431000" y="972000"/>
                </a:cubicBezTo>
                <a:close/>
                <a:moveTo>
                  <a:pt x="1323000" y="972000"/>
                </a:moveTo>
                <a:cubicBezTo>
                  <a:pt x="1337912" y="972000"/>
                  <a:pt x="1350000" y="984088"/>
                  <a:pt x="1350000" y="999000"/>
                </a:cubicBezTo>
                <a:cubicBezTo>
                  <a:pt x="1350000" y="1013912"/>
                  <a:pt x="1337912" y="1026000"/>
                  <a:pt x="1323000" y="1026000"/>
                </a:cubicBezTo>
                <a:cubicBezTo>
                  <a:pt x="1308088" y="1026000"/>
                  <a:pt x="1296000" y="1013912"/>
                  <a:pt x="1296000" y="999000"/>
                </a:cubicBezTo>
                <a:cubicBezTo>
                  <a:pt x="1296000" y="984088"/>
                  <a:pt x="1308088" y="972000"/>
                  <a:pt x="1323000" y="972000"/>
                </a:cubicBezTo>
                <a:close/>
                <a:moveTo>
                  <a:pt x="1215000" y="972000"/>
                </a:moveTo>
                <a:cubicBezTo>
                  <a:pt x="1229912" y="972000"/>
                  <a:pt x="1242000" y="984088"/>
                  <a:pt x="1242000" y="999000"/>
                </a:cubicBezTo>
                <a:cubicBezTo>
                  <a:pt x="1242000" y="1013912"/>
                  <a:pt x="1229912" y="1026000"/>
                  <a:pt x="1215000" y="1026000"/>
                </a:cubicBezTo>
                <a:cubicBezTo>
                  <a:pt x="1200088" y="1026000"/>
                  <a:pt x="1188000" y="1013912"/>
                  <a:pt x="1188000" y="999000"/>
                </a:cubicBezTo>
                <a:cubicBezTo>
                  <a:pt x="1188000" y="984088"/>
                  <a:pt x="1200088" y="972000"/>
                  <a:pt x="1215000" y="972000"/>
                </a:cubicBezTo>
                <a:close/>
                <a:moveTo>
                  <a:pt x="1107000" y="972000"/>
                </a:moveTo>
                <a:cubicBezTo>
                  <a:pt x="1121912" y="972000"/>
                  <a:pt x="1134000" y="984088"/>
                  <a:pt x="1134000" y="999000"/>
                </a:cubicBezTo>
                <a:cubicBezTo>
                  <a:pt x="1134000" y="1013912"/>
                  <a:pt x="1121912" y="1026000"/>
                  <a:pt x="1107000" y="1026000"/>
                </a:cubicBezTo>
                <a:cubicBezTo>
                  <a:pt x="1092088" y="1026000"/>
                  <a:pt x="1080000" y="1013912"/>
                  <a:pt x="1080000" y="999000"/>
                </a:cubicBezTo>
                <a:cubicBezTo>
                  <a:pt x="1080000" y="984088"/>
                  <a:pt x="1092088" y="972000"/>
                  <a:pt x="1107000" y="972000"/>
                </a:cubicBezTo>
                <a:close/>
                <a:moveTo>
                  <a:pt x="999000" y="972000"/>
                </a:moveTo>
                <a:cubicBezTo>
                  <a:pt x="1013912" y="972000"/>
                  <a:pt x="1026000" y="984088"/>
                  <a:pt x="1026000" y="999000"/>
                </a:cubicBezTo>
                <a:cubicBezTo>
                  <a:pt x="1026000" y="1013912"/>
                  <a:pt x="1013912" y="1026000"/>
                  <a:pt x="999000" y="1026000"/>
                </a:cubicBezTo>
                <a:cubicBezTo>
                  <a:pt x="984088" y="1026000"/>
                  <a:pt x="972000" y="1013912"/>
                  <a:pt x="972000" y="999000"/>
                </a:cubicBezTo>
                <a:cubicBezTo>
                  <a:pt x="972000" y="984088"/>
                  <a:pt x="984088" y="972000"/>
                  <a:pt x="999000" y="972000"/>
                </a:cubicBezTo>
                <a:close/>
                <a:moveTo>
                  <a:pt x="891000" y="972000"/>
                </a:moveTo>
                <a:cubicBezTo>
                  <a:pt x="905912" y="972000"/>
                  <a:pt x="918000" y="984088"/>
                  <a:pt x="918000" y="999000"/>
                </a:cubicBezTo>
                <a:cubicBezTo>
                  <a:pt x="918000" y="1013912"/>
                  <a:pt x="905912" y="1026000"/>
                  <a:pt x="891000" y="1026000"/>
                </a:cubicBezTo>
                <a:cubicBezTo>
                  <a:pt x="876088" y="1026000"/>
                  <a:pt x="864000" y="1013912"/>
                  <a:pt x="864000" y="999000"/>
                </a:cubicBezTo>
                <a:cubicBezTo>
                  <a:pt x="864000" y="984088"/>
                  <a:pt x="876088" y="972000"/>
                  <a:pt x="891000" y="972000"/>
                </a:cubicBezTo>
                <a:close/>
                <a:moveTo>
                  <a:pt x="783000" y="972000"/>
                </a:moveTo>
                <a:cubicBezTo>
                  <a:pt x="797912" y="972000"/>
                  <a:pt x="810000" y="984088"/>
                  <a:pt x="810000" y="999000"/>
                </a:cubicBezTo>
                <a:cubicBezTo>
                  <a:pt x="810000" y="1013912"/>
                  <a:pt x="797912" y="1026000"/>
                  <a:pt x="783000" y="1026000"/>
                </a:cubicBezTo>
                <a:cubicBezTo>
                  <a:pt x="768088" y="1026000"/>
                  <a:pt x="756000" y="1013912"/>
                  <a:pt x="756000" y="999000"/>
                </a:cubicBezTo>
                <a:cubicBezTo>
                  <a:pt x="756000" y="984088"/>
                  <a:pt x="768088" y="972000"/>
                  <a:pt x="783000" y="972000"/>
                </a:cubicBezTo>
                <a:close/>
                <a:moveTo>
                  <a:pt x="675000" y="972000"/>
                </a:moveTo>
                <a:cubicBezTo>
                  <a:pt x="689912" y="972000"/>
                  <a:pt x="702000" y="984088"/>
                  <a:pt x="702000" y="999000"/>
                </a:cubicBezTo>
                <a:cubicBezTo>
                  <a:pt x="702000" y="1013912"/>
                  <a:pt x="689912" y="1026000"/>
                  <a:pt x="675000" y="1026000"/>
                </a:cubicBezTo>
                <a:cubicBezTo>
                  <a:pt x="660088" y="1026000"/>
                  <a:pt x="648000" y="1013912"/>
                  <a:pt x="648000" y="999000"/>
                </a:cubicBezTo>
                <a:cubicBezTo>
                  <a:pt x="648000" y="984088"/>
                  <a:pt x="660088" y="972000"/>
                  <a:pt x="675000" y="972000"/>
                </a:cubicBezTo>
                <a:close/>
                <a:moveTo>
                  <a:pt x="567000" y="972000"/>
                </a:moveTo>
                <a:cubicBezTo>
                  <a:pt x="581912" y="972000"/>
                  <a:pt x="594000" y="984088"/>
                  <a:pt x="594000" y="999000"/>
                </a:cubicBezTo>
                <a:cubicBezTo>
                  <a:pt x="594000" y="1013912"/>
                  <a:pt x="581912" y="1026000"/>
                  <a:pt x="567000" y="1026000"/>
                </a:cubicBezTo>
                <a:cubicBezTo>
                  <a:pt x="552088" y="1026000"/>
                  <a:pt x="540000" y="1013912"/>
                  <a:pt x="540000" y="999000"/>
                </a:cubicBezTo>
                <a:cubicBezTo>
                  <a:pt x="540000" y="984088"/>
                  <a:pt x="552088" y="972000"/>
                  <a:pt x="567000" y="972000"/>
                </a:cubicBezTo>
                <a:close/>
                <a:moveTo>
                  <a:pt x="459000" y="972000"/>
                </a:moveTo>
                <a:cubicBezTo>
                  <a:pt x="473912" y="972000"/>
                  <a:pt x="486000" y="984088"/>
                  <a:pt x="486000" y="999000"/>
                </a:cubicBezTo>
                <a:cubicBezTo>
                  <a:pt x="486000" y="1013912"/>
                  <a:pt x="473912" y="1026000"/>
                  <a:pt x="459000" y="1026000"/>
                </a:cubicBezTo>
                <a:cubicBezTo>
                  <a:pt x="444088" y="1026000"/>
                  <a:pt x="432000" y="1013912"/>
                  <a:pt x="432000" y="999000"/>
                </a:cubicBezTo>
                <a:cubicBezTo>
                  <a:pt x="432000" y="984088"/>
                  <a:pt x="444088" y="972000"/>
                  <a:pt x="459000" y="972000"/>
                </a:cubicBezTo>
                <a:close/>
                <a:moveTo>
                  <a:pt x="351000" y="972000"/>
                </a:moveTo>
                <a:cubicBezTo>
                  <a:pt x="365912" y="972000"/>
                  <a:pt x="378000" y="984088"/>
                  <a:pt x="378000" y="999000"/>
                </a:cubicBezTo>
                <a:cubicBezTo>
                  <a:pt x="378000" y="1013912"/>
                  <a:pt x="365912" y="1026000"/>
                  <a:pt x="351000" y="1026000"/>
                </a:cubicBezTo>
                <a:cubicBezTo>
                  <a:pt x="336088" y="1026000"/>
                  <a:pt x="324000" y="1013912"/>
                  <a:pt x="324000" y="999000"/>
                </a:cubicBezTo>
                <a:cubicBezTo>
                  <a:pt x="324000" y="984088"/>
                  <a:pt x="336088" y="972000"/>
                  <a:pt x="351000" y="972000"/>
                </a:cubicBezTo>
                <a:close/>
                <a:moveTo>
                  <a:pt x="243000" y="972000"/>
                </a:moveTo>
                <a:cubicBezTo>
                  <a:pt x="257912" y="972000"/>
                  <a:pt x="270000" y="984088"/>
                  <a:pt x="270000" y="999000"/>
                </a:cubicBezTo>
                <a:cubicBezTo>
                  <a:pt x="270000" y="1013912"/>
                  <a:pt x="257912" y="1026000"/>
                  <a:pt x="243000" y="1026000"/>
                </a:cubicBezTo>
                <a:cubicBezTo>
                  <a:pt x="228088" y="1026000"/>
                  <a:pt x="216000" y="1013912"/>
                  <a:pt x="216000" y="999000"/>
                </a:cubicBezTo>
                <a:cubicBezTo>
                  <a:pt x="216000" y="984088"/>
                  <a:pt x="228088" y="972000"/>
                  <a:pt x="243000" y="972000"/>
                </a:cubicBezTo>
                <a:close/>
                <a:moveTo>
                  <a:pt x="135000" y="972000"/>
                </a:moveTo>
                <a:cubicBezTo>
                  <a:pt x="149912" y="972000"/>
                  <a:pt x="162000" y="984088"/>
                  <a:pt x="162000" y="999000"/>
                </a:cubicBezTo>
                <a:cubicBezTo>
                  <a:pt x="162000" y="1013912"/>
                  <a:pt x="149912" y="1026000"/>
                  <a:pt x="135000" y="1026000"/>
                </a:cubicBezTo>
                <a:cubicBezTo>
                  <a:pt x="120088" y="1026000"/>
                  <a:pt x="108000" y="1013912"/>
                  <a:pt x="108000" y="999000"/>
                </a:cubicBezTo>
                <a:cubicBezTo>
                  <a:pt x="108000" y="984088"/>
                  <a:pt x="120088" y="972000"/>
                  <a:pt x="135000" y="972000"/>
                </a:cubicBezTo>
                <a:close/>
                <a:moveTo>
                  <a:pt x="27000" y="972000"/>
                </a:moveTo>
                <a:cubicBezTo>
                  <a:pt x="41912" y="972000"/>
                  <a:pt x="54000" y="984088"/>
                  <a:pt x="54000" y="999000"/>
                </a:cubicBezTo>
                <a:cubicBezTo>
                  <a:pt x="54000" y="1013912"/>
                  <a:pt x="41912" y="1026000"/>
                  <a:pt x="27000" y="1026000"/>
                </a:cubicBezTo>
                <a:cubicBezTo>
                  <a:pt x="12088" y="1026000"/>
                  <a:pt x="0" y="1013912"/>
                  <a:pt x="0" y="999000"/>
                </a:cubicBezTo>
                <a:cubicBezTo>
                  <a:pt x="0" y="984088"/>
                  <a:pt x="12088" y="972000"/>
                  <a:pt x="27000" y="972000"/>
                </a:cubicBezTo>
                <a:close/>
                <a:moveTo>
                  <a:pt x="1539000" y="864000"/>
                </a:moveTo>
                <a:cubicBezTo>
                  <a:pt x="1553912" y="864000"/>
                  <a:pt x="1566000" y="876088"/>
                  <a:pt x="1566000" y="891000"/>
                </a:cubicBezTo>
                <a:cubicBezTo>
                  <a:pt x="1566000" y="905912"/>
                  <a:pt x="1553912" y="918000"/>
                  <a:pt x="1539000" y="918000"/>
                </a:cubicBezTo>
                <a:cubicBezTo>
                  <a:pt x="1524088" y="918000"/>
                  <a:pt x="1512000" y="905912"/>
                  <a:pt x="1512000" y="891000"/>
                </a:cubicBezTo>
                <a:cubicBezTo>
                  <a:pt x="1512000" y="876088"/>
                  <a:pt x="1524088" y="864000"/>
                  <a:pt x="1539000" y="864000"/>
                </a:cubicBezTo>
                <a:close/>
                <a:moveTo>
                  <a:pt x="1431000" y="864000"/>
                </a:moveTo>
                <a:cubicBezTo>
                  <a:pt x="1445912" y="864000"/>
                  <a:pt x="1458000" y="876088"/>
                  <a:pt x="1458000" y="891000"/>
                </a:cubicBezTo>
                <a:cubicBezTo>
                  <a:pt x="1458000" y="905912"/>
                  <a:pt x="1445912" y="918000"/>
                  <a:pt x="1431000" y="918000"/>
                </a:cubicBezTo>
                <a:cubicBezTo>
                  <a:pt x="1416088" y="918000"/>
                  <a:pt x="1404000" y="905912"/>
                  <a:pt x="1404000" y="891000"/>
                </a:cubicBezTo>
                <a:cubicBezTo>
                  <a:pt x="1404000" y="876088"/>
                  <a:pt x="1416088" y="864000"/>
                  <a:pt x="1431000" y="864000"/>
                </a:cubicBezTo>
                <a:close/>
                <a:moveTo>
                  <a:pt x="1323000" y="864000"/>
                </a:moveTo>
                <a:cubicBezTo>
                  <a:pt x="1337912" y="864000"/>
                  <a:pt x="1350000" y="876088"/>
                  <a:pt x="1350000" y="891000"/>
                </a:cubicBezTo>
                <a:cubicBezTo>
                  <a:pt x="1350000" y="905912"/>
                  <a:pt x="1337912" y="918000"/>
                  <a:pt x="1323000" y="918000"/>
                </a:cubicBezTo>
                <a:cubicBezTo>
                  <a:pt x="1308088" y="918000"/>
                  <a:pt x="1296000" y="905912"/>
                  <a:pt x="1296000" y="891000"/>
                </a:cubicBezTo>
                <a:cubicBezTo>
                  <a:pt x="1296000" y="876088"/>
                  <a:pt x="1308088" y="864000"/>
                  <a:pt x="1323000" y="864000"/>
                </a:cubicBezTo>
                <a:close/>
                <a:moveTo>
                  <a:pt x="1215000" y="864000"/>
                </a:moveTo>
                <a:cubicBezTo>
                  <a:pt x="1229912" y="864000"/>
                  <a:pt x="1242000" y="876088"/>
                  <a:pt x="1242000" y="891000"/>
                </a:cubicBezTo>
                <a:cubicBezTo>
                  <a:pt x="1242000" y="905912"/>
                  <a:pt x="1229912" y="918000"/>
                  <a:pt x="1215000" y="918000"/>
                </a:cubicBezTo>
                <a:cubicBezTo>
                  <a:pt x="1200088" y="918000"/>
                  <a:pt x="1188000" y="905912"/>
                  <a:pt x="1188000" y="891000"/>
                </a:cubicBezTo>
                <a:cubicBezTo>
                  <a:pt x="1188000" y="876088"/>
                  <a:pt x="1200088" y="864000"/>
                  <a:pt x="1215000" y="864000"/>
                </a:cubicBezTo>
                <a:close/>
                <a:moveTo>
                  <a:pt x="1107000" y="864000"/>
                </a:moveTo>
                <a:cubicBezTo>
                  <a:pt x="1121912" y="864000"/>
                  <a:pt x="1134000" y="876088"/>
                  <a:pt x="1134000" y="891000"/>
                </a:cubicBezTo>
                <a:cubicBezTo>
                  <a:pt x="1134000" y="905912"/>
                  <a:pt x="1121912" y="918000"/>
                  <a:pt x="1107000" y="918000"/>
                </a:cubicBezTo>
                <a:cubicBezTo>
                  <a:pt x="1092088" y="918000"/>
                  <a:pt x="1080000" y="905912"/>
                  <a:pt x="1080000" y="891000"/>
                </a:cubicBezTo>
                <a:cubicBezTo>
                  <a:pt x="1080000" y="876088"/>
                  <a:pt x="1092088" y="864000"/>
                  <a:pt x="1107000" y="864000"/>
                </a:cubicBezTo>
                <a:close/>
                <a:moveTo>
                  <a:pt x="999000" y="864000"/>
                </a:moveTo>
                <a:cubicBezTo>
                  <a:pt x="1013912" y="864000"/>
                  <a:pt x="1026000" y="876088"/>
                  <a:pt x="1026000" y="891000"/>
                </a:cubicBezTo>
                <a:cubicBezTo>
                  <a:pt x="1026000" y="905912"/>
                  <a:pt x="1013912" y="918000"/>
                  <a:pt x="999000" y="918000"/>
                </a:cubicBezTo>
                <a:cubicBezTo>
                  <a:pt x="984088" y="918000"/>
                  <a:pt x="972000" y="905912"/>
                  <a:pt x="972000" y="891000"/>
                </a:cubicBezTo>
                <a:cubicBezTo>
                  <a:pt x="972000" y="876088"/>
                  <a:pt x="984088" y="864000"/>
                  <a:pt x="999000" y="864000"/>
                </a:cubicBezTo>
                <a:close/>
                <a:moveTo>
                  <a:pt x="891000" y="864000"/>
                </a:moveTo>
                <a:cubicBezTo>
                  <a:pt x="905912" y="864000"/>
                  <a:pt x="918000" y="876088"/>
                  <a:pt x="918000" y="891000"/>
                </a:cubicBezTo>
                <a:cubicBezTo>
                  <a:pt x="918000" y="905912"/>
                  <a:pt x="905912" y="918000"/>
                  <a:pt x="891000" y="918000"/>
                </a:cubicBezTo>
                <a:cubicBezTo>
                  <a:pt x="876088" y="918000"/>
                  <a:pt x="864000" y="905912"/>
                  <a:pt x="864000" y="891000"/>
                </a:cubicBezTo>
                <a:cubicBezTo>
                  <a:pt x="864000" y="876088"/>
                  <a:pt x="876088" y="864000"/>
                  <a:pt x="891000" y="864000"/>
                </a:cubicBezTo>
                <a:close/>
                <a:moveTo>
                  <a:pt x="783000" y="864000"/>
                </a:moveTo>
                <a:cubicBezTo>
                  <a:pt x="797912" y="864000"/>
                  <a:pt x="810000" y="876088"/>
                  <a:pt x="810000" y="891000"/>
                </a:cubicBezTo>
                <a:cubicBezTo>
                  <a:pt x="810000" y="905912"/>
                  <a:pt x="797912" y="918000"/>
                  <a:pt x="783000" y="918000"/>
                </a:cubicBezTo>
                <a:cubicBezTo>
                  <a:pt x="768088" y="918000"/>
                  <a:pt x="756000" y="905912"/>
                  <a:pt x="756000" y="891000"/>
                </a:cubicBezTo>
                <a:cubicBezTo>
                  <a:pt x="756000" y="876088"/>
                  <a:pt x="768088" y="864000"/>
                  <a:pt x="783000" y="864000"/>
                </a:cubicBezTo>
                <a:close/>
                <a:moveTo>
                  <a:pt x="675000" y="864000"/>
                </a:moveTo>
                <a:cubicBezTo>
                  <a:pt x="689912" y="864000"/>
                  <a:pt x="702000" y="876088"/>
                  <a:pt x="702000" y="891000"/>
                </a:cubicBezTo>
                <a:cubicBezTo>
                  <a:pt x="702000" y="905912"/>
                  <a:pt x="689912" y="918000"/>
                  <a:pt x="675000" y="918000"/>
                </a:cubicBezTo>
                <a:cubicBezTo>
                  <a:pt x="660088" y="918000"/>
                  <a:pt x="648000" y="905912"/>
                  <a:pt x="648000" y="891000"/>
                </a:cubicBezTo>
                <a:cubicBezTo>
                  <a:pt x="648000" y="876088"/>
                  <a:pt x="660088" y="864000"/>
                  <a:pt x="675000" y="864000"/>
                </a:cubicBezTo>
                <a:close/>
                <a:moveTo>
                  <a:pt x="567000" y="864000"/>
                </a:moveTo>
                <a:cubicBezTo>
                  <a:pt x="581912" y="864000"/>
                  <a:pt x="594000" y="876088"/>
                  <a:pt x="594000" y="891000"/>
                </a:cubicBezTo>
                <a:cubicBezTo>
                  <a:pt x="594000" y="905912"/>
                  <a:pt x="581912" y="918000"/>
                  <a:pt x="567000" y="918000"/>
                </a:cubicBezTo>
                <a:cubicBezTo>
                  <a:pt x="552088" y="918000"/>
                  <a:pt x="540000" y="905912"/>
                  <a:pt x="540000" y="891000"/>
                </a:cubicBezTo>
                <a:cubicBezTo>
                  <a:pt x="540000" y="876088"/>
                  <a:pt x="552088" y="864000"/>
                  <a:pt x="567000" y="864000"/>
                </a:cubicBezTo>
                <a:close/>
                <a:moveTo>
                  <a:pt x="459000" y="864000"/>
                </a:moveTo>
                <a:cubicBezTo>
                  <a:pt x="473912" y="864000"/>
                  <a:pt x="486000" y="876088"/>
                  <a:pt x="486000" y="891000"/>
                </a:cubicBezTo>
                <a:cubicBezTo>
                  <a:pt x="486000" y="905912"/>
                  <a:pt x="473912" y="918000"/>
                  <a:pt x="459000" y="918000"/>
                </a:cubicBezTo>
                <a:cubicBezTo>
                  <a:pt x="444088" y="918000"/>
                  <a:pt x="432000" y="905912"/>
                  <a:pt x="432000" y="891000"/>
                </a:cubicBezTo>
                <a:cubicBezTo>
                  <a:pt x="432000" y="876088"/>
                  <a:pt x="444088" y="864000"/>
                  <a:pt x="459000" y="864000"/>
                </a:cubicBezTo>
                <a:close/>
                <a:moveTo>
                  <a:pt x="351000" y="864000"/>
                </a:moveTo>
                <a:cubicBezTo>
                  <a:pt x="365912" y="864000"/>
                  <a:pt x="378000" y="876088"/>
                  <a:pt x="378000" y="891000"/>
                </a:cubicBezTo>
                <a:cubicBezTo>
                  <a:pt x="378000" y="905912"/>
                  <a:pt x="365912" y="918000"/>
                  <a:pt x="351000" y="918000"/>
                </a:cubicBezTo>
                <a:cubicBezTo>
                  <a:pt x="336088" y="918000"/>
                  <a:pt x="324000" y="905912"/>
                  <a:pt x="324000" y="891000"/>
                </a:cubicBezTo>
                <a:cubicBezTo>
                  <a:pt x="324000" y="876088"/>
                  <a:pt x="336088" y="864000"/>
                  <a:pt x="351000" y="864000"/>
                </a:cubicBezTo>
                <a:close/>
                <a:moveTo>
                  <a:pt x="243000" y="864000"/>
                </a:moveTo>
                <a:cubicBezTo>
                  <a:pt x="257912" y="864000"/>
                  <a:pt x="270000" y="876088"/>
                  <a:pt x="270000" y="891000"/>
                </a:cubicBezTo>
                <a:cubicBezTo>
                  <a:pt x="270000" y="905912"/>
                  <a:pt x="257912" y="918000"/>
                  <a:pt x="243000" y="918000"/>
                </a:cubicBezTo>
                <a:cubicBezTo>
                  <a:pt x="228088" y="918000"/>
                  <a:pt x="216000" y="905912"/>
                  <a:pt x="216000" y="891000"/>
                </a:cubicBezTo>
                <a:cubicBezTo>
                  <a:pt x="216000" y="876088"/>
                  <a:pt x="228088" y="864000"/>
                  <a:pt x="243000" y="864000"/>
                </a:cubicBezTo>
                <a:close/>
                <a:moveTo>
                  <a:pt x="135000" y="864000"/>
                </a:moveTo>
                <a:cubicBezTo>
                  <a:pt x="149912" y="864000"/>
                  <a:pt x="162000" y="876088"/>
                  <a:pt x="162000" y="891000"/>
                </a:cubicBezTo>
                <a:cubicBezTo>
                  <a:pt x="162000" y="905912"/>
                  <a:pt x="149912" y="918000"/>
                  <a:pt x="135000" y="918000"/>
                </a:cubicBezTo>
                <a:cubicBezTo>
                  <a:pt x="120088" y="918000"/>
                  <a:pt x="108000" y="905912"/>
                  <a:pt x="108000" y="891000"/>
                </a:cubicBezTo>
                <a:cubicBezTo>
                  <a:pt x="108000" y="876088"/>
                  <a:pt x="120088" y="864000"/>
                  <a:pt x="135000" y="864000"/>
                </a:cubicBezTo>
                <a:close/>
                <a:moveTo>
                  <a:pt x="27000" y="864000"/>
                </a:moveTo>
                <a:cubicBezTo>
                  <a:pt x="41912" y="864000"/>
                  <a:pt x="54000" y="876088"/>
                  <a:pt x="54000" y="891000"/>
                </a:cubicBezTo>
                <a:cubicBezTo>
                  <a:pt x="54000" y="905912"/>
                  <a:pt x="41912" y="918000"/>
                  <a:pt x="27000" y="918000"/>
                </a:cubicBezTo>
                <a:cubicBezTo>
                  <a:pt x="12088" y="918000"/>
                  <a:pt x="0" y="905912"/>
                  <a:pt x="0" y="891000"/>
                </a:cubicBezTo>
                <a:cubicBezTo>
                  <a:pt x="0" y="876088"/>
                  <a:pt x="12088" y="864000"/>
                  <a:pt x="27000" y="864000"/>
                </a:cubicBezTo>
                <a:close/>
                <a:moveTo>
                  <a:pt x="1539000" y="756000"/>
                </a:moveTo>
                <a:cubicBezTo>
                  <a:pt x="1553912" y="756000"/>
                  <a:pt x="1566000" y="768088"/>
                  <a:pt x="1566000" y="783000"/>
                </a:cubicBezTo>
                <a:cubicBezTo>
                  <a:pt x="1566000" y="797912"/>
                  <a:pt x="1553912" y="810000"/>
                  <a:pt x="1539000" y="810000"/>
                </a:cubicBezTo>
                <a:cubicBezTo>
                  <a:pt x="1524088" y="810000"/>
                  <a:pt x="1512000" y="797912"/>
                  <a:pt x="1512000" y="783000"/>
                </a:cubicBezTo>
                <a:cubicBezTo>
                  <a:pt x="1512000" y="768088"/>
                  <a:pt x="1524088" y="756000"/>
                  <a:pt x="1539000" y="756000"/>
                </a:cubicBezTo>
                <a:close/>
                <a:moveTo>
                  <a:pt x="1431000" y="756000"/>
                </a:moveTo>
                <a:cubicBezTo>
                  <a:pt x="1445912" y="756000"/>
                  <a:pt x="1458000" y="768088"/>
                  <a:pt x="1458000" y="783000"/>
                </a:cubicBezTo>
                <a:cubicBezTo>
                  <a:pt x="1458000" y="797912"/>
                  <a:pt x="1445912" y="810000"/>
                  <a:pt x="1431000" y="810000"/>
                </a:cubicBezTo>
                <a:cubicBezTo>
                  <a:pt x="1416088" y="810000"/>
                  <a:pt x="1404000" y="797912"/>
                  <a:pt x="1404000" y="783000"/>
                </a:cubicBezTo>
                <a:cubicBezTo>
                  <a:pt x="1404000" y="768088"/>
                  <a:pt x="1416088" y="756000"/>
                  <a:pt x="1431000" y="756000"/>
                </a:cubicBezTo>
                <a:close/>
                <a:moveTo>
                  <a:pt x="1323000" y="756000"/>
                </a:moveTo>
                <a:cubicBezTo>
                  <a:pt x="1337912" y="756000"/>
                  <a:pt x="1350000" y="768088"/>
                  <a:pt x="1350000" y="783000"/>
                </a:cubicBezTo>
                <a:cubicBezTo>
                  <a:pt x="1350000" y="797912"/>
                  <a:pt x="1337912" y="810000"/>
                  <a:pt x="1323000" y="810000"/>
                </a:cubicBezTo>
                <a:cubicBezTo>
                  <a:pt x="1308088" y="810000"/>
                  <a:pt x="1296000" y="797912"/>
                  <a:pt x="1296000" y="783000"/>
                </a:cubicBezTo>
                <a:cubicBezTo>
                  <a:pt x="1296000" y="768088"/>
                  <a:pt x="1308088" y="756000"/>
                  <a:pt x="1323000" y="756000"/>
                </a:cubicBezTo>
                <a:close/>
                <a:moveTo>
                  <a:pt x="1215000" y="756000"/>
                </a:moveTo>
                <a:cubicBezTo>
                  <a:pt x="1229912" y="756000"/>
                  <a:pt x="1242000" y="768088"/>
                  <a:pt x="1242000" y="783000"/>
                </a:cubicBezTo>
                <a:cubicBezTo>
                  <a:pt x="1242000" y="797912"/>
                  <a:pt x="1229912" y="810000"/>
                  <a:pt x="1215000" y="810000"/>
                </a:cubicBezTo>
                <a:cubicBezTo>
                  <a:pt x="1200088" y="810000"/>
                  <a:pt x="1188000" y="797912"/>
                  <a:pt x="1188000" y="783000"/>
                </a:cubicBezTo>
                <a:cubicBezTo>
                  <a:pt x="1188000" y="768088"/>
                  <a:pt x="1200088" y="756000"/>
                  <a:pt x="1215000" y="756000"/>
                </a:cubicBezTo>
                <a:close/>
                <a:moveTo>
                  <a:pt x="1107000" y="756000"/>
                </a:moveTo>
                <a:cubicBezTo>
                  <a:pt x="1121912" y="756000"/>
                  <a:pt x="1134000" y="768088"/>
                  <a:pt x="1134000" y="783000"/>
                </a:cubicBezTo>
                <a:cubicBezTo>
                  <a:pt x="1134000" y="797912"/>
                  <a:pt x="1121912" y="810000"/>
                  <a:pt x="1107000" y="810000"/>
                </a:cubicBezTo>
                <a:cubicBezTo>
                  <a:pt x="1092088" y="810000"/>
                  <a:pt x="1080000" y="797912"/>
                  <a:pt x="1080000" y="783000"/>
                </a:cubicBezTo>
                <a:cubicBezTo>
                  <a:pt x="1080000" y="768088"/>
                  <a:pt x="1092088" y="756000"/>
                  <a:pt x="1107000" y="756000"/>
                </a:cubicBezTo>
                <a:close/>
                <a:moveTo>
                  <a:pt x="999000" y="756000"/>
                </a:moveTo>
                <a:cubicBezTo>
                  <a:pt x="1013912" y="756000"/>
                  <a:pt x="1026000" y="768088"/>
                  <a:pt x="1026000" y="783000"/>
                </a:cubicBezTo>
                <a:cubicBezTo>
                  <a:pt x="1026000" y="797912"/>
                  <a:pt x="1013912" y="810000"/>
                  <a:pt x="999000" y="810000"/>
                </a:cubicBezTo>
                <a:cubicBezTo>
                  <a:pt x="984088" y="810000"/>
                  <a:pt x="972000" y="797912"/>
                  <a:pt x="972000" y="783000"/>
                </a:cubicBezTo>
                <a:cubicBezTo>
                  <a:pt x="972000" y="768088"/>
                  <a:pt x="984088" y="756000"/>
                  <a:pt x="999000" y="756000"/>
                </a:cubicBezTo>
                <a:close/>
                <a:moveTo>
                  <a:pt x="891000" y="756000"/>
                </a:moveTo>
                <a:cubicBezTo>
                  <a:pt x="905912" y="756000"/>
                  <a:pt x="918000" y="768088"/>
                  <a:pt x="918000" y="783000"/>
                </a:cubicBezTo>
                <a:cubicBezTo>
                  <a:pt x="918000" y="797912"/>
                  <a:pt x="905912" y="810000"/>
                  <a:pt x="891000" y="810000"/>
                </a:cubicBezTo>
                <a:cubicBezTo>
                  <a:pt x="876088" y="810000"/>
                  <a:pt x="864000" y="797912"/>
                  <a:pt x="864000" y="783000"/>
                </a:cubicBezTo>
                <a:cubicBezTo>
                  <a:pt x="864000" y="768088"/>
                  <a:pt x="876088" y="756000"/>
                  <a:pt x="891000" y="756000"/>
                </a:cubicBezTo>
                <a:close/>
                <a:moveTo>
                  <a:pt x="783000" y="756000"/>
                </a:moveTo>
                <a:cubicBezTo>
                  <a:pt x="797912" y="756000"/>
                  <a:pt x="810000" y="768088"/>
                  <a:pt x="810000" y="783000"/>
                </a:cubicBezTo>
                <a:cubicBezTo>
                  <a:pt x="810000" y="797912"/>
                  <a:pt x="797912" y="810000"/>
                  <a:pt x="783000" y="810000"/>
                </a:cubicBezTo>
                <a:cubicBezTo>
                  <a:pt x="768088" y="810000"/>
                  <a:pt x="756000" y="797912"/>
                  <a:pt x="756000" y="783000"/>
                </a:cubicBezTo>
                <a:cubicBezTo>
                  <a:pt x="756000" y="768088"/>
                  <a:pt x="768088" y="756000"/>
                  <a:pt x="783000" y="756000"/>
                </a:cubicBezTo>
                <a:close/>
                <a:moveTo>
                  <a:pt x="675000" y="756000"/>
                </a:moveTo>
                <a:cubicBezTo>
                  <a:pt x="689912" y="756000"/>
                  <a:pt x="702000" y="768088"/>
                  <a:pt x="702000" y="783000"/>
                </a:cubicBezTo>
                <a:cubicBezTo>
                  <a:pt x="702000" y="797912"/>
                  <a:pt x="689912" y="810000"/>
                  <a:pt x="675000" y="810000"/>
                </a:cubicBezTo>
                <a:cubicBezTo>
                  <a:pt x="660088" y="810000"/>
                  <a:pt x="648000" y="797912"/>
                  <a:pt x="648000" y="783000"/>
                </a:cubicBezTo>
                <a:cubicBezTo>
                  <a:pt x="648000" y="768088"/>
                  <a:pt x="660088" y="756000"/>
                  <a:pt x="675000" y="756000"/>
                </a:cubicBezTo>
                <a:close/>
                <a:moveTo>
                  <a:pt x="567000" y="756000"/>
                </a:moveTo>
                <a:cubicBezTo>
                  <a:pt x="581912" y="756000"/>
                  <a:pt x="594000" y="768088"/>
                  <a:pt x="594000" y="783000"/>
                </a:cubicBezTo>
                <a:cubicBezTo>
                  <a:pt x="594000" y="797912"/>
                  <a:pt x="581912" y="810000"/>
                  <a:pt x="567000" y="810000"/>
                </a:cubicBezTo>
                <a:cubicBezTo>
                  <a:pt x="552088" y="810000"/>
                  <a:pt x="540000" y="797912"/>
                  <a:pt x="540000" y="783000"/>
                </a:cubicBezTo>
                <a:cubicBezTo>
                  <a:pt x="540000" y="768088"/>
                  <a:pt x="552088" y="756000"/>
                  <a:pt x="567000" y="756000"/>
                </a:cubicBezTo>
                <a:close/>
                <a:moveTo>
                  <a:pt x="459000" y="756000"/>
                </a:moveTo>
                <a:cubicBezTo>
                  <a:pt x="473912" y="756000"/>
                  <a:pt x="486000" y="768088"/>
                  <a:pt x="486000" y="783000"/>
                </a:cubicBezTo>
                <a:cubicBezTo>
                  <a:pt x="486000" y="797912"/>
                  <a:pt x="473912" y="810000"/>
                  <a:pt x="459000" y="810000"/>
                </a:cubicBezTo>
                <a:cubicBezTo>
                  <a:pt x="444088" y="810000"/>
                  <a:pt x="432000" y="797912"/>
                  <a:pt x="432000" y="783000"/>
                </a:cubicBezTo>
                <a:cubicBezTo>
                  <a:pt x="432000" y="768088"/>
                  <a:pt x="444088" y="756000"/>
                  <a:pt x="459000" y="756000"/>
                </a:cubicBezTo>
                <a:close/>
                <a:moveTo>
                  <a:pt x="351000" y="756000"/>
                </a:moveTo>
                <a:cubicBezTo>
                  <a:pt x="365912" y="756000"/>
                  <a:pt x="378000" y="768088"/>
                  <a:pt x="378000" y="783000"/>
                </a:cubicBezTo>
                <a:cubicBezTo>
                  <a:pt x="378000" y="797912"/>
                  <a:pt x="365912" y="810000"/>
                  <a:pt x="351000" y="810000"/>
                </a:cubicBezTo>
                <a:cubicBezTo>
                  <a:pt x="336088" y="810000"/>
                  <a:pt x="324000" y="797912"/>
                  <a:pt x="324000" y="783000"/>
                </a:cubicBezTo>
                <a:cubicBezTo>
                  <a:pt x="324000" y="768088"/>
                  <a:pt x="336088" y="756000"/>
                  <a:pt x="351000" y="756000"/>
                </a:cubicBezTo>
                <a:close/>
                <a:moveTo>
                  <a:pt x="243000" y="756000"/>
                </a:moveTo>
                <a:cubicBezTo>
                  <a:pt x="257912" y="756000"/>
                  <a:pt x="270000" y="768088"/>
                  <a:pt x="270000" y="783000"/>
                </a:cubicBezTo>
                <a:cubicBezTo>
                  <a:pt x="270000" y="797912"/>
                  <a:pt x="257912" y="810000"/>
                  <a:pt x="243000" y="810000"/>
                </a:cubicBezTo>
                <a:cubicBezTo>
                  <a:pt x="228088" y="810000"/>
                  <a:pt x="216000" y="797912"/>
                  <a:pt x="216000" y="783000"/>
                </a:cubicBezTo>
                <a:cubicBezTo>
                  <a:pt x="216000" y="768088"/>
                  <a:pt x="228088" y="756000"/>
                  <a:pt x="243000" y="756000"/>
                </a:cubicBezTo>
                <a:close/>
                <a:moveTo>
                  <a:pt x="135000" y="756000"/>
                </a:moveTo>
                <a:cubicBezTo>
                  <a:pt x="149912" y="756000"/>
                  <a:pt x="162000" y="768088"/>
                  <a:pt x="162000" y="783000"/>
                </a:cubicBezTo>
                <a:cubicBezTo>
                  <a:pt x="162000" y="797912"/>
                  <a:pt x="149912" y="810000"/>
                  <a:pt x="135000" y="810000"/>
                </a:cubicBezTo>
                <a:cubicBezTo>
                  <a:pt x="120088" y="810000"/>
                  <a:pt x="108000" y="797912"/>
                  <a:pt x="108000" y="783000"/>
                </a:cubicBezTo>
                <a:cubicBezTo>
                  <a:pt x="108000" y="768088"/>
                  <a:pt x="120088" y="756000"/>
                  <a:pt x="135000" y="756000"/>
                </a:cubicBezTo>
                <a:close/>
                <a:moveTo>
                  <a:pt x="27000" y="756000"/>
                </a:moveTo>
                <a:cubicBezTo>
                  <a:pt x="41912" y="756000"/>
                  <a:pt x="54000" y="768088"/>
                  <a:pt x="54000" y="783000"/>
                </a:cubicBezTo>
                <a:cubicBezTo>
                  <a:pt x="54000" y="797912"/>
                  <a:pt x="41912" y="810000"/>
                  <a:pt x="27000" y="810000"/>
                </a:cubicBezTo>
                <a:cubicBezTo>
                  <a:pt x="12088" y="810000"/>
                  <a:pt x="0" y="797912"/>
                  <a:pt x="0" y="783000"/>
                </a:cubicBezTo>
                <a:cubicBezTo>
                  <a:pt x="0" y="768088"/>
                  <a:pt x="12088" y="756000"/>
                  <a:pt x="27000" y="756000"/>
                </a:cubicBezTo>
                <a:close/>
                <a:moveTo>
                  <a:pt x="1539000" y="648000"/>
                </a:moveTo>
                <a:cubicBezTo>
                  <a:pt x="1553912" y="648000"/>
                  <a:pt x="1566000" y="660088"/>
                  <a:pt x="1566000" y="675000"/>
                </a:cubicBezTo>
                <a:cubicBezTo>
                  <a:pt x="1566000" y="689912"/>
                  <a:pt x="1553912" y="702000"/>
                  <a:pt x="1539000" y="702000"/>
                </a:cubicBezTo>
                <a:cubicBezTo>
                  <a:pt x="1524088" y="702000"/>
                  <a:pt x="1512000" y="689912"/>
                  <a:pt x="1512000" y="675000"/>
                </a:cubicBezTo>
                <a:cubicBezTo>
                  <a:pt x="1512000" y="660088"/>
                  <a:pt x="1524088" y="648000"/>
                  <a:pt x="1539000" y="648000"/>
                </a:cubicBezTo>
                <a:close/>
                <a:moveTo>
                  <a:pt x="1431000" y="648000"/>
                </a:moveTo>
                <a:cubicBezTo>
                  <a:pt x="1445912" y="648000"/>
                  <a:pt x="1458000" y="660088"/>
                  <a:pt x="1458000" y="675000"/>
                </a:cubicBezTo>
                <a:cubicBezTo>
                  <a:pt x="1458000" y="689912"/>
                  <a:pt x="1445912" y="702000"/>
                  <a:pt x="1431000" y="702000"/>
                </a:cubicBezTo>
                <a:cubicBezTo>
                  <a:pt x="1416088" y="702000"/>
                  <a:pt x="1404000" y="689912"/>
                  <a:pt x="1404000" y="675000"/>
                </a:cubicBezTo>
                <a:cubicBezTo>
                  <a:pt x="1404000" y="660088"/>
                  <a:pt x="1416088" y="648000"/>
                  <a:pt x="1431000" y="648000"/>
                </a:cubicBezTo>
                <a:close/>
                <a:moveTo>
                  <a:pt x="1323000" y="648000"/>
                </a:moveTo>
                <a:cubicBezTo>
                  <a:pt x="1337912" y="648000"/>
                  <a:pt x="1350000" y="660088"/>
                  <a:pt x="1350000" y="675000"/>
                </a:cubicBezTo>
                <a:cubicBezTo>
                  <a:pt x="1350000" y="689912"/>
                  <a:pt x="1337912" y="702000"/>
                  <a:pt x="1323000" y="702000"/>
                </a:cubicBezTo>
                <a:cubicBezTo>
                  <a:pt x="1308088" y="702000"/>
                  <a:pt x="1296000" y="689912"/>
                  <a:pt x="1296000" y="675000"/>
                </a:cubicBezTo>
                <a:cubicBezTo>
                  <a:pt x="1296000" y="660088"/>
                  <a:pt x="1308088" y="648000"/>
                  <a:pt x="1323000" y="648000"/>
                </a:cubicBezTo>
                <a:close/>
                <a:moveTo>
                  <a:pt x="1215000" y="648000"/>
                </a:moveTo>
                <a:cubicBezTo>
                  <a:pt x="1229912" y="648000"/>
                  <a:pt x="1242000" y="660088"/>
                  <a:pt x="1242000" y="675000"/>
                </a:cubicBezTo>
                <a:cubicBezTo>
                  <a:pt x="1242000" y="689912"/>
                  <a:pt x="1229912" y="702000"/>
                  <a:pt x="1215000" y="702000"/>
                </a:cubicBezTo>
                <a:cubicBezTo>
                  <a:pt x="1200088" y="702000"/>
                  <a:pt x="1188000" y="689912"/>
                  <a:pt x="1188000" y="675000"/>
                </a:cubicBezTo>
                <a:cubicBezTo>
                  <a:pt x="1188000" y="660088"/>
                  <a:pt x="1200088" y="648000"/>
                  <a:pt x="1215000" y="648000"/>
                </a:cubicBezTo>
                <a:close/>
                <a:moveTo>
                  <a:pt x="1107000" y="648000"/>
                </a:moveTo>
                <a:cubicBezTo>
                  <a:pt x="1121912" y="648000"/>
                  <a:pt x="1134000" y="660088"/>
                  <a:pt x="1134000" y="675000"/>
                </a:cubicBezTo>
                <a:cubicBezTo>
                  <a:pt x="1134000" y="689912"/>
                  <a:pt x="1121912" y="702000"/>
                  <a:pt x="1107000" y="702000"/>
                </a:cubicBezTo>
                <a:cubicBezTo>
                  <a:pt x="1092088" y="702000"/>
                  <a:pt x="1080000" y="689912"/>
                  <a:pt x="1080000" y="675000"/>
                </a:cubicBezTo>
                <a:cubicBezTo>
                  <a:pt x="1080000" y="660088"/>
                  <a:pt x="1092088" y="648000"/>
                  <a:pt x="1107000" y="648000"/>
                </a:cubicBezTo>
                <a:close/>
                <a:moveTo>
                  <a:pt x="999000" y="648000"/>
                </a:moveTo>
                <a:cubicBezTo>
                  <a:pt x="1013912" y="648000"/>
                  <a:pt x="1026000" y="660088"/>
                  <a:pt x="1026000" y="675000"/>
                </a:cubicBezTo>
                <a:cubicBezTo>
                  <a:pt x="1026000" y="689912"/>
                  <a:pt x="1013912" y="702000"/>
                  <a:pt x="999000" y="702000"/>
                </a:cubicBezTo>
                <a:cubicBezTo>
                  <a:pt x="984088" y="702000"/>
                  <a:pt x="972000" y="689912"/>
                  <a:pt x="972000" y="675000"/>
                </a:cubicBezTo>
                <a:cubicBezTo>
                  <a:pt x="972000" y="660088"/>
                  <a:pt x="984088" y="648000"/>
                  <a:pt x="999000" y="648000"/>
                </a:cubicBezTo>
                <a:close/>
                <a:moveTo>
                  <a:pt x="891000" y="648000"/>
                </a:moveTo>
                <a:cubicBezTo>
                  <a:pt x="905912" y="648000"/>
                  <a:pt x="918000" y="660088"/>
                  <a:pt x="918000" y="675000"/>
                </a:cubicBezTo>
                <a:cubicBezTo>
                  <a:pt x="918000" y="689912"/>
                  <a:pt x="905912" y="702000"/>
                  <a:pt x="891000" y="702000"/>
                </a:cubicBezTo>
                <a:cubicBezTo>
                  <a:pt x="876088" y="702000"/>
                  <a:pt x="864000" y="689912"/>
                  <a:pt x="864000" y="675000"/>
                </a:cubicBezTo>
                <a:cubicBezTo>
                  <a:pt x="864000" y="660088"/>
                  <a:pt x="876088" y="648000"/>
                  <a:pt x="891000" y="648000"/>
                </a:cubicBezTo>
                <a:close/>
                <a:moveTo>
                  <a:pt x="783000" y="648000"/>
                </a:moveTo>
                <a:cubicBezTo>
                  <a:pt x="797912" y="648000"/>
                  <a:pt x="810000" y="660088"/>
                  <a:pt x="810000" y="675000"/>
                </a:cubicBezTo>
                <a:cubicBezTo>
                  <a:pt x="810000" y="689912"/>
                  <a:pt x="797912" y="702000"/>
                  <a:pt x="783000" y="702000"/>
                </a:cubicBezTo>
                <a:cubicBezTo>
                  <a:pt x="768088" y="702000"/>
                  <a:pt x="756000" y="689912"/>
                  <a:pt x="756000" y="675000"/>
                </a:cubicBezTo>
                <a:cubicBezTo>
                  <a:pt x="756000" y="660088"/>
                  <a:pt x="768088" y="648000"/>
                  <a:pt x="783000" y="648000"/>
                </a:cubicBezTo>
                <a:close/>
                <a:moveTo>
                  <a:pt x="675000" y="648000"/>
                </a:moveTo>
                <a:cubicBezTo>
                  <a:pt x="689912" y="648000"/>
                  <a:pt x="702000" y="660088"/>
                  <a:pt x="702000" y="675000"/>
                </a:cubicBezTo>
                <a:cubicBezTo>
                  <a:pt x="702000" y="689912"/>
                  <a:pt x="689912" y="702000"/>
                  <a:pt x="675000" y="702000"/>
                </a:cubicBezTo>
                <a:cubicBezTo>
                  <a:pt x="660088" y="702000"/>
                  <a:pt x="648000" y="689912"/>
                  <a:pt x="648000" y="675000"/>
                </a:cubicBezTo>
                <a:cubicBezTo>
                  <a:pt x="648000" y="660088"/>
                  <a:pt x="660088" y="648000"/>
                  <a:pt x="675000" y="648000"/>
                </a:cubicBezTo>
                <a:close/>
                <a:moveTo>
                  <a:pt x="567000" y="648000"/>
                </a:moveTo>
                <a:cubicBezTo>
                  <a:pt x="581912" y="648000"/>
                  <a:pt x="594000" y="660088"/>
                  <a:pt x="594000" y="675000"/>
                </a:cubicBezTo>
                <a:cubicBezTo>
                  <a:pt x="594000" y="689912"/>
                  <a:pt x="581912" y="702000"/>
                  <a:pt x="567000" y="702000"/>
                </a:cubicBezTo>
                <a:cubicBezTo>
                  <a:pt x="552088" y="702000"/>
                  <a:pt x="540000" y="689912"/>
                  <a:pt x="540000" y="675000"/>
                </a:cubicBezTo>
                <a:cubicBezTo>
                  <a:pt x="540000" y="660088"/>
                  <a:pt x="552088" y="648000"/>
                  <a:pt x="567000" y="648000"/>
                </a:cubicBezTo>
                <a:close/>
                <a:moveTo>
                  <a:pt x="459000" y="648000"/>
                </a:moveTo>
                <a:cubicBezTo>
                  <a:pt x="473912" y="648000"/>
                  <a:pt x="486000" y="660088"/>
                  <a:pt x="486000" y="675000"/>
                </a:cubicBezTo>
                <a:cubicBezTo>
                  <a:pt x="486000" y="689912"/>
                  <a:pt x="473912" y="702000"/>
                  <a:pt x="459000" y="702000"/>
                </a:cubicBezTo>
                <a:cubicBezTo>
                  <a:pt x="444088" y="702000"/>
                  <a:pt x="432000" y="689912"/>
                  <a:pt x="432000" y="675000"/>
                </a:cubicBezTo>
                <a:cubicBezTo>
                  <a:pt x="432000" y="660088"/>
                  <a:pt x="444088" y="648000"/>
                  <a:pt x="459000" y="648000"/>
                </a:cubicBezTo>
                <a:close/>
                <a:moveTo>
                  <a:pt x="351000" y="648000"/>
                </a:moveTo>
                <a:cubicBezTo>
                  <a:pt x="365912" y="648000"/>
                  <a:pt x="378000" y="660088"/>
                  <a:pt x="378000" y="675000"/>
                </a:cubicBezTo>
                <a:cubicBezTo>
                  <a:pt x="378000" y="689912"/>
                  <a:pt x="365912" y="702000"/>
                  <a:pt x="351000" y="702000"/>
                </a:cubicBezTo>
                <a:cubicBezTo>
                  <a:pt x="336088" y="702000"/>
                  <a:pt x="324000" y="689912"/>
                  <a:pt x="324000" y="675000"/>
                </a:cubicBezTo>
                <a:cubicBezTo>
                  <a:pt x="324000" y="660088"/>
                  <a:pt x="336088" y="648000"/>
                  <a:pt x="351000" y="648000"/>
                </a:cubicBezTo>
                <a:close/>
                <a:moveTo>
                  <a:pt x="243000" y="648000"/>
                </a:moveTo>
                <a:cubicBezTo>
                  <a:pt x="257912" y="648000"/>
                  <a:pt x="270000" y="660088"/>
                  <a:pt x="270000" y="675000"/>
                </a:cubicBezTo>
                <a:cubicBezTo>
                  <a:pt x="270000" y="689912"/>
                  <a:pt x="257912" y="702000"/>
                  <a:pt x="243000" y="702000"/>
                </a:cubicBezTo>
                <a:cubicBezTo>
                  <a:pt x="228088" y="702000"/>
                  <a:pt x="216000" y="689912"/>
                  <a:pt x="216000" y="675000"/>
                </a:cubicBezTo>
                <a:cubicBezTo>
                  <a:pt x="216000" y="660088"/>
                  <a:pt x="228088" y="648000"/>
                  <a:pt x="243000" y="648000"/>
                </a:cubicBezTo>
                <a:close/>
                <a:moveTo>
                  <a:pt x="135000" y="648000"/>
                </a:moveTo>
                <a:cubicBezTo>
                  <a:pt x="149912" y="648000"/>
                  <a:pt x="162000" y="660088"/>
                  <a:pt x="162000" y="675000"/>
                </a:cubicBezTo>
                <a:cubicBezTo>
                  <a:pt x="162000" y="689912"/>
                  <a:pt x="149912" y="702000"/>
                  <a:pt x="135000" y="702000"/>
                </a:cubicBezTo>
                <a:cubicBezTo>
                  <a:pt x="120088" y="702000"/>
                  <a:pt x="108000" y="689912"/>
                  <a:pt x="108000" y="675000"/>
                </a:cubicBezTo>
                <a:cubicBezTo>
                  <a:pt x="108000" y="660088"/>
                  <a:pt x="120088" y="648000"/>
                  <a:pt x="135000" y="648000"/>
                </a:cubicBezTo>
                <a:close/>
                <a:moveTo>
                  <a:pt x="27000" y="648000"/>
                </a:moveTo>
                <a:cubicBezTo>
                  <a:pt x="41912" y="648000"/>
                  <a:pt x="54000" y="660088"/>
                  <a:pt x="54000" y="675000"/>
                </a:cubicBezTo>
                <a:cubicBezTo>
                  <a:pt x="54000" y="689912"/>
                  <a:pt x="41912" y="702000"/>
                  <a:pt x="27000" y="702000"/>
                </a:cubicBezTo>
                <a:cubicBezTo>
                  <a:pt x="12088" y="702000"/>
                  <a:pt x="0" y="689912"/>
                  <a:pt x="0" y="675000"/>
                </a:cubicBezTo>
                <a:cubicBezTo>
                  <a:pt x="0" y="660088"/>
                  <a:pt x="12088" y="648000"/>
                  <a:pt x="27000" y="648000"/>
                </a:cubicBezTo>
                <a:close/>
                <a:moveTo>
                  <a:pt x="1539000" y="540000"/>
                </a:moveTo>
                <a:cubicBezTo>
                  <a:pt x="1553912" y="540000"/>
                  <a:pt x="1566000" y="552088"/>
                  <a:pt x="1566000" y="567000"/>
                </a:cubicBezTo>
                <a:cubicBezTo>
                  <a:pt x="1566000" y="581912"/>
                  <a:pt x="1553912" y="594000"/>
                  <a:pt x="1539000" y="594000"/>
                </a:cubicBezTo>
                <a:cubicBezTo>
                  <a:pt x="1524088" y="594000"/>
                  <a:pt x="1512000" y="581912"/>
                  <a:pt x="1512000" y="567000"/>
                </a:cubicBezTo>
                <a:cubicBezTo>
                  <a:pt x="1512000" y="552088"/>
                  <a:pt x="1524088" y="540000"/>
                  <a:pt x="1539000" y="540000"/>
                </a:cubicBezTo>
                <a:close/>
                <a:moveTo>
                  <a:pt x="1431000" y="540000"/>
                </a:moveTo>
                <a:cubicBezTo>
                  <a:pt x="1445912" y="540000"/>
                  <a:pt x="1458000" y="552088"/>
                  <a:pt x="1458000" y="567000"/>
                </a:cubicBezTo>
                <a:cubicBezTo>
                  <a:pt x="1458000" y="581912"/>
                  <a:pt x="1445912" y="594000"/>
                  <a:pt x="1431000" y="594000"/>
                </a:cubicBezTo>
                <a:cubicBezTo>
                  <a:pt x="1416088" y="594000"/>
                  <a:pt x="1404000" y="581912"/>
                  <a:pt x="1404000" y="567000"/>
                </a:cubicBezTo>
                <a:cubicBezTo>
                  <a:pt x="1404000" y="552088"/>
                  <a:pt x="1416088" y="540000"/>
                  <a:pt x="1431000" y="540000"/>
                </a:cubicBezTo>
                <a:close/>
                <a:moveTo>
                  <a:pt x="1323000" y="540000"/>
                </a:moveTo>
                <a:cubicBezTo>
                  <a:pt x="1337912" y="540000"/>
                  <a:pt x="1350000" y="552088"/>
                  <a:pt x="1350000" y="567000"/>
                </a:cubicBezTo>
                <a:cubicBezTo>
                  <a:pt x="1350000" y="581912"/>
                  <a:pt x="1337912" y="594000"/>
                  <a:pt x="1323000" y="594000"/>
                </a:cubicBezTo>
                <a:cubicBezTo>
                  <a:pt x="1308088" y="594000"/>
                  <a:pt x="1296000" y="581912"/>
                  <a:pt x="1296000" y="567000"/>
                </a:cubicBezTo>
                <a:cubicBezTo>
                  <a:pt x="1296000" y="552088"/>
                  <a:pt x="1308088" y="540000"/>
                  <a:pt x="1323000" y="540000"/>
                </a:cubicBezTo>
                <a:close/>
                <a:moveTo>
                  <a:pt x="1215000" y="540000"/>
                </a:moveTo>
                <a:cubicBezTo>
                  <a:pt x="1229912" y="540000"/>
                  <a:pt x="1242000" y="552088"/>
                  <a:pt x="1242000" y="567000"/>
                </a:cubicBezTo>
                <a:cubicBezTo>
                  <a:pt x="1242000" y="581912"/>
                  <a:pt x="1229912" y="594000"/>
                  <a:pt x="1215000" y="594000"/>
                </a:cubicBezTo>
                <a:cubicBezTo>
                  <a:pt x="1200088" y="594000"/>
                  <a:pt x="1188000" y="581912"/>
                  <a:pt x="1188000" y="567000"/>
                </a:cubicBezTo>
                <a:cubicBezTo>
                  <a:pt x="1188000" y="552088"/>
                  <a:pt x="1200088" y="540000"/>
                  <a:pt x="1215000" y="540000"/>
                </a:cubicBezTo>
                <a:close/>
                <a:moveTo>
                  <a:pt x="1107000" y="540000"/>
                </a:moveTo>
                <a:cubicBezTo>
                  <a:pt x="1121912" y="540000"/>
                  <a:pt x="1134000" y="552088"/>
                  <a:pt x="1134000" y="567000"/>
                </a:cubicBezTo>
                <a:cubicBezTo>
                  <a:pt x="1134000" y="581912"/>
                  <a:pt x="1121912" y="594000"/>
                  <a:pt x="1107000" y="594000"/>
                </a:cubicBezTo>
                <a:cubicBezTo>
                  <a:pt x="1092088" y="594000"/>
                  <a:pt x="1080000" y="581912"/>
                  <a:pt x="1080000" y="567000"/>
                </a:cubicBezTo>
                <a:cubicBezTo>
                  <a:pt x="1080000" y="552088"/>
                  <a:pt x="1092088" y="540000"/>
                  <a:pt x="1107000" y="540000"/>
                </a:cubicBezTo>
                <a:close/>
                <a:moveTo>
                  <a:pt x="999000" y="540000"/>
                </a:moveTo>
                <a:cubicBezTo>
                  <a:pt x="1013912" y="540000"/>
                  <a:pt x="1026000" y="552088"/>
                  <a:pt x="1026000" y="567000"/>
                </a:cubicBezTo>
                <a:cubicBezTo>
                  <a:pt x="1026000" y="581912"/>
                  <a:pt x="1013912" y="594000"/>
                  <a:pt x="999000" y="594000"/>
                </a:cubicBezTo>
                <a:cubicBezTo>
                  <a:pt x="984088" y="594000"/>
                  <a:pt x="972000" y="581912"/>
                  <a:pt x="972000" y="567000"/>
                </a:cubicBezTo>
                <a:cubicBezTo>
                  <a:pt x="972000" y="552088"/>
                  <a:pt x="984088" y="540000"/>
                  <a:pt x="999000" y="540000"/>
                </a:cubicBezTo>
                <a:close/>
                <a:moveTo>
                  <a:pt x="891000" y="540000"/>
                </a:moveTo>
                <a:cubicBezTo>
                  <a:pt x="905912" y="540000"/>
                  <a:pt x="918000" y="552088"/>
                  <a:pt x="918000" y="567000"/>
                </a:cubicBezTo>
                <a:cubicBezTo>
                  <a:pt x="918000" y="581912"/>
                  <a:pt x="905912" y="594000"/>
                  <a:pt x="891000" y="594000"/>
                </a:cubicBezTo>
                <a:cubicBezTo>
                  <a:pt x="876088" y="594000"/>
                  <a:pt x="864000" y="581912"/>
                  <a:pt x="864000" y="567000"/>
                </a:cubicBezTo>
                <a:cubicBezTo>
                  <a:pt x="864000" y="552088"/>
                  <a:pt x="876088" y="540000"/>
                  <a:pt x="891000" y="540000"/>
                </a:cubicBezTo>
                <a:close/>
                <a:moveTo>
                  <a:pt x="783000" y="540000"/>
                </a:moveTo>
                <a:cubicBezTo>
                  <a:pt x="797912" y="540000"/>
                  <a:pt x="810000" y="552088"/>
                  <a:pt x="810000" y="567000"/>
                </a:cubicBezTo>
                <a:cubicBezTo>
                  <a:pt x="810000" y="581912"/>
                  <a:pt x="797912" y="594000"/>
                  <a:pt x="783000" y="594000"/>
                </a:cubicBezTo>
                <a:cubicBezTo>
                  <a:pt x="768088" y="594000"/>
                  <a:pt x="756000" y="581912"/>
                  <a:pt x="756000" y="567000"/>
                </a:cubicBezTo>
                <a:cubicBezTo>
                  <a:pt x="756000" y="552088"/>
                  <a:pt x="768088" y="540000"/>
                  <a:pt x="783000" y="540000"/>
                </a:cubicBezTo>
                <a:close/>
                <a:moveTo>
                  <a:pt x="675000" y="540000"/>
                </a:moveTo>
                <a:cubicBezTo>
                  <a:pt x="689912" y="540000"/>
                  <a:pt x="702000" y="552088"/>
                  <a:pt x="702000" y="567000"/>
                </a:cubicBezTo>
                <a:cubicBezTo>
                  <a:pt x="702000" y="581912"/>
                  <a:pt x="689912" y="594000"/>
                  <a:pt x="675000" y="594000"/>
                </a:cubicBezTo>
                <a:cubicBezTo>
                  <a:pt x="660088" y="594000"/>
                  <a:pt x="648000" y="581912"/>
                  <a:pt x="648000" y="567000"/>
                </a:cubicBezTo>
                <a:cubicBezTo>
                  <a:pt x="648000" y="552088"/>
                  <a:pt x="660088" y="540000"/>
                  <a:pt x="675000" y="540000"/>
                </a:cubicBezTo>
                <a:close/>
                <a:moveTo>
                  <a:pt x="567000" y="540000"/>
                </a:moveTo>
                <a:cubicBezTo>
                  <a:pt x="581912" y="540000"/>
                  <a:pt x="594000" y="552088"/>
                  <a:pt x="594000" y="567000"/>
                </a:cubicBezTo>
                <a:cubicBezTo>
                  <a:pt x="594000" y="581912"/>
                  <a:pt x="581912" y="594000"/>
                  <a:pt x="567000" y="594000"/>
                </a:cubicBezTo>
                <a:cubicBezTo>
                  <a:pt x="552088" y="594000"/>
                  <a:pt x="540000" y="581912"/>
                  <a:pt x="540000" y="567000"/>
                </a:cubicBezTo>
                <a:cubicBezTo>
                  <a:pt x="540000" y="552088"/>
                  <a:pt x="552088" y="540000"/>
                  <a:pt x="567000" y="540000"/>
                </a:cubicBezTo>
                <a:close/>
                <a:moveTo>
                  <a:pt x="459000" y="540000"/>
                </a:moveTo>
                <a:cubicBezTo>
                  <a:pt x="473912" y="540000"/>
                  <a:pt x="486000" y="552088"/>
                  <a:pt x="486000" y="567000"/>
                </a:cubicBezTo>
                <a:cubicBezTo>
                  <a:pt x="486000" y="581912"/>
                  <a:pt x="473912" y="594000"/>
                  <a:pt x="459000" y="594000"/>
                </a:cubicBezTo>
                <a:cubicBezTo>
                  <a:pt x="444088" y="594000"/>
                  <a:pt x="432000" y="581912"/>
                  <a:pt x="432000" y="567000"/>
                </a:cubicBezTo>
                <a:cubicBezTo>
                  <a:pt x="432000" y="552088"/>
                  <a:pt x="444088" y="540000"/>
                  <a:pt x="459000" y="540000"/>
                </a:cubicBezTo>
                <a:close/>
                <a:moveTo>
                  <a:pt x="351000" y="540000"/>
                </a:moveTo>
                <a:cubicBezTo>
                  <a:pt x="365912" y="540000"/>
                  <a:pt x="378000" y="552088"/>
                  <a:pt x="378000" y="567000"/>
                </a:cubicBezTo>
                <a:cubicBezTo>
                  <a:pt x="378000" y="581912"/>
                  <a:pt x="365912" y="594000"/>
                  <a:pt x="351000" y="594000"/>
                </a:cubicBezTo>
                <a:cubicBezTo>
                  <a:pt x="336088" y="594000"/>
                  <a:pt x="324000" y="581912"/>
                  <a:pt x="324000" y="567000"/>
                </a:cubicBezTo>
                <a:cubicBezTo>
                  <a:pt x="324000" y="552088"/>
                  <a:pt x="336088" y="540000"/>
                  <a:pt x="351000" y="540000"/>
                </a:cubicBezTo>
                <a:close/>
                <a:moveTo>
                  <a:pt x="243000" y="540000"/>
                </a:moveTo>
                <a:cubicBezTo>
                  <a:pt x="257912" y="540000"/>
                  <a:pt x="270000" y="552088"/>
                  <a:pt x="270000" y="567000"/>
                </a:cubicBezTo>
                <a:cubicBezTo>
                  <a:pt x="270000" y="581912"/>
                  <a:pt x="257912" y="594000"/>
                  <a:pt x="243000" y="594000"/>
                </a:cubicBezTo>
                <a:cubicBezTo>
                  <a:pt x="228088" y="594000"/>
                  <a:pt x="216000" y="581912"/>
                  <a:pt x="216000" y="567000"/>
                </a:cubicBezTo>
                <a:cubicBezTo>
                  <a:pt x="216000" y="552088"/>
                  <a:pt x="228088" y="540000"/>
                  <a:pt x="243000" y="540000"/>
                </a:cubicBezTo>
                <a:close/>
                <a:moveTo>
                  <a:pt x="135000" y="540000"/>
                </a:moveTo>
                <a:cubicBezTo>
                  <a:pt x="149912" y="540000"/>
                  <a:pt x="162000" y="552088"/>
                  <a:pt x="162000" y="567000"/>
                </a:cubicBezTo>
                <a:cubicBezTo>
                  <a:pt x="162000" y="581912"/>
                  <a:pt x="149912" y="594000"/>
                  <a:pt x="135000" y="594000"/>
                </a:cubicBezTo>
                <a:cubicBezTo>
                  <a:pt x="120088" y="594000"/>
                  <a:pt x="108000" y="581912"/>
                  <a:pt x="108000" y="567000"/>
                </a:cubicBezTo>
                <a:cubicBezTo>
                  <a:pt x="108000" y="552088"/>
                  <a:pt x="120088" y="540000"/>
                  <a:pt x="135000" y="540000"/>
                </a:cubicBezTo>
                <a:close/>
                <a:moveTo>
                  <a:pt x="27000" y="540000"/>
                </a:moveTo>
                <a:cubicBezTo>
                  <a:pt x="41912" y="540000"/>
                  <a:pt x="54000" y="552088"/>
                  <a:pt x="54000" y="567000"/>
                </a:cubicBezTo>
                <a:cubicBezTo>
                  <a:pt x="54000" y="581912"/>
                  <a:pt x="41912" y="594000"/>
                  <a:pt x="27000" y="594000"/>
                </a:cubicBezTo>
                <a:cubicBezTo>
                  <a:pt x="12088" y="594000"/>
                  <a:pt x="0" y="581912"/>
                  <a:pt x="0" y="567000"/>
                </a:cubicBezTo>
                <a:cubicBezTo>
                  <a:pt x="0" y="552088"/>
                  <a:pt x="12088" y="540000"/>
                  <a:pt x="27000" y="540000"/>
                </a:cubicBezTo>
                <a:close/>
                <a:moveTo>
                  <a:pt x="1539000" y="432001"/>
                </a:moveTo>
                <a:cubicBezTo>
                  <a:pt x="1553912" y="432001"/>
                  <a:pt x="1566000" y="444089"/>
                  <a:pt x="1566000" y="459001"/>
                </a:cubicBezTo>
                <a:cubicBezTo>
                  <a:pt x="1566000" y="473912"/>
                  <a:pt x="1553912" y="486000"/>
                  <a:pt x="1539000" y="486000"/>
                </a:cubicBezTo>
                <a:cubicBezTo>
                  <a:pt x="1524088" y="486000"/>
                  <a:pt x="1512000" y="473912"/>
                  <a:pt x="1512000" y="459001"/>
                </a:cubicBezTo>
                <a:cubicBezTo>
                  <a:pt x="1512000" y="444089"/>
                  <a:pt x="1524088" y="432001"/>
                  <a:pt x="1539000" y="432001"/>
                </a:cubicBezTo>
                <a:close/>
                <a:moveTo>
                  <a:pt x="1431000" y="432001"/>
                </a:moveTo>
                <a:cubicBezTo>
                  <a:pt x="1445912" y="432001"/>
                  <a:pt x="1458000" y="444089"/>
                  <a:pt x="1458000" y="459001"/>
                </a:cubicBezTo>
                <a:cubicBezTo>
                  <a:pt x="1458000" y="473912"/>
                  <a:pt x="1445912" y="486000"/>
                  <a:pt x="1431000" y="486000"/>
                </a:cubicBezTo>
                <a:cubicBezTo>
                  <a:pt x="1416088" y="486000"/>
                  <a:pt x="1404000" y="473912"/>
                  <a:pt x="1404000" y="459001"/>
                </a:cubicBezTo>
                <a:cubicBezTo>
                  <a:pt x="1404000" y="444089"/>
                  <a:pt x="1416088" y="432001"/>
                  <a:pt x="1431000" y="432001"/>
                </a:cubicBezTo>
                <a:close/>
                <a:moveTo>
                  <a:pt x="1323000" y="432001"/>
                </a:moveTo>
                <a:cubicBezTo>
                  <a:pt x="1337912" y="432001"/>
                  <a:pt x="1350000" y="444089"/>
                  <a:pt x="1350000" y="459001"/>
                </a:cubicBezTo>
                <a:cubicBezTo>
                  <a:pt x="1350000" y="473912"/>
                  <a:pt x="1337912" y="486000"/>
                  <a:pt x="1323000" y="486000"/>
                </a:cubicBezTo>
                <a:cubicBezTo>
                  <a:pt x="1308088" y="486000"/>
                  <a:pt x="1296000" y="473912"/>
                  <a:pt x="1296000" y="459001"/>
                </a:cubicBezTo>
                <a:cubicBezTo>
                  <a:pt x="1296000" y="444089"/>
                  <a:pt x="1308088" y="432001"/>
                  <a:pt x="1323000" y="432001"/>
                </a:cubicBezTo>
                <a:close/>
                <a:moveTo>
                  <a:pt x="1215000" y="432001"/>
                </a:moveTo>
                <a:cubicBezTo>
                  <a:pt x="1229912" y="432001"/>
                  <a:pt x="1242000" y="444089"/>
                  <a:pt x="1242000" y="459001"/>
                </a:cubicBezTo>
                <a:cubicBezTo>
                  <a:pt x="1242000" y="473912"/>
                  <a:pt x="1229912" y="486000"/>
                  <a:pt x="1215000" y="486000"/>
                </a:cubicBezTo>
                <a:cubicBezTo>
                  <a:pt x="1200088" y="486000"/>
                  <a:pt x="1188000" y="473912"/>
                  <a:pt x="1188000" y="459001"/>
                </a:cubicBezTo>
                <a:cubicBezTo>
                  <a:pt x="1188000" y="444089"/>
                  <a:pt x="1200088" y="432001"/>
                  <a:pt x="1215000" y="432001"/>
                </a:cubicBezTo>
                <a:close/>
                <a:moveTo>
                  <a:pt x="1107000" y="432001"/>
                </a:moveTo>
                <a:cubicBezTo>
                  <a:pt x="1121912" y="432001"/>
                  <a:pt x="1134000" y="444089"/>
                  <a:pt x="1134000" y="459001"/>
                </a:cubicBezTo>
                <a:cubicBezTo>
                  <a:pt x="1134000" y="473912"/>
                  <a:pt x="1121912" y="486000"/>
                  <a:pt x="1107000" y="486000"/>
                </a:cubicBezTo>
                <a:cubicBezTo>
                  <a:pt x="1092088" y="486000"/>
                  <a:pt x="1080000" y="473912"/>
                  <a:pt x="1080000" y="459001"/>
                </a:cubicBezTo>
                <a:cubicBezTo>
                  <a:pt x="1080000" y="444089"/>
                  <a:pt x="1092088" y="432001"/>
                  <a:pt x="1107000" y="432001"/>
                </a:cubicBezTo>
                <a:close/>
                <a:moveTo>
                  <a:pt x="999000" y="432001"/>
                </a:moveTo>
                <a:cubicBezTo>
                  <a:pt x="1013912" y="432001"/>
                  <a:pt x="1026000" y="444089"/>
                  <a:pt x="1026000" y="459001"/>
                </a:cubicBezTo>
                <a:cubicBezTo>
                  <a:pt x="1026000" y="473912"/>
                  <a:pt x="1013912" y="486000"/>
                  <a:pt x="999000" y="486000"/>
                </a:cubicBezTo>
                <a:cubicBezTo>
                  <a:pt x="984088" y="486000"/>
                  <a:pt x="972000" y="473912"/>
                  <a:pt x="972000" y="459001"/>
                </a:cubicBezTo>
                <a:cubicBezTo>
                  <a:pt x="972000" y="444089"/>
                  <a:pt x="984088" y="432001"/>
                  <a:pt x="999000" y="432001"/>
                </a:cubicBezTo>
                <a:close/>
                <a:moveTo>
                  <a:pt x="891000" y="432001"/>
                </a:moveTo>
                <a:cubicBezTo>
                  <a:pt x="905912" y="432001"/>
                  <a:pt x="918000" y="444089"/>
                  <a:pt x="918000" y="459001"/>
                </a:cubicBezTo>
                <a:cubicBezTo>
                  <a:pt x="918000" y="473912"/>
                  <a:pt x="905912" y="486000"/>
                  <a:pt x="891000" y="486000"/>
                </a:cubicBezTo>
                <a:cubicBezTo>
                  <a:pt x="876088" y="486000"/>
                  <a:pt x="864000" y="473912"/>
                  <a:pt x="864000" y="459001"/>
                </a:cubicBezTo>
                <a:cubicBezTo>
                  <a:pt x="864000" y="444089"/>
                  <a:pt x="876088" y="432001"/>
                  <a:pt x="891000" y="432001"/>
                </a:cubicBezTo>
                <a:close/>
                <a:moveTo>
                  <a:pt x="783000" y="432001"/>
                </a:moveTo>
                <a:cubicBezTo>
                  <a:pt x="797912" y="432001"/>
                  <a:pt x="810000" y="444089"/>
                  <a:pt x="810000" y="459001"/>
                </a:cubicBezTo>
                <a:cubicBezTo>
                  <a:pt x="810000" y="473912"/>
                  <a:pt x="797912" y="486000"/>
                  <a:pt x="783000" y="486000"/>
                </a:cubicBezTo>
                <a:cubicBezTo>
                  <a:pt x="768088" y="486000"/>
                  <a:pt x="756000" y="473912"/>
                  <a:pt x="756000" y="459001"/>
                </a:cubicBezTo>
                <a:cubicBezTo>
                  <a:pt x="756000" y="444089"/>
                  <a:pt x="768088" y="432001"/>
                  <a:pt x="783000" y="432001"/>
                </a:cubicBezTo>
                <a:close/>
                <a:moveTo>
                  <a:pt x="675000" y="432001"/>
                </a:moveTo>
                <a:cubicBezTo>
                  <a:pt x="689912" y="432001"/>
                  <a:pt x="702000" y="444089"/>
                  <a:pt x="702000" y="459001"/>
                </a:cubicBezTo>
                <a:cubicBezTo>
                  <a:pt x="702000" y="473912"/>
                  <a:pt x="689912" y="486000"/>
                  <a:pt x="675000" y="486000"/>
                </a:cubicBezTo>
                <a:cubicBezTo>
                  <a:pt x="660088" y="486000"/>
                  <a:pt x="648000" y="473912"/>
                  <a:pt x="648000" y="459001"/>
                </a:cubicBezTo>
                <a:cubicBezTo>
                  <a:pt x="648000" y="444089"/>
                  <a:pt x="660088" y="432001"/>
                  <a:pt x="675000" y="432001"/>
                </a:cubicBezTo>
                <a:close/>
                <a:moveTo>
                  <a:pt x="567000" y="432001"/>
                </a:moveTo>
                <a:cubicBezTo>
                  <a:pt x="581912" y="432001"/>
                  <a:pt x="594000" y="444089"/>
                  <a:pt x="594000" y="459001"/>
                </a:cubicBezTo>
                <a:cubicBezTo>
                  <a:pt x="594000" y="473912"/>
                  <a:pt x="581912" y="486000"/>
                  <a:pt x="567000" y="486000"/>
                </a:cubicBezTo>
                <a:cubicBezTo>
                  <a:pt x="552088" y="486000"/>
                  <a:pt x="540000" y="473912"/>
                  <a:pt x="540000" y="459001"/>
                </a:cubicBezTo>
                <a:cubicBezTo>
                  <a:pt x="540000" y="444089"/>
                  <a:pt x="552088" y="432001"/>
                  <a:pt x="567000" y="432001"/>
                </a:cubicBezTo>
                <a:close/>
                <a:moveTo>
                  <a:pt x="459000" y="432001"/>
                </a:moveTo>
                <a:cubicBezTo>
                  <a:pt x="473912" y="432001"/>
                  <a:pt x="486000" y="444089"/>
                  <a:pt x="486000" y="459001"/>
                </a:cubicBezTo>
                <a:cubicBezTo>
                  <a:pt x="486000" y="473912"/>
                  <a:pt x="473912" y="486000"/>
                  <a:pt x="459000" y="486000"/>
                </a:cubicBezTo>
                <a:cubicBezTo>
                  <a:pt x="444088" y="486000"/>
                  <a:pt x="432000" y="473912"/>
                  <a:pt x="432000" y="459001"/>
                </a:cubicBezTo>
                <a:cubicBezTo>
                  <a:pt x="432000" y="444089"/>
                  <a:pt x="444088" y="432001"/>
                  <a:pt x="459000" y="432001"/>
                </a:cubicBezTo>
                <a:close/>
                <a:moveTo>
                  <a:pt x="351000" y="432001"/>
                </a:moveTo>
                <a:cubicBezTo>
                  <a:pt x="365912" y="432001"/>
                  <a:pt x="378000" y="444089"/>
                  <a:pt x="378000" y="459001"/>
                </a:cubicBezTo>
                <a:cubicBezTo>
                  <a:pt x="378000" y="473912"/>
                  <a:pt x="365912" y="486000"/>
                  <a:pt x="351000" y="486000"/>
                </a:cubicBezTo>
                <a:cubicBezTo>
                  <a:pt x="336088" y="486000"/>
                  <a:pt x="324000" y="473912"/>
                  <a:pt x="324000" y="459001"/>
                </a:cubicBezTo>
                <a:cubicBezTo>
                  <a:pt x="324000" y="444089"/>
                  <a:pt x="336088" y="432001"/>
                  <a:pt x="351000" y="432001"/>
                </a:cubicBezTo>
                <a:close/>
                <a:moveTo>
                  <a:pt x="243000" y="432001"/>
                </a:moveTo>
                <a:cubicBezTo>
                  <a:pt x="257912" y="432001"/>
                  <a:pt x="270000" y="444089"/>
                  <a:pt x="270000" y="459001"/>
                </a:cubicBezTo>
                <a:cubicBezTo>
                  <a:pt x="270000" y="473912"/>
                  <a:pt x="257912" y="486000"/>
                  <a:pt x="243000" y="486000"/>
                </a:cubicBezTo>
                <a:cubicBezTo>
                  <a:pt x="228088" y="486000"/>
                  <a:pt x="216000" y="473912"/>
                  <a:pt x="216000" y="459001"/>
                </a:cubicBezTo>
                <a:cubicBezTo>
                  <a:pt x="216000" y="444089"/>
                  <a:pt x="228088" y="432001"/>
                  <a:pt x="243000" y="432001"/>
                </a:cubicBezTo>
                <a:close/>
                <a:moveTo>
                  <a:pt x="135000" y="432001"/>
                </a:moveTo>
                <a:cubicBezTo>
                  <a:pt x="149912" y="432001"/>
                  <a:pt x="162000" y="444089"/>
                  <a:pt x="162000" y="459001"/>
                </a:cubicBezTo>
                <a:cubicBezTo>
                  <a:pt x="162000" y="473912"/>
                  <a:pt x="149912" y="486000"/>
                  <a:pt x="135000" y="486000"/>
                </a:cubicBezTo>
                <a:cubicBezTo>
                  <a:pt x="120088" y="486000"/>
                  <a:pt x="108000" y="473912"/>
                  <a:pt x="108000" y="459001"/>
                </a:cubicBezTo>
                <a:cubicBezTo>
                  <a:pt x="108000" y="444089"/>
                  <a:pt x="120088" y="432001"/>
                  <a:pt x="135000" y="432001"/>
                </a:cubicBezTo>
                <a:close/>
                <a:moveTo>
                  <a:pt x="27000" y="432001"/>
                </a:moveTo>
                <a:cubicBezTo>
                  <a:pt x="41912" y="432001"/>
                  <a:pt x="54000" y="444089"/>
                  <a:pt x="54000" y="459001"/>
                </a:cubicBezTo>
                <a:cubicBezTo>
                  <a:pt x="54000" y="473912"/>
                  <a:pt x="41912" y="486000"/>
                  <a:pt x="27000" y="486000"/>
                </a:cubicBezTo>
                <a:cubicBezTo>
                  <a:pt x="12088" y="486000"/>
                  <a:pt x="0" y="473912"/>
                  <a:pt x="0" y="459001"/>
                </a:cubicBezTo>
                <a:cubicBezTo>
                  <a:pt x="0" y="444089"/>
                  <a:pt x="12088" y="432001"/>
                  <a:pt x="27000" y="432001"/>
                </a:cubicBezTo>
                <a:close/>
                <a:moveTo>
                  <a:pt x="1539000" y="324000"/>
                </a:moveTo>
                <a:cubicBezTo>
                  <a:pt x="1553912" y="324000"/>
                  <a:pt x="1566000" y="336088"/>
                  <a:pt x="1566000" y="351000"/>
                </a:cubicBezTo>
                <a:cubicBezTo>
                  <a:pt x="1566000" y="365913"/>
                  <a:pt x="1553912" y="378000"/>
                  <a:pt x="1539000" y="378000"/>
                </a:cubicBezTo>
                <a:cubicBezTo>
                  <a:pt x="1524088" y="378000"/>
                  <a:pt x="1512000" y="365913"/>
                  <a:pt x="1512000" y="351000"/>
                </a:cubicBezTo>
                <a:cubicBezTo>
                  <a:pt x="1512000" y="336088"/>
                  <a:pt x="1524088" y="324000"/>
                  <a:pt x="1539000" y="324000"/>
                </a:cubicBezTo>
                <a:close/>
                <a:moveTo>
                  <a:pt x="1431000" y="324000"/>
                </a:moveTo>
                <a:cubicBezTo>
                  <a:pt x="1445912" y="324000"/>
                  <a:pt x="1458000" y="336088"/>
                  <a:pt x="1458000" y="351000"/>
                </a:cubicBezTo>
                <a:cubicBezTo>
                  <a:pt x="1458000" y="365913"/>
                  <a:pt x="1445912" y="378000"/>
                  <a:pt x="1431000" y="378000"/>
                </a:cubicBezTo>
                <a:cubicBezTo>
                  <a:pt x="1416088" y="378000"/>
                  <a:pt x="1404000" y="365913"/>
                  <a:pt x="1404000" y="351000"/>
                </a:cubicBezTo>
                <a:cubicBezTo>
                  <a:pt x="1404000" y="336088"/>
                  <a:pt x="1416088" y="324000"/>
                  <a:pt x="1431000" y="324000"/>
                </a:cubicBezTo>
                <a:close/>
                <a:moveTo>
                  <a:pt x="1323000" y="324000"/>
                </a:moveTo>
                <a:cubicBezTo>
                  <a:pt x="1337912" y="324000"/>
                  <a:pt x="1350000" y="336088"/>
                  <a:pt x="1350000" y="351000"/>
                </a:cubicBezTo>
                <a:cubicBezTo>
                  <a:pt x="1350000" y="365913"/>
                  <a:pt x="1337912" y="378000"/>
                  <a:pt x="1323000" y="378000"/>
                </a:cubicBezTo>
                <a:cubicBezTo>
                  <a:pt x="1308088" y="378000"/>
                  <a:pt x="1296000" y="365913"/>
                  <a:pt x="1296000" y="351000"/>
                </a:cubicBezTo>
                <a:cubicBezTo>
                  <a:pt x="1296000" y="336088"/>
                  <a:pt x="1308088" y="324000"/>
                  <a:pt x="1323000" y="324000"/>
                </a:cubicBezTo>
                <a:close/>
                <a:moveTo>
                  <a:pt x="1215000" y="324000"/>
                </a:moveTo>
                <a:cubicBezTo>
                  <a:pt x="1229912" y="324000"/>
                  <a:pt x="1242000" y="336088"/>
                  <a:pt x="1242000" y="351000"/>
                </a:cubicBezTo>
                <a:cubicBezTo>
                  <a:pt x="1242000" y="365913"/>
                  <a:pt x="1229912" y="378000"/>
                  <a:pt x="1215000" y="378000"/>
                </a:cubicBezTo>
                <a:cubicBezTo>
                  <a:pt x="1200088" y="378000"/>
                  <a:pt x="1188000" y="365913"/>
                  <a:pt x="1188000" y="351000"/>
                </a:cubicBezTo>
                <a:cubicBezTo>
                  <a:pt x="1188000" y="336088"/>
                  <a:pt x="1200088" y="324000"/>
                  <a:pt x="1215000" y="324000"/>
                </a:cubicBezTo>
                <a:close/>
                <a:moveTo>
                  <a:pt x="1107000" y="324000"/>
                </a:moveTo>
                <a:cubicBezTo>
                  <a:pt x="1121912" y="324000"/>
                  <a:pt x="1134000" y="336088"/>
                  <a:pt x="1134000" y="351000"/>
                </a:cubicBezTo>
                <a:cubicBezTo>
                  <a:pt x="1134000" y="365913"/>
                  <a:pt x="1121912" y="378000"/>
                  <a:pt x="1107000" y="378000"/>
                </a:cubicBezTo>
                <a:cubicBezTo>
                  <a:pt x="1092088" y="378000"/>
                  <a:pt x="1080000" y="365913"/>
                  <a:pt x="1080000" y="351000"/>
                </a:cubicBezTo>
                <a:cubicBezTo>
                  <a:pt x="1080000" y="336088"/>
                  <a:pt x="1092088" y="324000"/>
                  <a:pt x="1107000" y="324000"/>
                </a:cubicBezTo>
                <a:close/>
                <a:moveTo>
                  <a:pt x="999000" y="324000"/>
                </a:moveTo>
                <a:cubicBezTo>
                  <a:pt x="1013912" y="324000"/>
                  <a:pt x="1026000" y="336088"/>
                  <a:pt x="1026000" y="351000"/>
                </a:cubicBezTo>
                <a:cubicBezTo>
                  <a:pt x="1026000" y="365913"/>
                  <a:pt x="1013912" y="378000"/>
                  <a:pt x="999000" y="378000"/>
                </a:cubicBezTo>
                <a:cubicBezTo>
                  <a:pt x="984088" y="378000"/>
                  <a:pt x="972000" y="365913"/>
                  <a:pt x="972000" y="351000"/>
                </a:cubicBezTo>
                <a:cubicBezTo>
                  <a:pt x="972000" y="336088"/>
                  <a:pt x="984088" y="324000"/>
                  <a:pt x="999000" y="324000"/>
                </a:cubicBezTo>
                <a:close/>
                <a:moveTo>
                  <a:pt x="891000" y="324000"/>
                </a:moveTo>
                <a:cubicBezTo>
                  <a:pt x="905912" y="324000"/>
                  <a:pt x="918000" y="336088"/>
                  <a:pt x="918000" y="351000"/>
                </a:cubicBezTo>
                <a:cubicBezTo>
                  <a:pt x="918000" y="365913"/>
                  <a:pt x="905912" y="378000"/>
                  <a:pt x="891000" y="378000"/>
                </a:cubicBezTo>
                <a:cubicBezTo>
                  <a:pt x="876088" y="378000"/>
                  <a:pt x="864000" y="365913"/>
                  <a:pt x="864000" y="351000"/>
                </a:cubicBezTo>
                <a:cubicBezTo>
                  <a:pt x="864000" y="336088"/>
                  <a:pt x="876088" y="324000"/>
                  <a:pt x="891000" y="324000"/>
                </a:cubicBezTo>
                <a:close/>
                <a:moveTo>
                  <a:pt x="783000" y="324000"/>
                </a:moveTo>
                <a:cubicBezTo>
                  <a:pt x="797912" y="324000"/>
                  <a:pt x="810000" y="336088"/>
                  <a:pt x="810000" y="351000"/>
                </a:cubicBezTo>
                <a:cubicBezTo>
                  <a:pt x="810000" y="365913"/>
                  <a:pt x="797912" y="378000"/>
                  <a:pt x="783000" y="378000"/>
                </a:cubicBezTo>
                <a:cubicBezTo>
                  <a:pt x="768088" y="378000"/>
                  <a:pt x="756000" y="365913"/>
                  <a:pt x="756000" y="351000"/>
                </a:cubicBezTo>
                <a:cubicBezTo>
                  <a:pt x="756000" y="336088"/>
                  <a:pt x="768088" y="324000"/>
                  <a:pt x="783000" y="324000"/>
                </a:cubicBezTo>
                <a:close/>
                <a:moveTo>
                  <a:pt x="675000" y="324000"/>
                </a:moveTo>
                <a:cubicBezTo>
                  <a:pt x="689912" y="324000"/>
                  <a:pt x="702000" y="336088"/>
                  <a:pt x="702000" y="351000"/>
                </a:cubicBezTo>
                <a:cubicBezTo>
                  <a:pt x="702000" y="365913"/>
                  <a:pt x="689912" y="378000"/>
                  <a:pt x="675000" y="378000"/>
                </a:cubicBezTo>
                <a:cubicBezTo>
                  <a:pt x="660088" y="378000"/>
                  <a:pt x="648000" y="365913"/>
                  <a:pt x="648000" y="351000"/>
                </a:cubicBezTo>
                <a:cubicBezTo>
                  <a:pt x="648000" y="336088"/>
                  <a:pt x="660088" y="324000"/>
                  <a:pt x="675000" y="324000"/>
                </a:cubicBezTo>
                <a:close/>
                <a:moveTo>
                  <a:pt x="567000" y="324000"/>
                </a:moveTo>
                <a:cubicBezTo>
                  <a:pt x="581912" y="324000"/>
                  <a:pt x="594000" y="336088"/>
                  <a:pt x="594000" y="351000"/>
                </a:cubicBezTo>
                <a:cubicBezTo>
                  <a:pt x="594000" y="365913"/>
                  <a:pt x="581912" y="378000"/>
                  <a:pt x="567000" y="378000"/>
                </a:cubicBezTo>
                <a:cubicBezTo>
                  <a:pt x="552088" y="378000"/>
                  <a:pt x="540000" y="365913"/>
                  <a:pt x="540000" y="351000"/>
                </a:cubicBezTo>
                <a:cubicBezTo>
                  <a:pt x="540000" y="336088"/>
                  <a:pt x="552088" y="324000"/>
                  <a:pt x="567000" y="324000"/>
                </a:cubicBezTo>
                <a:close/>
                <a:moveTo>
                  <a:pt x="459000" y="324000"/>
                </a:moveTo>
                <a:cubicBezTo>
                  <a:pt x="473912" y="324000"/>
                  <a:pt x="486000" y="336088"/>
                  <a:pt x="486000" y="351000"/>
                </a:cubicBezTo>
                <a:cubicBezTo>
                  <a:pt x="486000" y="365913"/>
                  <a:pt x="473912" y="378000"/>
                  <a:pt x="459000" y="378000"/>
                </a:cubicBezTo>
                <a:cubicBezTo>
                  <a:pt x="444088" y="378000"/>
                  <a:pt x="432000" y="365913"/>
                  <a:pt x="432000" y="351000"/>
                </a:cubicBezTo>
                <a:cubicBezTo>
                  <a:pt x="432000" y="336088"/>
                  <a:pt x="444088" y="324000"/>
                  <a:pt x="459000" y="324000"/>
                </a:cubicBezTo>
                <a:close/>
                <a:moveTo>
                  <a:pt x="351000" y="324000"/>
                </a:moveTo>
                <a:cubicBezTo>
                  <a:pt x="365912" y="324000"/>
                  <a:pt x="378000" y="336088"/>
                  <a:pt x="378000" y="351000"/>
                </a:cubicBezTo>
                <a:cubicBezTo>
                  <a:pt x="378000" y="365913"/>
                  <a:pt x="365912" y="378000"/>
                  <a:pt x="351000" y="378000"/>
                </a:cubicBezTo>
                <a:cubicBezTo>
                  <a:pt x="336088" y="378000"/>
                  <a:pt x="324000" y="365913"/>
                  <a:pt x="324000" y="351000"/>
                </a:cubicBezTo>
                <a:cubicBezTo>
                  <a:pt x="324000" y="336088"/>
                  <a:pt x="336088" y="324000"/>
                  <a:pt x="351000" y="324000"/>
                </a:cubicBezTo>
                <a:close/>
                <a:moveTo>
                  <a:pt x="243000" y="324000"/>
                </a:moveTo>
                <a:cubicBezTo>
                  <a:pt x="257912" y="324000"/>
                  <a:pt x="270000" y="336088"/>
                  <a:pt x="270000" y="351000"/>
                </a:cubicBezTo>
                <a:cubicBezTo>
                  <a:pt x="270000" y="365913"/>
                  <a:pt x="257912" y="378000"/>
                  <a:pt x="243000" y="378000"/>
                </a:cubicBezTo>
                <a:cubicBezTo>
                  <a:pt x="228088" y="378000"/>
                  <a:pt x="216000" y="365913"/>
                  <a:pt x="216000" y="351000"/>
                </a:cubicBezTo>
                <a:cubicBezTo>
                  <a:pt x="216000" y="336088"/>
                  <a:pt x="228088" y="324000"/>
                  <a:pt x="243000" y="324000"/>
                </a:cubicBezTo>
                <a:close/>
                <a:moveTo>
                  <a:pt x="135000" y="324000"/>
                </a:moveTo>
                <a:cubicBezTo>
                  <a:pt x="149912" y="324000"/>
                  <a:pt x="162000" y="336088"/>
                  <a:pt x="162000" y="351000"/>
                </a:cubicBezTo>
                <a:cubicBezTo>
                  <a:pt x="162000" y="365913"/>
                  <a:pt x="149912" y="378000"/>
                  <a:pt x="135000" y="378000"/>
                </a:cubicBezTo>
                <a:cubicBezTo>
                  <a:pt x="120088" y="378000"/>
                  <a:pt x="108000" y="365913"/>
                  <a:pt x="108000" y="351000"/>
                </a:cubicBezTo>
                <a:cubicBezTo>
                  <a:pt x="108000" y="336088"/>
                  <a:pt x="120088" y="324000"/>
                  <a:pt x="135000" y="324000"/>
                </a:cubicBezTo>
                <a:close/>
                <a:moveTo>
                  <a:pt x="27000" y="324000"/>
                </a:moveTo>
                <a:cubicBezTo>
                  <a:pt x="41912" y="324000"/>
                  <a:pt x="54000" y="336088"/>
                  <a:pt x="54000" y="351000"/>
                </a:cubicBezTo>
                <a:cubicBezTo>
                  <a:pt x="54000" y="365913"/>
                  <a:pt x="41912" y="378000"/>
                  <a:pt x="27000" y="378000"/>
                </a:cubicBezTo>
                <a:cubicBezTo>
                  <a:pt x="12088" y="378000"/>
                  <a:pt x="0" y="365913"/>
                  <a:pt x="0" y="351000"/>
                </a:cubicBezTo>
                <a:cubicBezTo>
                  <a:pt x="0" y="336088"/>
                  <a:pt x="12088" y="324000"/>
                  <a:pt x="27000" y="324000"/>
                </a:cubicBezTo>
                <a:close/>
                <a:moveTo>
                  <a:pt x="1539000" y="216001"/>
                </a:moveTo>
                <a:cubicBezTo>
                  <a:pt x="1553912" y="216001"/>
                  <a:pt x="1566000" y="228088"/>
                  <a:pt x="1566000" y="243001"/>
                </a:cubicBezTo>
                <a:cubicBezTo>
                  <a:pt x="1566000" y="257913"/>
                  <a:pt x="1553912" y="270001"/>
                  <a:pt x="1539000" y="270001"/>
                </a:cubicBezTo>
                <a:cubicBezTo>
                  <a:pt x="1524088" y="270001"/>
                  <a:pt x="1512000" y="257913"/>
                  <a:pt x="1512000" y="243001"/>
                </a:cubicBezTo>
                <a:cubicBezTo>
                  <a:pt x="1512000" y="228088"/>
                  <a:pt x="1524088" y="216001"/>
                  <a:pt x="1539000" y="216001"/>
                </a:cubicBezTo>
                <a:close/>
                <a:moveTo>
                  <a:pt x="1431000" y="216001"/>
                </a:moveTo>
                <a:cubicBezTo>
                  <a:pt x="1445912" y="216001"/>
                  <a:pt x="1458000" y="228088"/>
                  <a:pt x="1458000" y="243001"/>
                </a:cubicBezTo>
                <a:cubicBezTo>
                  <a:pt x="1458000" y="257913"/>
                  <a:pt x="1445912" y="270001"/>
                  <a:pt x="1431000" y="270001"/>
                </a:cubicBezTo>
                <a:cubicBezTo>
                  <a:pt x="1416088" y="270001"/>
                  <a:pt x="1404000" y="257913"/>
                  <a:pt x="1404000" y="243001"/>
                </a:cubicBezTo>
                <a:cubicBezTo>
                  <a:pt x="1404000" y="228088"/>
                  <a:pt x="1416088" y="216001"/>
                  <a:pt x="1431000" y="216001"/>
                </a:cubicBezTo>
                <a:close/>
                <a:moveTo>
                  <a:pt x="1323000" y="216001"/>
                </a:moveTo>
                <a:cubicBezTo>
                  <a:pt x="1337912" y="216001"/>
                  <a:pt x="1350000" y="228088"/>
                  <a:pt x="1350000" y="243001"/>
                </a:cubicBezTo>
                <a:cubicBezTo>
                  <a:pt x="1350000" y="257913"/>
                  <a:pt x="1337912" y="270001"/>
                  <a:pt x="1323000" y="270001"/>
                </a:cubicBezTo>
                <a:cubicBezTo>
                  <a:pt x="1308088" y="270001"/>
                  <a:pt x="1296000" y="257913"/>
                  <a:pt x="1296000" y="243001"/>
                </a:cubicBezTo>
                <a:cubicBezTo>
                  <a:pt x="1296000" y="228088"/>
                  <a:pt x="1308088" y="216001"/>
                  <a:pt x="1323000" y="216001"/>
                </a:cubicBezTo>
                <a:close/>
                <a:moveTo>
                  <a:pt x="1215000" y="216001"/>
                </a:moveTo>
                <a:cubicBezTo>
                  <a:pt x="1229912" y="216001"/>
                  <a:pt x="1242000" y="228088"/>
                  <a:pt x="1242000" y="243001"/>
                </a:cubicBezTo>
                <a:cubicBezTo>
                  <a:pt x="1242000" y="257913"/>
                  <a:pt x="1229912" y="270001"/>
                  <a:pt x="1215000" y="270001"/>
                </a:cubicBezTo>
                <a:cubicBezTo>
                  <a:pt x="1200088" y="270001"/>
                  <a:pt x="1188000" y="257913"/>
                  <a:pt x="1188000" y="243001"/>
                </a:cubicBezTo>
                <a:cubicBezTo>
                  <a:pt x="1188000" y="228088"/>
                  <a:pt x="1200088" y="216001"/>
                  <a:pt x="1215000" y="216001"/>
                </a:cubicBezTo>
                <a:close/>
                <a:moveTo>
                  <a:pt x="1107000" y="216001"/>
                </a:moveTo>
                <a:cubicBezTo>
                  <a:pt x="1121912" y="216001"/>
                  <a:pt x="1134000" y="228088"/>
                  <a:pt x="1134000" y="243001"/>
                </a:cubicBezTo>
                <a:cubicBezTo>
                  <a:pt x="1134000" y="257913"/>
                  <a:pt x="1121912" y="270001"/>
                  <a:pt x="1107000" y="270001"/>
                </a:cubicBezTo>
                <a:cubicBezTo>
                  <a:pt x="1092088" y="270001"/>
                  <a:pt x="1080000" y="257913"/>
                  <a:pt x="1080000" y="243001"/>
                </a:cubicBezTo>
                <a:cubicBezTo>
                  <a:pt x="1080000" y="228088"/>
                  <a:pt x="1092088" y="216001"/>
                  <a:pt x="1107000" y="216001"/>
                </a:cubicBezTo>
                <a:close/>
                <a:moveTo>
                  <a:pt x="999000" y="216001"/>
                </a:moveTo>
                <a:cubicBezTo>
                  <a:pt x="1013912" y="216001"/>
                  <a:pt x="1026000" y="228088"/>
                  <a:pt x="1026000" y="243001"/>
                </a:cubicBezTo>
                <a:cubicBezTo>
                  <a:pt x="1026000" y="257913"/>
                  <a:pt x="1013912" y="270001"/>
                  <a:pt x="999000" y="270001"/>
                </a:cubicBezTo>
                <a:cubicBezTo>
                  <a:pt x="984088" y="270001"/>
                  <a:pt x="972000" y="257913"/>
                  <a:pt x="972000" y="243001"/>
                </a:cubicBezTo>
                <a:cubicBezTo>
                  <a:pt x="972000" y="228088"/>
                  <a:pt x="984088" y="216001"/>
                  <a:pt x="999000" y="216001"/>
                </a:cubicBezTo>
                <a:close/>
                <a:moveTo>
                  <a:pt x="891000" y="216001"/>
                </a:moveTo>
                <a:cubicBezTo>
                  <a:pt x="905912" y="216001"/>
                  <a:pt x="918000" y="228088"/>
                  <a:pt x="918000" y="243001"/>
                </a:cubicBezTo>
                <a:cubicBezTo>
                  <a:pt x="918000" y="257913"/>
                  <a:pt x="905912" y="270001"/>
                  <a:pt x="891000" y="270001"/>
                </a:cubicBezTo>
                <a:cubicBezTo>
                  <a:pt x="876088" y="270001"/>
                  <a:pt x="864000" y="257913"/>
                  <a:pt x="864000" y="243001"/>
                </a:cubicBezTo>
                <a:cubicBezTo>
                  <a:pt x="864000" y="228088"/>
                  <a:pt x="876088" y="216001"/>
                  <a:pt x="891000" y="216001"/>
                </a:cubicBezTo>
                <a:close/>
                <a:moveTo>
                  <a:pt x="783000" y="216001"/>
                </a:moveTo>
                <a:cubicBezTo>
                  <a:pt x="797912" y="216001"/>
                  <a:pt x="810000" y="228088"/>
                  <a:pt x="810000" y="243001"/>
                </a:cubicBezTo>
                <a:cubicBezTo>
                  <a:pt x="810000" y="257913"/>
                  <a:pt x="797912" y="270001"/>
                  <a:pt x="783000" y="270001"/>
                </a:cubicBezTo>
                <a:cubicBezTo>
                  <a:pt x="768088" y="270001"/>
                  <a:pt x="756000" y="257913"/>
                  <a:pt x="756000" y="243001"/>
                </a:cubicBezTo>
                <a:cubicBezTo>
                  <a:pt x="756000" y="228088"/>
                  <a:pt x="768088" y="216001"/>
                  <a:pt x="783000" y="216001"/>
                </a:cubicBezTo>
                <a:close/>
                <a:moveTo>
                  <a:pt x="675000" y="216001"/>
                </a:moveTo>
                <a:cubicBezTo>
                  <a:pt x="689912" y="216001"/>
                  <a:pt x="702000" y="228088"/>
                  <a:pt x="702000" y="243001"/>
                </a:cubicBezTo>
                <a:cubicBezTo>
                  <a:pt x="702000" y="257913"/>
                  <a:pt x="689912" y="270001"/>
                  <a:pt x="675000" y="270001"/>
                </a:cubicBezTo>
                <a:cubicBezTo>
                  <a:pt x="660088" y="270001"/>
                  <a:pt x="648000" y="257913"/>
                  <a:pt x="648000" y="243001"/>
                </a:cubicBezTo>
                <a:cubicBezTo>
                  <a:pt x="648000" y="228088"/>
                  <a:pt x="660088" y="216001"/>
                  <a:pt x="675000" y="216001"/>
                </a:cubicBezTo>
                <a:close/>
                <a:moveTo>
                  <a:pt x="567000" y="216001"/>
                </a:moveTo>
                <a:cubicBezTo>
                  <a:pt x="581912" y="216001"/>
                  <a:pt x="594000" y="228088"/>
                  <a:pt x="594000" y="243001"/>
                </a:cubicBezTo>
                <a:cubicBezTo>
                  <a:pt x="594000" y="257913"/>
                  <a:pt x="581912" y="270001"/>
                  <a:pt x="567000" y="270001"/>
                </a:cubicBezTo>
                <a:cubicBezTo>
                  <a:pt x="552088" y="270001"/>
                  <a:pt x="540000" y="257913"/>
                  <a:pt x="540000" y="243001"/>
                </a:cubicBezTo>
                <a:cubicBezTo>
                  <a:pt x="540000" y="228088"/>
                  <a:pt x="552088" y="216001"/>
                  <a:pt x="567000" y="216001"/>
                </a:cubicBezTo>
                <a:close/>
                <a:moveTo>
                  <a:pt x="459000" y="216001"/>
                </a:moveTo>
                <a:cubicBezTo>
                  <a:pt x="473912" y="216001"/>
                  <a:pt x="486000" y="228088"/>
                  <a:pt x="486000" y="243001"/>
                </a:cubicBezTo>
                <a:cubicBezTo>
                  <a:pt x="486000" y="257913"/>
                  <a:pt x="473912" y="270001"/>
                  <a:pt x="459000" y="270001"/>
                </a:cubicBezTo>
                <a:cubicBezTo>
                  <a:pt x="444088" y="270001"/>
                  <a:pt x="432000" y="257913"/>
                  <a:pt x="432000" y="243001"/>
                </a:cubicBezTo>
                <a:cubicBezTo>
                  <a:pt x="432000" y="228088"/>
                  <a:pt x="444088" y="216001"/>
                  <a:pt x="459000" y="216001"/>
                </a:cubicBezTo>
                <a:close/>
                <a:moveTo>
                  <a:pt x="351000" y="216001"/>
                </a:moveTo>
                <a:cubicBezTo>
                  <a:pt x="365912" y="216001"/>
                  <a:pt x="378000" y="228088"/>
                  <a:pt x="378000" y="243001"/>
                </a:cubicBezTo>
                <a:cubicBezTo>
                  <a:pt x="378000" y="257913"/>
                  <a:pt x="365912" y="270001"/>
                  <a:pt x="351000" y="270001"/>
                </a:cubicBezTo>
                <a:cubicBezTo>
                  <a:pt x="336088" y="270001"/>
                  <a:pt x="324000" y="257913"/>
                  <a:pt x="324000" y="243001"/>
                </a:cubicBezTo>
                <a:cubicBezTo>
                  <a:pt x="324000" y="228088"/>
                  <a:pt x="336088" y="216001"/>
                  <a:pt x="351000" y="216001"/>
                </a:cubicBezTo>
                <a:close/>
                <a:moveTo>
                  <a:pt x="243000" y="216001"/>
                </a:moveTo>
                <a:cubicBezTo>
                  <a:pt x="257912" y="216001"/>
                  <a:pt x="270000" y="228088"/>
                  <a:pt x="270000" y="243001"/>
                </a:cubicBezTo>
                <a:cubicBezTo>
                  <a:pt x="270000" y="257913"/>
                  <a:pt x="257912" y="270001"/>
                  <a:pt x="243000" y="270001"/>
                </a:cubicBezTo>
                <a:cubicBezTo>
                  <a:pt x="228088" y="270001"/>
                  <a:pt x="216000" y="257913"/>
                  <a:pt x="216000" y="243001"/>
                </a:cubicBezTo>
                <a:cubicBezTo>
                  <a:pt x="216000" y="228088"/>
                  <a:pt x="228088" y="216001"/>
                  <a:pt x="243000" y="216001"/>
                </a:cubicBezTo>
                <a:close/>
                <a:moveTo>
                  <a:pt x="135000" y="216001"/>
                </a:moveTo>
                <a:cubicBezTo>
                  <a:pt x="149912" y="216001"/>
                  <a:pt x="162000" y="228088"/>
                  <a:pt x="162000" y="243001"/>
                </a:cubicBezTo>
                <a:cubicBezTo>
                  <a:pt x="162000" y="257913"/>
                  <a:pt x="149912" y="270001"/>
                  <a:pt x="135000" y="270001"/>
                </a:cubicBezTo>
                <a:cubicBezTo>
                  <a:pt x="120088" y="270001"/>
                  <a:pt x="108000" y="257913"/>
                  <a:pt x="108000" y="243001"/>
                </a:cubicBezTo>
                <a:cubicBezTo>
                  <a:pt x="108000" y="228088"/>
                  <a:pt x="120088" y="216001"/>
                  <a:pt x="135000" y="216001"/>
                </a:cubicBezTo>
                <a:close/>
                <a:moveTo>
                  <a:pt x="27000" y="216001"/>
                </a:moveTo>
                <a:cubicBezTo>
                  <a:pt x="41912" y="216001"/>
                  <a:pt x="54000" y="228088"/>
                  <a:pt x="54000" y="243001"/>
                </a:cubicBezTo>
                <a:cubicBezTo>
                  <a:pt x="54000" y="257913"/>
                  <a:pt x="41912" y="270001"/>
                  <a:pt x="27000" y="270001"/>
                </a:cubicBezTo>
                <a:cubicBezTo>
                  <a:pt x="12088" y="270001"/>
                  <a:pt x="0" y="257913"/>
                  <a:pt x="0" y="243001"/>
                </a:cubicBezTo>
                <a:cubicBezTo>
                  <a:pt x="0" y="228088"/>
                  <a:pt x="12088" y="216001"/>
                  <a:pt x="27000" y="216001"/>
                </a:cubicBezTo>
                <a:close/>
                <a:moveTo>
                  <a:pt x="1539000" y="108001"/>
                </a:moveTo>
                <a:cubicBezTo>
                  <a:pt x="1553912" y="108001"/>
                  <a:pt x="1566000" y="120089"/>
                  <a:pt x="1566000" y="135000"/>
                </a:cubicBezTo>
                <a:cubicBezTo>
                  <a:pt x="1566000" y="149912"/>
                  <a:pt x="1553912" y="162000"/>
                  <a:pt x="1539000" y="162000"/>
                </a:cubicBezTo>
                <a:cubicBezTo>
                  <a:pt x="1524088" y="162000"/>
                  <a:pt x="1512000" y="149912"/>
                  <a:pt x="1512000" y="135000"/>
                </a:cubicBezTo>
                <a:cubicBezTo>
                  <a:pt x="1512000" y="120089"/>
                  <a:pt x="1524088" y="108001"/>
                  <a:pt x="1539000" y="108001"/>
                </a:cubicBezTo>
                <a:close/>
                <a:moveTo>
                  <a:pt x="1431000" y="108001"/>
                </a:moveTo>
                <a:cubicBezTo>
                  <a:pt x="1445912" y="108001"/>
                  <a:pt x="1458000" y="120089"/>
                  <a:pt x="1458000" y="135000"/>
                </a:cubicBezTo>
                <a:cubicBezTo>
                  <a:pt x="1458000" y="149912"/>
                  <a:pt x="1445912" y="162000"/>
                  <a:pt x="1431000" y="162000"/>
                </a:cubicBezTo>
                <a:cubicBezTo>
                  <a:pt x="1416088" y="162000"/>
                  <a:pt x="1404000" y="149912"/>
                  <a:pt x="1404000" y="135000"/>
                </a:cubicBezTo>
                <a:cubicBezTo>
                  <a:pt x="1404000" y="120089"/>
                  <a:pt x="1416088" y="108001"/>
                  <a:pt x="1431000" y="108001"/>
                </a:cubicBezTo>
                <a:close/>
                <a:moveTo>
                  <a:pt x="1323000" y="108001"/>
                </a:moveTo>
                <a:cubicBezTo>
                  <a:pt x="1337912" y="108001"/>
                  <a:pt x="1350000" y="120089"/>
                  <a:pt x="1350000" y="135000"/>
                </a:cubicBezTo>
                <a:cubicBezTo>
                  <a:pt x="1350000" y="149912"/>
                  <a:pt x="1337912" y="162000"/>
                  <a:pt x="1323000" y="162000"/>
                </a:cubicBezTo>
                <a:cubicBezTo>
                  <a:pt x="1308088" y="162000"/>
                  <a:pt x="1296000" y="149912"/>
                  <a:pt x="1296000" y="135000"/>
                </a:cubicBezTo>
                <a:cubicBezTo>
                  <a:pt x="1296000" y="120089"/>
                  <a:pt x="1308088" y="108001"/>
                  <a:pt x="1323000" y="108001"/>
                </a:cubicBezTo>
                <a:close/>
                <a:moveTo>
                  <a:pt x="1215000" y="108001"/>
                </a:moveTo>
                <a:cubicBezTo>
                  <a:pt x="1229912" y="108001"/>
                  <a:pt x="1242000" y="120089"/>
                  <a:pt x="1242000" y="135000"/>
                </a:cubicBezTo>
                <a:cubicBezTo>
                  <a:pt x="1242000" y="149912"/>
                  <a:pt x="1229912" y="162000"/>
                  <a:pt x="1215000" y="162000"/>
                </a:cubicBezTo>
                <a:cubicBezTo>
                  <a:pt x="1200088" y="162000"/>
                  <a:pt x="1188000" y="149912"/>
                  <a:pt x="1188000" y="135000"/>
                </a:cubicBezTo>
                <a:cubicBezTo>
                  <a:pt x="1188000" y="120089"/>
                  <a:pt x="1200088" y="108001"/>
                  <a:pt x="1215000" y="108001"/>
                </a:cubicBezTo>
                <a:close/>
                <a:moveTo>
                  <a:pt x="1107000" y="108001"/>
                </a:moveTo>
                <a:cubicBezTo>
                  <a:pt x="1121912" y="108001"/>
                  <a:pt x="1134000" y="120089"/>
                  <a:pt x="1134000" y="135000"/>
                </a:cubicBezTo>
                <a:cubicBezTo>
                  <a:pt x="1134000" y="149912"/>
                  <a:pt x="1121912" y="162000"/>
                  <a:pt x="1107000" y="162000"/>
                </a:cubicBezTo>
                <a:cubicBezTo>
                  <a:pt x="1092088" y="162000"/>
                  <a:pt x="1080000" y="149912"/>
                  <a:pt x="1080000" y="135000"/>
                </a:cubicBezTo>
                <a:cubicBezTo>
                  <a:pt x="1080000" y="120089"/>
                  <a:pt x="1092088" y="108001"/>
                  <a:pt x="1107000" y="108001"/>
                </a:cubicBezTo>
                <a:close/>
                <a:moveTo>
                  <a:pt x="999000" y="108001"/>
                </a:moveTo>
                <a:cubicBezTo>
                  <a:pt x="1013912" y="108001"/>
                  <a:pt x="1026000" y="120089"/>
                  <a:pt x="1026000" y="135000"/>
                </a:cubicBezTo>
                <a:cubicBezTo>
                  <a:pt x="1026000" y="149912"/>
                  <a:pt x="1013912" y="162000"/>
                  <a:pt x="999000" y="162000"/>
                </a:cubicBezTo>
                <a:cubicBezTo>
                  <a:pt x="984088" y="162000"/>
                  <a:pt x="972000" y="149912"/>
                  <a:pt x="972000" y="135000"/>
                </a:cubicBezTo>
                <a:cubicBezTo>
                  <a:pt x="972000" y="120089"/>
                  <a:pt x="984088" y="108001"/>
                  <a:pt x="999000" y="108001"/>
                </a:cubicBezTo>
                <a:close/>
                <a:moveTo>
                  <a:pt x="891000" y="108001"/>
                </a:moveTo>
                <a:cubicBezTo>
                  <a:pt x="905912" y="108001"/>
                  <a:pt x="918000" y="120089"/>
                  <a:pt x="918000" y="135000"/>
                </a:cubicBezTo>
                <a:cubicBezTo>
                  <a:pt x="918000" y="149912"/>
                  <a:pt x="905912" y="162000"/>
                  <a:pt x="891000" y="162000"/>
                </a:cubicBezTo>
                <a:cubicBezTo>
                  <a:pt x="876088" y="162000"/>
                  <a:pt x="864000" y="149912"/>
                  <a:pt x="864000" y="135000"/>
                </a:cubicBezTo>
                <a:cubicBezTo>
                  <a:pt x="864000" y="120089"/>
                  <a:pt x="876088" y="108001"/>
                  <a:pt x="891000" y="108001"/>
                </a:cubicBezTo>
                <a:close/>
                <a:moveTo>
                  <a:pt x="783000" y="108001"/>
                </a:moveTo>
                <a:cubicBezTo>
                  <a:pt x="797912" y="108001"/>
                  <a:pt x="810000" y="120089"/>
                  <a:pt x="810000" y="135000"/>
                </a:cubicBezTo>
                <a:cubicBezTo>
                  <a:pt x="810000" y="149912"/>
                  <a:pt x="797912" y="162000"/>
                  <a:pt x="783000" y="162000"/>
                </a:cubicBezTo>
                <a:cubicBezTo>
                  <a:pt x="768088" y="162000"/>
                  <a:pt x="756000" y="149912"/>
                  <a:pt x="756000" y="135000"/>
                </a:cubicBezTo>
                <a:cubicBezTo>
                  <a:pt x="756000" y="120089"/>
                  <a:pt x="768088" y="108001"/>
                  <a:pt x="783000" y="108001"/>
                </a:cubicBezTo>
                <a:close/>
                <a:moveTo>
                  <a:pt x="675000" y="108001"/>
                </a:moveTo>
                <a:cubicBezTo>
                  <a:pt x="689912" y="108001"/>
                  <a:pt x="702000" y="120089"/>
                  <a:pt x="702000" y="135000"/>
                </a:cubicBezTo>
                <a:cubicBezTo>
                  <a:pt x="702000" y="149912"/>
                  <a:pt x="689912" y="162000"/>
                  <a:pt x="675000" y="162000"/>
                </a:cubicBezTo>
                <a:cubicBezTo>
                  <a:pt x="660088" y="162000"/>
                  <a:pt x="648000" y="149912"/>
                  <a:pt x="648000" y="135000"/>
                </a:cubicBezTo>
                <a:cubicBezTo>
                  <a:pt x="648000" y="120089"/>
                  <a:pt x="660088" y="108001"/>
                  <a:pt x="675000" y="108001"/>
                </a:cubicBezTo>
                <a:close/>
                <a:moveTo>
                  <a:pt x="567000" y="108001"/>
                </a:moveTo>
                <a:cubicBezTo>
                  <a:pt x="581912" y="108001"/>
                  <a:pt x="594000" y="120089"/>
                  <a:pt x="594000" y="135000"/>
                </a:cubicBezTo>
                <a:cubicBezTo>
                  <a:pt x="594000" y="149912"/>
                  <a:pt x="581912" y="162000"/>
                  <a:pt x="567000" y="162000"/>
                </a:cubicBezTo>
                <a:cubicBezTo>
                  <a:pt x="552088" y="162000"/>
                  <a:pt x="540000" y="149912"/>
                  <a:pt x="540000" y="135000"/>
                </a:cubicBezTo>
                <a:cubicBezTo>
                  <a:pt x="540000" y="120089"/>
                  <a:pt x="552088" y="108001"/>
                  <a:pt x="567000" y="108001"/>
                </a:cubicBezTo>
                <a:close/>
                <a:moveTo>
                  <a:pt x="459000" y="108001"/>
                </a:moveTo>
                <a:cubicBezTo>
                  <a:pt x="473912" y="108001"/>
                  <a:pt x="486000" y="120089"/>
                  <a:pt x="486000" y="135000"/>
                </a:cubicBezTo>
                <a:cubicBezTo>
                  <a:pt x="486000" y="149912"/>
                  <a:pt x="473912" y="162000"/>
                  <a:pt x="459000" y="162000"/>
                </a:cubicBezTo>
                <a:cubicBezTo>
                  <a:pt x="444088" y="162000"/>
                  <a:pt x="432000" y="149912"/>
                  <a:pt x="432000" y="135000"/>
                </a:cubicBezTo>
                <a:cubicBezTo>
                  <a:pt x="432000" y="120089"/>
                  <a:pt x="444088" y="108001"/>
                  <a:pt x="459000" y="108001"/>
                </a:cubicBezTo>
                <a:close/>
                <a:moveTo>
                  <a:pt x="351000" y="108001"/>
                </a:moveTo>
                <a:cubicBezTo>
                  <a:pt x="365912" y="108001"/>
                  <a:pt x="378000" y="120089"/>
                  <a:pt x="378000" y="135000"/>
                </a:cubicBezTo>
                <a:cubicBezTo>
                  <a:pt x="378000" y="149912"/>
                  <a:pt x="365912" y="162000"/>
                  <a:pt x="351000" y="162000"/>
                </a:cubicBezTo>
                <a:cubicBezTo>
                  <a:pt x="336088" y="162000"/>
                  <a:pt x="324000" y="149912"/>
                  <a:pt x="324000" y="135000"/>
                </a:cubicBezTo>
                <a:cubicBezTo>
                  <a:pt x="324000" y="120089"/>
                  <a:pt x="336088" y="108001"/>
                  <a:pt x="351000" y="108001"/>
                </a:cubicBezTo>
                <a:close/>
                <a:moveTo>
                  <a:pt x="243000" y="108001"/>
                </a:moveTo>
                <a:cubicBezTo>
                  <a:pt x="257912" y="108001"/>
                  <a:pt x="270000" y="120089"/>
                  <a:pt x="270000" y="135000"/>
                </a:cubicBezTo>
                <a:cubicBezTo>
                  <a:pt x="270000" y="149912"/>
                  <a:pt x="257912" y="162000"/>
                  <a:pt x="243000" y="162000"/>
                </a:cubicBezTo>
                <a:cubicBezTo>
                  <a:pt x="228088" y="162000"/>
                  <a:pt x="216000" y="149912"/>
                  <a:pt x="216000" y="135000"/>
                </a:cubicBezTo>
                <a:cubicBezTo>
                  <a:pt x="216000" y="120089"/>
                  <a:pt x="228088" y="108001"/>
                  <a:pt x="243000" y="108001"/>
                </a:cubicBezTo>
                <a:close/>
                <a:moveTo>
                  <a:pt x="135000" y="108001"/>
                </a:moveTo>
                <a:cubicBezTo>
                  <a:pt x="149912" y="108001"/>
                  <a:pt x="162000" y="120089"/>
                  <a:pt x="162000" y="135000"/>
                </a:cubicBezTo>
                <a:cubicBezTo>
                  <a:pt x="162000" y="149912"/>
                  <a:pt x="149912" y="162000"/>
                  <a:pt x="135000" y="162000"/>
                </a:cubicBezTo>
                <a:cubicBezTo>
                  <a:pt x="120088" y="162000"/>
                  <a:pt x="108000" y="149912"/>
                  <a:pt x="108000" y="135000"/>
                </a:cubicBezTo>
                <a:cubicBezTo>
                  <a:pt x="108000" y="120089"/>
                  <a:pt x="120088" y="108001"/>
                  <a:pt x="135000" y="108001"/>
                </a:cubicBezTo>
                <a:close/>
                <a:moveTo>
                  <a:pt x="27000" y="108001"/>
                </a:moveTo>
                <a:cubicBezTo>
                  <a:pt x="41912" y="108001"/>
                  <a:pt x="54000" y="120089"/>
                  <a:pt x="54000" y="135000"/>
                </a:cubicBezTo>
                <a:cubicBezTo>
                  <a:pt x="54000" y="149912"/>
                  <a:pt x="41912" y="162000"/>
                  <a:pt x="27000" y="162000"/>
                </a:cubicBezTo>
                <a:cubicBezTo>
                  <a:pt x="12088" y="162000"/>
                  <a:pt x="0" y="149912"/>
                  <a:pt x="0" y="135000"/>
                </a:cubicBezTo>
                <a:cubicBezTo>
                  <a:pt x="0" y="120089"/>
                  <a:pt x="12088" y="108001"/>
                  <a:pt x="27000" y="108001"/>
                </a:cubicBezTo>
                <a:close/>
                <a:moveTo>
                  <a:pt x="1539000" y="0"/>
                </a:moveTo>
                <a:cubicBezTo>
                  <a:pt x="1553912" y="0"/>
                  <a:pt x="1566000" y="12088"/>
                  <a:pt x="1566000" y="27000"/>
                </a:cubicBezTo>
                <a:cubicBezTo>
                  <a:pt x="1566000" y="41913"/>
                  <a:pt x="1553912" y="54001"/>
                  <a:pt x="1539000" y="54001"/>
                </a:cubicBezTo>
                <a:cubicBezTo>
                  <a:pt x="1524088" y="54001"/>
                  <a:pt x="1512000" y="41913"/>
                  <a:pt x="1512000" y="27000"/>
                </a:cubicBezTo>
                <a:cubicBezTo>
                  <a:pt x="1512000" y="12088"/>
                  <a:pt x="1524088" y="0"/>
                  <a:pt x="1539000" y="0"/>
                </a:cubicBezTo>
                <a:close/>
                <a:moveTo>
                  <a:pt x="1431000" y="0"/>
                </a:moveTo>
                <a:cubicBezTo>
                  <a:pt x="1445912" y="0"/>
                  <a:pt x="1458000" y="12088"/>
                  <a:pt x="1458000" y="27000"/>
                </a:cubicBezTo>
                <a:cubicBezTo>
                  <a:pt x="1458000" y="41913"/>
                  <a:pt x="1445912" y="54001"/>
                  <a:pt x="1431000" y="54001"/>
                </a:cubicBezTo>
                <a:cubicBezTo>
                  <a:pt x="1416088" y="54001"/>
                  <a:pt x="1404000" y="41913"/>
                  <a:pt x="1404000" y="27000"/>
                </a:cubicBezTo>
                <a:cubicBezTo>
                  <a:pt x="1404000" y="12088"/>
                  <a:pt x="1416088" y="0"/>
                  <a:pt x="1431000" y="0"/>
                </a:cubicBezTo>
                <a:close/>
                <a:moveTo>
                  <a:pt x="1323000" y="0"/>
                </a:moveTo>
                <a:cubicBezTo>
                  <a:pt x="1337912" y="0"/>
                  <a:pt x="1350000" y="12088"/>
                  <a:pt x="1350000" y="27000"/>
                </a:cubicBezTo>
                <a:cubicBezTo>
                  <a:pt x="1350000" y="41913"/>
                  <a:pt x="1337912" y="54001"/>
                  <a:pt x="1323000" y="54001"/>
                </a:cubicBezTo>
                <a:cubicBezTo>
                  <a:pt x="1308088" y="54001"/>
                  <a:pt x="1296000" y="41913"/>
                  <a:pt x="1296000" y="27000"/>
                </a:cubicBezTo>
                <a:cubicBezTo>
                  <a:pt x="1296000" y="12088"/>
                  <a:pt x="1308088" y="0"/>
                  <a:pt x="1323000" y="0"/>
                </a:cubicBezTo>
                <a:close/>
                <a:moveTo>
                  <a:pt x="1215000" y="0"/>
                </a:moveTo>
                <a:cubicBezTo>
                  <a:pt x="1229912" y="0"/>
                  <a:pt x="1242000" y="12088"/>
                  <a:pt x="1242000" y="27000"/>
                </a:cubicBezTo>
                <a:cubicBezTo>
                  <a:pt x="1242000" y="41913"/>
                  <a:pt x="1229912" y="54001"/>
                  <a:pt x="1215000" y="54001"/>
                </a:cubicBezTo>
                <a:cubicBezTo>
                  <a:pt x="1200088" y="54001"/>
                  <a:pt x="1188000" y="41913"/>
                  <a:pt x="1188000" y="27000"/>
                </a:cubicBezTo>
                <a:cubicBezTo>
                  <a:pt x="1188000" y="12088"/>
                  <a:pt x="1200088" y="0"/>
                  <a:pt x="1215000" y="0"/>
                </a:cubicBezTo>
                <a:close/>
                <a:moveTo>
                  <a:pt x="1107000" y="0"/>
                </a:moveTo>
                <a:cubicBezTo>
                  <a:pt x="1121912" y="0"/>
                  <a:pt x="1134000" y="12088"/>
                  <a:pt x="1134000" y="27000"/>
                </a:cubicBezTo>
                <a:cubicBezTo>
                  <a:pt x="1134000" y="41913"/>
                  <a:pt x="1121912" y="54001"/>
                  <a:pt x="1107000" y="54001"/>
                </a:cubicBezTo>
                <a:cubicBezTo>
                  <a:pt x="1092088" y="54001"/>
                  <a:pt x="1080000" y="41913"/>
                  <a:pt x="1080000" y="27000"/>
                </a:cubicBezTo>
                <a:cubicBezTo>
                  <a:pt x="1080000" y="12088"/>
                  <a:pt x="1092088" y="0"/>
                  <a:pt x="1107000" y="0"/>
                </a:cubicBezTo>
                <a:close/>
                <a:moveTo>
                  <a:pt x="999000" y="0"/>
                </a:moveTo>
                <a:cubicBezTo>
                  <a:pt x="1013912" y="0"/>
                  <a:pt x="1026000" y="12088"/>
                  <a:pt x="1026000" y="27000"/>
                </a:cubicBezTo>
                <a:cubicBezTo>
                  <a:pt x="1026000" y="41913"/>
                  <a:pt x="1013912" y="54001"/>
                  <a:pt x="999000" y="54001"/>
                </a:cubicBezTo>
                <a:cubicBezTo>
                  <a:pt x="984088" y="54001"/>
                  <a:pt x="972000" y="41913"/>
                  <a:pt x="972000" y="27000"/>
                </a:cubicBezTo>
                <a:cubicBezTo>
                  <a:pt x="972000" y="12088"/>
                  <a:pt x="984088" y="0"/>
                  <a:pt x="999000" y="0"/>
                </a:cubicBezTo>
                <a:close/>
                <a:moveTo>
                  <a:pt x="891000" y="0"/>
                </a:moveTo>
                <a:cubicBezTo>
                  <a:pt x="905912" y="0"/>
                  <a:pt x="918000" y="12088"/>
                  <a:pt x="918000" y="27000"/>
                </a:cubicBezTo>
                <a:cubicBezTo>
                  <a:pt x="918000" y="41913"/>
                  <a:pt x="905912" y="54001"/>
                  <a:pt x="891000" y="54001"/>
                </a:cubicBezTo>
                <a:cubicBezTo>
                  <a:pt x="876088" y="54001"/>
                  <a:pt x="864000" y="41913"/>
                  <a:pt x="864000" y="27000"/>
                </a:cubicBezTo>
                <a:cubicBezTo>
                  <a:pt x="864000" y="12088"/>
                  <a:pt x="876088" y="0"/>
                  <a:pt x="891000" y="0"/>
                </a:cubicBezTo>
                <a:close/>
                <a:moveTo>
                  <a:pt x="783000" y="0"/>
                </a:moveTo>
                <a:cubicBezTo>
                  <a:pt x="797912" y="0"/>
                  <a:pt x="810000" y="12088"/>
                  <a:pt x="810000" y="27000"/>
                </a:cubicBezTo>
                <a:cubicBezTo>
                  <a:pt x="810000" y="41913"/>
                  <a:pt x="797912" y="54001"/>
                  <a:pt x="783000" y="54001"/>
                </a:cubicBezTo>
                <a:cubicBezTo>
                  <a:pt x="768088" y="54001"/>
                  <a:pt x="756000" y="41913"/>
                  <a:pt x="756000" y="27000"/>
                </a:cubicBezTo>
                <a:cubicBezTo>
                  <a:pt x="756000" y="12088"/>
                  <a:pt x="768088" y="0"/>
                  <a:pt x="783000" y="0"/>
                </a:cubicBezTo>
                <a:close/>
                <a:moveTo>
                  <a:pt x="675000" y="0"/>
                </a:moveTo>
                <a:cubicBezTo>
                  <a:pt x="689912" y="0"/>
                  <a:pt x="702000" y="12088"/>
                  <a:pt x="702000" y="27000"/>
                </a:cubicBezTo>
                <a:cubicBezTo>
                  <a:pt x="702000" y="41913"/>
                  <a:pt x="689912" y="54001"/>
                  <a:pt x="675000" y="54001"/>
                </a:cubicBezTo>
                <a:cubicBezTo>
                  <a:pt x="660088" y="54001"/>
                  <a:pt x="648000" y="41913"/>
                  <a:pt x="648000" y="27000"/>
                </a:cubicBezTo>
                <a:cubicBezTo>
                  <a:pt x="648000" y="12088"/>
                  <a:pt x="660088" y="0"/>
                  <a:pt x="675000" y="0"/>
                </a:cubicBezTo>
                <a:close/>
                <a:moveTo>
                  <a:pt x="567000" y="0"/>
                </a:moveTo>
                <a:cubicBezTo>
                  <a:pt x="581912" y="0"/>
                  <a:pt x="594000" y="12088"/>
                  <a:pt x="594000" y="27000"/>
                </a:cubicBezTo>
                <a:cubicBezTo>
                  <a:pt x="594000" y="41913"/>
                  <a:pt x="581912" y="54001"/>
                  <a:pt x="567000" y="54001"/>
                </a:cubicBezTo>
                <a:cubicBezTo>
                  <a:pt x="552088" y="54001"/>
                  <a:pt x="540000" y="41913"/>
                  <a:pt x="540000" y="27000"/>
                </a:cubicBezTo>
                <a:cubicBezTo>
                  <a:pt x="540000" y="12088"/>
                  <a:pt x="552088" y="0"/>
                  <a:pt x="567000" y="0"/>
                </a:cubicBezTo>
                <a:close/>
                <a:moveTo>
                  <a:pt x="459000" y="0"/>
                </a:moveTo>
                <a:cubicBezTo>
                  <a:pt x="473912" y="0"/>
                  <a:pt x="486000" y="12088"/>
                  <a:pt x="486000" y="27000"/>
                </a:cubicBezTo>
                <a:cubicBezTo>
                  <a:pt x="486000" y="41913"/>
                  <a:pt x="473912" y="54001"/>
                  <a:pt x="459000" y="54001"/>
                </a:cubicBezTo>
                <a:cubicBezTo>
                  <a:pt x="444088" y="54001"/>
                  <a:pt x="432000" y="41913"/>
                  <a:pt x="432000" y="27000"/>
                </a:cubicBezTo>
                <a:cubicBezTo>
                  <a:pt x="432000" y="12088"/>
                  <a:pt x="444088" y="0"/>
                  <a:pt x="459000" y="0"/>
                </a:cubicBezTo>
                <a:close/>
                <a:moveTo>
                  <a:pt x="351000" y="0"/>
                </a:moveTo>
                <a:cubicBezTo>
                  <a:pt x="365912" y="0"/>
                  <a:pt x="378000" y="12088"/>
                  <a:pt x="378000" y="27000"/>
                </a:cubicBezTo>
                <a:cubicBezTo>
                  <a:pt x="378000" y="41913"/>
                  <a:pt x="365912" y="54001"/>
                  <a:pt x="351000" y="54001"/>
                </a:cubicBezTo>
                <a:cubicBezTo>
                  <a:pt x="336088" y="54001"/>
                  <a:pt x="324000" y="41913"/>
                  <a:pt x="324000" y="27000"/>
                </a:cubicBezTo>
                <a:cubicBezTo>
                  <a:pt x="324000" y="12088"/>
                  <a:pt x="336088" y="0"/>
                  <a:pt x="351000" y="0"/>
                </a:cubicBezTo>
                <a:close/>
                <a:moveTo>
                  <a:pt x="243000" y="0"/>
                </a:moveTo>
                <a:cubicBezTo>
                  <a:pt x="257912" y="0"/>
                  <a:pt x="270000" y="12088"/>
                  <a:pt x="270000" y="27000"/>
                </a:cubicBezTo>
                <a:cubicBezTo>
                  <a:pt x="270000" y="41913"/>
                  <a:pt x="257912" y="54001"/>
                  <a:pt x="243000" y="54001"/>
                </a:cubicBezTo>
                <a:cubicBezTo>
                  <a:pt x="228088" y="54001"/>
                  <a:pt x="216000" y="41913"/>
                  <a:pt x="216000" y="27000"/>
                </a:cubicBezTo>
                <a:cubicBezTo>
                  <a:pt x="216000" y="12088"/>
                  <a:pt x="228088" y="0"/>
                  <a:pt x="243000" y="0"/>
                </a:cubicBezTo>
                <a:close/>
                <a:moveTo>
                  <a:pt x="135000" y="0"/>
                </a:moveTo>
                <a:cubicBezTo>
                  <a:pt x="149912" y="0"/>
                  <a:pt x="162000" y="12088"/>
                  <a:pt x="162000" y="27000"/>
                </a:cubicBezTo>
                <a:cubicBezTo>
                  <a:pt x="162000" y="41913"/>
                  <a:pt x="149912" y="54001"/>
                  <a:pt x="135000" y="54001"/>
                </a:cubicBezTo>
                <a:cubicBezTo>
                  <a:pt x="120088" y="54001"/>
                  <a:pt x="108000" y="41913"/>
                  <a:pt x="108000" y="27000"/>
                </a:cubicBezTo>
                <a:cubicBezTo>
                  <a:pt x="108000" y="12088"/>
                  <a:pt x="120088" y="0"/>
                  <a:pt x="135000" y="0"/>
                </a:cubicBezTo>
                <a:close/>
                <a:moveTo>
                  <a:pt x="27000" y="0"/>
                </a:moveTo>
                <a:cubicBezTo>
                  <a:pt x="41912" y="0"/>
                  <a:pt x="54000" y="12088"/>
                  <a:pt x="54000" y="27000"/>
                </a:cubicBezTo>
                <a:cubicBezTo>
                  <a:pt x="54000" y="41913"/>
                  <a:pt x="41912" y="54001"/>
                  <a:pt x="27000" y="54001"/>
                </a:cubicBezTo>
                <a:cubicBezTo>
                  <a:pt x="12088" y="54001"/>
                  <a:pt x="0" y="41913"/>
                  <a:pt x="0" y="27000"/>
                </a:cubicBezTo>
                <a:cubicBezTo>
                  <a:pt x="0" y="12088"/>
                  <a:pt x="12088" y="0"/>
                  <a:pt x="27000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0000"/>
                </a:schemeClr>
              </a:gs>
              <a:gs pos="100000">
                <a:schemeClr val="accent2">
                  <a:alpha val="20000"/>
                </a:schemeClr>
              </a:gs>
            </a:gsLst>
            <a:lin ang="2700000" scaled="1"/>
          </a:gradFill>
          <a:ln>
            <a:noFill/>
          </a:ln>
          <a:effectLst>
            <a:outerShdw blurRad="317500" algn="ctr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8FBFF"/>
              </a:solidFill>
              <a:effectLst/>
              <a:uLnTx/>
              <a:uFillTx/>
              <a:ea typeface="OPPOSans R" panose="00020600040101010101" pitchFamily="18" charset="-122"/>
            </a:endParaRPr>
          </a:p>
        </p:txBody>
      </p:sp>
      <p:sp>
        <p:nvSpPr>
          <p:cNvPr id="152" name="矩形: 圆角 151"/>
          <p:cNvSpPr/>
          <p:nvPr/>
        </p:nvSpPr>
        <p:spPr>
          <a:xfrm>
            <a:off x="1027492" y="2651923"/>
            <a:ext cx="1773581" cy="2184074"/>
          </a:xfrm>
          <a:prstGeom prst="roundRect">
            <a:avLst>
              <a:gd name="adj" fmla="val 4646"/>
            </a:avLst>
          </a:prstGeom>
          <a:gradFill flip="none" rotWithShape="1">
            <a:gsLst>
              <a:gs pos="0">
                <a:srgbClr val="9693D8"/>
              </a:gs>
              <a:gs pos="69000">
                <a:srgbClr val="5050B5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r>
              <a:rPr lang="zh-CN" altLang="en-US" sz="2560" kern="0">
                <a:solidFill>
                  <a:srgbClr val="FFFFFF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視覺主體</a:t>
            </a:r>
            <a:endParaRPr lang="zh-CN" altLang="en-US" sz="2560" kern="0" dirty="0">
              <a:solidFill>
                <a:srgbClr val="FFFFFF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0" y="10160"/>
            <a:ext cx="12192000" cy="6858000"/>
          </a:xfrm>
          <a:prstGeom prst="rect">
            <a:avLst/>
          </a:prstGeom>
          <a:gradFill flip="none" rotWithShape="1">
            <a:gsLst>
              <a:gs pos="11000">
                <a:srgbClr val="FED472"/>
              </a:gs>
              <a:gs pos="100000">
                <a:srgbClr val="F18642"/>
              </a:gs>
            </a:gsLst>
            <a:lin ang="4845000" scaled="1"/>
            <a:tileRect/>
          </a:gra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0" name="文本框 69"/>
          <p:cNvSpPr txBox="1"/>
          <p:nvPr/>
        </p:nvSpPr>
        <p:spPr>
          <a:xfrm>
            <a:off x="0" y="64772"/>
            <a:ext cx="1219200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6600">
                <a:solidFill>
                  <a:schemeClr val="accent6">
                    <a:lumMod val="20000"/>
                    <a:lumOff val="80000"/>
                    <a:alpha val="37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COLLEGE STUDENTS</a:t>
            </a:r>
            <a:endParaRPr lang="en-US" altLang="zh-CN" sz="6600">
              <a:solidFill>
                <a:schemeClr val="accent6">
                  <a:lumMod val="20000"/>
                  <a:lumOff val="80000"/>
                  <a:alpha val="37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pic>
        <p:nvPicPr>
          <p:cNvPr id="11" name="图片 10" descr="图形用户界面, 网站&#10;&#10;描述已自动生成" hidden="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椭圆 3"/>
          <p:cNvSpPr/>
          <p:nvPr/>
        </p:nvSpPr>
        <p:spPr>
          <a:xfrm>
            <a:off x="630468" y="559453"/>
            <a:ext cx="520637" cy="520637"/>
          </a:xfrm>
          <a:prstGeom prst="ellipse">
            <a:avLst/>
          </a:prstGeom>
          <a:gradFill flip="none" rotWithShape="1">
            <a:gsLst>
              <a:gs pos="0">
                <a:srgbClr val="9693D8"/>
              </a:gs>
              <a:gs pos="69000">
                <a:srgbClr val="5050B5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endParaRPr lang="en-US" sz="2560" kern="0">
              <a:solidFill>
                <a:srgbClr val="FFFFFF"/>
              </a:solidFill>
              <a:latin typeface="+mj-lt"/>
              <a:ea typeface="OPPOSans R" panose="00020600040101010101" pitchFamily="18" charset="-122"/>
            </a:endParaRPr>
          </a:p>
        </p:txBody>
      </p:sp>
      <p:sp>
        <p:nvSpPr>
          <p:cNvPr id="43" name="椭圆 42"/>
          <p:cNvSpPr/>
          <p:nvPr/>
        </p:nvSpPr>
        <p:spPr>
          <a:xfrm>
            <a:off x="630468" y="559453"/>
            <a:ext cx="520637" cy="520637"/>
          </a:xfrm>
          <a:prstGeom prst="ellipse">
            <a:avLst/>
          </a:prstGeom>
          <a:gradFill flip="none" rotWithShape="1">
            <a:gsLst>
              <a:gs pos="0">
                <a:srgbClr val="9693D8"/>
              </a:gs>
              <a:gs pos="69000">
                <a:srgbClr val="5050B5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>
            <a:softEdge rad="76200"/>
          </a:effectLst>
        </p:spPr>
        <p:txBody>
          <a:bodyPr rot="0" spcFirstLastPara="0" vertOverflow="overflow" horzOverflow="overflow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endParaRPr lang="en-US" sz="2560" kern="0">
              <a:solidFill>
                <a:srgbClr val="FFFFFF"/>
              </a:solidFill>
              <a:latin typeface="+mj-lt"/>
              <a:ea typeface="OPPOSans R" panose="00020600040101010101" pitchFamily="18" charset="-122"/>
            </a:endParaRPr>
          </a:p>
        </p:txBody>
      </p:sp>
      <p:sp>
        <p:nvSpPr>
          <p:cNvPr id="41" name="椭圆 40"/>
          <p:cNvSpPr/>
          <p:nvPr/>
        </p:nvSpPr>
        <p:spPr>
          <a:xfrm>
            <a:off x="856186" y="737477"/>
            <a:ext cx="342613" cy="342613"/>
          </a:xfrm>
          <a:prstGeom prst="ellipse">
            <a:avLst/>
          </a:prstGeom>
          <a:gradFill flip="none" rotWithShape="1">
            <a:gsLst>
              <a:gs pos="11000">
                <a:srgbClr val="FED472"/>
              </a:gs>
              <a:gs pos="100000">
                <a:srgbClr val="F18642"/>
              </a:gs>
            </a:gsLst>
            <a:lin ang="4845000" scaled="1"/>
            <a:tileRect/>
          </a:gradFill>
          <a:ln w="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endParaRPr lang="en-US" sz="1440">
              <a:solidFill>
                <a:schemeClr val="lt1"/>
              </a:solidFill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1376823" y="559453"/>
            <a:ext cx="22148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關鍵字標題</a:t>
            </a:r>
            <a:endParaRPr lang="zh-CN" altLang="en-US" sz="320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50" name="椭圆 49"/>
          <p:cNvSpPr/>
          <p:nvPr/>
        </p:nvSpPr>
        <p:spPr>
          <a:xfrm flipH="1">
            <a:off x="11820595" y="5378563"/>
            <a:ext cx="639396" cy="639396"/>
          </a:xfrm>
          <a:prstGeom prst="ellipse">
            <a:avLst/>
          </a:prstGeom>
          <a:gradFill flip="none" rotWithShape="1">
            <a:gsLst>
              <a:gs pos="26000">
                <a:srgbClr val="FEE9BA"/>
              </a:gs>
              <a:gs pos="100000">
                <a:srgbClr val="FDD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381000" dist="254000" dir="8100000" algn="tr" rotWithShape="0">
              <a:srgbClr val="FEE9BA">
                <a:alpha val="20000"/>
              </a:srgbClr>
            </a:outerShdw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椭圆 51"/>
          <p:cNvSpPr/>
          <p:nvPr/>
        </p:nvSpPr>
        <p:spPr>
          <a:xfrm>
            <a:off x="10778123" y="164778"/>
            <a:ext cx="627721" cy="627721"/>
          </a:xfrm>
          <a:prstGeom prst="ellipse">
            <a:avLst/>
          </a:prstGeom>
          <a:gradFill flip="none" rotWithShape="1">
            <a:gsLst>
              <a:gs pos="51000">
                <a:srgbClr val="AFADE1"/>
              </a:gs>
              <a:gs pos="95000">
                <a:srgbClr val="5150B6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381000" dist="254000" dir="2700000" algn="tl" rotWithShape="0">
              <a:srgbClr val="5150B6">
                <a:alpha val="20000"/>
              </a:srgbClr>
            </a:outerShdw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椭圆 50"/>
          <p:cNvSpPr/>
          <p:nvPr/>
        </p:nvSpPr>
        <p:spPr>
          <a:xfrm>
            <a:off x="339758" y="5610813"/>
            <a:ext cx="687734" cy="687734"/>
          </a:xfrm>
          <a:prstGeom prst="ellipse">
            <a:avLst/>
          </a:prstGeom>
          <a:gradFill flip="none" rotWithShape="1">
            <a:gsLst>
              <a:gs pos="26000">
                <a:srgbClr val="EEA3A8"/>
              </a:gs>
              <a:gs pos="80000">
                <a:srgbClr val="E36B74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381000" dist="254000" dir="2700000" algn="tl" rotWithShape="0">
              <a:srgbClr val="DC404B">
                <a:alpha val="20000"/>
              </a:srgbClr>
            </a:outerShdw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任意多边形: 形状 45"/>
          <p:cNvSpPr/>
          <p:nvPr/>
        </p:nvSpPr>
        <p:spPr>
          <a:xfrm rot="5400000">
            <a:off x="4803514" y="3640299"/>
            <a:ext cx="1566000" cy="2106000"/>
          </a:xfrm>
          <a:custGeom>
            <a:avLst/>
            <a:gdLst>
              <a:gd name="connsiteX0" fmla="*/ 1539000 w 1566000"/>
              <a:gd name="connsiteY0" fmla="*/ 2052000 h 2106000"/>
              <a:gd name="connsiteX1" fmla="*/ 1566000 w 1566000"/>
              <a:gd name="connsiteY1" fmla="*/ 2079000 h 2106000"/>
              <a:gd name="connsiteX2" fmla="*/ 1539000 w 1566000"/>
              <a:gd name="connsiteY2" fmla="*/ 2106000 h 2106000"/>
              <a:gd name="connsiteX3" fmla="*/ 1512000 w 1566000"/>
              <a:gd name="connsiteY3" fmla="*/ 2079000 h 2106000"/>
              <a:gd name="connsiteX4" fmla="*/ 1539000 w 1566000"/>
              <a:gd name="connsiteY4" fmla="*/ 2052000 h 2106000"/>
              <a:gd name="connsiteX5" fmla="*/ 1431000 w 1566000"/>
              <a:gd name="connsiteY5" fmla="*/ 2052000 h 2106000"/>
              <a:gd name="connsiteX6" fmla="*/ 1458000 w 1566000"/>
              <a:gd name="connsiteY6" fmla="*/ 2079000 h 2106000"/>
              <a:gd name="connsiteX7" fmla="*/ 1431000 w 1566000"/>
              <a:gd name="connsiteY7" fmla="*/ 2106000 h 2106000"/>
              <a:gd name="connsiteX8" fmla="*/ 1404000 w 1566000"/>
              <a:gd name="connsiteY8" fmla="*/ 2079000 h 2106000"/>
              <a:gd name="connsiteX9" fmla="*/ 1431000 w 1566000"/>
              <a:gd name="connsiteY9" fmla="*/ 2052000 h 2106000"/>
              <a:gd name="connsiteX10" fmla="*/ 1323000 w 1566000"/>
              <a:gd name="connsiteY10" fmla="*/ 2052000 h 2106000"/>
              <a:gd name="connsiteX11" fmla="*/ 1350000 w 1566000"/>
              <a:gd name="connsiteY11" fmla="*/ 2079000 h 2106000"/>
              <a:gd name="connsiteX12" fmla="*/ 1323000 w 1566000"/>
              <a:gd name="connsiteY12" fmla="*/ 2106000 h 2106000"/>
              <a:gd name="connsiteX13" fmla="*/ 1296000 w 1566000"/>
              <a:gd name="connsiteY13" fmla="*/ 2079000 h 2106000"/>
              <a:gd name="connsiteX14" fmla="*/ 1323000 w 1566000"/>
              <a:gd name="connsiteY14" fmla="*/ 2052000 h 2106000"/>
              <a:gd name="connsiteX15" fmla="*/ 1215000 w 1566000"/>
              <a:gd name="connsiteY15" fmla="*/ 2052000 h 2106000"/>
              <a:gd name="connsiteX16" fmla="*/ 1242000 w 1566000"/>
              <a:gd name="connsiteY16" fmla="*/ 2079000 h 2106000"/>
              <a:gd name="connsiteX17" fmla="*/ 1215000 w 1566000"/>
              <a:gd name="connsiteY17" fmla="*/ 2106000 h 2106000"/>
              <a:gd name="connsiteX18" fmla="*/ 1188000 w 1566000"/>
              <a:gd name="connsiteY18" fmla="*/ 2079000 h 2106000"/>
              <a:gd name="connsiteX19" fmla="*/ 1215000 w 1566000"/>
              <a:gd name="connsiteY19" fmla="*/ 2052000 h 2106000"/>
              <a:gd name="connsiteX20" fmla="*/ 1107000 w 1566000"/>
              <a:gd name="connsiteY20" fmla="*/ 2052000 h 2106000"/>
              <a:gd name="connsiteX21" fmla="*/ 1134000 w 1566000"/>
              <a:gd name="connsiteY21" fmla="*/ 2079000 h 2106000"/>
              <a:gd name="connsiteX22" fmla="*/ 1107000 w 1566000"/>
              <a:gd name="connsiteY22" fmla="*/ 2106000 h 2106000"/>
              <a:gd name="connsiteX23" fmla="*/ 1080000 w 1566000"/>
              <a:gd name="connsiteY23" fmla="*/ 2079000 h 2106000"/>
              <a:gd name="connsiteX24" fmla="*/ 1107000 w 1566000"/>
              <a:gd name="connsiteY24" fmla="*/ 2052000 h 2106000"/>
              <a:gd name="connsiteX25" fmla="*/ 999000 w 1566000"/>
              <a:gd name="connsiteY25" fmla="*/ 2052000 h 2106000"/>
              <a:gd name="connsiteX26" fmla="*/ 1026000 w 1566000"/>
              <a:gd name="connsiteY26" fmla="*/ 2079000 h 2106000"/>
              <a:gd name="connsiteX27" fmla="*/ 999000 w 1566000"/>
              <a:gd name="connsiteY27" fmla="*/ 2106000 h 2106000"/>
              <a:gd name="connsiteX28" fmla="*/ 972000 w 1566000"/>
              <a:gd name="connsiteY28" fmla="*/ 2079000 h 2106000"/>
              <a:gd name="connsiteX29" fmla="*/ 999000 w 1566000"/>
              <a:gd name="connsiteY29" fmla="*/ 2052000 h 2106000"/>
              <a:gd name="connsiteX30" fmla="*/ 891000 w 1566000"/>
              <a:gd name="connsiteY30" fmla="*/ 2052000 h 2106000"/>
              <a:gd name="connsiteX31" fmla="*/ 918000 w 1566000"/>
              <a:gd name="connsiteY31" fmla="*/ 2079000 h 2106000"/>
              <a:gd name="connsiteX32" fmla="*/ 891000 w 1566000"/>
              <a:gd name="connsiteY32" fmla="*/ 2106000 h 2106000"/>
              <a:gd name="connsiteX33" fmla="*/ 864000 w 1566000"/>
              <a:gd name="connsiteY33" fmla="*/ 2079000 h 2106000"/>
              <a:gd name="connsiteX34" fmla="*/ 891000 w 1566000"/>
              <a:gd name="connsiteY34" fmla="*/ 2052000 h 2106000"/>
              <a:gd name="connsiteX35" fmla="*/ 783000 w 1566000"/>
              <a:gd name="connsiteY35" fmla="*/ 2052000 h 2106000"/>
              <a:gd name="connsiteX36" fmla="*/ 810000 w 1566000"/>
              <a:gd name="connsiteY36" fmla="*/ 2079000 h 2106000"/>
              <a:gd name="connsiteX37" fmla="*/ 783000 w 1566000"/>
              <a:gd name="connsiteY37" fmla="*/ 2106000 h 2106000"/>
              <a:gd name="connsiteX38" fmla="*/ 756000 w 1566000"/>
              <a:gd name="connsiteY38" fmla="*/ 2079000 h 2106000"/>
              <a:gd name="connsiteX39" fmla="*/ 783000 w 1566000"/>
              <a:gd name="connsiteY39" fmla="*/ 2052000 h 2106000"/>
              <a:gd name="connsiteX40" fmla="*/ 675000 w 1566000"/>
              <a:gd name="connsiteY40" fmla="*/ 2052000 h 2106000"/>
              <a:gd name="connsiteX41" fmla="*/ 702000 w 1566000"/>
              <a:gd name="connsiteY41" fmla="*/ 2079000 h 2106000"/>
              <a:gd name="connsiteX42" fmla="*/ 675000 w 1566000"/>
              <a:gd name="connsiteY42" fmla="*/ 2106000 h 2106000"/>
              <a:gd name="connsiteX43" fmla="*/ 648000 w 1566000"/>
              <a:gd name="connsiteY43" fmla="*/ 2079000 h 2106000"/>
              <a:gd name="connsiteX44" fmla="*/ 675000 w 1566000"/>
              <a:gd name="connsiteY44" fmla="*/ 2052000 h 2106000"/>
              <a:gd name="connsiteX45" fmla="*/ 567000 w 1566000"/>
              <a:gd name="connsiteY45" fmla="*/ 2052000 h 2106000"/>
              <a:gd name="connsiteX46" fmla="*/ 594000 w 1566000"/>
              <a:gd name="connsiteY46" fmla="*/ 2079000 h 2106000"/>
              <a:gd name="connsiteX47" fmla="*/ 567000 w 1566000"/>
              <a:gd name="connsiteY47" fmla="*/ 2106000 h 2106000"/>
              <a:gd name="connsiteX48" fmla="*/ 540000 w 1566000"/>
              <a:gd name="connsiteY48" fmla="*/ 2079000 h 2106000"/>
              <a:gd name="connsiteX49" fmla="*/ 567000 w 1566000"/>
              <a:gd name="connsiteY49" fmla="*/ 2052000 h 2106000"/>
              <a:gd name="connsiteX50" fmla="*/ 459000 w 1566000"/>
              <a:gd name="connsiteY50" fmla="*/ 2052000 h 2106000"/>
              <a:gd name="connsiteX51" fmla="*/ 486000 w 1566000"/>
              <a:gd name="connsiteY51" fmla="*/ 2079000 h 2106000"/>
              <a:gd name="connsiteX52" fmla="*/ 459000 w 1566000"/>
              <a:gd name="connsiteY52" fmla="*/ 2106000 h 2106000"/>
              <a:gd name="connsiteX53" fmla="*/ 432000 w 1566000"/>
              <a:gd name="connsiteY53" fmla="*/ 2079000 h 2106000"/>
              <a:gd name="connsiteX54" fmla="*/ 459000 w 1566000"/>
              <a:gd name="connsiteY54" fmla="*/ 2052000 h 2106000"/>
              <a:gd name="connsiteX55" fmla="*/ 351000 w 1566000"/>
              <a:gd name="connsiteY55" fmla="*/ 2052000 h 2106000"/>
              <a:gd name="connsiteX56" fmla="*/ 378000 w 1566000"/>
              <a:gd name="connsiteY56" fmla="*/ 2079000 h 2106000"/>
              <a:gd name="connsiteX57" fmla="*/ 351000 w 1566000"/>
              <a:gd name="connsiteY57" fmla="*/ 2106000 h 2106000"/>
              <a:gd name="connsiteX58" fmla="*/ 324000 w 1566000"/>
              <a:gd name="connsiteY58" fmla="*/ 2079000 h 2106000"/>
              <a:gd name="connsiteX59" fmla="*/ 351000 w 1566000"/>
              <a:gd name="connsiteY59" fmla="*/ 2052000 h 2106000"/>
              <a:gd name="connsiteX60" fmla="*/ 243000 w 1566000"/>
              <a:gd name="connsiteY60" fmla="*/ 2052000 h 2106000"/>
              <a:gd name="connsiteX61" fmla="*/ 270000 w 1566000"/>
              <a:gd name="connsiteY61" fmla="*/ 2079000 h 2106000"/>
              <a:gd name="connsiteX62" fmla="*/ 243000 w 1566000"/>
              <a:gd name="connsiteY62" fmla="*/ 2106000 h 2106000"/>
              <a:gd name="connsiteX63" fmla="*/ 216000 w 1566000"/>
              <a:gd name="connsiteY63" fmla="*/ 2079000 h 2106000"/>
              <a:gd name="connsiteX64" fmla="*/ 243000 w 1566000"/>
              <a:gd name="connsiteY64" fmla="*/ 2052000 h 2106000"/>
              <a:gd name="connsiteX65" fmla="*/ 135000 w 1566000"/>
              <a:gd name="connsiteY65" fmla="*/ 2052000 h 2106000"/>
              <a:gd name="connsiteX66" fmla="*/ 162000 w 1566000"/>
              <a:gd name="connsiteY66" fmla="*/ 2079000 h 2106000"/>
              <a:gd name="connsiteX67" fmla="*/ 135000 w 1566000"/>
              <a:gd name="connsiteY67" fmla="*/ 2106000 h 2106000"/>
              <a:gd name="connsiteX68" fmla="*/ 108000 w 1566000"/>
              <a:gd name="connsiteY68" fmla="*/ 2079000 h 2106000"/>
              <a:gd name="connsiteX69" fmla="*/ 135000 w 1566000"/>
              <a:gd name="connsiteY69" fmla="*/ 2052000 h 2106000"/>
              <a:gd name="connsiteX70" fmla="*/ 27000 w 1566000"/>
              <a:gd name="connsiteY70" fmla="*/ 2052000 h 2106000"/>
              <a:gd name="connsiteX71" fmla="*/ 54000 w 1566000"/>
              <a:gd name="connsiteY71" fmla="*/ 2079000 h 2106000"/>
              <a:gd name="connsiteX72" fmla="*/ 27000 w 1566000"/>
              <a:gd name="connsiteY72" fmla="*/ 2106000 h 2106000"/>
              <a:gd name="connsiteX73" fmla="*/ 0 w 1566000"/>
              <a:gd name="connsiteY73" fmla="*/ 2079000 h 2106000"/>
              <a:gd name="connsiteX74" fmla="*/ 27000 w 1566000"/>
              <a:gd name="connsiteY74" fmla="*/ 2052000 h 2106000"/>
              <a:gd name="connsiteX75" fmla="*/ 1539000 w 1566000"/>
              <a:gd name="connsiteY75" fmla="*/ 1944000 h 2106000"/>
              <a:gd name="connsiteX76" fmla="*/ 1566000 w 1566000"/>
              <a:gd name="connsiteY76" fmla="*/ 1971000 h 2106000"/>
              <a:gd name="connsiteX77" fmla="*/ 1539000 w 1566000"/>
              <a:gd name="connsiteY77" fmla="*/ 1998000 h 2106000"/>
              <a:gd name="connsiteX78" fmla="*/ 1512000 w 1566000"/>
              <a:gd name="connsiteY78" fmla="*/ 1971000 h 2106000"/>
              <a:gd name="connsiteX79" fmla="*/ 1539000 w 1566000"/>
              <a:gd name="connsiteY79" fmla="*/ 1944000 h 2106000"/>
              <a:gd name="connsiteX80" fmla="*/ 1431000 w 1566000"/>
              <a:gd name="connsiteY80" fmla="*/ 1944000 h 2106000"/>
              <a:gd name="connsiteX81" fmla="*/ 1458000 w 1566000"/>
              <a:gd name="connsiteY81" fmla="*/ 1971000 h 2106000"/>
              <a:gd name="connsiteX82" fmla="*/ 1431000 w 1566000"/>
              <a:gd name="connsiteY82" fmla="*/ 1998000 h 2106000"/>
              <a:gd name="connsiteX83" fmla="*/ 1404000 w 1566000"/>
              <a:gd name="connsiteY83" fmla="*/ 1971000 h 2106000"/>
              <a:gd name="connsiteX84" fmla="*/ 1431000 w 1566000"/>
              <a:gd name="connsiteY84" fmla="*/ 1944000 h 2106000"/>
              <a:gd name="connsiteX85" fmla="*/ 1323000 w 1566000"/>
              <a:gd name="connsiteY85" fmla="*/ 1944000 h 2106000"/>
              <a:gd name="connsiteX86" fmla="*/ 1350000 w 1566000"/>
              <a:gd name="connsiteY86" fmla="*/ 1971000 h 2106000"/>
              <a:gd name="connsiteX87" fmla="*/ 1323000 w 1566000"/>
              <a:gd name="connsiteY87" fmla="*/ 1998000 h 2106000"/>
              <a:gd name="connsiteX88" fmla="*/ 1296000 w 1566000"/>
              <a:gd name="connsiteY88" fmla="*/ 1971000 h 2106000"/>
              <a:gd name="connsiteX89" fmla="*/ 1323000 w 1566000"/>
              <a:gd name="connsiteY89" fmla="*/ 1944000 h 2106000"/>
              <a:gd name="connsiteX90" fmla="*/ 1215000 w 1566000"/>
              <a:gd name="connsiteY90" fmla="*/ 1944000 h 2106000"/>
              <a:gd name="connsiteX91" fmla="*/ 1242000 w 1566000"/>
              <a:gd name="connsiteY91" fmla="*/ 1971000 h 2106000"/>
              <a:gd name="connsiteX92" fmla="*/ 1215000 w 1566000"/>
              <a:gd name="connsiteY92" fmla="*/ 1998000 h 2106000"/>
              <a:gd name="connsiteX93" fmla="*/ 1188000 w 1566000"/>
              <a:gd name="connsiteY93" fmla="*/ 1971000 h 2106000"/>
              <a:gd name="connsiteX94" fmla="*/ 1215000 w 1566000"/>
              <a:gd name="connsiteY94" fmla="*/ 1944000 h 2106000"/>
              <a:gd name="connsiteX95" fmla="*/ 1107000 w 1566000"/>
              <a:gd name="connsiteY95" fmla="*/ 1944000 h 2106000"/>
              <a:gd name="connsiteX96" fmla="*/ 1134000 w 1566000"/>
              <a:gd name="connsiteY96" fmla="*/ 1971000 h 2106000"/>
              <a:gd name="connsiteX97" fmla="*/ 1107000 w 1566000"/>
              <a:gd name="connsiteY97" fmla="*/ 1998000 h 2106000"/>
              <a:gd name="connsiteX98" fmla="*/ 1080000 w 1566000"/>
              <a:gd name="connsiteY98" fmla="*/ 1971000 h 2106000"/>
              <a:gd name="connsiteX99" fmla="*/ 1107000 w 1566000"/>
              <a:gd name="connsiteY99" fmla="*/ 1944000 h 2106000"/>
              <a:gd name="connsiteX100" fmla="*/ 999000 w 1566000"/>
              <a:gd name="connsiteY100" fmla="*/ 1944000 h 2106000"/>
              <a:gd name="connsiteX101" fmla="*/ 1026000 w 1566000"/>
              <a:gd name="connsiteY101" fmla="*/ 1971000 h 2106000"/>
              <a:gd name="connsiteX102" fmla="*/ 999000 w 1566000"/>
              <a:gd name="connsiteY102" fmla="*/ 1998000 h 2106000"/>
              <a:gd name="connsiteX103" fmla="*/ 972000 w 1566000"/>
              <a:gd name="connsiteY103" fmla="*/ 1971000 h 2106000"/>
              <a:gd name="connsiteX104" fmla="*/ 999000 w 1566000"/>
              <a:gd name="connsiteY104" fmla="*/ 1944000 h 2106000"/>
              <a:gd name="connsiteX105" fmla="*/ 891000 w 1566000"/>
              <a:gd name="connsiteY105" fmla="*/ 1944000 h 2106000"/>
              <a:gd name="connsiteX106" fmla="*/ 918000 w 1566000"/>
              <a:gd name="connsiteY106" fmla="*/ 1971000 h 2106000"/>
              <a:gd name="connsiteX107" fmla="*/ 891000 w 1566000"/>
              <a:gd name="connsiteY107" fmla="*/ 1998000 h 2106000"/>
              <a:gd name="connsiteX108" fmla="*/ 864000 w 1566000"/>
              <a:gd name="connsiteY108" fmla="*/ 1971000 h 2106000"/>
              <a:gd name="connsiteX109" fmla="*/ 891000 w 1566000"/>
              <a:gd name="connsiteY109" fmla="*/ 1944000 h 2106000"/>
              <a:gd name="connsiteX110" fmla="*/ 783000 w 1566000"/>
              <a:gd name="connsiteY110" fmla="*/ 1944000 h 2106000"/>
              <a:gd name="connsiteX111" fmla="*/ 810000 w 1566000"/>
              <a:gd name="connsiteY111" fmla="*/ 1971000 h 2106000"/>
              <a:gd name="connsiteX112" fmla="*/ 783000 w 1566000"/>
              <a:gd name="connsiteY112" fmla="*/ 1998000 h 2106000"/>
              <a:gd name="connsiteX113" fmla="*/ 756000 w 1566000"/>
              <a:gd name="connsiteY113" fmla="*/ 1971000 h 2106000"/>
              <a:gd name="connsiteX114" fmla="*/ 783000 w 1566000"/>
              <a:gd name="connsiteY114" fmla="*/ 1944000 h 2106000"/>
              <a:gd name="connsiteX115" fmla="*/ 675000 w 1566000"/>
              <a:gd name="connsiteY115" fmla="*/ 1944000 h 2106000"/>
              <a:gd name="connsiteX116" fmla="*/ 702000 w 1566000"/>
              <a:gd name="connsiteY116" fmla="*/ 1971000 h 2106000"/>
              <a:gd name="connsiteX117" fmla="*/ 675000 w 1566000"/>
              <a:gd name="connsiteY117" fmla="*/ 1998000 h 2106000"/>
              <a:gd name="connsiteX118" fmla="*/ 648000 w 1566000"/>
              <a:gd name="connsiteY118" fmla="*/ 1971000 h 2106000"/>
              <a:gd name="connsiteX119" fmla="*/ 675000 w 1566000"/>
              <a:gd name="connsiteY119" fmla="*/ 1944000 h 2106000"/>
              <a:gd name="connsiteX120" fmla="*/ 567000 w 1566000"/>
              <a:gd name="connsiteY120" fmla="*/ 1944000 h 2106000"/>
              <a:gd name="connsiteX121" fmla="*/ 594000 w 1566000"/>
              <a:gd name="connsiteY121" fmla="*/ 1971000 h 2106000"/>
              <a:gd name="connsiteX122" fmla="*/ 567000 w 1566000"/>
              <a:gd name="connsiteY122" fmla="*/ 1998000 h 2106000"/>
              <a:gd name="connsiteX123" fmla="*/ 540000 w 1566000"/>
              <a:gd name="connsiteY123" fmla="*/ 1971000 h 2106000"/>
              <a:gd name="connsiteX124" fmla="*/ 567000 w 1566000"/>
              <a:gd name="connsiteY124" fmla="*/ 1944000 h 2106000"/>
              <a:gd name="connsiteX125" fmla="*/ 459000 w 1566000"/>
              <a:gd name="connsiteY125" fmla="*/ 1944000 h 2106000"/>
              <a:gd name="connsiteX126" fmla="*/ 486000 w 1566000"/>
              <a:gd name="connsiteY126" fmla="*/ 1971000 h 2106000"/>
              <a:gd name="connsiteX127" fmla="*/ 459000 w 1566000"/>
              <a:gd name="connsiteY127" fmla="*/ 1998000 h 2106000"/>
              <a:gd name="connsiteX128" fmla="*/ 432000 w 1566000"/>
              <a:gd name="connsiteY128" fmla="*/ 1971000 h 2106000"/>
              <a:gd name="connsiteX129" fmla="*/ 459000 w 1566000"/>
              <a:gd name="connsiteY129" fmla="*/ 1944000 h 2106000"/>
              <a:gd name="connsiteX130" fmla="*/ 351000 w 1566000"/>
              <a:gd name="connsiteY130" fmla="*/ 1944000 h 2106000"/>
              <a:gd name="connsiteX131" fmla="*/ 378000 w 1566000"/>
              <a:gd name="connsiteY131" fmla="*/ 1971000 h 2106000"/>
              <a:gd name="connsiteX132" fmla="*/ 351000 w 1566000"/>
              <a:gd name="connsiteY132" fmla="*/ 1998000 h 2106000"/>
              <a:gd name="connsiteX133" fmla="*/ 324000 w 1566000"/>
              <a:gd name="connsiteY133" fmla="*/ 1971000 h 2106000"/>
              <a:gd name="connsiteX134" fmla="*/ 351000 w 1566000"/>
              <a:gd name="connsiteY134" fmla="*/ 1944000 h 2106000"/>
              <a:gd name="connsiteX135" fmla="*/ 243000 w 1566000"/>
              <a:gd name="connsiteY135" fmla="*/ 1944000 h 2106000"/>
              <a:gd name="connsiteX136" fmla="*/ 270000 w 1566000"/>
              <a:gd name="connsiteY136" fmla="*/ 1971000 h 2106000"/>
              <a:gd name="connsiteX137" fmla="*/ 243000 w 1566000"/>
              <a:gd name="connsiteY137" fmla="*/ 1998000 h 2106000"/>
              <a:gd name="connsiteX138" fmla="*/ 216000 w 1566000"/>
              <a:gd name="connsiteY138" fmla="*/ 1971000 h 2106000"/>
              <a:gd name="connsiteX139" fmla="*/ 243000 w 1566000"/>
              <a:gd name="connsiteY139" fmla="*/ 1944000 h 2106000"/>
              <a:gd name="connsiteX140" fmla="*/ 135000 w 1566000"/>
              <a:gd name="connsiteY140" fmla="*/ 1944000 h 2106000"/>
              <a:gd name="connsiteX141" fmla="*/ 162000 w 1566000"/>
              <a:gd name="connsiteY141" fmla="*/ 1971000 h 2106000"/>
              <a:gd name="connsiteX142" fmla="*/ 135000 w 1566000"/>
              <a:gd name="connsiteY142" fmla="*/ 1998000 h 2106000"/>
              <a:gd name="connsiteX143" fmla="*/ 108000 w 1566000"/>
              <a:gd name="connsiteY143" fmla="*/ 1971000 h 2106000"/>
              <a:gd name="connsiteX144" fmla="*/ 135000 w 1566000"/>
              <a:gd name="connsiteY144" fmla="*/ 1944000 h 2106000"/>
              <a:gd name="connsiteX145" fmla="*/ 27000 w 1566000"/>
              <a:gd name="connsiteY145" fmla="*/ 1944000 h 2106000"/>
              <a:gd name="connsiteX146" fmla="*/ 54000 w 1566000"/>
              <a:gd name="connsiteY146" fmla="*/ 1971000 h 2106000"/>
              <a:gd name="connsiteX147" fmla="*/ 27000 w 1566000"/>
              <a:gd name="connsiteY147" fmla="*/ 1998000 h 2106000"/>
              <a:gd name="connsiteX148" fmla="*/ 0 w 1566000"/>
              <a:gd name="connsiteY148" fmla="*/ 1971000 h 2106000"/>
              <a:gd name="connsiteX149" fmla="*/ 27000 w 1566000"/>
              <a:gd name="connsiteY149" fmla="*/ 1944000 h 2106000"/>
              <a:gd name="connsiteX150" fmla="*/ 1539000 w 1566000"/>
              <a:gd name="connsiteY150" fmla="*/ 1836000 h 2106000"/>
              <a:gd name="connsiteX151" fmla="*/ 1566000 w 1566000"/>
              <a:gd name="connsiteY151" fmla="*/ 1863000 h 2106000"/>
              <a:gd name="connsiteX152" fmla="*/ 1539000 w 1566000"/>
              <a:gd name="connsiteY152" fmla="*/ 1890000 h 2106000"/>
              <a:gd name="connsiteX153" fmla="*/ 1512000 w 1566000"/>
              <a:gd name="connsiteY153" fmla="*/ 1863000 h 2106000"/>
              <a:gd name="connsiteX154" fmla="*/ 1539000 w 1566000"/>
              <a:gd name="connsiteY154" fmla="*/ 1836000 h 2106000"/>
              <a:gd name="connsiteX155" fmla="*/ 1431000 w 1566000"/>
              <a:gd name="connsiteY155" fmla="*/ 1836000 h 2106000"/>
              <a:gd name="connsiteX156" fmla="*/ 1458000 w 1566000"/>
              <a:gd name="connsiteY156" fmla="*/ 1863000 h 2106000"/>
              <a:gd name="connsiteX157" fmla="*/ 1431000 w 1566000"/>
              <a:gd name="connsiteY157" fmla="*/ 1890000 h 2106000"/>
              <a:gd name="connsiteX158" fmla="*/ 1404000 w 1566000"/>
              <a:gd name="connsiteY158" fmla="*/ 1863000 h 2106000"/>
              <a:gd name="connsiteX159" fmla="*/ 1431000 w 1566000"/>
              <a:gd name="connsiteY159" fmla="*/ 1836000 h 2106000"/>
              <a:gd name="connsiteX160" fmla="*/ 1323000 w 1566000"/>
              <a:gd name="connsiteY160" fmla="*/ 1836000 h 2106000"/>
              <a:gd name="connsiteX161" fmla="*/ 1350000 w 1566000"/>
              <a:gd name="connsiteY161" fmla="*/ 1863000 h 2106000"/>
              <a:gd name="connsiteX162" fmla="*/ 1323000 w 1566000"/>
              <a:gd name="connsiteY162" fmla="*/ 1890000 h 2106000"/>
              <a:gd name="connsiteX163" fmla="*/ 1296000 w 1566000"/>
              <a:gd name="connsiteY163" fmla="*/ 1863000 h 2106000"/>
              <a:gd name="connsiteX164" fmla="*/ 1323000 w 1566000"/>
              <a:gd name="connsiteY164" fmla="*/ 1836000 h 2106000"/>
              <a:gd name="connsiteX165" fmla="*/ 1215000 w 1566000"/>
              <a:gd name="connsiteY165" fmla="*/ 1836000 h 2106000"/>
              <a:gd name="connsiteX166" fmla="*/ 1242000 w 1566000"/>
              <a:gd name="connsiteY166" fmla="*/ 1863000 h 2106000"/>
              <a:gd name="connsiteX167" fmla="*/ 1215000 w 1566000"/>
              <a:gd name="connsiteY167" fmla="*/ 1890000 h 2106000"/>
              <a:gd name="connsiteX168" fmla="*/ 1188000 w 1566000"/>
              <a:gd name="connsiteY168" fmla="*/ 1863000 h 2106000"/>
              <a:gd name="connsiteX169" fmla="*/ 1215000 w 1566000"/>
              <a:gd name="connsiteY169" fmla="*/ 1836000 h 2106000"/>
              <a:gd name="connsiteX170" fmla="*/ 1107000 w 1566000"/>
              <a:gd name="connsiteY170" fmla="*/ 1836000 h 2106000"/>
              <a:gd name="connsiteX171" fmla="*/ 1134000 w 1566000"/>
              <a:gd name="connsiteY171" fmla="*/ 1863000 h 2106000"/>
              <a:gd name="connsiteX172" fmla="*/ 1107000 w 1566000"/>
              <a:gd name="connsiteY172" fmla="*/ 1890000 h 2106000"/>
              <a:gd name="connsiteX173" fmla="*/ 1080000 w 1566000"/>
              <a:gd name="connsiteY173" fmla="*/ 1863000 h 2106000"/>
              <a:gd name="connsiteX174" fmla="*/ 1107000 w 1566000"/>
              <a:gd name="connsiteY174" fmla="*/ 1836000 h 2106000"/>
              <a:gd name="connsiteX175" fmla="*/ 999000 w 1566000"/>
              <a:gd name="connsiteY175" fmla="*/ 1836000 h 2106000"/>
              <a:gd name="connsiteX176" fmla="*/ 1026000 w 1566000"/>
              <a:gd name="connsiteY176" fmla="*/ 1863000 h 2106000"/>
              <a:gd name="connsiteX177" fmla="*/ 999000 w 1566000"/>
              <a:gd name="connsiteY177" fmla="*/ 1890000 h 2106000"/>
              <a:gd name="connsiteX178" fmla="*/ 972000 w 1566000"/>
              <a:gd name="connsiteY178" fmla="*/ 1863000 h 2106000"/>
              <a:gd name="connsiteX179" fmla="*/ 999000 w 1566000"/>
              <a:gd name="connsiteY179" fmla="*/ 1836000 h 2106000"/>
              <a:gd name="connsiteX180" fmla="*/ 891000 w 1566000"/>
              <a:gd name="connsiteY180" fmla="*/ 1836000 h 2106000"/>
              <a:gd name="connsiteX181" fmla="*/ 918000 w 1566000"/>
              <a:gd name="connsiteY181" fmla="*/ 1863000 h 2106000"/>
              <a:gd name="connsiteX182" fmla="*/ 891000 w 1566000"/>
              <a:gd name="connsiteY182" fmla="*/ 1890000 h 2106000"/>
              <a:gd name="connsiteX183" fmla="*/ 864000 w 1566000"/>
              <a:gd name="connsiteY183" fmla="*/ 1863000 h 2106000"/>
              <a:gd name="connsiteX184" fmla="*/ 891000 w 1566000"/>
              <a:gd name="connsiteY184" fmla="*/ 1836000 h 2106000"/>
              <a:gd name="connsiteX185" fmla="*/ 783000 w 1566000"/>
              <a:gd name="connsiteY185" fmla="*/ 1836000 h 2106000"/>
              <a:gd name="connsiteX186" fmla="*/ 810000 w 1566000"/>
              <a:gd name="connsiteY186" fmla="*/ 1863000 h 2106000"/>
              <a:gd name="connsiteX187" fmla="*/ 783000 w 1566000"/>
              <a:gd name="connsiteY187" fmla="*/ 1890000 h 2106000"/>
              <a:gd name="connsiteX188" fmla="*/ 756000 w 1566000"/>
              <a:gd name="connsiteY188" fmla="*/ 1863000 h 2106000"/>
              <a:gd name="connsiteX189" fmla="*/ 783000 w 1566000"/>
              <a:gd name="connsiteY189" fmla="*/ 1836000 h 2106000"/>
              <a:gd name="connsiteX190" fmla="*/ 675000 w 1566000"/>
              <a:gd name="connsiteY190" fmla="*/ 1836000 h 2106000"/>
              <a:gd name="connsiteX191" fmla="*/ 702000 w 1566000"/>
              <a:gd name="connsiteY191" fmla="*/ 1863000 h 2106000"/>
              <a:gd name="connsiteX192" fmla="*/ 675000 w 1566000"/>
              <a:gd name="connsiteY192" fmla="*/ 1890000 h 2106000"/>
              <a:gd name="connsiteX193" fmla="*/ 648000 w 1566000"/>
              <a:gd name="connsiteY193" fmla="*/ 1863000 h 2106000"/>
              <a:gd name="connsiteX194" fmla="*/ 675000 w 1566000"/>
              <a:gd name="connsiteY194" fmla="*/ 1836000 h 2106000"/>
              <a:gd name="connsiteX195" fmla="*/ 567000 w 1566000"/>
              <a:gd name="connsiteY195" fmla="*/ 1836000 h 2106000"/>
              <a:gd name="connsiteX196" fmla="*/ 594000 w 1566000"/>
              <a:gd name="connsiteY196" fmla="*/ 1863000 h 2106000"/>
              <a:gd name="connsiteX197" fmla="*/ 567000 w 1566000"/>
              <a:gd name="connsiteY197" fmla="*/ 1890000 h 2106000"/>
              <a:gd name="connsiteX198" fmla="*/ 540000 w 1566000"/>
              <a:gd name="connsiteY198" fmla="*/ 1863000 h 2106000"/>
              <a:gd name="connsiteX199" fmla="*/ 567000 w 1566000"/>
              <a:gd name="connsiteY199" fmla="*/ 1836000 h 2106000"/>
              <a:gd name="connsiteX200" fmla="*/ 459000 w 1566000"/>
              <a:gd name="connsiteY200" fmla="*/ 1836000 h 2106000"/>
              <a:gd name="connsiteX201" fmla="*/ 486000 w 1566000"/>
              <a:gd name="connsiteY201" fmla="*/ 1863000 h 2106000"/>
              <a:gd name="connsiteX202" fmla="*/ 459000 w 1566000"/>
              <a:gd name="connsiteY202" fmla="*/ 1890000 h 2106000"/>
              <a:gd name="connsiteX203" fmla="*/ 432000 w 1566000"/>
              <a:gd name="connsiteY203" fmla="*/ 1863000 h 2106000"/>
              <a:gd name="connsiteX204" fmla="*/ 459000 w 1566000"/>
              <a:gd name="connsiteY204" fmla="*/ 1836000 h 2106000"/>
              <a:gd name="connsiteX205" fmla="*/ 351000 w 1566000"/>
              <a:gd name="connsiteY205" fmla="*/ 1836000 h 2106000"/>
              <a:gd name="connsiteX206" fmla="*/ 378000 w 1566000"/>
              <a:gd name="connsiteY206" fmla="*/ 1863000 h 2106000"/>
              <a:gd name="connsiteX207" fmla="*/ 351000 w 1566000"/>
              <a:gd name="connsiteY207" fmla="*/ 1890000 h 2106000"/>
              <a:gd name="connsiteX208" fmla="*/ 324000 w 1566000"/>
              <a:gd name="connsiteY208" fmla="*/ 1863000 h 2106000"/>
              <a:gd name="connsiteX209" fmla="*/ 351000 w 1566000"/>
              <a:gd name="connsiteY209" fmla="*/ 1836000 h 2106000"/>
              <a:gd name="connsiteX210" fmla="*/ 243000 w 1566000"/>
              <a:gd name="connsiteY210" fmla="*/ 1836000 h 2106000"/>
              <a:gd name="connsiteX211" fmla="*/ 270000 w 1566000"/>
              <a:gd name="connsiteY211" fmla="*/ 1863000 h 2106000"/>
              <a:gd name="connsiteX212" fmla="*/ 243000 w 1566000"/>
              <a:gd name="connsiteY212" fmla="*/ 1890000 h 2106000"/>
              <a:gd name="connsiteX213" fmla="*/ 216000 w 1566000"/>
              <a:gd name="connsiteY213" fmla="*/ 1863000 h 2106000"/>
              <a:gd name="connsiteX214" fmla="*/ 243000 w 1566000"/>
              <a:gd name="connsiteY214" fmla="*/ 1836000 h 2106000"/>
              <a:gd name="connsiteX215" fmla="*/ 135000 w 1566000"/>
              <a:gd name="connsiteY215" fmla="*/ 1836000 h 2106000"/>
              <a:gd name="connsiteX216" fmla="*/ 162000 w 1566000"/>
              <a:gd name="connsiteY216" fmla="*/ 1863000 h 2106000"/>
              <a:gd name="connsiteX217" fmla="*/ 135000 w 1566000"/>
              <a:gd name="connsiteY217" fmla="*/ 1890000 h 2106000"/>
              <a:gd name="connsiteX218" fmla="*/ 108000 w 1566000"/>
              <a:gd name="connsiteY218" fmla="*/ 1863000 h 2106000"/>
              <a:gd name="connsiteX219" fmla="*/ 135000 w 1566000"/>
              <a:gd name="connsiteY219" fmla="*/ 1836000 h 2106000"/>
              <a:gd name="connsiteX220" fmla="*/ 27000 w 1566000"/>
              <a:gd name="connsiteY220" fmla="*/ 1836000 h 2106000"/>
              <a:gd name="connsiteX221" fmla="*/ 54000 w 1566000"/>
              <a:gd name="connsiteY221" fmla="*/ 1863000 h 2106000"/>
              <a:gd name="connsiteX222" fmla="*/ 27000 w 1566000"/>
              <a:gd name="connsiteY222" fmla="*/ 1890000 h 2106000"/>
              <a:gd name="connsiteX223" fmla="*/ 0 w 1566000"/>
              <a:gd name="connsiteY223" fmla="*/ 1863000 h 2106000"/>
              <a:gd name="connsiteX224" fmla="*/ 27000 w 1566000"/>
              <a:gd name="connsiteY224" fmla="*/ 1836000 h 2106000"/>
              <a:gd name="connsiteX225" fmla="*/ 1539000 w 1566000"/>
              <a:gd name="connsiteY225" fmla="*/ 1728000 h 2106000"/>
              <a:gd name="connsiteX226" fmla="*/ 1566000 w 1566000"/>
              <a:gd name="connsiteY226" fmla="*/ 1755000 h 2106000"/>
              <a:gd name="connsiteX227" fmla="*/ 1539000 w 1566000"/>
              <a:gd name="connsiteY227" fmla="*/ 1782000 h 2106000"/>
              <a:gd name="connsiteX228" fmla="*/ 1512000 w 1566000"/>
              <a:gd name="connsiteY228" fmla="*/ 1755000 h 2106000"/>
              <a:gd name="connsiteX229" fmla="*/ 1539000 w 1566000"/>
              <a:gd name="connsiteY229" fmla="*/ 1728000 h 2106000"/>
              <a:gd name="connsiteX230" fmla="*/ 1431000 w 1566000"/>
              <a:gd name="connsiteY230" fmla="*/ 1728000 h 2106000"/>
              <a:gd name="connsiteX231" fmla="*/ 1458000 w 1566000"/>
              <a:gd name="connsiteY231" fmla="*/ 1755000 h 2106000"/>
              <a:gd name="connsiteX232" fmla="*/ 1431000 w 1566000"/>
              <a:gd name="connsiteY232" fmla="*/ 1782000 h 2106000"/>
              <a:gd name="connsiteX233" fmla="*/ 1404000 w 1566000"/>
              <a:gd name="connsiteY233" fmla="*/ 1755000 h 2106000"/>
              <a:gd name="connsiteX234" fmla="*/ 1431000 w 1566000"/>
              <a:gd name="connsiteY234" fmla="*/ 1728000 h 2106000"/>
              <a:gd name="connsiteX235" fmla="*/ 1323000 w 1566000"/>
              <a:gd name="connsiteY235" fmla="*/ 1728000 h 2106000"/>
              <a:gd name="connsiteX236" fmla="*/ 1350000 w 1566000"/>
              <a:gd name="connsiteY236" fmla="*/ 1755000 h 2106000"/>
              <a:gd name="connsiteX237" fmla="*/ 1323000 w 1566000"/>
              <a:gd name="connsiteY237" fmla="*/ 1782000 h 2106000"/>
              <a:gd name="connsiteX238" fmla="*/ 1296000 w 1566000"/>
              <a:gd name="connsiteY238" fmla="*/ 1755000 h 2106000"/>
              <a:gd name="connsiteX239" fmla="*/ 1323000 w 1566000"/>
              <a:gd name="connsiteY239" fmla="*/ 1728000 h 2106000"/>
              <a:gd name="connsiteX240" fmla="*/ 1215000 w 1566000"/>
              <a:gd name="connsiteY240" fmla="*/ 1728000 h 2106000"/>
              <a:gd name="connsiteX241" fmla="*/ 1242000 w 1566000"/>
              <a:gd name="connsiteY241" fmla="*/ 1755000 h 2106000"/>
              <a:gd name="connsiteX242" fmla="*/ 1215000 w 1566000"/>
              <a:gd name="connsiteY242" fmla="*/ 1782000 h 2106000"/>
              <a:gd name="connsiteX243" fmla="*/ 1188000 w 1566000"/>
              <a:gd name="connsiteY243" fmla="*/ 1755000 h 2106000"/>
              <a:gd name="connsiteX244" fmla="*/ 1215000 w 1566000"/>
              <a:gd name="connsiteY244" fmla="*/ 1728000 h 2106000"/>
              <a:gd name="connsiteX245" fmla="*/ 1107000 w 1566000"/>
              <a:gd name="connsiteY245" fmla="*/ 1728000 h 2106000"/>
              <a:gd name="connsiteX246" fmla="*/ 1134000 w 1566000"/>
              <a:gd name="connsiteY246" fmla="*/ 1755000 h 2106000"/>
              <a:gd name="connsiteX247" fmla="*/ 1107000 w 1566000"/>
              <a:gd name="connsiteY247" fmla="*/ 1782000 h 2106000"/>
              <a:gd name="connsiteX248" fmla="*/ 1080000 w 1566000"/>
              <a:gd name="connsiteY248" fmla="*/ 1755000 h 2106000"/>
              <a:gd name="connsiteX249" fmla="*/ 1107000 w 1566000"/>
              <a:gd name="connsiteY249" fmla="*/ 1728000 h 2106000"/>
              <a:gd name="connsiteX250" fmla="*/ 999000 w 1566000"/>
              <a:gd name="connsiteY250" fmla="*/ 1728000 h 2106000"/>
              <a:gd name="connsiteX251" fmla="*/ 1026000 w 1566000"/>
              <a:gd name="connsiteY251" fmla="*/ 1755000 h 2106000"/>
              <a:gd name="connsiteX252" fmla="*/ 999000 w 1566000"/>
              <a:gd name="connsiteY252" fmla="*/ 1782000 h 2106000"/>
              <a:gd name="connsiteX253" fmla="*/ 972000 w 1566000"/>
              <a:gd name="connsiteY253" fmla="*/ 1755000 h 2106000"/>
              <a:gd name="connsiteX254" fmla="*/ 999000 w 1566000"/>
              <a:gd name="connsiteY254" fmla="*/ 1728000 h 2106000"/>
              <a:gd name="connsiteX255" fmla="*/ 891000 w 1566000"/>
              <a:gd name="connsiteY255" fmla="*/ 1728000 h 2106000"/>
              <a:gd name="connsiteX256" fmla="*/ 918000 w 1566000"/>
              <a:gd name="connsiteY256" fmla="*/ 1755000 h 2106000"/>
              <a:gd name="connsiteX257" fmla="*/ 891000 w 1566000"/>
              <a:gd name="connsiteY257" fmla="*/ 1782000 h 2106000"/>
              <a:gd name="connsiteX258" fmla="*/ 864000 w 1566000"/>
              <a:gd name="connsiteY258" fmla="*/ 1755000 h 2106000"/>
              <a:gd name="connsiteX259" fmla="*/ 891000 w 1566000"/>
              <a:gd name="connsiteY259" fmla="*/ 1728000 h 2106000"/>
              <a:gd name="connsiteX260" fmla="*/ 783000 w 1566000"/>
              <a:gd name="connsiteY260" fmla="*/ 1728000 h 2106000"/>
              <a:gd name="connsiteX261" fmla="*/ 810000 w 1566000"/>
              <a:gd name="connsiteY261" fmla="*/ 1755000 h 2106000"/>
              <a:gd name="connsiteX262" fmla="*/ 783000 w 1566000"/>
              <a:gd name="connsiteY262" fmla="*/ 1782000 h 2106000"/>
              <a:gd name="connsiteX263" fmla="*/ 756000 w 1566000"/>
              <a:gd name="connsiteY263" fmla="*/ 1755000 h 2106000"/>
              <a:gd name="connsiteX264" fmla="*/ 783000 w 1566000"/>
              <a:gd name="connsiteY264" fmla="*/ 1728000 h 2106000"/>
              <a:gd name="connsiteX265" fmla="*/ 675000 w 1566000"/>
              <a:gd name="connsiteY265" fmla="*/ 1728000 h 2106000"/>
              <a:gd name="connsiteX266" fmla="*/ 702000 w 1566000"/>
              <a:gd name="connsiteY266" fmla="*/ 1755000 h 2106000"/>
              <a:gd name="connsiteX267" fmla="*/ 675000 w 1566000"/>
              <a:gd name="connsiteY267" fmla="*/ 1782000 h 2106000"/>
              <a:gd name="connsiteX268" fmla="*/ 648000 w 1566000"/>
              <a:gd name="connsiteY268" fmla="*/ 1755000 h 2106000"/>
              <a:gd name="connsiteX269" fmla="*/ 675000 w 1566000"/>
              <a:gd name="connsiteY269" fmla="*/ 1728000 h 2106000"/>
              <a:gd name="connsiteX270" fmla="*/ 567000 w 1566000"/>
              <a:gd name="connsiteY270" fmla="*/ 1728000 h 2106000"/>
              <a:gd name="connsiteX271" fmla="*/ 594000 w 1566000"/>
              <a:gd name="connsiteY271" fmla="*/ 1755000 h 2106000"/>
              <a:gd name="connsiteX272" fmla="*/ 567000 w 1566000"/>
              <a:gd name="connsiteY272" fmla="*/ 1782000 h 2106000"/>
              <a:gd name="connsiteX273" fmla="*/ 540000 w 1566000"/>
              <a:gd name="connsiteY273" fmla="*/ 1755000 h 2106000"/>
              <a:gd name="connsiteX274" fmla="*/ 567000 w 1566000"/>
              <a:gd name="connsiteY274" fmla="*/ 1728000 h 2106000"/>
              <a:gd name="connsiteX275" fmla="*/ 459000 w 1566000"/>
              <a:gd name="connsiteY275" fmla="*/ 1728000 h 2106000"/>
              <a:gd name="connsiteX276" fmla="*/ 486000 w 1566000"/>
              <a:gd name="connsiteY276" fmla="*/ 1755000 h 2106000"/>
              <a:gd name="connsiteX277" fmla="*/ 459000 w 1566000"/>
              <a:gd name="connsiteY277" fmla="*/ 1782000 h 2106000"/>
              <a:gd name="connsiteX278" fmla="*/ 432000 w 1566000"/>
              <a:gd name="connsiteY278" fmla="*/ 1755000 h 2106000"/>
              <a:gd name="connsiteX279" fmla="*/ 459000 w 1566000"/>
              <a:gd name="connsiteY279" fmla="*/ 1728000 h 2106000"/>
              <a:gd name="connsiteX280" fmla="*/ 351000 w 1566000"/>
              <a:gd name="connsiteY280" fmla="*/ 1728000 h 2106000"/>
              <a:gd name="connsiteX281" fmla="*/ 378000 w 1566000"/>
              <a:gd name="connsiteY281" fmla="*/ 1755000 h 2106000"/>
              <a:gd name="connsiteX282" fmla="*/ 351000 w 1566000"/>
              <a:gd name="connsiteY282" fmla="*/ 1782000 h 2106000"/>
              <a:gd name="connsiteX283" fmla="*/ 324000 w 1566000"/>
              <a:gd name="connsiteY283" fmla="*/ 1755000 h 2106000"/>
              <a:gd name="connsiteX284" fmla="*/ 351000 w 1566000"/>
              <a:gd name="connsiteY284" fmla="*/ 1728000 h 2106000"/>
              <a:gd name="connsiteX285" fmla="*/ 243000 w 1566000"/>
              <a:gd name="connsiteY285" fmla="*/ 1728000 h 2106000"/>
              <a:gd name="connsiteX286" fmla="*/ 270000 w 1566000"/>
              <a:gd name="connsiteY286" fmla="*/ 1755000 h 2106000"/>
              <a:gd name="connsiteX287" fmla="*/ 243000 w 1566000"/>
              <a:gd name="connsiteY287" fmla="*/ 1782000 h 2106000"/>
              <a:gd name="connsiteX288" fmla="*/ 216000 w 1566000"/>
              <a:gd name="connsiteY288" fmla="*/ 1755000 h 2106000"/>
              <a:gd name="connsiteX289" fmla="*/ 243000 w 1566000"/>
              <a:gd name="connsiteY289" fmla="*/ 1728000 h 2106000"/>
              <a:gd name="connsiteX290" fmla="*/ 135000 w 1566000"/>
              <a:gd name="connsiteY290" fmla="*/ 1728000 h 2106000"/>
              <a:gd name="connsiteX291" fmla="*/ 162000 w 1566000"/>
              <a:gd name="connsiteY291" fmla="*/ 1755000 h 2106000"/>
              <a:gd name="connsiteX292" fmla="*/ 135000 w 1566000"/>
              <a:gd name="connsiteY292" fmla="*/ 1782000 h 2106000"/>
              <a:gd name="connsiteX293" fmla="*/ 108000 w 1566000"/>
              <a:gd name="connsiteY293" fmla="*/ 1755000 h 2106000"/>
              <a:gd name="connsiteX294" fmla="*/ 135000 w 1566000"/>
              <a:gd name="connsiteY294" fmla="*/ 1728000 h 2106000"/>
              <a:gd name="connsiteX295" fmla="*/ 27000 w 1566000"/>
              <a:gd name="connsiteY295" fmla="*/ 1728000 h 2106000"/>
              <a:gd name="connsiteX296" fmla="*/ 54000 w 1566000"/>
              <a:gd name="connsiteY296" fmla="*/ 1755000 h 2106000"/>
              <a:gd name="connsiteX297" fmla="*/ 27000 w 1566000"/>
              <a:gd name="connsiteY297" fmla="*/ 1782000 h 2106000"/>
              <a:gd name="connsiteX298" fmla="*/ 0 w 1566000"/>
              <a:gd name="connsiteY298" fmla="*/ 1755000 h 2106000"/>
              <a:gd name="connsiteX299" fmla="*/ 27000 w 1566000"/>
              <a:gd name="connsiteY299" fmla="*/ 1728000 h 2106000"/>
              <a:gd name="connsiteX300" fmla="*/ 1539000 w 1566000"/>
              <a:gd name="connsiteY300" fmla="*/ 1620000 h 2106000"/>
              <a:gd name="connsiteX301" fmla="*/ 1566000 w 1566000"/>
              <a:gd name="connsiteY301" fmla="*/ 1647000 h 2106000"/>
              <a:gd name="connsiteX302" fmla="*/ 1539000 w 1566000"/>
              <a:gd name="connsiteY302" fmla="*/ 1674000 h 2106000"/>
              <a:gd name="connsiteX303" fmla="*/ 1512000 w 1566000"/>
              <a:gd name="connsiteY303" fmla="*/ 1647000 h 2106000"/>
              <a:gd name="connsiteX304" fmla="*/ 1539000 w 1566000"/>
              <a:gd name="connsiteY304" fmla="*/ 1620000 h 2106000"/>
              <a:gd name="connsiteX305" fmla="*/ 1431000 w 1566000"/>
              <a:gd name="connsiteY305" fmla="*/ 1620000 h 2106000"/>
              <a:gd name="connsiteX306" fmla="*/ 1458000 w 1566000"/>
              <a:gd name="connsiteY306" fmla="*/ 1647000 h 2106000"/>
              <a:gd name="connsiteX307" fmla="*/ 1431000 w 1566000"/>
              <a:gd name="connsiteY307" fmla="*/ 1674000 h 2106000"/>
              <a:gd name="connsiteX308" fmla="*/ 1404000 w 1566000"/>
              <a:gd name="connsiteY308" fmla="*/ 1647000 h 2106000"/>
              <a:gd name="connsiteX309" fmla="*/ 1431000 w 1566000"/>
              <a:gd name="connsiteY309" fmla="*/ 1620000 h 2106000"/>
              <a:gd name="connsiteX310" fmla="*/ 1323000 w 1566000"/>
              <a:gd name="connsiteY310" fmla="*/ 1620000 h 2106000"/>
              <a:gd name="connsiteX311" fmla="*/ 1350000 w 1566000"/>
              <a:gd name="connsiteY311" fmla="*/ 1647000 h 2106000"/>
              <a:gd name="connsiteX312" fmla="*/ 1323000 w 1566000"/>
              <a:gd name="connsiteY312" fmla="*/ 1674000 h 2106000"/>
              <a:gd name="connsiteX313" fmla="*/ 1296000 w 1566000"/>
              <a:gd name="connsiteY313" fmla="*/ 1647000 h 2106000"/>
              <a:gd name="connsiteX314" fmla="*/ 1323000 w 1566000"/>
              <a:gd name="connsiteY314" fmla="*/ 1620000 h 2106000"/>
              <a:gd name="connsiteX315" fmla="*/ 1215000 w 1566000"/>
              <a:gd name="connsiteY315" fmla="*/ 1620000 h 2106000"/>
              <a:gd name="connsiteX316" fmla="*/ 1242000 w 1566000"/>
              <a:gd name="connsiteY316" fmla="*/ 1647000 h 2106000"/>
              <a:gd name="connsiteX317" fmla="*/ 1215000 w 1566000"/>
              <a:gd name="connsiteY317" fmla="*/ 1674000 h 2106000"/>
              <a:gd name="connsiteX318" fmla="*/ 1188000 w 1566000"/>
              <a:gd name="connsiteY318" fmla="*/ 1647000 h 2106000"/>
              <a:gd name="connsiteX319" fmla="*/ 1215000 w 1566000"/>
              <a:gd name="connsiteY319" fmla="*/ 1620000 h 2106000"/>
              <a:gd name="connsiteX320" fmla="*/ 1107000 w 1566000"/>
              <a:gd name="connsiteY320" fmla="*/ 1620000 h 2106000"/>
              <a:gd name="connsiteX321" fmla="*/ 1134000 w 1566000"/>
              <a:gd name="connsiteY321" fmla="*/ 1647000 h 2106000"/>
              <a:gd name="connsiteX322" fmla="*/ 1107000 w 1566000"/>
              <a:gd name="connsiteY322" fmla="*/ 1674000 h 2106000"/>
              <a:gd name="connsiteX323" fmla="*/ 1080000 w 1566000"/>
              <a:gd name="connsiteY323" fmla="*/ 1647000 h 2106000"/>
              <a:gd name="connsiteX324" fmla="*/ 1107000 w 1566000"/>
              <a:gd name="connsiteY324" fmla="*/ 1620000 h 2106000"/>
              <a:gd name="connsiteX325" fmla="*/ 999000 w 1566000"/>
              <a:gd name="connsiteY325" fmla="*/ 1620000 h 2106000"/>
              <a:gd name="connsiteX326" fmla="*/ 1026000 w 1566000"/>
              <a:gd name="connsiteY326" fmla="*/ 1647000 h 2106000"/>
              <a:gd name="connsiteX327" fmla="*/ 999000 w 1566000"/>
              <a:gd name="connsiteY327" fmla="*/ 1674000 h 2106000"/>
              <a:gd name="connsiteX328" fmla="*/ 972000 w 1566000"/>
              <a:gd name="connsiteY328" fmla="*/ 1647000 h 2106000"/>
              <a:gd name="connsiteX329" fmla="*/ 999000 w 1566000"/>
              <a:gd name="connsiteY329" fmla="*/ 1620000 h 2106000"/>
              <a:gd name="connsiteX330" fmla="*/ 891000 w 1566000"/>
              <a:gd name="connsiteY330" fmla="*/ 1620000 h 2106000"/>
              <a:gd name="connsiteX331" fmla="*/ 918000 w 1566000"/>
              <a:gd name="connsiteY331" fmla="*/ 1647000 h 2106000"/>
              <a:gd name="connsiteX332" fmla="*/ 891000 w 1566000"/>
              <a:gd name="connsiteY332" fmla="*/ 1674000 h 2106000"/>
              <a:gd name="connsiteX333" fmla="*/ 864000 w 1566000"/>
              <a:gd name="connsiteY333" fmla="*/ 1647000 h 2106000"/>
              <a:gd name="connsiteX334" fmla="*/ 891000 w 1566000"/>
              <a:gd name="connsiteY334" fmla="*/ 1620000 h 2106000"/>
              <a:gd name="connsiteX335" fmla="*/ 783000 w 1566000"/>
              <a:gd name="connsiteY335" fmla="*/ 1620000 h 2106000"/>
              <a:gd name="connsiteX336" fmla="*/ 810000 w 1566000"/>
              <a:gd name="connsiteY336" fmla="*/ 1647000 h 2106000"/>
              <a:gd name="connsiteX337" fmla="*/ 783000 w 1566000"/>
              <a:gd name="connsiteY337" fmla="*/ 1674000 h 2106000"/>
              <a:gd name="connsiteX338" fmla="*/ 756000 w 1566000"/>
              <a:gd name="connsiteY338" fmla="*/ 1647000 h 2106000"/>
              <a:gd name="connsiteX339" fmla="*/ 783000 w 1566000"/>
              <a:gd name="connsiteY339" fmla="*/ 1620000 h 2106000"/>
              <a:gd name="connsiteX340" fmla="*/ 675000 w 1566000"/>
              <a:gd name="connsiteY340" fmla="*/ 1620000 h 2106000"/>
              <a:gd name="connsiteX341" fmla="*/ 702000 w 1566000"/>
              <a:gd name="connsiteY341" fmla="*/ 1647000 h 2106000"/>
              <a:gd name="connsiteX342" fmla="*/ 675000 w 1566000"/>
              <a:gd name="connsiteY342" fmla="*/ 1674000 h 2106000"/>
              <a:gd name="connsiteX343" fmla="*/ 648000 w 1566000"/>
              <a:gd name="connsiteY343" fmla="*/ 1647000 h 2106000"/>
              <a:gd name="connsiteX344" fmla="*/ 675000 w 1566000"/>
              <a:gd name="connsiteY344" fmla="*/ 1620000 h 2106000"/>
              <a:gd name="connsiteX345" fmla="*/ 567000 w 1566000"/>
              <a:gd name="connsiteY345" fmla="*/ 1620000 h 2106000"/>
              <a:gd name="connsiteX346" fmla="*/ 594000 w 1566000"/>
              <a:gd name="connsiteY346" fmla="*/ 1647000 h 2106000"/>
              <a:gd name="connsiteX347" fmla="*/ 567000 w 1566000"/>
              <a:gd name="connsiteY347" fmla="*/ 1674000 h 2106000"/>
              <a:gd name="connsiteX348" fmla="*/ 540000 w 1566000"/>
              <a:gd name="connsiteY348" fmla="*/ 1647000 h 2106000"/>
              <a:gd name="connsiteX349" fmla="*/ 567000 w 1566000"/>
              <a:gd name="connsiteY349" fmla="*/ 1620000 h 2106000"/>
              <a:gd name="connsiteX350" fmla="*/ 459000 w 1566000"/>
              <a:gd name="connsiteY350" fmla="*/ 1620000 h 2106000"/>
              <a:gd name="connsiteX351" fmla="*/ 486000 w 1566000"/>
              <a:gd name="connsiteY351" fmla="*/ 1647000 h 2106000"/>
              <a:gd name="connsiteX352" fmla="*/ 459000 w 1566000"/>
              <a:gd name="connsiteY352" fmla="*/ 1674000 h 2106000"/>
              <a:gd name="connsiteX353" fmla="*/ 432000 w 1566000"/>
              <a:gd name="connsiteY353" fmla="*/ 1647000 h 2106000"/>
              <a:gd name="connsiteX354" fmla="*/ 459000 w 1566000"/>
              <a:gd name="connsiteY354" fmla="*/ 1620000 h 2106000"/>
              <a:gd name="connsiteX355" fmla="*/ 351000 w 1566000"/>
              <a:gd name="connsiteY355" fmla="*/ 1620000 h 2106000"/>
              <a:gd name="connsiteX356" fmla="*/ 378000 w 1566000"/>
              <a:gd name="connsiteY356" fmla="*/ 1647000 h 2106000"/>
              <a:gd name="connsiteX357" fmla="*/ 351000 w 1566000"/>
              <a:gd name="connsiteY357" fmla="*/ 1674000 h 2106000"/>
              <a:gd name="connsiteX358" fmla="*/ 324000 w 1566000"/>
              <a:gd name="connsiteY358" fmla="*/ 1647000 h 2106000"/>
              <a:gd name="connsiteX359" fmla="*/ 351000 w 1566000"/>
              <a:gd name="connsiteY359" fmla="*/ 1620000 h 2106000"/>
              <a:gd name="connsiteX360" fmla="*/ 243000 w 1566000"/>
              <a:gd name="connsiteY360" fmla="*/ 1620000 h 2106000"/>
              <a:gd name="connsiteX361" fmla="*/ 270000 w 1566000"/>
              <a:gd name="connsiteY361" fmla="*/ 1647000 h 2106000"/>
              <a:gd name="connsiteX362" fmla="*/ 243000 w 1566000"/>
              <a:gd name="connsiteY362" fmla="*/ 1674000 h 2106000"/>
              <a:gd name="connsiteX363" fmla="*/ 216000 w 1566000"/>
              <a:gd name="connsiteY363" fmla="*/ 1647000 h 2106000"/>
              <a:gd name="connsiteX364" fmla="*/ 243000 w 1566000"/>
              <a:gd name="connsiteY364" fmla="*/ 1620000 h 2106000"/>
              <a:gd name="connsiteX365" fmla="*/ 135000 w 1566000"/>
              <a:gd name="connsiteY365" fmla="*/ 1620000 h 2106000"/>
              <a:gd name="connsiteX366" fmla="*/ 162000 w 1566000"/>
              <a:gd name="connsiteY366" fmla="*/ 1647000 h 2106000"/>
              <a:gd name="connsiteX367" fmla="*/ 135000 w 1566000"/>
              <a:gd name="connsiteY367" fmla="*/ 1674000 h 2106000"/>
              <a:gd name="connsiteX368" fmla="*/ 108000 w 1566000"/>
              <a:gd name="connsiteY368" fmla="*/ 1647000 h 2106000"/>
              <a:gd name="connsiteX369" fmla="*/ 135000 w 1566000"/>
              <a:gd name="connsiteY369" fmla="*/ 1620000 h 2106000"/>
              <a:gd name="connsiteX370" fmla="*/ 27000 w 1566000"/>
              <a:gd name="connsiteY370" fmla="*/ 1620000 h 2106000"/>
              <a:gd name="connsiteX371" fmla="*/ 54000 w 1566000"/>
              <a:gd name="connsiteY371" fmla="*/ 1647000 h 2106000"/>
              <a:gd name="connsiteX372" fmla="*/ 27000 w 1566000"/>
              <a:gd name="connsiteY372" fmla="*/ 1674000 h 2106000"/>
              <a:gd name="connsiteX373" fmla="*/ 0 w 1566000"/>
              <a:gd name="connsiteY373" fmla="*/ 1647000 h 2106000"/>
              <a:gd name="connsiteX374" fmla="*/ 27000 w 1566000"/>
              <a:gd name="connsiteY374" fmla="*/ 1620000 h 2106000"/>
              <a:gd name="connsiteX375" fmla="*/ 1539000 w 1566000"/>
              <a:gd name="connsiteY375" fmla="*/ 1512000 h 2106000"/>
              <a:gd name="connsiteX376" fmla="*/ 1566000 w 1566000"/>
              <a:gd name="connsiteY376" fmla="*/ 1539000 h 2106000"/>
              <a:gd name="connsiteX377" fmla="*/ 1539000 w 1566000"/>
              <a:gd name="connsiteY377" fmla="*/ 1566000 h 2106000"/>
              <a:gd name="connsiteX378" fmla="*/ 1512000 w 1566000"/>
              <a:gd name="connsiteY378" fmla="*/ 1539000 h 2106000"/>
              <a:gd name="connsiteX379" fmla="*/ 1539000 w 1566000"/>
              <a:gd name="connsiteY379" fmla="*/ 1512000 h 2106000"/>
              <a:gd name="connsiteX380" fmla="*/ 1431000 w 1566000"/>
              <a:gd name="connsiteY380" fmla="*/ 1512000 h 2106000"/>
              <a:gd name="connsiteX381" fmla="*/ 1458000 w 1566000"/>
              <a:gd name="connsiteY381" fmla="*/ 1539000 h 2106000"/>
              <a:gd name="connsiteX382" fmla="*/ 1431000 w 1566000"/>
              <a:gd name="connsiteY382" fmla="*/ 1566000 h 2106000"/>
              <a:gd name="connsiteX383" fmla="*/ 1404000 w 1566000"/>
              <a:gd name="connsiteY383" fmla="*/ 1539000 h 2106000"/>
              <a:gd name="connsiteX384" fmla="*/ 1431000 w 1566000"/>
              <a:gd name="connsiteY384" fmla="*/ 1512000 h 2106000"/>
              <a:gd name="connsiteX385" fmla="*/ 1323000 w 1566000"/>
              <a:gd name="connsiteY385" fmla="*/ 1512000 h 2106000"/>
              <a:gd name="connsiteX386" fmla="*/ 1350000 w 1566000"/>
              <a:gd name="connsiteY386" fmla="*/ 1539000 h 2106000"/>
              <a:gd name="connsiteX387" fmla="*/ 1323000 w 1566000"/>
              <a:gd name="connsiteY387" fmla="*/ 1566000 h 2106000"/>
              <a:gd name="connsiteX388" fmla="*/ 1296000 w 1566000"/>
              <a:gd name="connsiteY388" fmla="*/ 1539000 h 2106000"/>
              <a:gd name="connsiteX389" fmla="*/ 1323000 w 1566000"/>
              <a:gd name="connsiteY389" fmla="*/ 1512000 h 2106000"/>
              <a:gd name="connsiteX390" fmla="*/ 1215000 w 1566000"/>
              <a:gd name="connsiteY390" fmla="*/ 1512000 h 2106000"/>
              <a:gd name="connsiteX391" fmla="*/ 1242000 w 1566000"/>
              <a:gd name="connsiteY391" fmla="*/ 1539000 h 2106000"/>
              <a:gd name="connsiteX392" fmla="*/ 1215000 w 1566000"/>
              <a:gd name="connsiteY392" fmla="*/ 1566000 h 2106000"/>
              <a:gd name="connsiteX393" fmla="*/ 1188000 w 1566000"/>
              <a:gd name="connsiteY393" fmla="*/ 1539000 h 2106000"/>
              <a:gd name="connsiteX394" fmla="*/ 1215000 w 1566000"/>
              <a:gd name="connsiteY394" fmla="*/ 1512000 h 2106000"/>
              <a:gd name="connsiteX395" fmla="*/ 1107000 w 1566000"/>
              <a:gd name="connsiteY395" fmla="*/ 1512000 h 2106000"/>
              <a:gd name="connsiteX396" fmla="*/ 1134000 w 1566000"/>
              <a:gd name="connsiteY396" fmla="*/ 1539000 h 2106000"/>
              <a:gd name="connsiteX397" fmla="*/ 1107000 w 1566000"/>
              <a:gd name="connsiteY397" fmla="*/ 1566000 h 2106000"/>
              <a:gd name="connsiteX398" fmla="*/ 1080000 w 1566000"/>
              <a:gd name="connsiteY398" fmla="*/ 1539000 h 2106000"/>
              <a:gd name="connsiteX399" fmla="*/ 1107000 w 1566000"/>
              <a:gd name="connsiteY399" fmla="*/ 1512000 h 2106000"/>
              <a:gd name="connsiteX400" fmla="*/ 999000 w 1566000"/>
              <a:gd name="connsiteY400" fmla="*/ 1512000 h 2106000"/>
              <a:gd name="connsiteX401" fmla="*/ 1026000 w 1566000"/>
              <a:gd name="connsiteY401" fmla="*/ 1539000 h 2106000"/>
              <a:gd name="connsiteX402" fmla="*/ 999000 w 1566000"/>
              <a:gd name="connsiteY402" fmla="*/ 1566000 h 2106000"/>
              <a:gd name="connsiteX403" fmla="*/ 972000 w 1566000"/>
              <a:gd name="connsiteY403" fmla="*/ 1539000 h 2106000"/>
              <a:gd name="connsiteX404" fmla="*/ 999000 w 1566000"/>
              <a:gd name="connsiteY404" fmla="*/ 1512000 h 2106000"/>
              <a:gd name="connsiteX405" fmla="*/ 891000 w 1566000"/>
              <a:gd name="connsiteY405" fmla="*/ 1512000 h 2106000"/>
              <a:gd name="connsiteX406" fmla="*/ 918000 w 1566000"/>
              <a:gd name="connsiteY406" fmla="*/ 1539000 h 2106000"/>
              <a:gd name="connsiteX407" fmla="*/ 891000 w 1566000"/>
              <a:gd name="connsiteY407" fmla="*/ 1566000 h 2106000"/>
              <a:gd name="connsiteX408" fmla="*/ 864000 w 1566000"/>
              <a:gd name="connsiteY408" fmla="*/ 1539000 h 2106000"/>
              <a:gd name="connsiteX409" fmla="*/ 891000 w 1566000"/>
              <a:gd name="connsiteY409" fmla="*/ 1512000 h 2106000"/>
              <a:gd name="connsiteX410" fmla="*/ 783000 w 1566000"/>
              <a:gd name="connsiteY410" fmla="*/ 1512000 h 2106000"/>
              <a:gd name="connsiteX411" fmla="*/ 810000 w 1566000"/>
              <a:gd name="connsiteY411" fmla="*/ 1539000 h 2106000"/>
              <a:gd name="connsiteX412" fmla="*/ 783000 w 1566000"/>
              <a:gd name="connsiteY412" fmla="*/ 1566000 h 2106000"/>
              <a:gd name="connsiteX413" fmla="*/ 756000 w 1566000"/>
              <a:gd name="connsiteY413" fmla="*/ 1539000 h 2106000"/>
              <a:gd name="connsiteX414" fmla="*/ 783000 w 1566000"/>
              <a:gd name="connsiteY414" fmla="*/ 1512000 h 2106000"/>
              <a:gd name="connsiteX415" fmla="*/ 675000 w 1566000"/>
              <a:gd name="connsiteY415" fmla="*/ 1512000 h 2106000"/>
              <a:gd name="connsiteX416" fmla="*/ 702000 w 1566000"/>
              <a:gd name="connsiteY416" fmla="*/ 1539000 h 2106000"/>
              <a:gd name="connsiteX417" fmla="*/ 675000 w 1566000"/>
              <a:gd name="connsiteY417" fmla="*/ 1566000 h 2106000"/>
              <a:gd name="connsiteX418" fmla="*/ 648000 w 1566000"/>
              <a:gd name="connsiteY418" fmla="*/ 1539000 h 2106000"/>
              <a:gd name="connsiteX419" fmla="*/ 675000 w 1566000"/>
              <a:gd name="connsiteY419" fmla="*/ 1512000 h 2106000"/>
              <a:gd name="connsiteX420" fmla="*/ 567000 w 1566000"/>
              <a:gd name="connsiteY420" fmla="*/ 1512000 h 2106000"/>
              <a:gd name="connsiteX421" fmla="*/ 594000 w 1566000"/>
              <a:gd name="connsiteY421" fmla="*/ 1539000 h 2106000"/>
              <a:gd name="connsiteX422" fmla="*/ 567000 w 1566000"/>
              <a:gd name="connsiteY422" fmla="*/ 1566000 h 2106000"/>
              <a:gd name="connsiteX423" fmla="*/ 540000 w 1566000"/>
              <a:gd name="connsiteY423" fmla="*/ 1539000 h 2106000"/>
              <a:gd name="connsiteX424" fmla="*/ 567000 w 1566000"/>
              <a:gd name="connsiteY424" fmla="*/ 1512000 h 2106000"/>
              <a:gd name="connsiteX425" fmla="*/ 459000 w 1566000"/>
              <a:gd name="connsiteY425" fmla="*/ 1512000 h 2106000"/>
              <a:gd name="connsiteX426" fmla="*/ 486000 w 1566000"/>
              <a:gd name="connsiteY426" fmla="*/ 1539000 h 2106000"/>
              <a:gd name="connsiteX427" fmla="*/ 459000 w 1566000"/>
              <a:gd name="connsiteY427" fmla="*/ 1566000 h 2106000"/>
              <a:gd name="connsiteX428" fmla="*/ 432000 w 1566000"/>
              <a:gd name="connsiteY428" fmla="*/ 1539000 h 2106000"/>
              <a:gd name="connsiteX429" fmla="*/ 459000 w 1566000"/>
              <a:gd name="connsiteY429" fmla="*/ 1512000 h 2106000"/>
              <a:gd name="connsiteX430" fmla="*/ 351000 w 1566000"/>
              <a:gd name="connsiteY430" fmla="*/ 1512000 h 2106000"/>
              <a:gd name="connsiteX431" fmla="*/ 378000 w 1566000"/>
              <a:gd name="connsiteY431" fmla="*/ 1539000 h 2106000"/>
              <a:gd name="connsiteX432" fmla="*/ 351000 w 1566000"/>
              <a:gd name="connsiteY432" fmla="*/ 1566000 h 2106000"/>
              <a:gd name="connsiteX433" fmla="*/ 324000 w 1566000"/>
              <a:gd name="connsiteY433" fmla="*/ 1539000 h 2106000"/>
              <a:gd name="connsiteX434" fmla="*/ 351000 w 1566000"/>
              <a:gd name="connsiteY434" fmla="*/ 1512000 h 2106000"/>
              <a:gd name="connsiteX435" fmla="*/ 243000 w 1566000"/>
              <a:gd name="connsiteY435" fmla="*/ 1512000 h 2106000"/>
              <a:gd name="connsiteX436" fmla="*/ 270000 w 1566000"/>
              <a:gd name="connsiteY436" fmla="*/ 1539000 h 2106000"/>
              <a:gd name="connsiteX437" fmla="*/ 243000 w 1566000"/>
              <a:gd name="connsiteY437" fmla="*/ 1566000 h 2106000"/>
              <a:gd name="connsiteX438" fmla="*/ 216000 w 1566000"/>
              <a:gd name="connsiteY438" fmla="*/ 1539000 h 2106000"/>
              <a:gd name="connsiteX439" fmla="*/ 243000 w 1566000"/>
              <a:gd name="connsiteY439" fmla="*/ 1512000 h 2106000"/>
              <a:gd name="connsiteX440" fmla="*/ 135000 w 1566000"/>
              <a:gd name="connsiteY440" fmla="*/ 1512000 h 2106000"/>
              <a:gd name="connsiteX441" fmla="*/ 162000 w 1566000"/>
              <a:gd name="connsiteY441" fmla="*/ 1539000 h 2106000"/>
              <a:gd name="connsiteX442" fmla="*/ 135000 w 1566000"/>
              <a:gd name="connsiteY442" fmla="*/ 1566000 h 2106000"/>
              <a:gd name="connsiteX443" fmla="*/ 108000 w 1566000"/>
              <a:gd name="connsiteY443" fmla="*/ 1539000 h 2106000"/>
              <a:gd name="connsiteX444" fmla="*/ 135000 w 1566000"/>
              <a:gd name="connsiteY444" fmla="*/ 1512000 h 2106000"/>
              <a:gd name="connsiteX445" fmla="*/ 27000 w 1566000"/>
              <a:gd name="connsiteY445" fmla="*/ 1512000 h 2106000"/>
              <a:gd name="connsiteX446" fmla="*/ 54000 w 1566000"/>
              <a:gd name="connsiteY446" fmla="*/ 1539000 h 2106000"/>
              <a:gd name="connsiteX447" fmla="*/ 27000 w 1566000"/>
              <a:gd name="connsiteY447" fmla="*/ 1566000 h 2106000"/>
              <a:gd name="connsiteX448" fmla="*/ 0 w 1566000"/>
              <a:gd name="connsiteY448" fmla="*/ 1539000 h 2106000"/>
              <a:gd name="connsiteX449" fmla="*/ 27000 w 1566000"/>
              <a:gd name="connsiteY449" fmla="*/ 1512000 h 2106000"/>
              <a:gd name="connsiteX450" fmla="*/ 1539000 w 1566000"/>
              <a:gd name="connsiteY450" fmla="*/ 1404000 h 2106000"/>
              <a:gd name="connsiteX451" fmla="*/ 1566000 w 1566000"/>
              <a:gd name="connsiteY451" fmla="*/ 1431000 h 2106000"/>
              <a:gd name="connsiteX452" fmla="*/ 1539000 w 1566000"/>
              <a:gd name="connsiteY452" fmla="*/ 1458000 h 2106000"/>
              <a:gd name="connsiteX453" fmla="*/ 1512000 w 1566000"/>
              <a:gd name="connsiteY453" fmla="*/ 1431000 h 2106000"/>
              <a:gd name="connsiteX454" fmla="*/ 1539000 w 1566000"/>
              <a:gd name="connsiteY454" fmla="*/ 1404000 h 2106000"/>
              <a:gd name="connsiteX455" fmla="*/ 1431000 w 1566000"/>
              <a:gd name="connsiteY455" fmla="*/ 1404000 h 2106000"/>
              <a:gd name="connsiteX456" fmla="*/ 1458000 w 1566000"/>
              <a:gd name="connsiteY456" fmla="*/ 1431000 h 2106000"/>
              <a:gd name="connsiteX457" fmla="*/ 1431000 w 1566000"/>
              <a:gd name="connsiteY457" fmla="*/ 1458000 h 2106000"/>
              <a:gd name="connsiteX458" fmla="*/ 1404000 w 1566000"/>
              <a:gd name="connsiteY458" fmla="*/ 1431000 h 2106000"/>
              <a:gd name="connsiteX459" fmla="*/ 1431000 w 1566000"/>
              <a:gd name="connsiteY459" fmla="*/ 1404000 h 2106000"/>
              <a:gd name="connsiteX460" fmla="*/ 1323000 w 1566000"/>
              <a:gd name="connsiteY460" fmla="*/ 1404000 h 2106000"/>
              <a:gd name="connsiteX461" fmla="*/ 1350000 w 1566000"/>
              <a:gd name="connsiteY461" fmla="*/ 1431000 h 2106000"/>
              <a:gd name="connsiteX462" fmla="*/ 1323000 w 1566000"/>
              <a:gd name="connsiteY462" fmla="*/ 1458000 h 2106000"/>
              <a:gd name="connsiteX463" fmla="*/ 1296000 w 1566000"/>
              <a:gd name="connsiteY463" fmla="*/ 1431000 h 2106000"/>
              <a:gd name="connsiteX464" fmla="*/ 1323000 w 1566000"/>
              <a:gd name="connsiteY464" fmla="*/ 1404000 h 2106000"/>
              <a:gd name="connsiteX465" fmla="*/ 1215000 w 1566000"/>
              <a:gd name="connsiteY465" fmla="*/ 1404000 h 2106000"/>
              <a:gd name="connsiteX466" fmla="*/ 1242000 w 1566000"/>
              <a:gd name="connsiteY466" fmla="*/ 1431000 h 2106000"/>
              <a:gd name="connsiteX467" fmla="*/ 1215000 w 1566000"/>
              <a:gd name="connsiteY467" fmla="*/ 1458000 h 2106000"/>
              <a:gd name="connsiteX468" fmla="*/ 1188000 w 1566000"/>
              <a:gd name="connsiteY468" fmla="*/ 1431000 h 2106000"/>
              <a:gd name="connsiteX469" fmla="*/ 1215000 w 1566000"/>
              <a:gd name="connsiteY469" fmla="*/ 1404000 h 2106000"/>
              <a:gd name="connsiteX470" fmla="*/ 1107000 w 1566000"/>
              <a:gd name="connsiteY470" fmla="*/ 1404000 h 2106000"/>
              <a:gd name="connsiteX471" fmla="*/ 1134000 w 1566000"/>
              <a:gd name="connsiteY471" fmla="*/ 1431000 h 2106000"/>
              <a:gd name="connsiteX472" fmla="*/ 1107000 w 1566000"/>
              <a:gd name="connsiteY472" fmla="*/ 1458000 h 2106000"/>
              <a:gd name="connsiteX473" fmla="*/ 1080000 w 1566000"/>
              <a:gd name="connsiteY473" fmla="*/ 1431000 h 2106000"/>
              <a:gd name="connsiteX474" fmla="*/ 1107000 w 1566000"/>
              <a:gd name="connsiteY474" fmla="*/ 1404000 h 2106000"/>
              <a:gd name="connsiteX475" fmla="*/ 999000 w 1566000"/>
              <a:gd name="connsiteY475" fmla="*/ 1404000 h 2106000"/>
              <a:gd name="connsiteX476" fmla="*/ 1026000 w 1566000"/>
              <a:gd name="connsiteY476" fmla="*/ 1431000 h 2106000"/>
              <a:gd name="connsiteX477" fmla="*/ 999000 w 1566000"/>
              <a:gd name="connsiteY477" fmla="*/ 1458000 h 2106000"/>
              <a:gd name="connsiteX478" fmla="*/ 972000 w 1566000"/>
              <a:gd name="connsiteY478" fmla="*/ 1431000 h 2106000"/>
              <a:gd name="connsiteX479" fmla="*/ 999000 w 1566000"/>
              <a:gd name="connsiteY479" fmla="*/ 1404000 h 2106000"/>
              <a:gd name="connsiteX480" fmla="*/ 891000 w 1566000"/>
              <a:gd name="connsiteY480" fmla="*/ 1404000 h 2106000"/>
              <a:gd name="connsiteX481" fmla="*/ 918000 w 1566000"/>
              <a:gd name="connsiteY481" fmla="*/ 1431000 h 2106000"/>
              <a:gd name="connsiteX482" fmla="*/ 891000 w 1566000"/>
              <a:gd name="connsiteY482" fmla="*/ 1458000 h 2106000"/>
              <a:gd name="connsiteX483" fmla="*/ 864000 w 1566000"/>
              <a:gd name="connsiteY483" fmla="*/ 1431000 h 2106000"/>
              <a:gd name="connsiteX484" fmla="*/ 891000 w 1566000"/>
              <a:gd name="connsiteY484" fmla="*/ 1404000 h 2106000"/>
              <a:gd name="connsiteX485" fmla="*/ 783000 w 1566000"/>
              <a:gd name="connsiteY485" fmla="*/ 1404000 h 2106000"/>
              <a:gd name="connsiteX486" fmla="*/ 810000 w 1566000"/>
              <a:gd name="connsiteY486" fmla="*/ 1431000 h 2106000"/>
              <a:gd name="connsiteX487" fmla="*/ 783000 w 1566000"/>
              <a:gd name="connsiteY487" fmla="*/ 1458000 h 2106000"/>
              <a:gd name="connsiteX488" fmla="*/ 756000 w 1566000"/>
              <a:gd name="connsiteY488" fmla="*/ 1431000 h 2106000"/>
              <a:gd name="connsiteX489" fmla="*/ 783000 w 1566000"/>
              <a:gd name="connsiteY489" fmla="*/ 1404000 h 2106000"/>
              <a:gd name="connsiteX490" fmla="*/ 675000 w 1566000"/>
              <a:gd name="connsiteY490" fmla="*/ 1404000 h 2106000"/>
              <a:gd name="connsiteX491" fmla="*/ 702000 w 1566000"/>
              <a:gd name="connsiteY491" fmla="*/ 1431000 h 2106000"/>
              <a:gd name="connsiteX492" fmla="*/ 675000 w 1566000"/>
              <a:gd name="connsiteY492" fmla="*/ 1458000 h 2106000"/>
              <a:gd name="connsiteX493" fmla="*/ 648000 w 1566000"/>
              <a:gd name="connsiteY493" fmla="*/ 1431000 h 2106000"/>
              <a:gd name="connsiteX494" fmla="*/ 675000 w 1566000"/>
              <a:gd name="connsiteY494" fmla="*/ 1404000 h 2106000"/>
              <a:gd name="connsiteX495" fmla="*/ 567000 w 1566000"/>
              <a:gd name="connsiteY495" fmla="*/ 1404000 h 2106000"/>
              <a:gd name="connsiteX496" fmla="*/ 594000 w 1566000"/>
              <a:gd name="connsiteY496" fmla="*/ 1431000 h 2106000"/>
              <a:gd name="connsiteX497" fmla="*/ 567000 w 1566000"/>
              <a:gd name="connsiteY497" fmla="*/ 1458000 h 2106000"/>
              <a:gd name="connsiteX498" fmla="*/ 540000 w 1566000"/>
              <a:gd name="connsiteY498" fmla="*/ 1431000 h 2106000"/>
              <a:gd name="connsiteX499" fmla="*/ 567000 w 1566000"/>
              <a:gd name="connsiteY499" fmla="*/ 1404000 h 2106000"/>
              <a:gd name="connsiteX500" fmla="*/ 459000 w 1566000"/>
              <a:gd name="connsiteY500" fmla="*/ 1404000 h 2106000"/>
              <a:gd name="connsiteX501" fmla="*/ 486000 w 1566000"/>
              <a:gd name="connsiteY501" fmla="*/ 1431000 h 2106000"/>
              <a:gd name="connsiteX502" fmla="*/ 459000 w 1566000"/>
              <a:gd name="connsiteY502" fmla="*/ 1458000 h 2106000"/>
              <a:gd name="connsiteX503" fmla="*/ 432000 w 1566000"/>
              <a:gd name="connsiteY503" fmla="*/ 1431000 h 2106000"/>
              <a:gd name="connsiteX504" fmla="*/ 459000 w 1566000"/>
              <a:gd name="connsiteY504" fmla="*/ 1404000 h 2106000"/>
              <a:gd name="connsiteX505" fmla="*/ 351000 w 1566000"/>
              <a:gd name="connsiteY505" fmla="*/ 1404000 h 2106000"/>
              <a:gd name="connsiteX506" fmla="*/ 378000 w 1566000"/>
              <a:gd name="connsiteY506" fmla="*/ 1431000 h 2106000"/>
              <a:gd name="connsiteX507" fmla="*/ 351000 w 1566000"/>
              <a:gd name="connsiteY507" fmla="*/ 1458000 h 2106000"/>
              <a:gd name="connsiteX508" fmla="*/ 324000 w 1566000"/>
              <a:gd name="connsiteY508" fmla="*/ 1431000 h 2106000"/>
              <a:gd name="connsiteX509" fmla="*/ 351000 w 1566000"/>
              <a:gd name="connsiteY509" fmla="*/ 1404000 h 2106000"/>
              <a:gd name="connsiteX510" fmla="*/ 243000 w 1566000"/>
              <a:gd name="connsiteY510" fmla="*/ 1404000 h 2106000"/>
              <a:gd name="connsiteX511" fmla="*/ 270000 w 1566000"/>
              <a:gd name="connsiteY511" fmla="*/ 1431000 h 2106000"/>
              <a:gd name="connsiteX512" fmla="*/ 243000 w 1566000"/>
              <a:gd name="connsiteY512" fmla="*/ 1458000 h 2106000"/>
              <a:gd name="connsiteX513" fmla="*/ 216000 w 1566000"/>
              <a:gd name="connsiteY513" fmla="*/ 1431000 h 2106000"/>
              <a:gd name="connsiteX514" fmla="*/ 243000 w 1566000"/>
              <a:gd name="connsiteY514" fmla="*/ 1404000 h 2106000"/>
              <a:gd name="connsiteX515" fmla="*/ 135000 w 1566000"/>
              <a:gd name="connsiteY515" fmla="*/ 1404000 h 2106000"/>
              <a:gd name="connsiteX516" fmla="*/ 162000 w 1566000"/>
              <a:gd name="connsiteY516" fmla="*/ 1431000 h 2106000"/>
              <a:gd name="connsiteX517" fmla="*/ 135000 w 1566000"/>
              <a:gd name="connsiteY517" fmla="*/ 1458000 h 2106000"/>
              <a:gd name="connsiteX518" fmla="*/ 108000 w 1566000"/>
              <a:gd name="connsiteY518" fmla="*/ 1431000 h 2106000"/>
              <a:gd name="connsiteX519" fmla="*/ 135000 w 1566000"/>
              <a:gd name="connsiteY519" fmla="*/ 1404000 h 2106000"/>
              <a:gd name="connsiteX520" fmla="*/ 27000 w 1566000"/>
              <a:gd name="connsiteY520" fmla="*/ 1404000 h 2106000"/>
              <a:gd name="connsiteX521" fmla="*/ 54000 w 1566000"/>
              <a:gd name="connsiteY521" fmla="*/ 1431000 h 2106000"/>
              <a:gd name="connsiteX522" fmla="*/ 27000 w 1566000"/>
              <a:gd name="connsiteY522" fmla="*/ 1458000 h 2106000"/>
              <a:gd name="connsiteX523" fmla="*/ 0 w 1566000"/>
              <a:gd name="connsiteY523" fmla="*/ 1431000 h 2106000"/>
              <a:gd name="connsiteX524" fmla="*/ 27000 w 1566000"/>
              <a:gd name="connsiteY524" fmla="*/ 1404000 h 2106000"/>
              <a:gd name="connsiteX525" fmla="*/ 1539000 w 1566000"/>
              <a:gd name="connsiteY525" fmla="*/ 1296000 h 2106000"/>
              <a:gd name="connsiteX526" fmla="*/ 1566000 w 1566000"/>
              <a:gd name="connsiteY526" fmla="*/ 1323000 h 2106000"/>
              <a:gd name="connsiteX527" fmla="*/ 1539000 w 1566000"/>
              <a:gd name="connsiteY527" fmla="*/ 1350000 h 2106000"/>
              <a:gd name="connsiteX528" fmla="*/ 1512000 w 1566000"/>
              <a:gd name="connsiteY528" fmla="*/ 1323000 h 2106000"/>
              <a:gd name="connsiteX529" fmla="*/ 1539000 w 1566000"/>
              <a:gd name="connsiteY529" fmla="*/ 1296000 h 2106000"/>
              <a:gd name="connsiteX530" fmla="*/ 1431000 w 1566000"/>
              <a:gd name="connsiteY530" fmla="*/ 1296000 h 2106000"/>
              <a:gd name="connsiteX531" fmla="*/ 1458000 w 1566000"/>
              <a:gd name="connsiteY531" fmla="*/ 1323000 h 2106000"/>
              <a:gd name="connsiteX532" fmla="*/ 1431000 w 1566000"/>
              <a:gd name="connsiteY532" fmla="*/ 1350000 h 2106000"/>
              <a:gd name="connsiteX533" fmla="*/ 1404000 w 1566000"/>
              <a:gd name="connsiteY533" fmla="*/ 1323000 h 2106000"/>
              <a:gd name="connsiteX534" fmla="*/ 1431000 w 1566000"/>
              <a:gd name="connsiteY534" fmla="*/ 1296000 h 2106000"/>
              <a:gd name="connsiteX535" fmla="*/ 1323000 w 1566000"/>
              <a:gd name="connsiteY535" fmla="*/ 1296000 h 2106000"/>
              <a:gd name="connsiteX536" fmla="*/ 1350000 w 1566000"/>
              <a:gd name="connsiteY536" fmla="*/ 1323000 h 2106000"/>
              <a:gd name="connsiteX537" fmla="*/ 1323000 w 1566000"/>
              <a:gd name="connsiteY537" fmla="*/ 1350000 h 2106000"/>
              <a:gd name="connsiteX538" fmla="*/ 1296000 w 1566000"/>
              <a:gd name="connsiteY538" fmla="*/ 1323000 h 2106000"/>
              <a:gd name="connsiteX539" fmla="*/ 1323000 w 1566000"/>
              <a:gd name="connsiteY539" fmla="*/ 1296000 h 2106000"/>
              <a:gd name="connsiteX540" fmla="*/ 1215000 w 1566000"/>
              <a:gd name="connsiteY540" fmla="*/ 1296000 h 2106000"/>
              <a:gd name="connsiteX541" fmla="*/ 1242000 w 1566000"/>
              <a:gd name="connsiteY541" fmla="*/ 1323000 h 2106000"/>
              <a:gd name="connsiteX542" fmla="*/ 1215000 w 1566000"/>
              <a:gd name="connsiteY542" fmla="*/ 1350000 h 2106000"/>
              <a:gd name="connsiteX543" fmla="*/ 1188000 w 1566000"/>
              <a:gd name="connsiteY543" fmla="*/ 1323000 h 2106000"/>
              <a:gd name="connsiteX544" fmla="*/ 1215000 w 1566000"/>
              <a:gd name="connsiteY544" fmla="*/ 1296000 h 2106000"/>
              <a:gd name="connsiteX545" fmla="*/ 1107000 w 1566000"/>
              <a:gd name="connsiteY545" fmla="*/ 1296000 h 2106000"/>
              <a:gd name="connsiteX546" fmla="*/ 1134000 w 1566000"/>
              <a:gd name="connsiteY546" fmla="*/ 1323000 h 2106000"/>
              <a:gd name="connsiteX547" fmla="*/ 1107000 w 1566000"/>
              <a:gd name="connsiteY547" fmla="*/ 1350000 h 2106000"/>
              <a:gd name="connsiteX548" fmla="*/ 1080000 w 1566000"/>
              <a:gd name="connsiteY548" fmla="*/ 1323000 h 2106000"/>
              <a:gd name="connsiteX549" fmla="*/ 1107000 w 1566000"/>
              <a:gd name="connsiteY549" fmla="*/ 1296000 h 2106000"/>
              <a:gd name="connsiteX550" fmla="*/ 999000 w 1566000"/>
              <a:gd name="connsiteY550" fmla="*/ 1296000 h 2106000"/>
              <a:gd name="connsiteX551" fmla="*/ 1026000 w 1566000"/>
              <a:gd name="connsiteY551" fmla="*/ 1323000 h 2106000"/>
              <a:gd name="connsiteX552" fmla="*/ 999000 w 1566000"/>
              <a:gd name="connsiteY552" fmla="*/ 1350000 h 2106000"/>
              <a:gd name="connsiteX553" fmla="*/ 972000 w 1566000"/>
              <a:gd name="connsiteY553" fmla="*/ 1323000 h 2106000"/>
              <a:gd name="connsiteX554" fmla="*/ 999000 w 1566000"/>
              <a:gd name="connsiteY554" fmla="*/ 1296000 h 2106000"/>
              <a:gd name="connsiteX555" fmla="*/ 891000 w 1566000"/>
              <a:gd name="connsiteY555" fmla="*/ 1296000 h 2106000"/>
              <a:gd name="connsiteX556" fmla="*/ 918000 w 1566000"/>
              <a:gd name="connsiteY556" fmla="*/ 1323000 h 2106000"/>
              <a:gd name="connsiteX557" fmla="*/ 891000 w 1566000"/>
              <a:gd name="connsiteY557" fmla="*/ 1350000 h 2106000"/>
              <a:gd name="connsiteX558" fmla="*/ 864000 w 1566000"/>
              <a:gd name="connsiteY558" fmla="*/ 1323000 h 2106000"/>
              <a:gd name="connsiteX559" fmla="*/ 891000 w 1566000"/>
              <a:gd name="connsiteY559" fmla="*/ 1296000 h 2106000"/>
              <a:gd name="connsiteX560" fmla="*/ 783000 w 1566000"/>
              <a:gd name="connsiteY560" fmla="*/ 1296000 h 2106000"/>
              <a:gd name="connsiteX561" fmla="*/ 810000 w 1566000"/>
              <a:gd name="connsiteY561" fmla="*/ 1323000 h 2106000"/>
              <a:gd name="connsiteX562" fmla="*/ 783000 w 1566000"/>
              <a:gd name="connsiteY562" fmla="*/ 1350000 h 2106000"/>
              <a:gd name="connsiteX563" fmla="*/ 756000 w 1566000"/>
              <a:gd name="connsiteY563" fmla="*/ 1323000 h 2106000"/>
              <a:gd name="connsiteX564" fmla="*/ 783000 w 1566000"/>
              <a:gd name="connsiteY564" fmla="*/ 1296000 h 2106000"/>
              <a:gd name="connsiteX565" fmla="*/ 675000 w 1566000"/>
              <a:gd name="connsiteY565" fmla="*/ 1296000 h 2106000"/>
              <a:gd name="connsiteX566" fmla="*/ 702000 w 1566000"/>
              <a:gd name="connsiteY566" fmla="*/ 1323000 h 2106000"/>
              <a:gd name="connsiteX567" fmla="*/ 675000 w 1566000"/>
              <a:gd name="connsiteY567" fmla="*/ 1350000 h 2106000"/>
              <a:gd name="connsiteX568" fmla="*/ 648000 w 1566000"/>
              <a:gd name="connsiteY568" fmla="*/ 1323000 h 2106000"/>
              <a:gd name="connsiteX569" fmla="*/ 675000 w 1566000"/>
              <a:gd name="connsiteY569" fmla="*/ 1296000 h 2106000"/>
              <a:gd name="connsiteX570" fmla="*/ 567000 w 1566000"/>
              <a:gd name="connsiteY570" fmla="*/ 1296000 h 2106000"/>
              <a:gd name="connsiteX571" fmla="*/ 594000 w 1566000"/>
              <a:gd name="connsiteY571" fmla="*/ 1323000 h 2106000"/>
              <a:gd name="connsiteX572" fmla="*/ 567000 w 1566000"/>
              <a:gd name="connsiteY572" fmla="*/ 1350000 h 2106000"/>
              <a:gd name="connsiteX573" fmla="*/ 540000 w 1566000"/>
              <a:gd name="connsiteY573" fmla="*/ 1323000 h 2106000"/>
              <a:gd name="connsiteX574" fmla="*/ 567000 w 1566000"/>
              <a:gd name="connsiteY574" fmla="*/ 1296000 h 2106000"/>
              <a:gd name="connsiteX575" fmla="*/ 459000 w 1566000"/>
              <a:gd name="connsiteY575" fmla="*/ 1296000 h 2106000"/>
              <a:gd name="connsiteX576" fmla="*/ 486000 w 1566000"/>
              <a:gd name="connsiteY576" fmla="*/ 1323000 h 2106000"/>
              <a:gd name="connsiteX577" fmla="*/ 459000 w 1566000"/>
              <a:gd name="connsiteY577" fmla="*/ 1350000 h 2106000"/>
              <a:gd name="connsiteX578" fmla="*/ 432000 w 1566000"/>
              <a:gd name="connsiteY578" fmla="*/ 1323000 h 2106000"/>
              <a:gd name="connsiteX579" fmla="*/ 459000 w 1566000"/>
              <a:gd name="connsiteY579" fmla="*/ 1296000 h 2106000"/>
              <a:gd name="connsiteX580" fmla="*/ 351000 w 1566000"/>
              <a:gd name="connsiteY580" fmla="*/ 1296000 h 2106000"/>
              <a:gd name="connsiteX581" fmla="*/ 378000 w 1566000"/>
              <a:gd name="connsiteY581" fmla="*/ 1323000 h 2106000"/>
              <a:gd name="connsiteX582" fmla="*/ 351000 w 1566000"/>
              <a:gd name="connsiteY582" fmla="*/ 1350000 h 2106000"/>
              <a:gd name="connsiteX583" fmla="*/ 324000 w 1566000"/>
              <a:gd name="connsiteY583" fmla="*/ 1323000 h 2106000"/>
              <a:gd name="connsiteX584" fmla="*/ 351000 w 1566000"/>
              <a:gd name="connsiteY584" fmla="*/ 1296000 h 2106000"/>
              <a:gd name="connsiteX585" fmla="*/ 243000 w 1566000"/>
              <a:gd name="connsiteY585" fmla="*/ 1296000 h 2106000"/>
              <a:gd name="connsiteX586" fmla="*/ 270000 w 1566000"/>
              <a:gd name="connsiteY586" fmla="*/ 1323000 h 2106000"/>
              <a:gd name="connsiteX587" fmla="*/ 243000 w 1566000"/>
              <a:gd name="connsiteY587" fmla="*/ 1350000 h 2106000"/>
              <a:gd name="connsiteX588" fmla="*/ 216000 w 1566000"/>
              <a:gd name="connsiteY588" fmla="*/ 1323000 h 2106000"/>
              <a:gd name="connsiteX589" fmla="*/ 243000 w 1566000"/>
              <a:gd name="connsiteY589" fmla="*/ 1296000 h 2106000"/>
              <a:gd name="connsiteX590" fmla="*/ 135000 w 1566000"/>
              <a:gd name="connsiteY590" fmla="*/ 1296000 h 2106000"/>
              <a:gd name="connsiteX591" fmla="*/ 162000 w 1566000"/>
              <a:gd name="connsiteY591" fmla="*/ 1323000 h 2106000"/>
              <a:gd name="connsiteX592" fmla="*/ 135000 w 1566000"/>
              <a:gd name="connsiteY592" fmla="*/ 1350000 h 2106000"/>
              <a:gd name="connsiteX593" fmla="*/ 108000 w 1566000"/>
              <a:gd name="connsiteY593" fmla="*/ 1323000 h 2106000"/>
              <a:gd name="connsiteX594" fmla="*/ 135000 w 1566000"/>
              <a:gd name="connsiteY594" fmla="*/ 1296000 h 2106000"/>
              <a:gd name="connsiteX595" fmla="*/ 27000 w 1566000"/>
              <a:gd name="connsiteY595" fmla="*/ 1296000 h 2106000"/>
              <a:gd name="connsiteX596" fmla="*/ 54000 w 1566000"/>
              <a:gd name="connsiteY596" fmla="*/ 1323000 h 2106000"/>
              <a:gd name="connsiteX597" fmla="*/ 27000 w 1566000"/>
              <a:gd name="connsiteY597" fmla="*/ 1350000 h 2106000"/>
              <a:gd name="connsiteX598" fmla="*/ 0 w 1566000"/>
              <a:gd name="connsiteY598" fmla="*/ 1323000 h 2106000"/>
              <a:gd name="connsiteX599" fmla="*/ 27000 w 1566000"/>
              <a:gd name="connsiteY599" fmla="*/ 1296000 h 2106000"/>
              <a:gd name="connsiteX600" fmla="*/ 1539000 w 1566000"/>
              <a:gd name="connsiteY600" fmla="*/ 1188000 h 2106000"/>
              <a:gd name="connsiteX601" fmla="*/ 1566000 w 1566000"/>
              <a:gd name="connsiteY601" fmla="*/ 1215000 h 2106000"/>
              <a:gd name="connsiteX602" fmla="*/ 1539000 w 1566000"/>
              <a:gd name="connsiteY602" fmla="*/ 1242000 h 2106000"/>
              <a:gd name="connsiteX603" fmla="*/ 1512000 w 1566000"/>
              <a:gd name="connsiteY603" fmla="*/ 1215000 h 2106000"/>
              <a:gd name="connsiteX604" fmla="*/ 1539000 w 1566000"/>
              <a:gd name="connsiteY604" fmla="*/ 1188000 h 2106000"/>
              <a:gd name="connsiteX605" fmla="*/ 1431000 w 1566000"/>
              <a:gd name="connsiteY605" fmla="*/ 1188000 h 2106000"/>
              <a:gd name="connsiteX606" fmla="*/ 1458000 w 1566000"/>
              <a:gd name="connsiteY606" fmla="*/ 1215000 h 2106000"/>
              <a:gd name="connsiteX607" fmla="*/ 1431000 w 1566000"/>
              <a:gd name="connsiteY607" fmla="*/ 1242000 h 2106000"/>
              <a:gd name="connsiteX608" fmla="*/ 1404000 w 1566000"/>
              <a:gd name="connsiteY608" fmla="*/ 1215000 h 2106000"/>
              <a:gd name="connsiteX609" fmla="*/ 1431000 w 1566000"/>
              <a:gd name="connsiteY609" fmla="*/ 1188000 h 2106000"/>
              <a:gd name="connsiteX610" fmla="*/ 1323000 w 1566000"/>
              <a:gd name="connsiteY610" fmla="*/ 1188000 h 2106000"/>
              <a:gd name="connsiteX611" fmla="*/ 1350000 w 1566000"/>
              <a:gd name="connsiteY611" fmla="*/ 1215000 h 2106000"/>
              <a:gd name="connsiteX612" fmla="*/ 1323000 w 1566000"/>
              <a:gd name="connsiteY612" fmla="*/ 1242000 h 2106000"/>
              <a:gd name="connsiteX613" fmla="*/ 1296000 w 1566000"/>
              <a:gd name="connsiteY613" fmla="*/ 1215000 h 2106000"/>
              <a:gd name="connsiteX614" fmla="*/ 1323000 w 1566000"/>
              <a:gd name="connsiteY614" fmla="*/ 1188000 h 2106000"/>
              <a:gd name="connsiteX615" fmla="*/ 1215000 w 1566000"/>
              <a:gd name="connsiteY615" fmla="*/ 1188000 h 2106000"/>
              <a:gd name="connsiteX616" fmla="*/ 1242000 w 1566000"/>
              <a:gd name="connsiteY616" fmla="*/ 1215000 h 2106000"/>
              <a:gd name="connsiteX617" fmla="*/ 1215000 w 1566000"/>
              <a:gd name="connsiteY617" fmla="*/ 1242000 h 2106000"/>
              <a:gd name="connsiteX618" fmla="*/ 1188000 w 1566000"/>
              <a:gd name="connsiteY618" fmla="*/ 1215000 h 2106000"/>
              <a:gd name="connsiteX619" fmla="*/ 1215000 w 1566000"/>
              <a:gd name="connsiteY619" fmla="*/ 1188000 h 2106000"/>
              <a:gd name="connsiteX620" fmla="*/ 1107000 w 1566000"/>
              <a:gd name="connsiteY620" fmla="*/ 1188000 h 2106000"/>
              <a:gd name="connsiteX621" fmla="*/ 1134000 w 1566000"/>
              <a:gd name="connsiteY621" fmla="*/ 1215000 h 2106000"/>
              <a:gd name="connsiteX622" fmla="*/ 1107000 w 1566000"/>
              <a:gd name="connsiteY622" fmla="*/ 1242000 h 2106000"/>
              <a:gd name="connsiteX623" fmla="*/ 1080000 w 1566000"/>
              <a:gd name="connsiteY623" fmla="*/ 1215000 h 2106000"/>
              <a:gd name="connsiteX624" fmla="*/ 1107000 w 1566000"/>
              <a:gd name="connsiteY624" fmla="*/ 1188000 h 2106000"/>
              <a:gd name="connsiteX625" fmla="*/ 999000 w 1566000"/>
              <a:gd name="connsiteY625" fmla="*/ 1188000 h 2106000"/>
              <a:gd name="connsiteX626" fmla="*/ 1026000 w 1566000"/>
              <a:gd name="connsiteY626" fmla="*/ 1215000 h 2106000"/>
              <a:gd name="connsiteX627" fmla="*/ 999000 w 1566000"/>
              <a:gd name="connsiteY627" fmla="*/ 1242000 h 2106000"/>
              <a:gd name="connsiteX628" fmla="*/ 972000 w 1566000"/>
              <a:gd name="connsiteY628" fmla="*/ 1215000 h 2106000"/>
              <a:gd name="connsiteX629" fmla="*/ 999000 w 1566000"/>
              <a:gd name="connsiteY629" fmla="*/ 1188000 h 2106000"/>
              <a:gd name="connsiteX630" fmla="*/ 891000 w 1566000"/>
              <a:gd name="connsiteY630" fmla="*/ 1188000 h 2106000"/>
              <a:gd name="connsiteX631" fmla="*/ 918000 w 1566000"/>
              <a:gd name="connsiteY631" fmla="*/ 1215000 h 2106000"/>
              <a:gd name="connsiteX632" fmla="*/ 891000 w 1566000"/>
              <a:gd name="connsiteY632" fmla="*/ 1242000 h 2106000"/>
              <a:gd name="connsiteX633" fmla="*/ 864000 w 1566000"/>
              <a:gd name="connsiteY633" fmla="*/ 1215000 h 2106000"/>
              <a:gd name="connsiteX634" fmla="*/ 891000 w 1566000"/>
              <a:gd name="connsiteY634" fmla="*/ 1188000 h 2106000"/>
              <a:gd name="connsiteX635" fmla="*/ 783000 w 1566000"/>
              <a:gd name="connsiteY635" fmla="*/ 1188000 h 2106000"/>
              <a:gd name="connsiteX636" fmla="*/ 810000 w 1566000"/>
              <a:gd name="connsiteY636" fmla="*/ 1215000 h 2106000"/>
              <a:gd name="connsiteX637" fmla="*/ 783000 w 1566000"/>
              <a:gd name="connsiteY637" fmla="*/ 1242000 h 2106000"/>
              <a:gd name="connsiteX638" fmla="*/ 756000 w 1566000"/>
              <a:gd name="connsiteY638" fmla="*/ 1215000 h 2106000"/>
              <a:gd name="connsiteX639" fmla="*/ 783000 w 1566000"/>
              <a:gd name="connsiteY639" fmla="*/ 1188000 h 2106000"/>
              <a:gd name="connsiteX640" fmla="*/ 675000 w 1566000"/>
              <a:gd name="connsiteY640" fmla="*/ 1188000 h 2106000"/>
              <a:gd name="connsiteX641" fmla="*/ 702000 w 1566000"/>
              <a:gd name="connsiteY641" fmla="*/ 1215000 h 2106000"/>
              <a:gd name="connsiteX642" fmla="*/ 675000 w 1566000"/>
              <a:gd name="connsiteY642" fmla="*/ 1242000 h 2106000"/>
              <a:gd name="connsiteX643" fmla="*/ 648000 w 1566000"/>
              <a:gd name="connsiteY643" fmla="*/ 1215000 h 2106000"/>
              <a:gd name="connsiteX644" fmla="*/ 675000 w 1566000"/>
              <a:gd name="connsiteY644" fmla="*/ 1188000 h 2106000"/>
              <a:gd name="connsiteX645" fmla="*/ 567000 w 1566000"/>
              <a:gd name="connsiteY645" fmla="*/ 1188000 h 2106000"/>
              <a:gd name="connsiteX646" fmla="*/ 594000 w 1566000"/>
              <a:gd name="connsiteY646" fmla="*/ 1215000 h 2106000"/>
              <a:gd name="connsiteX647" fmla="*/ 567000 w 1566000"/>
              <a:gd name="connsiteY647" fmla="*/ 1242000 h 2106000"/>
              <a:gd name="connsiteX648" fmla="*/ 540000 w 1566000"/>
              <a:gd name="connsiteY648" fmla="*/ 1215000 h 2106000"/>
              <a:gd name="connsiteX649" fmla="*/ 567000 w 1566000"/>
              <a:gd name="connsiteY649" fmla="*/ 1188000 h 2106000"/>
              <a:gd name="connsiteX650" fmla="*/ 459000 w 1566000"/>
              <a:gd name="connsiteY650" fmla="*/ 1188000 h 2106000"/>
              <a:gd name="connsiteX651" fmla="*/ 486000 w 1566000"/>
              <a:gd name="connsiteY651" fmla="*/ 1215000 h 2106000"/>
              <a:gd name="connsiteX652" fmla="*/ 459000 w 1566000"/>
              <a:gd name="connsiteY652" fmla="*/ 1242000 h 2106000"/>
              <a:gd name="connsiteX653" fmla="*/ 432000 w 1566000"/>
              <a:gd name="connsiteY653" fmla="*/ 1215000 h 2106000"/>
              <a:gd name="connsiteX654" fmla="*/ 459000 w 1566000"/>
              <a:gd name="connsiteY654" fmla="*/ 1188000 h 2106000"/>
              <a:gd name="connsiteX655" fmla="*/ 351000 w 1566000"/>
              <a:gd name="connsiteY655" fmla="*/ 1188000 h 2106000"/>
              <a:gd name="connsiteX656" fmla="*/ 378000 w 1566000"/>
              <a:gd name="connsiteY656" fmla="*/ 1215000 h 2106000"/>
              <a:gd name="connsiteX657" fmla="*/ 351000 w 1566000"/>
              <a:gd name="connsiteY657" fmla="*/ 1242000 h 2106000"/>
              <a:gd name="connsiteX658" fmla="*/ 324000 w 1566000"/>
              <a:gd name="connsiteY658" fmla="*/ 1215000 h 2106000"/>
              <a:gd name="connsiteX659" fmla="*/ 351000 w 1566000"/>
              <a:gd name="connsiteY659" fmla="*/ 1188000 h 2106000"/>
              <a:gd name="connsiteX660" fmla="*/ 243000 w 1566000"/>
              <a:gd name="connsiteY660" fmla="*/ 1188000 h 2106000"/>
              <a:gd name="connsiteX661" fmla="*/ 270000 w 1566000"/>
              <a:gd name="connsiteY661" fmla="*/ 1215000 h 2106000"/>
              <a:gd name="connsiteX662" fmla="*/ 243000 w 1566000"/>
              <a:gd name="connsiteY662" fmla="*/ 1242000 h 2106000"/>
              <a:gd name="connsiteX663" fmla="*/ 216000 w 1566000"/>
              <a:gd name="connsiteY663" fmla="*/ 1215000 h 2106000"/>
              <a:gd name="connsiteX664" fmla="*/ 243000 w 1566000"/>
              <a:gd name="connsiteY664" fmla="*/ 1188000 h 2106000"/>
              <a:gd name="connsiteX665" fmla="*/ 135000 w 1566000"/>
              <a:gd name="connsiteY665" fmla="*/ 1188000 h 2106000"/>
              <a:gd name="connsiteX666" fmla="*/ 162000 w 1566000"/>
              <a:gd name="connsiteY666" fmla="*/ 1215000 h 2106000"/>
              <a:gd name="connsiteX667" fmla="*/ 135000 w 1566000"/>
              <a:gd name="connsiteY667" fmla="*/ 1242000 h 2106000"/>
              <a:gd name="connsiteX668" fmla="*/ 108000 w 1566000"/>
              <a:gd name="connsiteY668" fmla="*/ 1215000 h 2106000"/>
              <a:gd name="connsiteX669" fmla="*/ 135000 w 1566000"/>
              <a:gd name="connsiteY669" fmla="*/ 1188000 h 2106000"/>
              <a:gd name="connsiteX670" fmla="*/ 27000 w 1566000"/>
              <a:gd name="connsiteY670" fmla="*/ 1188000 h 2106000"/>
              <a:gd name="connsiteX671" fmla="*/ 54000 w 1566000"/>
              <a:gd name="connsiteY671" fmla="*/ 1215000 h 2106000"/>
              <a:gd name="connsiteX672" fmla="*/ 27000 w 1566000"/>
              <a:gd name="connsiteY672" fmla="*/ 1242000 h 2106000"/>
              <a:gd name="connsiteX673" fmla="*/ 0 w 1566000"/>
              <a:gd name="connsiteY673" fmla="*/ 1215000 h 2106000"/>
              <a:gd name="connsiteX674" fmla="*/ 27000 w 1566000"/>
              <a:gd name="connsiteY674" fmla="*/ 1188000 h 2106000"/>
              <a:gd name="connsiteX675" fmla="*/ 1539000 w 1566000"/>
              <a:gd name="connsiteY675" fmla="*/ 1080000 h 2106000"/>
              <a:gd name="connsiteX676" fmla="*/ 1566000 w 1566000"/>
              <a:gd name="connsiteY676" fmla="*/ 1107000 h 2106000"/>
              <a:gd name="connsiteX677" fmla="*/ 1539000 w 1566000"/>
              <a:gd name="connsiteY677" fmla="*/ 1134000 h 2106000"/>
              <a:gd name="connsiteX678" fmla="*/ 1512000 w 1566000"/>
              <a:gd name="connsiteY678" fmla="*/ 1107000 h 2106000"/>
              <a:gd name="connsiteX679" fmla="*/ 1539000 w 1566000"/>
              <a:gd name="connsiteY679" fmla="*/ 1080000 h 2106000"/>
              <a:gd name="connsiteX680" fmla="*/ 1431000 w 1566000"/>
              <a:gd name="connsiteY680" fmla="*/ 1080000 h 2106000"/>
              <a:gd name="connsiteX681" fmla="*/ 1458000 w 1566000"/>
              <a:gd name="connsiteY681" fmla="*/ 1107000 h 2106000"/>
              <a:gd name="connsiteX682" fmla="*/ 1431000 w 1566000"/>
              <a:gd name="connsiteY682" fmla="*/ 1134000 h 2106000"/>
              <a:gd name="connsiteX683" fmla="*/ 1404000 w 1566000"/>
              <a:gd name="connsiteY683" fmla="*/ 1107000 h 2106000"/>
              <a:gd name="connsiteX684" fmla="*/ 1431000 w 1566000"/>
              <a:gd name="connsiteY684" fmla="*/ 1080000 h 2106000"/>
              <a:gd name="connsiteX685" fmla="*/ 1323000 w 1566000"/>
              <a:gd name="connsiteY685" fmla="*/ 1080000 h 2106000"/>
              <a:gd name="connsiteX686" fmla="*/ 1350000 w 1566000"/>
              <a:gd name="connsiteY686" fmla="*/ 1107000 h 2106000"/>
              <a:gd name="connsiteX687" fmla="*/ 1323000 w 1566000"/>
              <a:gd name="connsiteY687" fmla="*/ 1134000 h 2106000"/>
              <a:gd name="connsiteX688" fmla="*/ 1296000 w 1566000"/>
              <a:gd name="connsiteY688" fmla="*/ 1107000 h 2106000"/>
              <a:gd name="connsiteX689" fmla="*/ 1323000 w 1566000"/>
              <a:gd name="connsiteY689" fmla="*/ 1080000 h 2106000"/>
              <a:gd name="connsiteX690" fmla="*/ 1215000 w 1566000"/>
              <a:gd name="connsiteY690" fmla="*/ 1080000 h 2106000"/>
              <a:gd name="connsiteX691" fmla="*/ 1242000 w 1566000"/>
              <a:gd name="connsiteY691" fmla="*/ 1107000 h 2106000"/>
              <a:gd name="connsiteX692" fmla="*/ 1215000 w 1566000"/>
              <a:gd name="connsiteY692" fmla="*/ 1134000 h 2106000"/>
              <a:gd name="connsiteX693" fmla="*/ 1188000 w 1566000"/>
              <a:gd name="connsiteY693" fmla="*/ 1107000 h 2106000"/>
              <a:gd name="connsiteX694" fmla="*/ 1215000 w 1566000"/>
              <a:gd name="connsiteY694" fmla="*/ 1080000 h 2106000"/>
              <a:gd name="connsiteX695" fmla="*/ 1107000 w 1566000"/>
              <a:gd name="connsiteY695" fmla="*/ 1080000 h 2106000"/>
              <a:gd name="connsiteX696" fmla="*/ 1134000 w 1566000"/>
              <a:gd name="connsiteY696" fmla="*/ 1107000 h 2106000"/>
              <a:gd name="connsiteX697" fmla="*/ 1107000 w 1566000"/>
              <a:gd name="connsiteY697" fmla="*/ 1134000 h 2106000"/>
              <a:gd name="connsiteX698" fmla="*/ 1080000 w 1566000"/>
              <a:gd name="connsiteY698" fmla="*/ 1107000 h 2106000"/>
              <a:gd name="connsiteX699" fmla="*/ 1107000 w 1566000"/>
              <a:gd name="connsiteY699" fmla="*/ 1080000 h 2106000"/>
              <a:gd name="connsiteX700" fmla="*/ 999000 w 1566000"/>
              <a:gd name="connsiteY700" fmla="*/ 1080000 h 2106000"/>
              <a:gd name="connsiteX701" fmla="*/ 1026000 w 1566000"/>
              <a:gd name="connsiteY701" fmla="*/ 1107000 h 2106000"/>
              <a:gd name="connsiteX702" fmla="*/ 999000 w 1566000"/>
              <a:gd name="connsiteY702" fmla="*/ 1134000 h 2106000"/>
              <a:gd name="connsiteX703" fmla="*/ 972000 w 1566000"/>
              <a:gd name="connsiteY703" fmla="*/ 1107000 h 2106000"/>
              <a:gd name="connsiteX704" fmla="*/ 999000 w 1566000"/>
              <a:gd name="connsiteY704" fmla="*/ 1080000 h 2106000"/>
              <a:gd name="connsiteX705" fmla="*/ 891000 w 1566000"/>
              <a:gd name="connsiteY705" fmla="*/ 1080000 h 2106000"/>
              <a:gd name="connsiteX706" fmla="*/ 918000 w 1566000"/>
              <a:gd name="connsiteY706" fmla="*/ 1107000 h 2106000"/>
              <a:gd name="connsiteX707" fmla="*/ 891000 w 1566000"/>
              <a:gd name="connsiteY707" fmla="*/ 1134000 h 2106000"/>
              <a:gd name="connsiteX708" fmla="*/ 864000 w 1566000"/>
              <a:gd name="connsiteY708" fmla="*/ 1107000 h 2106000"/>
              <a:gd name="connsiteX709" fmla="*/ 891000 w 1566000"/>
              <a:gd name="connsiteY709" fmla="*/ 1080000 h 2106000"/>
              <a:gd name="connsiteX710" fmla="*/ 783000 w 1566000"/>
              <a:gd name="connsiteY710" fmla="*/ 1080000 h 2106000"/>
              <a:gd name="connsiteX711" fmla="*/ 810000 w 1566000"/>
              <a:gd name="connsiteY711" fmla="*/ 1107000 h 2106000"/>
              <a:gd name="connsiteX712" fmla="*/ 783000 w 1566000"/>
              <a:gd name="connsiteY712" fmla="*/ 1134000 h 2106000"/>
              <a:gd name="connsiteX713" fmla="*/ 756000 w 1566000"/>
              <a:gd name="connsiteY713" fmla="*/ 1107000 h 2106000"/>
              <a:gd name="connsiteX714" fmla="*/ 783000 w 1566000"/>
              <a:gd name="connsiteY714" fmla="*/ 1080000 h 2106000"/>
              <a:gd name="connsiteX715" fmla="*/ 675000 w 1566000"/>
              <a:gd name="connsiteY715" fmla="*/ 1080000 h 2106000"/>
              <a:gd name="connsiteX716" fmla="*/ 702000 w 1566000"/>
              <a:gd name="connsiteY716" fmla="*/ 1107000 h 2106000"/>
              <a:gd name="connsiteX717" fmla="*/ 675000 w 1566000"/>
              <a:gd name="connsiteY717" fmla="*/ 1134000 h 2106000"/>
              <a:gd name="connsiteX718" fmla="*/ 648000 w 1566000"/>
              <a:gd name="connsiteY718" fmla="*/ 1107000 h 2106000"/>
              <a:gd name="connsiteX719" fmla="*/ 675000 w 1566000"/>
              <a:gd name="connsiteY719" fmla="*/ 1080000 h 2106000"/>
              <a:gd name="connsiteX720" fmla="*/ 567000 w 1566000"/>
              <a:gd name="connsiteY720" fmla="*/ 1080000 h 2106000"/>
              <a:gd name="connsiteX721" fmla="*/ 594000 w 1566000"/>
              <a:gd name="connsiteY721" fmla="*/ 1107000 h 2106000"/>
              <a:gd name="connsiteX722" fmla="*/ 567000 w 1566000"/>
              <a:gd name="connsiteY722" fmla="*/ 1134000 h 2106000"/>
              <a:gd name="connsiteX723" fmla="*/ 540000 w 1566000"/>
              <a:gd name="connsiteY723" fmla="*/ 1107000 h 2106000"/>
              <a:gd name="connsiteX724" fmla="*/ 567000 w 1566000"/>
              <a:gd name="connsiteY724" fmla="*/ 1080000 h 2106000"/>
              <a:gd name="connsiteX725" fmla="*/ 459000 w 1566000"/>
              <a:gd name="connsiteY725" fmla="*/ 1080000 h 2106000"/>
              <a:gd name="connsiteX726" fmla="*/ 486000 w 1566000"/>
              <a:gd name="connsiteY726" fmla="*/ 1107000 h 2106000"/>
              <a:gd name="connsiteX727" fmla="*/ 459000 w 1566000"/>
              <a:gd name="connsiteY727" fmla="*/ 1134000 h 2106000"/>
              <a:gd name="connsiteX728" fmla="*/ 432000 w 1566000"/>
              <a:gd name="connsiteY728" fmla="*/ 1107000 h 2106000"/>
              <a:gd name="connsiteX729" fmla="*/ 459000 w 1566000"/>
              <a:gd name="connsiteY729" fmla="*/ 1080000 h 2106000"/>
              <a:gd name="connsiteX730" fmla="*/ 351000 w 1566000"/>
              <a:gd name="connsiteY730" fmla="*/ 1080000 h 2106000"/>
              <a:gd name="connsiteX731" fmla="*/ 378000 w 1566000"/>
              <a:gd name="connsiteY731" fmla="*/ 1107000 h 2106000"/>
              <a:gd name="connsiteX732" fmla="*/ 351000 w 1566000"/>
              <a:gd name="connsiteY732" fmla="*/ 1134000 h 2106000"/>
              <a:gd name="connsiteX733" fmla="*/ 324000 w 1566000"/>
              <a:gd name="connsiteY733" fmla="*/ 1107000 h 2106000"/>
              <a:gd name="connsiteX734" fmla="*/ 351000 w 1566000"/>
              <a:gd name="connsiteY734" fmla="*/ 1080000 h 2106000"/>
              <a:gd name="connsiteX735" fmla="*/ 243000 w 1566000"/>
              <a:gd name="connsiteY735" fmla="*/ 1080000 h 2106000"/>
              <a:gd name="connsiteX736" fmla="*/ 270000 w 1566000"/>
              <a:gd name="connsiteY736" fmla="*/ 1107000 h 2106000"/>
              <a:gd name="connsiteX737" fmla="*/ 243000 w 1566000"/>
              <a:gd name="connsiteY737" fmla="*/ 1134000 h 2106000"/>
              <a:gd name="connsiteX738" fmla="*/ 216000 w 1566000"/>
              <a:gd name="connsiteY738" fmla="*/ 1107000 h 2106000"/>
              <a:gd name="connsiteX739" fmla="*/ 243000 w 1566000"/>
              <a:gd name="connsiteY739" fmla="*/ 1080000 h 2106000"/>
              <a:gd name="connsiteX740" fmla="*/ 135000 w 1566000"/>
              <a:gd name="connsiteY740" fmla="*/ 1080000 h 2106000"/>
              <a:gd name="connsiteX741" fmla="*/ 162000 w 1566000"/>
              <a:gd name="connsiteY741" fmla="*/ 1107000 h 2106000"/>
              <a:gd name="connsiteX742" fmla="*/ 135000 w 1566000"/>
              <a:gd name="connsiteY742" fmla="*/ 1134000 h 2106000"/>
              <a:gd name="connsiteX743" fmla="*/ 108000 w 1566000"/>
              <a:gd name="connsiteY743" fmla="*/ 1107000 h 2106000"/>
              <a:gd name="connsiteX744" fmla="*/ 135000 w 1566000"/>
              <a:gd name="connsiteY744" fmla="*/ 1080000 h 2106000"/>
              <a:gd name="connsiteX745" fmla="*/ 27000 w 1566000"/>
              <a:gd name="connsiteY745" fmla="*/ 1080000 h 2106000"/>
              <a:gd name="connsiteX746" fmla="*/ 54000 w 1566000"/>
              <a:gd name="connsiteY746" fmla="*/ 1107000 h 2106000"/>
              <a:gd name="connsiteX747" fmla="*/ 27000 w 1566000"/>
              <a:gd name="connsiteY747" fmla="*/ 1134000 h 2106000"/>
              <a:gd name="connsiteX748" fmla="*/ 0 w 1566000"/>
              <a:gd name="connsiteY748" fmla="*/ 1107000 h 2106000"/>
              <a:gd name="connsiteX749" fmla="*/ 27000 w 1566000"/>
              <a:gd name="connsiteY749" fmla="*/ 1080000 h 2106000"/>
              <a:gd name="connsiteX750" fmla="*/ 1539000 w 1566000"/>
              <a:gd name="connsiteY750" fmla="*/ 972000 h 2106000"/>
              <a:gd name="connsiteX751" fmla="*/ 1566000 w 1566000"/>
              <a:gd name="connsiteY751" fmla="*/ 999000 h 2106000"/>
              <a:gd name="connsiteX752" fmla="*/ 1539000 w 1566000"/>
              <a:gd name="connsiteY752" fmla="*/ 1026000 h 2106000"/>
              <a:gd name="connsiteX753" fmla="*/ 1512000 w 1566000"/>
              <a:gd name="connsiteY753" fmla="*/ 999000 h 2106000"/>
              <a:gd name="connsiteX754" fmla="*/ 1539000 w 1566000"/>
              <a:gd name="connsiteY754" fmla="*/ 972000 h 2106000"/>
              <a:gd name="connsiteX755" fmla="*/ 1431000 w 1566000"/>
              <a:gd name="connsiteY755" fmla="*/ 972000 h 2106000"/>
              <a:gd name="connsiteX756" fmla="*/ 1458000 w 1566000"/>
              <a:gd name="connsiteY756" fmla="*/ 999000 h 2106000"/>
              <a:gd name="connsiteX757" fmla="*/ 1431000 w 1566000"/>
              <a:gd name="connsiteY757" fmla="*/ 1026000 h 2106000"/>
              <a:gd name="connsiteX758" fmla="*/ 1404000 w 1566000"/>
              <a:gd name="connsiteY758" fmla="*/ 999000 h 2106000"/>
              <a:gd name="connsiteX759" fmla="*/ 1431000 w 1566000"/>
              <a:gd name="connsiteY759" fmla="*/ 972000 h 2106000"/>
              <a:gd name="connsiteX760" fmla="*/ 1323000 w 1566000"/>
              <a:gd name="connsiteY760" fmla="*/ 972000 h 2106000"/>
              <a:gd name="connsiteX761" fmla="*/ 1350000 w 1566000"/>
              <a:gd name="connsiteY761" fmla="*/ 999000 h 2106000"/>
              <a:gd name="connsiteX762" fmla="*/ 1323000 w 1566000"/>
              <a:gd name="connsiteY762" fmla="*/ 1026000 h 2106000"/>
              <a:gd name="connsiteX763" fmla="*/ 1296000 w 1566000"/>
              <a:gd name="connsiteY763" fmla="*/ 999000 h 2106000"/>
              <a:gd name="connsiteX764" fmla="*/ 1323000 w 1566000"/>
              <a:gd name="connsiteY764" fmla="*/ 972000 h 2106000"/>
              <a:gd name="connsiteX765" fmla="*/ 1215000 w 1566000"/>
              <a:gd name="connsiteY765" fmla="*/ 972000 h 2106000"/>
              <a:gd name="connsiteX766" fmla="*/ 1242000 w 1566000"/>
              <a:gd name="connsiteY766" fmla="*/ 999000 h 2106000"/>
              <a:gd name="connsiteX767" fmla="*/ 1215000 w 1566000"/>
              <a:gd name="connsiteY767" fmla="*/ 1026000 h 2106000"/>
              <a:gd name="connsiteX768" fmla="*/ 1188000 w 1566000"/>
              <a:gd name="connsiteY768" fmla="*/ 999000 h 2106000"/>
              <a:gd name="connsiteX769" fmla="*/ 1215000 w 1566000"/>
              <a:gd name="connsiteY769" fmla="*/ 972000 h 2106000"/>
              <a:gd name="connsiteX770" fmla="*/ 1107000 w 1566000"/>
              <a:gd name="connsiteY770" fmla="*/ 972000 h 2106000"/>
              <a:gd name="connsiteX771" fmla="*/ 1134000 w 1566000"/>
              <a:gd name="connsiteY771" fmla="*/ 999000 h 2106000"/>
              <a:gd name="connsiteX772" fmla="*/ 1107000 w 1566000"/>
              <a:gd name="connsiteY772" fmla="*/ 1026000 h 2106000"/>
              <a:gd name="connsiteX773" fmla="*/ 1080000 w 1566000"/>
              <a:gd name="connsiteY773" fmla="*/ 999000 h 2106000"/>
              <a:gd name="connsiteX774" fmla="*/ 1107000 w 1566000"/>
              <a:gd name="connsiteY774" fmla="*/ 972000 h 2106000"/>
              <a:gd name="connsiteX775" fmla="*/ 999000 w 1566000"/>
              <a:gd name="connsiteY775" fmla="*/ 972000 h 2106000"/>
              <a:gd name="connsiteX776" fmla="*/ 1026000 w 1566000"/>
              <a:gd name="connsiteY776" fmla="*/ 999000 h 2106000"/>
              <a:gd name="connsiteX777" fmla="*/ 999000 w 1566000"/>
              <a:gd name="connsiteY777" fmla="*/ 1026000 h 2106000"/>
              <a:gd name="connsiteX778" fmla="*/ 972000 w 1566000"/>
              <a:gd name="connsiteY778" fmla="*/ 999000 h 2106000"/>
              <a:gd name="connsiteX779" fmla="*/ 999000 w 1566000"/>
              <a:gd name="connsiteY779" fmla="*/ 972000 h 2106000"/>
              <a:gd name="connsiteX780" fmla="*/ 891000 w 1566000"/>
              <a:gd name="connsiteY780" fmla="*/ 972000 h 2106000"/>
              <a:gd name="connsiteX781" fmla="*/ 918000 w 1566000"/>
              <a:gd name="connsiteY781" fmla="*/ 999000 h 2106000"/>
              <a:gd name="connsiteX782" fmla="*/ 891000 w 1566000"/>
              <a:gd name="connsiteY782" fmla="*/ 1026000 h 2106000"/>
              <a:gd name="connsiteX783" fmla="*/ 864000 w 1566000"/>
              <a:gd name="connsiteY783" fmla="*/ 999000 h 2106000"/>
              <a:gd name="connsiteX784" fmla="*/ 891000 w 1566000"/>
              <a:gd name="connsiteY784" fmla="*/ 972000 h 2106000"/>
              <a:gd name="connsiteX785" fmla="*/ 783000 w 1566000"/>
              <a:gd name="connsiteY785" fmla="*/ 972000 h 2106000"/>
              <a:gd name="connsiteX786" fmla="*/ 810000 w 1566000"/>
              <a:gd name="connsiteY786" fmla="*/ 999000 h 2106000"/>
              <a:gd name="connsiteX787" fmla="*/ 783000 w 1566000"/>
              <a:gd name="connsiteY787" fmla="*/ 1026000 h 2106000"/>
              <a:gd name="connsiteX788" fmla="*/ 756000 w 1566000"/>
              <a:gd name="connsiteY788" fmla="*/ 999000 h 2106000"/>
              <a:gd name="connsiteX789" fmla="*/ 783000 w 1566000"/>
              <a:gd name="connsiteY789" fmla="*/ 972000 h 2106000"/>
              <a:gd name="connsiteX790" fmla="*/ 675000 w 1566000"/>
              <a:gd name="connsiteY790" fmla="*/ 972000 h 2106000"/>
              <a:gd name="connsiteX791" fmla="*/ 702000 w 1566000"/>
              <a:gd name="connsiteY791" fmla="*/ 999000 h 2106000"/>
              <a:gd name="connsiteX792" fmla="*/ 675000 w 1566000"/>
              <a:gd name="connsiteY792" fmla="*/ 1026000 h 2106000"/>
              <a:gd name="connsiteX793" fmla="*/ 648000 w 1566000"/>
              <a:gd name="connsiteY793" fmla="*/ 999000 h 2106000"/>
              <a:gd name="connsiteX794" fmla="*/ 675000 w 1566000"/>
              <a:gd name="connsiteY794" fmla="*/ 972000 h 2106000"/>
              <a:gd name="connsiteX795" fmla="*/ 567000 w 1566000"/>
              <a:gd name="connsiteY795" fmla="*/ 972000 h 2106000"/>
              <a:gd name="connsiteX796" fmla="*/ 594000 w 1566000"/>
              <a:gd name="connsiteY796" fmla="*/ 999000 h 2106000"/>
              <a:gd name="connsiteX797" fmla="*/ 567000 w 1566000"/>
              <a:gd name="connsiteY797" fmla="*/ 1026000 h 2106000"/>
              <a:gd name="connsiteX798" fmla="*/ 540000 w 1566000"/>
              <a:gd name="connsiteY798" fmla="*/ 999000 h 2106000"/>
              <a:gd name="connsiteX799" fmla="*/ 567000 w 1566000"/>
              <a:gd name="connsiteY799" fmla="*/ 972000 h 2106000"/>
              <a:gd name="connsiteX800" fmla="*/ 459000 w 1566000"/>
              <a:gd name="connsiteY800" fmla="*/ 972000 h 2106000"/>
              <a:gd name="connsiteX801" fmla="*/ 486000 w 1566000"/>
              <a:gd name="connsiteY801" fmla="*/ 999000 h 2106000"/>
              <a:gd name="connsiteX802" fmla="*/ 459000 w 1566000"/>
              <a:gd name="connsiteY802" fmla="*/ 1026000 h 2106000"/>
              <a:gd name="connsiteX803" fmla="*/ 432000 w 1566000"/>
              <a:gd name="connsiteY803" fmla="*/ 999000 h 2106000"/>
              <a:gd name="connsiteX804" fmla="*/ 459000 w 1566000"/>
              <a:gd name="connsiteY804" fmla="*/ 972000 h 2106000"/>
              <a:gd name="connsiteX805" fmla="*/ 351000 w 1566000"/>
              <a:gd name="connsiteY805" fmla="*/ 972000 h 2106000"/>
              <a:gd name="connsiteX806" fmla="*/ 378000 w 1566000"/>
              <a:gd name="connsiteY806" fmla="*/ 999000 h 2106000"/>
              <a:gd name="connsiteX807" fmla="*/ 351000 w 1566000"/>
              <a:gd name="connsiteY807" fmla="*/ 1026000 h 2106000"/>
              <a:gd name="connsiteX808" fmla="*/ 324000 w 1566000"/>
              <a:gd name="connsiteY808" fmla="*/ 999000 h 2106000"/>
              <a:gd name="connsiteX809" fmla="*/ 351000 w 1566000"/>
              <a:gd name="connsiteY809" fmla="*/ 972000 h 2106000"/>
              <a:gd name="connsiteX810" fmla="*/ 243000 w 1566000"/>
              <a:gd name="connsiteY810" fmla="*/ 972000 h 2106000"/>
              <a:gd name="connsiteX811" fmla="*/ 270000 w 1566000"/>
              <a:gd name="connsiteY811" fmla="*/ 999000 h 2106000"/>
              <a:gd name="connsiteX812" fmla="*/ 243000 w 1566000"/>
              <a:gd name="connsiteY812" fmla="*/ 1026000 h 2106000"/>
              <a:gd name="connsiteX813" fmla="*/ 216000 w 1566000"/>
              <a:gd name="connsiteY813" fmla="*/ 999000 h 2106000"/>
              <a:gd name="connsiteX814" fmla="*/ 243000 w 1566000"/>
              <a:gd name="connsiteY814" fmla="*/ 972000 h 2106000"/>
              <a:gd name="connsiteX815" fmla="*/ 135000 w 1566000"/>
              <a:gd name="connsiteY815" fmla="*/ 972000 h 2106000"/>
              <a:gd name="connsiteX816" fmla="*/ 162000 w 1566000"/>
              <a:gd name="connsiteY816" fmla="*/ 999000 h 2106000"/>
              <a:gd name="connsiteX817" fmla="*/ 135000 w 1566000"/>
              <a:gd name="connsiteY817" fmla="*/ 1026000 h 2106000"/>
              <a:gd name="connsiteX818" fmla="*/ 108000 w 1566000"/>
              <a:gd name="connsiteY818" fmla="*/ 999000 h 2106000"/>
              <a:gd name="connsiteX819" fmla="*/ 135000 w 1566000"/>
              <a:gd name="connsiteY819" fmla="*/ 972000 h 2106000"/>
              <a:gd name="connsiteX820" fmla="*/ 27000 w 1566000"/>
              <a:gd name="connsiteY820" fmla="*/ 972000 h 2106000"/>
              <a:gd name="connsiteX821" fmla="*/ 54000 w 1566000"/>
              <a:gd name="connsiteY821" fmla="*/ 999000 h 2106000"/>
              <a:gd name="connsiteX822" fmla="*/ 27000 w 1566000"/>
              <a:gd name="connsiteY822" fmla="*/ 1026000 h 2106000"/>
              <a:gd name="connsiteX823" fmla="*/ 0 w 1566000"/>
              <a:gd name="connsiteY823" fmla="*/ 999000 h 2106000"/>
              <a:gd name="connsiteX824" fmla="*/ 27000 w 1566000"/>
              <a:gd name="connsiteY824" fmla="*/ 972000 h 2106000"/>
              <a:gd name="connsiteX825" fmla="*/ 1539000 w 1566000"/>
              <a:gd name="connsiteY825" fmla="*/ 864000 h 2106000"/>
              <a:gd name="connsiteX826" fmla="*/ 1566000 w 1566000"/>
              <a:gd name="connsiteY826" fmla="*/ 891000 h 2106000"/>
              <a:gd name="connsiteX827" fmla="*/ 1539000 w 1566000"/>
              <a:gd name="connsiteY827" fmla="*/ 918000 h 2106000"/>
              <a:gd name="connsiteX828" fmla="*/ 1512000 w 1566000"/>
              <a:gd name="connsiteY828" fmla="*/ 891000 h 2106000"/>
              <a:gd name="connsiteX829" fmla="*/ 1539000 w 1566000"/>
              <a:gd name="connsiteY829" fmla="*/ 864000 h 2106000"/>
              <a:gd name="connsiteX830" fmla="*/ 1431000 w 1566000"/>
              <a:gd name="connsiteY830" fmla="*/ 864000 h 2106000"/>
              <a:gd name="connsiteX831" fmla="*/ 1458000 w 1566000"/>
              <a:gd name="connsiteY831" fmla="*/ 891000 h 2106000"/>
              <a:gd name="connsiteX832" fmla="*/ 1431000 w 1566000"/>
              <a:gd name="connsiteY832" fmla="*/ 918000 h 2106000"/>
              <a:gd name="connsiteX833" fmla="*/ 1404000 w 1566000"/>
              <a:gd name="connsiteY833" fmla="*/ 891000 h 2106000"/>
              <a:gd name="connsiteX834" fmla="*/ 1431000 w 1566000"/>
              <a:gd name="connsiteY834" fmla="*/ 864000 h 2106000"/>
              <a:gd name="connsiteX835" fmla="*/ 1323000 w 1566000"/>
              <a:gd name="connsiteY835" fmla="*/ 864000 h 2106000"/>
              <a:gd name="connsiteX836" fmla="*/ 1350000 w 1566000"/>
              <a:gd name="connsiteY836" fmla="*/ 891000 h 2106000"/>
              <a:gd name="connsiteX837" fmla="*/ 1323000 w 1566000"/>
              <a:gd name="connsiteY837" fmla="*/ 918000 h 2106000"/>
              <a:gd name="connsiteX838" fmla="*/ 1296000 w 1566000"/>
              <a:gd name="connsiteY838" fmla="*/ 891000 h 2106000"/>
              <a:gd name="connsiteX839" fmla="*/ 1323000 w 1566000"/>
              <a:gd name="connsiteY839" fmla="*/ 864000 h 2106000"/>
              <a:gd name="connsiteX840" fmla="*/ 1215000 w 1566000"/>
              <a:gd name="connsiteY840" fmla="*/ 864000 h 2106000"/>
              <a:gd name="connsiteX841" fmla="*/ 1242000 w 1566000"/>
              <a:gd name="connsiteY841" fmla="*/ 891000 h 2106000"/>
              <a:gd name="connsiteX842" fmla="*/ 1215000 w 1566000"/>
              <a:gd name="connsiteY842" fmla="*/ 918000 h 2106000"/>
              <a:gd name="connsiteX843" fmla="*/ 1188000 w 1566000"/>
              <a:gd name="connsiteY843" fmla="*/ 891000 h 2106000"/>
              <a:gd name="connsiteX844" fmla="*/ 1215000 w 1566000"/>
              <a:gd name="connsiteY844" fmla="*/ 864000 h 2106000"/>
              <a:gd name="connsiteX845" fmla="*/ 1107000 w 1566000"/>
              <a:gd name="connsiteY845" fmla="*/ 864000 h 2106000"/>
              <a:gd name="connsiteX846" fmla="*/ 1134000 w 1566000"/>
              <a:gd name="connsiteY846" fmla="*/ 891000 h 2106000"/>
              <a:gd name="connsiteX847" fmla="*/ 1107000 w 1566000"/>
              <a:gd name="connsiteY847" fmla="*/ 918000 h 2106000"/>
              <a:gd name="connsiteX848" fmla="*/ 1080000 w 1566000"/>
              <a:gd name="connsiteY848" fmla="*/ 891000 h 2106000"/>
              <a:gd name="connsiteX849" fmla="*/ 1107000 w 1566000"/>
              <a:gd name="connsiteY849" fmla="*/ 864000 h 2106000"/>
              <a:gd name="connsiteX850" fmla="*/ 999000 w 1566000"/>
              <a:gd name="connsiteY850" fmla="*/ 864000 h 2106000"/>
              <a:gd name="connsiteX851" fmla="*/ 1026000 w 1566000"/>
              <a:gd name="connsiteY851" fmla="*/ 891000 h 2106000"/>
              <a:gd name="connsiteX852" fmla="*/ 999000 w 1566000"/>
              <a:gd name="connsiteY852" fmla="*/ 918000 h 2106000"/>
              <a:gd name="connsiteX853" fmla="*/ 972000 w 1566000"/>
              <a:gd name="connsiteY853" fmla="*/ 891000 h 2106000"/>
              <a:gd name="connsiteX854" fmla="*/ 999000 w 1566000"/>
              <a:gd name="connsiteY854" fmla="*/ 864000 h 2106000"/>
              <a:gd name="connsiteX855" fmla="*/ 891000 w 1566000"/>
              <a:gd name="connsiteY855" fmla="*/ 864000 h 2106000"/>
              <a:gd name="connsiteX856" fmla="*/ 918000 w 1566000"/>
              <a:gd name="connsiteY856" fmla="*/ 891000 h 2106000"/>
              <a:gd name="connsiteX857" fmla="*/ 891000 w 1566000"/>
              <a:gd name="connsiteY857" fmla="*/ 918000 h 2106000"/>
              <a:gd name="connsiteX858" fmla="*/ 864000 w 1566000"/>
              <a:gd name="connsiteY858" fmla="*/ 891000 h 2106000"/>
              <a:gd name="connsiteX859" fmla="*/ 891000 w 1566000"/>
              <a:gd name="connsiteY859" fmla="*/ 864000 h 2106000"/>
              <a:gd name="connsiteX860" fmla="*/ 783000 w 1566000"/>
              <a:gd name="connsiteY860" fmla="*/ 864000 h 2106000"/>
              <a:gd name="connsiteX861" fmla="*/ 810000 w 1566000"/>
              <a:gd name="connsiteY861" fmla="*/ 891000 h 2106000"/>
              <a:gd name="connsiteX862" fmla="*/ 783000 w 1566000"/>
              <a:gd name="connsiteY862" fmla="*/ 918000 h 2106000"/>
              <a:gd name="connsiteX863" fmla="*/ 756000 w 1566000"/>
              <a:gd name="connsiteY863" fmla="*/ 891000 h 2106000"/>
              <a:gd name="connsiteX864" fmla="*/ 783000 w 1566000"/>
              <a:gd name="connsiteY864" fmla="*/ 864000 h 2106000"/>
              <a:gd name="connsiteX865" fmla="*/ 675000 w 1566000"/>
              <a:gd name="connsiteY865" fmla="*/ 864000 h 2106000"/>
              <a:gd name="connsiteX866" fmla="*/ 702000 w 1566000"/>
              <a:gd name="connsiteY866" fmla="*/ 891000 h 2106000"/>
              <a:gd name="connsiteX867" fmla="*/ 675000 w 1566000"/>
              <a:gd name="connsiteY867" fmla="*/ 918000 h 2106000"/>
              <a:gd name="connsiteX868" fmla="*/ 648000 w 1566000"/>
              <a:gd name="connsiteY868" fmla="*/ 891000 h 2106000"/>
              <a:gd name="connsiteX869" fmla="*/ 675000 w 1566000"/>
              <a:gd name="connsiteY869" fmla="*/ 864000 h 2106000"/>
              <a:gd name="connsiteX870" fmla="*/ 567000 w 1566000"/>
              <a:gd name="connsiteY870" fmla="*/ 864000 h 2106000"/>
              <a:gd name="connsiteX871" fmla="*/ 594000 w 1566000"/>
              <a:gd name="connsiteY871" fmla="*/ 891000 h 2106000"/>
              <a:gd name="connsiteX872" fmla="*/ 567000 w 1566000"/>
              <a:gd name="connsiteY872" fmla="*/ 918000 h 2106000"/>
              <a:gd name="connsiteX873" fmla="*/ 540000 w 1566000"/>
              <a:gd name="connsiteY873" fmla="*/ 891000 h 2106000"/>
              <a:gd name="connsiteX874" fmla="*/ 567000 w 1566000"/>
              <a:gd name="connsiteY874" fmla="*/ 864000 h 2106000"/>
              <a:gd name="connsiteX875" fmla="*/ 459000 w 1566000"/>
              <a:gd name="connsiteY875" fmla="*/ 864000 h 2106000"/>
              <a:gd name="connsiteX876" fmla="*/ 486000 w 1566000"/>
              <a:gd name="connsiteY876" fmla="*/ 891000 h 2106000"/>
              <a:gd name="connsiteX877" fmla="*/ 459000 w 1566000"/>
              <a:gd name="connsiteY877" fmla="*/ 918000 h 2106000"/>
              <a:gd name="connsiteX878" fmla="*/ 432000 w 1566000"/>
              <a:gd name="connsiteY878" fmla="*/ 891000 h 2106000"/>
              <a:gd name="connsiteX879" fmla="*/ 459000 w 1566000"/>
              <a:gd name="connsiteY879" fmla="*/ 864000 h 2106000"/>
              <a:gd name="connsiteX880" fmla="*/ 351000 w 1566000"/>
              <a:gd name="connsiteY880" fmla="*/ 864000 h 2106000"/>
              <a:gd name="connsiteX881" fmla="*/ 378000 w 1566000"/>
              <a:gd name="connsiteY881" fmla="*/ 891000 h 2106000"/>
              <a:gd name="connsiteX882" fmla="*/ 351000 w 1566000"/>
              <a:gd name="connsiteY882" fmla="*/ 918000 h 2106000"/>
              <a:gd name="connsiteX883" fmla="*/ 324000 w 1566000"/>
              <a:gd name="connsiteY883" fmla="*/ 891000 h 2106000"/>
              <a:gd name="connsiteX884" fmla="*/ 351000 w 1566000"/>
              <a:gd name="connsiteY884" fmla="*/ 864000 h 2106000"/>
              <a:gd name="connsiteX885" fmla="*/ 243000 w 1566000"/>
              <a:gd name="connsiteY885" fmla="*/ 864000 h 2106000"/>
              <a:gd name="connsiteX886" fmla="*/ 270000 w 1566000"/>
              <a:gd name="connsiteY886" fmla="*/ 891000 h 2106000"/>
              <a:gd name="connsiteX887" fmla="*/ 243000 w 1566000"/>
              <a:gd name="connsiteY887" fmla="*/ 918000 h 2106000"/>
              <a:gd name="connsiteX888" fmla="*/ 216000 w 1566000"/>
              <a:gd name="connsiteY888" fmla="*/ 891000 h 2106000"/>
              <a:gd name="connsiteX889" fmla="*/ 243000 w 1566000"/>
              <a:gd name="connsiteY889" fmla="*/ 864000 h 2106000"/>
              <a:gd name="connsiteX890" fmla="*/ 135000 w 1566000"/>
              <a:gd name="connsiteY890" fmla="*/ 864000 h 2106000"/>
              <a:gd name="connsiteX891" fmla="*/ 162000 w 1566000"/>
              <a:gd name="connsiteY891" fmla="*/ 891000 h 2106000"/>
              <a:gd name="connsiteX892" fmla="*/ 135000 w 1566000"/>
              <a:gd name="connsiteY892" fmla="*/ 918000 h 2106000"/>
              <a:gd name="connsiteX893" fmla="*/ 108000 w 1566000"/>
              <a:gd name="connsiteY893" fmla="*/ 891000 h 2106000"/>
              <a:gd name="connsiteX894" fmla="*/ 135000 w 1566000"/>
              <a:gd name="connsiteY894" fmla="*/ 864000 h 2106000"/>
              <a:gd name="connsiteX895" fmla="*/ 27000 w 1566000"/>
              <a:gd name="connsiteY895" fmla="*/ 864000 h 2106000"/>
              <a:gd name="connsiteX896" fmla="*/ 54000 w 1566000"/>
              <a:gd name="connsiteY896" fmla="*/ 891000 h 2106000"/>
              <a:gd name="connsiteX897" fmla="*/ 27000 w 1566000"/>
              <a:gd name="connsiteY897" fmla="*/ 918000 h 2106000"/>
              <a:gd name="connsiteX898" fmla="*/ 0 w 1566000"/>
              <a:gd name="connsiteY898" fmla="*/ 891000 h 2106000"/>
              <a:gd name="connsiteX899" fmla="*/ 27000 w 1566000"/>
              <a:gd name="connsiteY899" fmla="*/ 864000 h 2106000"/>
              <a:gd name="connsiteX900" fmla="*/ 1539000 w 1566000"/>
              <a:gd name="connsiteY900" fmla="*/ 756000 h 2106000"/>
              <a:gd name="connsiteX901" fmla="*/ 1566000 w 1566000"/>
              <a:gd name="connsiteY901" fmla="*/ 783000 h 2106000"/>
              <a:gd name="connsiteX902" fmla="*/ 1539000 w 1566000"/>
              <a:gd name="connsiteY902" fmla="*/ 810000 h 2106000"/>
              <a:gd name="connsiteX903" fmla="*/ 1512000 w 1566000"/>
              <a:gd name="connsiteY903" fmla="*/ 783000 h 2106000"/>
              <a:gd name="connsiteX904" fmla="*/ 1539000 w 1566000"/>
              <a:gd name="connsiteY904" fmla="*/ 756000 h 2106000"/>
              <a:gd name="connsiteX905" fmla="*/ 1431000 w 1566000"/>
              <a:gd name="connsiteY905" fmla="*/ 756000 h 2106000"/>
              <a:gd name="connsiteX906" fmla="*/ 1458000 w 1566000"/>
              <a:gd name="connsiteY906" fmla="*/ 783000 h 2106000"/>
              <a:gd name="connsiteX907" fmla="*/ 1431000 w 1566000"/>
              <a:gd name="connsiteY907" fmla="*/ 810000 h 2106000"/>
              <a:gd name="connsiteX908" fmla="*/ 1404000 w 1566000"/>
              <a:gd name="connsiteY908" fmla="*/ 783000 h 2106000"/>
              <a:gd name="connsiteX909" fmla="*/ 1431000 w 1566000"/>
              <a:gd name="connsiteY909" fmla="*/ 756000 h 2106000"/>
              <a:gd name="connsiteX910" fmla="*/ 1323000 w 1566000"/>
              <a:gd name="connsiteY910" fmla="*/ 756000 h 2106000"/>
              <a:gd name="connsiteX911" fmla="*/ 1350000 w 1566000"/>
              <a:gd name="connsiteY911" fmla="*/ 783000 h 2106000"/>
              <a:gd name="connsiteX912" fmla="*/ 1323000 w 1566000"/>
              <a:gd name="connsiteY912" fmla="*/ 810000 h 2106000"/>
              <a:gd name="connsiteX913" fmla="*/ 1296000 w 1566000"/>
              <a:gd name="connsiteY913" fmla="*/ 783000 h 2106000"/>
              <a:gd name="connsiteX914" fmla="*/ 1323000 w 1566000"/>
              <a:gd name="connsiteY914" fmla="*/ 756000 h 2106000"/>
              <a:gd name="connsiteX915" fmla="*/ 1215000 w 1566000"/>
              <a:gd name="connsiteY915" fmla="*/ 756000 h 2106000"/>
              <a:gd name="connsiteX916" fmla="*/ 1242000 w 1566000"/>
              <a:gd name="connsiteY916" fmla="*/ 783000 h 2106000"/>
              <a:gd name="connsiteX917" fmla="*/ 1215000 w 1566000"/>
              <a:gd name="connsiteY917" fmla="*/ 810000 h 2106000"/>
              <a:gd name="connsiteX918" fmla="*/ 1188000 w 1566000"/>
              <a:gd name="connsiteY918" fmla="*/ 783000 h 2106000"/>
              <a:gd name="connsiteX919" fmla="*/ 1215000 w 1566000"/>
              <a:gd name="connsiteY919" fmla="*/ 756000 h 2106000"/>
              <a:gd name="connsiteX920" fmla="*/ 1107000 w 1566000"/>
              <a:gd name="connsiteY920" fmla="*/ 756000 h 2106000"/>
              <a:gd name="connsiteX921" fmla="*/ 1134000 w 1566000"/>
              <a:gd name="connsiteY921" fmla="*/ 783000 h 2106000"/>
              <a:gd name="connsiteX922" fmla="*/ 1107000 w 1566000"/>
              <a:gd name="connsiteY922" fmla="*/ 810000 h 2106000"/>
              <a:gd name="connsiteX923" fmla="*/ 1080000 w 1566000"/>
              <a:gd name="connsiteY923" fmla="*/ 783000 h 2106000"/>
              <a:gd name="connsiteX924" fmla="*/ 1107000 w 1566000"/>
              <a:gd name="connsiteY924" fmla="*/ 756000 h 2106000"/>
              <a:gd name="connsiteX925" fmla="*/ 999000 w 1566000"/>
              <a:gd name="connsiteY925" fmla="*/ 756000 h 2106000"/>
              <a:gd name="connsiteX926" fmla="*/ 1026000 w 1566000"/>
              <a:gd name="connsiteY926" fmla="*/ 783000 h 2106000"/>
              <a:gd name="connsiteX927" fmla="*/ 999000 w 1566000"/>
              <a:gd name="connsiteY927" fmla="*/ 810000 h 2106000"/>
              <a:gd name="connsiteX928" fmla="*/ 972000 w 1566000"/>
              <a:gd name="connsiteY928" fmla="*/ 783000 h 2106000"/>
              <a:gd name="connsiteX929" fmla="*/ 999000 w 1566000"/>
              <a:gd name="connsiteY929" fmla="*/ 756000 h 2106000"/>
              <a:gd name="connsiteX930" fmla="*/ 891000 w 1566000"/>
              <a:gd name="connsiteY930" fmla="*/ 756000 h 2106000"/>
              <a:gd name="connsiteX931" fmla="*/ 918000 w 1566000"/>
              <a:gd name="connsiteY931" fmla="*/ 783000 h 2106000"/>
              <a:gd name="connsiteX932" fmla="*/ 891000 w 1566000"/>
              <a:gd name="connsiteY932" fmla="*/ 810000 h 2106000"/>
              <a:gd name="connsiteX933" fmla="*/ 864000 w 1566000"/>
              <a:gd name="connsiteY933" fmla="*/ 783000 h 2106000"/>
              <a:gd name="connsiteX934" fmla="*/ 891000 w 1566000"/>
              <a:gd name="connsiteY934" fmla="*/ 756000 h 2106000"/>
              <a:gd name="connsiteX935" fmla="*/ 783000 w 1566000"/>
              <a:gd name="connsiteY935" fmla="*/ 756000 h 2106000"/>
              <a:gd name="connsiteX936" fmla="*/ 810000 w 1566000"/>
              <a:gd name="connsiteY936" fmla="*/ 783000 h 2106000"/>
              <a:gd name="connsiteX937" fmla="*/ 783000 w 1566000"/>
              <a:gd name="connsiteY937" fmla="*/ 810000 h 2106000"/>
              <a:gd name="connsiteX938" fmla="*/ 756000 w 1566000"/>
              <a:gd name="connsiteY938" fmla="*/ 783000 h 2106000"/>
              <a:gd name="connsiteX939" fmla="*/ 783000 w 1566000"/>
              <a:gd name="connsiteY939" fmla="*/ 756000 h 2106000"/>
              <a:gd name="connsiteX940" fmla="*/ 675000 w 1566000"/>
              <a:gd name="connsiteY940" fmla="*/ 756000 h 2106000"/>
              <a:gd name="connsiteX941" fmla="*/ 702000 w 1566000"/>
              <a:gd name="connsiteY941" fmla="*/ 783000 h 2106000"/>
              <a:gd name="connsiteX942" fmla="*/ 675000 w 1566000"/>
              <a:gd name="connsiteY942" fmla="*/ 810000 h 2106000"/>
              <a:gd name="connsiteX943" fmla="*/ 648000 w 1566000"/>
              <a:gd name="connsiteY943" fmla="*/ 783000 h 2106000"/>
              <a:gd name="connsiteX944" fmla="*/ 675000 w 1566000"/>
              <a:gd name="connsiteY944" fmla="*/ 756000 h 2106000"/>
              <a:gd name="connsiteX945" fmla="*/ 567000 w 1566000"/>
              <a:gd name="connsiteY945" fmla="*/ 756000 h 2106000"/>
              <a:gd name="connsiteX946" fmla="*/ 594000 w 1566000"/>
              <a:gd name="connsiteY946" fmla="*/ 783000 h 2106000"/>
              <a:gd name="connsiteX947" fmla="*/ 567000 w 1566000"/>
              <a:gd name="connsiteY947" fmla="*/ 810000 h 2106000"/>
              <a:gd name="connsiteX948" fmla="*/ 540000 w 1566000"/>
              <a:gd name="connsiteY948" fmla="*/ 783000 h 2106000"/>
              <a:gd name="connsiteX949" fmla="*/ 567000 w 1566000"/>
              <a:gd name="connsiteY949" fmla="*/ 756000 h 2106000"/>
              <a:gd name="connsiteX950" fmla="*/ 459000 w 1566000"/>
              <a:gd name="connsiteY950" fmla="*/ 756000 h 2106000"/>
              <a:gd name="connsiteX951" fmla="*/ 486000 w 1566000"/>
              <a:gd name="connsiteY951" fmla="*/ 783000 h 2106000"/>
              <a:gd name="connsiteX952" fmla="*/ 459000 w 1566000"/>
              <a:gd name="connsiteY952" fmla="*/ 810000 h 2106000"/>
              <a:gd name="connsiteX953" fmla="*/ 432000 w 1566000"/>
              <a:gd name="connsiteY953" fmla="*/ 783000 h 2106000"/>
              <a:gd name="connsiteX954" fmla="*/ 459000 w 1566000"/>
              <a:gd name="connsiteY954" fmla="*/ 756000 h 2106000"/>
              <a:gd name="connsiteX955" fmla="*/ 351000 w 1566000"/>
              <a:gd name="connsiteY955" fmla="*/ 756000 h 2106000"/>
              <a:gd name="connsiteX956" fmla="*/ 378000 w 1566000"/>
              <a:gd name="connsiteY956" fmla="*/ 783000 h 2106000"/>
              <a:gd name="connsiteX957" fmla="*/ 351000 w 1566000"/>
              <a:gd name="connsiteY957" fmla="*/ 810000 h 2106000"/>
              <a:gd name="connsiteX958" fmla="*/ 324000 w 1566000"/>
              <a:gd name="connsiteY958" fmla="*/ 783000 h 2106000"/>
              <a:gd name="connsiteX959" fmla="*/ 351000 w 1566000"/>
              <a:gd name="connsiteY959" fmla="*/ 756000 h 2106000"/>
              <a:gd name="connsiteX960" fmla="*/ 243000 w 1566000"/>
              <a:gd name="connsiteY960" fmla="*/ 756000 h 2106000"/>
              <a:gd name="connsiteX961" fmla="*/ 270000 w 1566000"/>
              <a:gd name="connsiteY961" fmla="*/ 783000 h 2106000"/>
              <a:gd name="connsiteX962" fmla="*/ 243000 w 1566000"/>
              <a:gd name="connsiteY962" fmla="*/ 810000 h 2106000"/>
              <a:gd name="connsiteX963" fmla="*/ 216000 w 1566000"/>
              <a:gd name="connsiteY963" fmla="*/ 783000 h 2106000"/>
              <a:gd name="connsiteX964" fmla="*/ 243000 w 1566000"/>
              <a:gd name="connsiteY964" fmla="*/ 756000 h 2106000"/>
              <a:gd name="connsiteX965" fmla="*/ 135000 w 1566000"/>
              <a:gd name="connsiteY965" fmla="*/ 756000 h 2106000"/>
              <a:gd name="connsiteX966" fmla="*/ 162000 w 1566000"/>
              <a:gd name="connsiteY966" fmla="*/ 783000 h 2106000"/>
              <a:gd name="connsiteX967" fmla="*/ 135000 w 1566000"/>
              <a:gd name="connsiteY967" fmla="*/ 810000 h 2106000"/>
              <a:gd name="connsiteX968" fmla="*/ 108000 w 1566000"/>
              <a:gd name="connsiteY968" fmla="*/ 783000 h 2106000"/>
              <a:gd name="connsiteX969" fmla="*/ 135000 w 1566000"/>
              <a:gd name="connsiteY969" fmla="*/ 756000 h 2106000"/>
              <a:gd name="connsiteX970" fmla="*/ 27000 w 1566000"/>
              <a:gd name="connsiteY970" fmla="*/ 756000 h 2106000"/>
              <a:gd name="connsiteX971" fmla="*/ 54000 w 1566000"/>
              <a:gd name="connsiteY971" fmla="*/ 783000 h 2106000"/>
              <a:gd name="connsiteX972" fmla="*/ 27000 w 1566000"/>
              <a:gd name="connsiteY972" fmla="*/ 810000 h 2106000"/>
              <a:gd name="connsiteX973" fmla="*/ 0 w 1566000"/>
              <a:gd name="connsiteY973" fmla="*/ 783000 h 2106000"/>
              <a:gd name="connsiteX974" fmla="*/ 27000 w 1566000"/>
              <a:gd name="connsiteY974" fmla="*/ 756000 h 2106000"/>
              <a:gd name="connsiteX975" fmla="*/ 1539000 w 1566000"/>
              <a:gd name="connsiteY975" fmla="*/ 648000 h 2106000"/>
              <a:gd name="connsiteX976" fmla="*/ 1566000 w 1566000"/>
              <a:gd name="connsiteY976" fmla="*/ 675000 h 2106000"/>
              <a:gd name="connsiteX977" fmla="*/ 1539000 w 1566000"/>
              <a:gd name="connsiteY977" fmla="*/ 702000 h 2106000"/>
              <a:gd name="connsiteX978" fmla="*/ 1512000 w 1566000"/>
              <a:gd name="connsiteY978" fmla="*/ 675000 h 2106000"/>
              <a:gd name="connsiteX979" fmla="*/ 1539000 w 1566000"/>
              <a:gd name="connsiteY979" fmla="*/ 648000 h 2106000"/>
              <a:gd name="connsiteX980" fmla="*/ 1431000 w 1566000"/>
              <a:gd name="connsiteY980" fmla="*/ 648000 h 2106000"/>
              <a:gd name="connsiteX981" fmla="*/ 1458000 w 1566000"/>
              <a:gd name="connsiteY981" fmla="*/ 675000 h 2106000"/>
              <a:gd name="connsiteX982" fmla="*/ 1431000 w 1566000"/>
              <a:gd name="connsiteY982" fmla="*/ 702000 h 2106000"/>
              <a:gd name="connsiteX983" fmla="*/ 1404000 w 1566000"/>
              <a:gd name="connsiteY983" fmla="*/ 675000 h 2106000"/>
              <a:gd name="connsiteX984" fmla="*/ 1431000 w 1566000"/>
              <a:gd name="connsiteY984" fmla="*/ 648000 h 2106000"/>
              <a:gd name="connsiteX985" fmla="*/ 1323000 w 1566000"/>
              <a:gd name="connsiteY985" fmla="*/ 648000 h 2106000"/>
              <a:gd name="connsiteX986" fmla="*/ 1350000 w 1566000"/>
              <a:gd name="connsiteY986" fmla="*/ 675000 h 2106000"/>
              <a:gd name="connsiteX987" fmla="*/ 1323000 w 1566000"/>
              <a:gd name="connsiteY987" fmla="*/ 702000 h 2106000"/>
              <a:gd name="connsiteX988" fmla="*/ 1296000 w 1566000"/>
              <a:gd name="connsiteY988" fmla="*/ 675000 h 2106000"/>
              <a:gd name="connsiteX989" fmla="*/ 1323000 w 1566000"/>
              <a:gd name="connsiteY989" fmla="*/ 648000 h 2106000"/>
              <a:gd name="connsiteX990" fmla="*/ 1215000 w 1566000"/>
              <a:gd name="connsiteY990" fmla="*/ 648000 h 2106000"/>
              <a:gd name="connsiteX991" fmla="*/ 1242000 w 1566000"/>
              <a:gd name="connsiteY991" fmla="*/ 675000 h 2106000"/>
              <a:gd name="connsiteX992" fmla="*/ 1215000 w 1566000"/>
              <a:gd name="connsiteY992" fmla="*/ 702000 h 2106000"/>
              <a:gd name="connsiteX993" fmla="*/ 1188000 w 1566000"/>
              <a:gd name="connsiteY993" fmla="*/ 675000 h 2106000"/>
              <a:gd name="connsiteX994" fmla="*/ 1215000 w 1566000"/>
              <a:gd name="connsiteY994" fmla="*/ 648000 h 2106000"/>
              <a:gd name="connsiteX995" fmla="*/ 1107000 w 1566000"/>
              <a:gd name="connsiteY995" fmla="*/ 648000 h 2106000"/>
              <a:gd name="connsiteX996" fmla="*/ 1134000 w 1566000"/>
              <a:gd name="connsiteY996" fmla="*/ 675000 h 2106000"/>
              <a:gd name="connsiteX997" fmla="*/ 1107000 w 1566000"/>
              <a:gd name="connsiteY997" fmla="*/ 702000 h 2106000"/>
              <a:gd name="connsiteX998" fmla="*/ 1080000 w 1566000"/>
              <a:gd name="connsiteY998" fmla="*/ 675000 h 2106000"/>
              <a:gd name="connsiteX999" fmla="*/ 1107000 w 1566000"/>
              <a:gd name="connsiteY999" fmla="*/ 648000 h 2106000"/>
              <a:gd name="connsiteX1000" fmla="*/ 999000 w 1566000"/>
              <a:gd name="connsiteY1000" fmla="*/ 648000 h 2106000"/>
              <a:gd name="connsiteX1001" fmla="*/ 1026000 w 1566000"/>
              <a:gd name="connsiteY1001" fmla="*/ 675000 h 2106000"/>
              <a:gd name="connsiteX1002" fmla="*/ 999000 w 1566000"/>
              <a:gd name="connsiteY1002" fmla="*/ 702000 h 2106000"/>
              <a:gd name="connsiteX1003" fmla="*/ 972000 w 1566000"/>
              <a:gd name="connsiteY1003" fmla="*/ 675000 h 2106000"/>
              <a:gd name="connsiteX1004" fmla="*/ 999000 w 1566000"/>
              <a:gd name="connsiteY1004" fmla="*/ 648000 h 2106000"/>
              <a:gd name="connsiteX1005" fmla="*/ 891000 w 1566000"/>
              <a:gd name="connsiteY1005" fmla="*/ 648000 h 2106000"/>
              <a:gd name="connsiteX1006" fmla="*/ 918000 w 1566000"/>
              <a:gd name="connsiteY1006" fmla="*/ 675000 h 2106000"/>
              <a:gd name="connsiteX1007" fmla="*/ 891000 w 1566000"/>
              <a:gd name="connsiteY1007" fmla="*/ 702000 h 2106000"/>
              <a:gd name="connsiteX1008" fmla="*/ 864000 w 1566000"/>
              <a:gd name="connsiteY1008" fmla="*/ 675000 h 2106000"/>
              <a:gd name="connsiteX1009" fmla="*/ 891000 w 1566000"/>
              <a:gd name="connsiteY1009" fmla="*/ 648000 h 2106000"/>
              <a:gd name="connsiteX1010" fmla="*/ 783000 w 1566000"/>
              <a:gd name="connsiteY1010" fmla="*/ 648000 h 2106000"/>
              <a:gd name="connsiteX1011" fmla="*/ 810000 w 1566000"/>
              <a:gd name="connsiteY1011" fmla="*/ 675000 h 2106000"/>
              <a:gd name="connsiteX1012" fmla="*/ 783000 w 1566000"/>
              <a:gd name="connsiteY1012" fmla="*/ 702000 h 2106000"/>
              <a:gd name="connsiteX1013" fmla="*/ 756000 w 1566000"/>
              <a:gd name="connsiteY1013" fmla="*/ 675000 h 2106000"/>
              <a:gd name="connsiteX1014" fmla="*/ 783000 w 1566000"/>
              <a:gd name="connsiteY1014" fmla="*/ 648000 h 2106000"/>
              <a:gd name="connsiteX1015" fmla="*/ 675000 w 1566000"/>
              <a:gd name="connsiteY1015" fmla="*/ 648000 h 2106000"/>
              <a:gd name="connsiteX1016" fmla="*/ 702000 w 1566000"/>
              <a:gd name="connsiteY1016" fmla="*/ 675000 h 2106000"/>
              <a:gd name="connsiteX1017" fmla="*/ 675000 w 1566000"/>
              <a:gd name="connsiteY1017" fmla="*/ 702000 h 2106000"/>
              <a:gd name="connsiteX1018" fmla="*/ 648000 w 1566000"/>
              <a:gd name="connsiteY1018" fmla="*/ 675000 h 2106000"/>
              <a:gd name="connsiteX1019" fmla="*/ 675000 w 1566000"/>
              <a:gd name="connsiteY1019" fmla="*/ 648000 h 2106000"/>
              <a:gd name="connsiteX1020" fmla="*/ 567000 w 1566000"/>
              <a:gd name="connsiteY1020" fmla="*/ 648000 h 2106000"/>
              <a:gd name="connsiteX1021" fmla="*/ 594000 w 1566000"/>
              <a:gd name="connsiteY1021" fmla="*/ 675000 h 2106000"/>
              <a:gd name="connsiteX1022" fmla="*/ 567000 w 1566000"/>
              <a:gd name="connsiteY1022" fmla="*/ 702000 h 2106000"/>
              <a:gd name="connsiteX1023" fmla="*/ 540000 w 1566000"/>
              <a:gd name="connsiteY1023" fmla="*/ 675000 h 2106000"/>
              <a:gd name="connsiteX1024" fmla="*/ 567000 w 1566000"/>
              <a:gd name="connsiteY1024" fmla="*/ 648000 h 2106000"/>
              <a:gd name="connsiteX1025" fmla="*/ 459000 w 1566000"/>
              <a:gd name="connsiteY1025" fmla="*/ 648000 h 2106000"/>
              <a:gd name="connsiteX1026" fmla="*/ 486000 w 1566000"/>
              <a:gd name="connsiteY1026" fmla="*/ 675000 h 2106000"/>
              <a:gd name="connsiteX1027" fmla="*/ 459000 w 1566000"/>
              <a:gd name="connsiteY1027" fmla="*/ 702000 h 2106000"/>
              <a:gd name="connsiteX1028" fmla="*/ 432000 w 1566000"/>
              <a:gd name="connsiteY1028" fmla="*/ 675000 h 2106000"/>
              <a:gd name="connsiteX1029" fmla="*/ 459000 w 1566000"/>
              <a:gd name="connsiteY1029" fmla="*/ 648000 h 2106000"/>
              <a:gd name="connsiteX1030" fmla="*/ 351000 w 1566000"/>
              <a:gd name="connsiteY1030" fmla="*/ 648000 h 2106000"/>
              <a:gd name="connsiteX1031" fmla="*/ 378000 w 1566000"/>
              <a:gd name="connsiteY1031" fmla="*/ 675000 h 2106000"/>
              <a:gd name="connsiteX1032" fmla="*/ 351000 w 1566000"/>
              <a:gd name="connsiteY1032" fmla="*/ 702000 h 2106000"/>
              <a:gd name="connsiteX1033" fmla="*/ 324000 w 1566000"/>
              <a:gd name="connsiteY1033" fmla="*/ 675000 h 2106000"/>
              <a:gd name="connsiteX1034" fmla="*/ 351000 w 1566000"/>
              <a:gd name="connsiteY1034" fmla="*/ 648000 h 2106000"/>
              <a:gd name="connsiteX1035" fmla="*/ 243000 w 1566000"/>
              <a:gd name="connsiteY1035" fmla="*/ 648000 h 2106000"/>
              <a:gd name="connsiteX1036" fmla="*/ 270000 w 1566000"/>
              <a:gd name="connsiteY1036" fmla="*/ 675000 h 2106000"/>
              <a:gd name="connsiteX1037" fmla="*/ 243000 w 1566000"/>
              <a:gd name="connsiteY1037" fmla="*/ 702000 h 2106000"/>
              <a:gd name="connsiteX1038" fmla="*/ 216000 w 1566000"/>
              <a:gd name="connsiteY1038" fmla="*/ 675000 h 2106000"/>
              <a:gd name="connsiteX1039" fmla="*/ 243000 w 1566000"/>
              <a:gd name="connsiteY1039" fmla="*/ 648000 h 2106000"/>
              <a:gd name="connsiteX1040" fmla="*/ 135000 w 1566000"/>
              <a:gd name="connsiteY1040" fmla="*/ 648000 h 2106000"/>
              <a:gd name="connsiteX1041" fmla="*/ 162000 w 1566000"/>
              <a:gd name="connsiteY1041" fmla="*/ 675000 h 2106000"/>
              <a:gd name="connsiteX1042" fmla="*/ 135000 w 1566000"/>
              <a:gd name="connsiteY1042" fmla="*/ 702000 h 2106000"/>
              <a:gd name="connsiteX1043" fmla="*/ 108000 w 1566000"/>
              <a:gd name="connsiteY1043" fmla="*/ 675000 h 2106000"/>
              <a:gd name="connsiteX1044" fmla="*/ 135000 w 1566000"/>
              <a:gd name="connsiteY1044" fmla="*/ 648000 h 2106000"/>
              <a:gd name="connsiteX1045" fmla="*/ 27000 w 1566000"/>
              <a:gd name="connsiteY1045" fmla="*/ 648000 h 2106000"/>
              <a:gd name="connsiteX1046" fmla="*/ 54000 w 1566000"/>
              <a:gd name="connsiteY1046" fmla="*/ 675000 h 2106000"/>
              <a:gd name="connsiteX1047" fmla="*/ 27000 w 1566000"/>
              <a:gd name="connsiteY1047" fmla="*/ 702000 h 2106000"/>
              <a:gd name="connsiteX1048" fmla="*/ 0 w 1566000"/>
              <a:gd name="connsiteY1048" fmla="*/ 675000 h 2106000"/>
              <a:gd name="connsiteX1049" fmla="*/ 27000 w 1566000"/>
              <a:gd name="connsiteY1049" fmla="*/ 648000 h 2106000"/>
              <a:gd name="connsiteX1050" fmla="*/ 1539000 w 1566000"/>
              <a:gd name="connsiteY1050" fmla="*/ 540000 h 2106000"/>
              <a:gd name="connsiteX1051" fmla="*/ 1566000 w 1566000"/>
              <a:gd name="connsiteY1051" fmla="*/ 567000 h 2106000"/>
              <a:gd name="connsiteX1052" fmla="*/ 1539000 w 1566000"/>
              <a:gd name="connsiteY1052" fmla="*/ 594000 h 2106000"/>
              <a:gd name="connsiteX1053" fmla="*/ 1512000 w 1566000"/>
              <a:gd name="connsiteY1053" fmla="*/ 567000 h 2106000"/>
              <a:gd name="connsiteX1054" fmla="*/ 1539000 w 1566000"/>
              <a:gd name="connsiteY1054" fmla="*/ 540000 h 2106000"/>
              <a:gd name="connsiteX1055" fmla="*/ 1431000 w 1566000"/>
              <a:gd name="connsiteY1055" fmla="*/ 540000 h 2106000"/>
              <a:gd name="connsiteX1056" fmla="*/ 1458000 w 1566000"/>
              <a:gd name="connsiteY1056" fmla="*/ 567000 h 2106000"/>
              <a:gd name="connsiteX1057" fmla="*/ 1431000 w 1566000"/>
              <a:gd name="connsiteY1057" fmla="*/ 594000 h 2106000"/>
              <a:gd name="connsiteX1058" fmla="*/ 1404000 w 1566000"/>
              <a:gd name="connsiteY1058" fmla="*/ 567000 h 2106000"/>
              <a:gd name="connsiteX1059" fmla="*/ 1431000 w 1566000"/>
              <a:gd name="connsiteY1059" fmla="*/ 540000 h 2106000"/>
              <a:gd name="connsiteX1060" fmla="*/ 1323000 w 1566000"/>
              <a:gd name="connsiteY1060" fmla="*/ 540000 h 2106000"/>
              <a:gd name="connsiteX1061" fmla="*/ 1350000 w 1566000"/>
              <a:gd name="connsiteY1061" fmla="*/ 567000 h 2106000"/>
              <a:gd name="connsiteX1062" fmla="*/ 1323000 w 1566000"/>
              <a:gd name="connsiteY1062" fmla="*/ 594000 h 2106000"/>
              <a:gd name="connsiteX1063" fmla="*/ 1296000 w 1566000"/>
              <a:gd name="connsiteY1063" fmla="*/ 567000 h 2106000"/>
              <a:gd name="connsiteX1064" fmla="*/ 1323000 w 1566000"/>
              <a:gd name="connsiteY1064" fmla="*/ 540000 h 2106000"/>
              <a:gd name="connsiteX1065" fmla="*/ 1215000 w 1566000"/>
              <a:gd name="connsiteY1065" fmla="*/ 540000 h 2106000"/>
              <a:gd name="connsiteX1066" fmla="*/ 1242000 w 1566000"/>
              <a:gd name="connsiteY1066" fmla="*/ 567000 h 2106000"/>
              <a:gd name="connsiteX1067" fmla="*/ 1215000 w 1566000"/>
              <a:gd name="connsiteY1067" fmla="*/ 594000 h 2106000"/>
              <a:gd name="connsiteX1068" fmla="*/ 1188000 w 1566000"/>
              <a:gd name="connsiteY1068" fmla="*/ 567000 h 2106000"/>
              <a:gd name="connsiteX1069" fmla="*/ 1215000 w 1566000"/>
              <a:gd name="connsiteY1069" fmla="*/ 540000 h 2106000"/>
              <a:gd name="connsiteX1070" fmla="*/ 1107000 w 1566000"/>
              <a:gd name="connsiteY1070" fmla="*/ 540000 h 2106000"/>
              <a:gd name="connsiteX1071" fmla="*/ 1134000 w 1566000"/>
              <a:gd name="connsiteY1071" fmla="*/ 567000 h 2106000"/>
              <a:gd name="connsiteX1072" fmla="*/ 1107000 w 1566000"/>
              <a:gd name="connsiteY1072" fmla="*/ 594000 h 2106000"/>
              <a:gd name="connsiteX1073" fmla="*/ 1080000 w 1566000"/>
              <a:gd name="connsiteY1073" fmla="*/ 567000 h 2106000"/>
              <a:gd name="connsiteX1074" fmla="*/ 1107000 w 1566000"/>
              <a:gd name="connsiteY1074" fmla="*/ 540000 h 2106000"/>
              <a:gd name="connsiteX1075" fmla="*/ 999000 w 1566000"/>
              <a:gd name="connsiteY1075" fmla="*/ 540000 h 2106000"/>
              <a:gd name="connsiteX1076" fmla="*/ 1026000 w 1566000"/>
              <a:gd name="connsiteY1076" fmla="*/ 567000 h 2106000"/>
              <a:gd name="connsiteX1077" fmla="*/ 999000 w 1566000"/>
              <a:gd name="connsiteY1077" fmla="*/ 594000 h 2106000"/>
              <a:gd name="connsiteX1078" fmla="*/ 972000 w 1566000"/>
              <a:gd name="connsiteY1078" fmla="*/ 567000 h 2106000"/>
              <a:gd name="connsiteX1079" fmla="*/ 999000 w 1566000"/>
              <a:gd name="connsiteY1079" fmla="*/ 540000 h 2106000"/>
              <a:gd name="connsiteX1080" fmla="*/ 891000 w 1566000"/>
              <a:gd name="connsiteY1080" fmla="*/ 540000 h 2106000"/>
              <a:gd name="connsiteX1081" fmla="*/ 918000 w 1566000"/>
              <a:gd name="connsiteY1081" fmla="*/ 567000 h 2106000"/>
              <a:gd name="connsiteX1082" fmla="*/ 891000 w 1566000"/>
              <a:gd name="connsiteY1082" fmla="*/ 594000 h 2106000"/>
              <a:gd name="connsiteX1083" fmla="*/ 864000 w 1566000"/>
              <a:gd name="connsiteY1083" fmla="*/ 567000 h 2106000"/>
              <a:gd name="connsiteX1084" fmla="*/ 891000 w 1566000"/>
              <a:gd name="connsiteY1084" fmla="*/ 540000 h 2106000"/>
              <a:gd name="connsiteX1085" fmla="*/ 783000 w 1566000"/>
              <a:gd name="connsiteY1085" fmla="*/ 540000 h 2106000"/>
              <a:gd name="connsiteX1086" fmla="*/ 810000 w 1566000"/>
              <a:gd name="connsiteY1086" fmla="*/ 567000 h 2106000"/>
              <a:gd name="connsiteX1087" fmla="*/ 783000 w 1566000"/>
              <a:gd name="connsiteY1087" fmla="*/ 594000 h 2106000"/>
              <a:gd name="connsiteX1088" fmla="*/ 756000 w 1566000"/>
              <a:gd name="connsiteY1088" fmla="*/ 567000 h 2106000"/>
              <a:gd name="connsiteX1089" fmla="*/ 783000 w 1566000"/>
              <a:gd name="connsiteY1089" fmla="*/ 540000 h 2106000"/>
              <a:gd name="connsiteX1090" fmla="*/ 675000 w 1566000"/>
              <a:gd name="connsiteY1090" fmla="*/ 540000 h 2106000"/>
              <a:gd name="connsiteX1091" fmla="*/ 702000 w 1566000"/>
              <a:gd name="connsiteY1091" fmla="*/ 567000 h 2106000"/>
              <a:gd name="connsiteX1092" fmla="*/ 675000 w 1566000"/>
              <a:gd name="connsiteY1092" fmla="*/ 594000 h 2106000"/>
              <a:gd name="connsiteX1093" fmla="*/ 648000 w 1566000"/>
              <a:gd name="connsiteY1093" fmla="*/ 567000 h 2106000"/>
              <a:gd name="connsiteX1094" fmla="*/ 675000 w 1566000"/>
              <a:gd name="connsiteY1094" fmla="*/ 540000 h 2106000"/>
              <a:gd name="connsiteX1095" fmla="*/ 567000 w 1566000"/>
              <a:gd name="connsiteY1095" fmla="*/ 540000 h 2106000"/>
              <a:gd name="connsiteX1096" fmla="*/ 594000 w 1566000"/>
              <a:gd name="connsiteY1096" fmla="*/ 567000 h 2106000"/>
              <a:gd name="connsiteX1097" fmla="*/ 567000 w 1566000"/>
              <a:gd name="connsiteY1097" fmla="*/ 594000 h 2106000"/>
              <a:gd name="connsiteX1098" fmla="*/ 540000 w 1566000"/>
              <a:gd name="connsiteY1098" fmla="*/ 567000 h 2106000"/>
              <a:gd name="connsiteX1099" fmla="*/ 567000 w 1566000"/>
              <a:gd name="connsiteY1099" fmla="*/ 540000 h 2106000"/>
              <a:gd name="connsiteX1100" fmla="*/ 459000 w 1566000"/>
              <a:gd name="connsiteY1100" fmla="*/ 540000 h 2106000"/>
              <a:gd name="connsiteX1101" fmla="*/ 486000 w 1566000"/>
              <a:gd name="connsiteY1101" fmla="*/ 567000 h 2106000"/>
              <a:gd name="connsiteX1102" fmla="*/ 459000 w 1566000"/>
              <a:gd name="connsiteY1102" fmla="*/ 594000 h 2106000"/>
              <a:gd name="connsiteX1103" fmla="*/ 432000 w 1566000"/>
              <a:gd name="connsiteY1103" fmla="*/ 567000 h 2106000"/>
              <a:gd name="connsiteX1104" fmla="*/ 459000 w 1566000"/>
              <a:gd name="connsiteY1104" fmla="*/ 540000 h 2106000"/>
              <a:gd name="connsiteX1105" fmla="*/ 351000 w 1566000"/>
              <a:gd name="connsiteY1105" fmla="*/ 540000 h 2106000"/>
              <a:gd name="connsiteX1106" fmla="*/ 378000 w 1566000"/>
              <a:gd name="connsiteY1106" fmla="*/ 567000 h 2106000"/>
              <a:gd name="connsiteX1107" fmla="*/ 351000 w 1566000"/>
              <a:gd name="connsiteY1107" fmla="*/ 594000 h 2106000"/>
              <a:gd name="connsiteX1108" fmla="*/ 324000 w 1566000"/>
              <a:gd name="connsiteY1108" fmla="*/ 567000 h 2106000"/>
              <a:gd name="connsiteX1109" fmla="*/ 351000 w 1566000"/>
              <a:gd name="connsiteY1109" fmla="*/ 540000 h 2106000"/>
              <a:gd name="connsiteX1110" fmla="*/ 243000 w 1566000"/>
              <a:gd name="connsiteY1110" fmla="*/ 540000 h 2106000"/>
              <a:gd name="connsiteX1111" fmla="*/ 270000 w 1566000"/>
              <a:gd name="connsiteY1111" fmla="*/ 567000 h 2106000"/>
              <a:gd name="connsiteX1112" fmla="*/ 243000 w 1566000"/>
              <a:gd name="connsiteY1112" fmla="*/ 594000 h 2106000"/>
              <a:gd name="connsiteX1113" fmla="*/ 216000 w 1566000"/>
              <a:gd name="connsiteY1113" fmla="*/ 567000 h 2106000"/>
              <a:gd name="connsiteX1114" fmla="*/ 243000 w 1566000"/>
              <a:gd name="connsiteY1114" fmla="*/ 540000 h 2106000"/>
              <a:gd name="connsiteX1115" fmla="*/ 135000 w 1566000"/>
              <a:gd name="connsiteY1115" fmla="*/ 540000 h 2106000"/>
              <a:gd name="connsiteX1116" fmla="*/ 162000 w 1566000"/>
              <a:gd name="connsiteY1116" fmla="*/ 567000 h 2106000"/>
              <a:gd name="connsiteX1117" fmla="*/ 135000 w 1566000"/>
              <a:gd name="connsiteY1117" fmla="*/ 594000 h 2106000"/>
              <a:gd name="connsiteX1118" fmla="*/ 108000 w 1566000"/>
              <a:gd name="connsiteY1118" fmla="*/ 567000 h 2106000"/>
              <a:gd name="connsiteX1119" fmla="*/ 135000 w 1566000"/>
              <a:gd name="connsiteY1119" fmla="*/ 540000 h 2106000"/>
              <a:gd name="connsiteX1120" fmla="*/ 27000 w 1566000"/>
              <a:gd name="connsiteY1120" fmla="*/ 540000 h 2106000"/>
              <a:gd name="connsiteX1121" fmla="*/ 54000 w 1566000"/>
              <a:gd name="connsiteY1121" fmla="*/ 567000 h 2106000"/>
              <a:gd name="connsiteX1122" fmla="*/ 27000 w 1566000"/>
              <a:gd name="connsiteY1122" fmla="*/ 594000 h 2106000"/>
              <a:gd name="connsiteX1123" fmla="*/ 0 w 1566000"/>
              <a:gd name="connsiteY1123" fmla="*/ 567000 h 2106000"/>
              <a:gd name="connsiteX1124" fmla="*/ 27000 w 1566000"/>
              <a:gd name="connsiteY1124" fmla="*/ 540000 h 2106000"/>
              <a:gd name="connsiteX1125" fmla="*/ 1539000 w 1566000"/>
              <a:gd name="connsiteY1125" fmla="*/ 432001 h 2106000"/>
              <a:gd name="connsiteX1126" fmla="*/ 1566000 w 1566000"/>
              <a:gd name="connsiteY1126" fmla="*/ 459001 h 2106000"/>
              <a:gd name="connsiteX1127" fmla="*/ 1539000 w 1566000"/>
              <a:gd name="connsiteY1127" fmla="*/ 486000 h 2106000"/>
              <a:gd name="connsiteX1128" fmla="*/ 1512000 w 1566000"/>
              <a:gd name="connsiteY1128" fmla="*/ 459001 h 2106000"/>
              <a:gd name="connsiteX1129" fmla="*/ 1539000 w 1566000"/>
              <a:gd name="connsiteY1129" fmla="*/ 432001 h 2106000"/>
              <a:gd name="connsiteX1130" fmla="*/ 1431000 w 1566000"/>
              <a:gd name="connsiteY1130" fmla="*/ 432001 h 2106000"/>
              <a:gd name="connsiteX1131" fmla="*/ 1458000 w 1566000"/>
              <a:gd name="connsiteY1131" fmla="*/ 459001 h 2106000"/>
              <a:gd name="connsiteX1132" fmla="*/ 1431000 w 1566000"/>
              <a:gd name="connsiteY1132" fmla="*/ 486000 h 2106000"/>
              <a:gd name="connsiteX1133" fmla="*/ 1404000 w 1566000"/>
              <a:gd name="connsiteY1133" fmla="*/ 459001 h 2106000"/>
              <a:gd name="connsiteX1134" fmla="*/ 1431000 w 1566000"/>
              <a:gd name="connsiteY1134" fmla="*/ 432001 h 2106000"/>
              <a:gd name="connsiteX1135" fmla="*/ 1323000 w 1566000"/>
              <a:gd name="connsiteY1135" fmla="*/ 432001 h 2106000"/>
              <a:gd name="connsiteX1136" fmla="*/ 1350000 w 1566000"/>
              <a:gd name="connsiteY1136" fmla="*/ 459001 h 2106000"/>
              <a:gd name="connsiteX1137" fmla="*/ 1323000 w 1566000"/>
              <a:gd name="connsiteY1137" fmla="*/ 486000 h 2106000"/>
              <a:gd name="connsiteX1138" fmla="*/ 1296000 w 1566000"/>
              <a:gd name="connsiteY1138" fmla="*/ 459001 h 2106000"/>
              <a:gd name="connsiteX1139" fmla="*/ 1323000 w 1566000"/>
              <a:gd name="connsiteY1139" fmla="*/ 432001 h 2106000"/>
              <a:gd name="connsiteX1140" fmla="*/ 1215000 w 1566000"/>
              <a:gd name="connsiteY1140" fmla="*/ 432001 h 2106000"/>
              <a:gd name="connsiteX1141" fmla="*/ 1242000 w 1566000"/>
              <a:gd name="connsiteY1141" fmla="*/ 459001 h 2106000"/>
              <a:gd name="connsiteX1142" fmla="*/ 1215000 w 1566000"/>
              <a:gd name="connsiteY1142" fmla="*/ 486000 h 2106000"/>
              <a:gd name="connsiteX1143" fmla="*/ 1188000 w 1566000"/>
              <a:gd name="connsiteY1143" fmla="*/ 459001 h 2106000"/>
              <a:gd name="connsiteX1144" fmla="*/ 1215000 w 1566000"/>
              <a:gd name="connsiteY1144" fmla="*/ 432001 h 2106000"/>
              <a:gd name="connsiteX1145" fmla="*/ 1107000 w 1566000"/>
              <a:gd name="connsiteY1145" fmla="*/ 432001 h 2106000"/>
              <a:gd name="connsiteX1146" fmla="*/ 1134000 w 1566000"/>
              <a:gd name="connsiteY1146" fmla="*/ 459001 h 2106000"/>
              <a:gd name="connsiteX1147" fmla="*/ 1107000 w 1566000"/>
              <a:gd name="connsiteY1147" fmla="*/ 486000 h 2106000"/>
              <a:gd name="connsiteX1148" fmla="*/ 1080000 w 1566000"/>
              <a:gd name="connsiteY1148" fmla="*/ 459001 h 2106000"/>
              <a:gd name="connsiteX1149" fmla="*/ 1107000 w 1566000"/>
              <a:gd name="connsiteY1149" fmla="*/ 432001 h 2106000"/>
              <a:gd name="connsiteX1150" fmla="*/ 999000 w 1566000"/>
              <a:gd name="connsiteY1150" fmla="*/ 432001 h 2106000"/>
              <a:gd name="connsiteX1151" fmla="*/ 1026000 w 1566000"/>
              <a:gd name="connsiteY1151" fmla="*/ 459001 h 2106000"/>
              <a:gd name="connsiteX1152" fmla="*/ 999000 w 1566000"/>
              <a:gd name="connsiteY1152" fmla="*/ 486000 h 2106000"/>
              <a:gd name="connsiteX1153" fmla="*/ 972000 w 1566000"/>
              <a:gd name="connsiteY1153" fmla="*/ 459001 h 2106000"/>
              <a:gd name="connsiteX1154" fmla="*/ 999000 w 1566000"/>
              <a:gd name="connsiteY1154" fmla="*/ 432001 h 2106000"/>
              <a:gd name="connsiteX1155" fmla="*/ 891000 w 1566000"/>
              <a:gd name="connsiteY1155" fmla="*/ 432001 h 2106000"/>
              <a:gd name="connsiteX1156" fmla="*/ 918000 w 1566000"/>
              <a:gd name="connsiteY1156" fmla="*/ 459001 h 2106000"/>
              <a:gd name="connsiteX1157" fmla="*/ 891000 w 1566000"/>
              <a:gd name="connsiteY1157" fmla="*/ 486000 h 2106000"/>
              <a:gd name="connsiteX1158" fmla="*/ 864000 w 1566000"/>
              <a:gd name="connsiteY1158" fmla="*/ 459001 h 2106000"/>
              <a:gd name="connsiteX1159" fmla="*/ 891000 w 1566000"/>
              <a:gd name="connsiteY1159" fmla="*/ 432001 h 2106000"/>
              <a:gd name="connsiteX1160" fmla="*/ 783000 w 1566000"/>
              <a:gd name="connsiteY1160" fmla="*/ 432001 h 2106000"/>
              <a:gd name="connsiteX1161" fmla="*/ 810000 w 1566000"/>
              <a:gd name="connsiteY1161" fmla="*/ 459001 h 2106000"/>
              <a:gd name="connsiteX1162" fmla="*/ 783000 w 1566000"/>
              <a:gd name="connsiteY1162" fmla="*/ 486000 h 2106000"/>
              <a:gd name="connsiteX1163" fmla="*/ 756000 w 1566000"/>
              <a:gd name="connsiteY1163" fmla="*/ 459001 h 2106000"/>
              <a:gd name="connsiteX1164" fmla="*/ 783000 w 1566000"/>
              <a:gd name="connsiteY1164" fmla="*/ 432001 h 2106000"/>
              <a:gd name="connsiteX1165" fmla="*/ 675000 w 1566000"/>
              <a:gd name="connsiteY1165" fmla="*/ 432001 h 2106000"/>
              <a:gd name="connsiteX1166" fmla="*/ 702000 w 1566000"/>
              <a:gd name="connsiteY1166" fmla="*/ 459001 h 2106000"/>
              <a:gd name="connsiteX1167" fmla="*/ 675000 w 1566000"/>
              <a:gd name="connsiteY1167" fmla="*/ 486000 h 2106000"/>
              <a:gd name="connsiteX1168" fmla="*/ 648000 w 1566000"/>
              <a:gd name="connsiteY1168" fmla="*/ 459001 h 2106000"/>
              <a:gd name="connsiteX1169" fmla="*/ 675000 w 1566000"/>
              <a:gd name="connsiteY1169" fmla="*/ 432001 h 2106000"/>
              <a:gd name="connsiteX1170" fmla="*/ 567000 w 1566000"/>
              <a:gd name="connsiteY1170" fmla="*/ 432001 h 2106000"/>
              <a:gd name="connsiteX1171" fmla="*/ 594000 w 1566000"/>
              <a:gd name="connsiteY1171" fmla="*/ 459001 h 2106000"/>
              <a:gd name="connsiteX1172" fmla="*/ 567000 w 1566000"/>
              <a:gd name="connsiteY1172" fmla="*/ 486000 h 2106000"/>
              <a:gd name="connsiteX1173" fmla="*/ 540000 w 1566000"/>
              <a:gd name="connsiteY1173" fmla="*/ 459001 h 2106000"/>
              <a:gd name="connsiteX1174" fmla="*/ 567000 w 1566000"/>
              <a:gd name="connsiteY1174" fmla="*/ 432001 h 2106000"/>
              <a:gd name="connsiteX1175" fmla="*/ 459000 w 1566000"/>
              <a:gd name="connsiteY1175" fmla="*/ 432001 h 2106000"/>
              <a:gd name="connsiteX1176" fmla="*/ 486000 w 1566000"/>
              <a:gd name="connsiteY1176" fmla="*/ 459001 h 2106000"/>
              <a:gd name="connsiteX1177" fmla="*/ 459000 w 1566000"/>
              <a:gd name="connsiteY1177" fmla="*/ 486000 h 2106000"/>
              <a:gd name="connsiteX1178" fmla="*/ 432000 w 1566000"/>
              <a:gd name="connsiteY1178" fmla="*/ 459001 h 2106000"/>
              <a:gd name="connsiteX1179" fmla="*/ 459000 w 1566000"/>
              <a:gd name="connsiteY1179" fmla="*/ 432001 h 2106000"/>
              <a:gd name="connsiteX1180" fmla="*/ 351000 w 1566000"/>
              <a:gd name="connsiteY1180" fmla="*/ 432001 h 2106000"/>
              <a:gd name="connsiteX1181" fmla="*/ 378000 w 1566000"/>
              <a:gd name="connsiteY1181" fmla="*/ 459001 h 2106000"/>
              <a:gd name="connsiteX1182" fmla="*/ 351000 w 1566000"/>
              <a:gd name="connsiteY1182" fmla="*/ 486000 h 2106000"/>
              <a:gd name="connsiteX1183" fmla="*/ 324000 w 1566000"/>
              <a:gd name="connsiteY1183" fmla="*/ 459001 h 2106000"/>
              <a:gd name="connsiteX1184" fmla="*/ 351000 w 1566000"/>
              <a:gd name="connsiteY1184" fmla="*/ 432001 h 2106000"/>
              <a:gd name="connsiteX1185" fmla="*/ 243000 w 1566000"/>
              <a:gd name="connsiteY1185" fmla="*/ 432001 h 2106000"/>
              <a:gd name="connsiteX1186" fmla="*/ 270000 w 1566000"/>
              <a:gd name="connsiteY1186" fmla="*/ 459001 h 2106000"/>
              <a:gd name="connsiteX1187" fmla="*/ 243000 w 1566000"/>
              <a:gd name="connsiteY1187" fmla="*/ 486000 h 2106000"/>
              <a:gd name="connsiteX1188" fmla="*/ 216000 w 1566000"/>
              <a:gd name="connsiteY1188" fmla="*/ 459001 h 2106000"/>
              <a:gd name="connsiteX1189" fmla="*/ 243000 w 1566000"/>
              <a:gd name="connsiteY1189" fmla="*/ 432001 h 2106000"/>
              <a:gd name="connsiteX1190" fmla="*/ 135000 w 1566000"/>
              <a:gd name="connsiteY1190" fmla="*/ 432001 h 2106000"/>
              <a:gd name="connsiteX1191" fmla="*/ 162000 w 1566000"/>
              <a:gd name="connsiteY1191" fmla="*/ 459001 h 2106000"/>
              <a:gd name="connsiteX1192" fmla="*/ 135000 w 1566000"/>
              <a:gd name="connsiteY1192" fmla="*/ 486000 h 2106000"/>
              <a:gd name="connsiteX1193" fmla="*/ 108000 w 1566000"/>
              <a:gd name="connsiteY1193" fmla="*/ 459001 h 2106000"/>
              <a:gd name="connsiteX1194" fmla="*/ 135000 w 1566000"/>
              <a:gd name="connsiteY1194" fmla="*/ 432001 h 2106000"/>
              <a:gd name="connsiteX1195" fmla="*/ 27000 w 1566000"/>
              <a:gd name="connsiteY1195" fmla="*/ 432001 h 2106000"/>
              <a:gd name="connsiteX1196" fmla="*/ 54000 w 1566000"/>
              <a:gd name="connsiteY1196" fmla="*/ 459001 h 2106000"/>
              <a:gd name="connsiteX1197" fmla="*/ 27000 w 1566000"/>
              <a:gd name="connsiteY1197" fmla="*/ 486000 h 2106000"/>
              <a:gd name="connsiteX1198" fmla="*/ 0 w 1566000"/>
              <a:gd name="connsiteY1198" fmla="*/ 459001 h 2106000"/>
              <a:gd name="connsiteX1199" fmla="*/ 27000 w 1566000"/>
              <a:gd name="connsiteY1199" fmla="*/ 432001 h 2106000"/>
              <a:gd name="connsiteX1200" fmla="*/ 1539000 w 1566000"/>
              <a:gd name="connsiteY1200" fmla="*/ 324000 h 2106000"/>
              <a:gd name="connsiteX1201" fmla="*/ 1566000 w 1566000"/>
              <a:gd name="connsiteY1201" fmla="*/ 351000 h 2106000"/>
              <a:gd name="connsiteX1202" fmla="*/ 1539000 w 1566000"/>
              <a:gd name="connsiteY1202" fmla="*/ 378000 h 2106000"/>
              <a:gd name="connsiteX1203" fmla="*/ 1512000 w 1566000"/>
              <a:gd name="connsiteY1203" fmla="*/ 351000 h 2106000"/>
              <a:gd name="connsiteX1204" fmla="*/ 1539000 w 1566000"/>
              <a:gd name="connsiteY1204" fmla="*/ 324000 h 2106000"/>
              <a:gd name="connsiteX1205" fmla="*/ 1431000 w 1566000"/>
              <a:gd name="connsiteY1205" fmla="*/ 324000 h 2106000"/>
              <a:gd name="connsiteX1206" fmla="*/ 1458000 w 1566000"/>
              <a:gd name="connsiteY1206" fmla="*/ 351000 h 2106000"/>
              <a:gd name="connsiteX1207" fmla="*/ 1431000 w 1566000"/>
              <a:gd name="connsiteY1207" fmla="*/ 378000 h 2106000"/>
              <a:gd name="connsiteX1208" fmla="*/ 1404000 w 1566000"/>
              <a:gd name="connsiteY1208" fmla="*/ 351000 h 2106000"/>
              <a:gd name="connsiteX1209" fmla="*/ 1431000 w 1566000"/>
              <a:gd name="connsiteY1209" fmla="*/ 324000 h 2106000"/>
              <a:gd name="connsiteX1210" fmla="*/ 1323000 w 1566000"/>
              <a:gd name="connsiteY1210" fmla="*/ 324000 h 2106000"/>
              <a:gd name="connsiteX1211" fmla="*/ 1350000 w 1566000"/>
              <a:gd name="connsiteY1211" fmla="*/ 351000 h 2106000"/>
              <a:gd name="connsiteX1212" fmla="*/ 1323000 w 1566000"/>
              <a:gd name="connsiteY1212" fmla="*/ 378000 h 2106000"/>
              <a:gd name="connsiteX1213" fmla="*/ 1296000 w 1566000"/>
              <a:gd name="connsiteY1213" fmla="*/ 351000 h 2106000"/>
              <a:gd name="connsiteX1214" fmla="*/ 1323000 w 1566000"/>
              <a:gd name="connsiteY1214" fmla="*/ 324000 h 2106000"/>
              <a:gd name="connsiteX1215" fmla="*/ 1215000 w 1566000"/>
              <a:gd name="connsiteY1215" fmla="*/ 324000 h 2106000"/>
              <a:gd name="connsiteX1216" fmla="*/ 1242000 w 1566000"/>
              <a:gd name="connsiteY1216" fmla="*/ 351000 h 2106000"/>
              <a:gd name="connsiteX1217" fmla="*/ 1215000 w 1566000"/>
              <a:gd name="connsiteY1217" fmla="*/ 378000 h 2106000"/>
              <a:gd name="connsiteX1218" fmla="*/ 1188000 w 1566000"/>
              <a:gd name="connsiteY1218" fmla="*/ 351000 h 2106000"/>
              <a:gd name="connsiteX1219" fmla="*/ 1215000 w 1566000"/>
              <a:gd name="connsiteY1219" fmla="*/ 324000 h 2106000"/>
              <a:gd name="connsiteX1220" fmla="*/ 1107000 w 1566000"/>
              <a:gd name="connsiteY1220" fmla="*/ 324000 h 2106000"/>
              <a:gd name="connsiteX1221" fmla="*/ 1134000 w 1566000"/>
              <a:gd name="connsiteY1221" fmla="*/ 351000 h 2106000"/>
              <a:gd name="connsiteX1222" fmla="*/ 1107000 w 1566000"/>
              <a:gd name="connsiteY1222" fmla="*/ 378000 h 2106000"/>
              <a:gd name="connsiteX1223" fmla="*/ 1080000 w 1566000"/>
              <a:gd name="connsiteY1223" fmla="*/ 351000 h 2106000"/>
              <a:gd name="connsiteX1224" fmla="*/ 1107000 w 1566000"/>
              <a:gd name="connsiteY1224" fmla="*/ 324000 h 2106000"/>
              <a:gd name="connsiteX1225" fmla="*/ 999000 w 1566000"/>
              <a:gd name="connsiteY1225" fmla="*/ 324000 h 2106000"/>
              <a:gd name="connsiteX1226" fmla="*/ 1026000 w 1566000"/>
              <a:gd name="connsiteY1226" fmla="*/ 351000 h 2106000"/>
              <a:gd name="connsiteX1227" fmla="*/ 999000 w 1566000"/>
              <a:gd name="connsiteY1227" fmla="*/ 378000 h 2106000"/>
              <a:gd name="connsiteX1228" fmla="*/ 972000 w 1566000"/>
              <a:gd name="connsiteY1228" fmla="*/ 351000 h 2106000"/>
              <a:gd name="connsiteX1229" fmla="*/ 999000 w 1566000"/>
              <a:gd name="connsiteY1229" fmla="*/ 324000 h 2106000"/>
              <a:gd name="connsiteX1230" fmla="*/ 891000 w 1566000"/>
              <a:gd name="connsiteY1230" fmla="*/ 324000 h 2106000"/>
              <a:gd name="connsiteX1231" fmla="*/ 918000 w 1566000"/>
              <a:gd name="connsiteY1231" fmla="*/ 351000 h 2106000"/>
              <a:gd name="connsiteX1232" fmla="*/ 891000 w 1566000"/>
              <a:gd name="connsiteY1232" fmla="*/ 378000 h 2106000"/>
              <a:gd name="connsiteX1233" fmla="*/ 864000 w 1566000"/>
              <a:gd name="connsiteY1233" fmla="*/ 351000 h 2106000"/>
              <a:gd name="connsiteX1234" fmla="*/ 891000 w 1566000"/>
              <a:gd name="connsiteY1234" fmla="*/ 324000 h 2106000"/>
              <a:gd name="connsiteX1235" fmla="*/ 783000 w 1566000"/>
              <a:gd name="connsiteY1235" fmla="*/ 324000 h 2106000"/>
              <a:gd name="connsiteX1236" fmla="*/ 810000 w 1566000"/>
              <a:gd name="connsiteY1236" fmla="*/ 351000 h 2106000"/>
              <a:gd name="connsiteX1237" fmla="*/ 783000 w 1566000"/>
              <a:gd name="connsiteY1237" fmla="*/ 378000 h 2106000"/>
              <a:gd name="connsiteX1238" fmla="*/ 756000 w 1566000"/>
              <a:gd name="connsiteY1238" fmla="*/ 351000 h 2106000"/>
              <a:gd name="connsiteX1239" fmla="*/ 783000 w 1566000"/>
              <a:gd name="connsiteY1239" fmla="*/ 324000 h 2106000"/>
              <a:gd name="connsiteX1240" fmla="*/ 675000 w 1566000"/>
              <a:gd name="connsiteY1240" fmla="*/ 324000 h 2106000"/>
              <a:gd name="connsiteX1241" fmla="*/ 702000 w 1566000"/>
              <a:gd name="connsiteY1241" fmla="*/ 351000 h 2106000"/>
              <a:gd name="connsiteX1242" fmla="*/ 675000 w 1566000"/>
              <a:gd name="connsiteY1242" fmla="*/ 378000 h 2106000"/>
              <a:gd name="connsiteX1243" fmla="*/ 648000 w 1566000"/>
              <a:gd name="connsiteY1243" fmla="*/ 351000 h 2106000"/>
              <a:gd name="connsiteX1244" fmla="*/ 675000 w 1566000"/>
              <a:gd name="connsiteY1244" fmla="*/ 324000 h 2106000"/>
              <a:gd name="connsiteX1245" fmla="*/ 567000 w 1566000"/>
              <a:gd name="connsiteY1245" fmla="*/ 324000 h 2106000"/>
              <a:gd name="connsiteX1246" fmla="*/ 594000 w 1566000"/>
              <a:gd name="connsiteY1246" fmla="*/ 351000 h 2106000"/>
              <a:gd name="connsiteX1247" fmla="*/ 567000 w 1566000"/>
              <a:gd name="connsiteY1247" fmla="*/ 378000 h 2106000"/>
              <a:gd name="connsiteX1248" fmla="*/ 540000 w 1566000"/>
              <a:gd name="connsiteY1248" fmla="*/ 351000 h 2106000"/>
              <a:gd name="connsiteX1249" fmla="*/ 567000 w 1566000"/>
              <a:gd name="connsiteY1249" fmla="*/ 324000 h 2106000"/>
              <a:gd name="connsiteX1250" fmla="*/ 459000 w 1566000"/>
              <a:gd name="connsiteY1250" fmla="*/ 324000 h 2106000"/>
              <a:gd name="connsiteX1251" fmla="*/ 486000 w 1566000"/>
              <a:gd name="connsiteY1251" fmla="*/ 351000 h 2106000"/>
              <a:gd name="connsiteX1252" fmla="*/ 459000 w 1566000"/>
              <a:gd name="connsiteY1252" fmla="*/ 378000 h 2106000"/>
              <a:gd name="connsiteX1253" fmla="*/ 432000 w 1566000"/>
              <a:gd name="connsiteY1253" fmla="*/ 351000 h 2106000"/>
              <a:gd name="connsiteX1254" fmla="*/ 459000 w 1566000"/>
              <a:gd name="connsiteY1254" fmla="*/ 324000 h 2106000"/>
              <a:gd name="connsiteX1255" fmla="*/ 351000 w 1566000"/>
              <a:gd name="connsiteY1255" fmla="*/ 324000 h 2106000"/>
              <a:gd name="connsiteX1256" fmla="*/ 378000 w 1566000"/>
              <a:gd name="connsiteY1256" fmla="*/ 351000 h 2106000"/>
              <a:gd name="connsiteX1257" fmla="*/ 351000 w 1566000"/>
              <a:gd name="connsiteY1257" fmla="*/ 378000 h 2106000"/>
              <a:gd name="connsiteX1258" fmla="*/ 324000 w 1566000"/>
              <a:gd name="connsiteY1258" fmla="*/ 351000 h 2106000"/>
              <a:gd name="connsiteX1259" fmla="*/ 351000 w 1566000"/>
              <a:gd name="connsiteY1259" fmla="*/ 324000 h 2106000"/>
              <a:gd name="connsiteX1260" fmla="*/ 243000 w 1566000"/>
              <a:gd name="connsiteY1260" fmla="*/ 324000 h 2106000"/>
              <a:gd name="connsiteX1261" fmla="*/ 270000 w 1566000"/>
              <a:gd name="connsiteY1261" fmla="*/ 351000 h 2106000"/>
              <a:gd name="connsiteX1262" fmla="*/ 243000 w 1566000"/>
              <a:gd name="connsiteY1262" fmla="*/ 378000 h 2106000"/>
              <a:gd name="connsiteX1263" fmla="*/ 216000 w 1566000"/>
              <a:gd name="connsiteY1263" fmla="*/ 351000 h 2106000"/>
              <a:gd name="connsiteX1264" fmla="*/ 243000 w 1566000"/>
              <a:gd name="connsiteY1264" fmla="*/ 324000 h 2106000"/>
              <a:gd name="connsiteX1265" fmla="*/ 135000 w 1566000"/>
              <a:gd name="connsiteY1265" fmla="*/ 324000 h 2106000"/>
              <a:gd name="connsiteX1266" fmla="*/ 162000 w 1566000"/>
              <a:gd name="connsiteY1266" fmla="*/ 351000 h 2106000"/>
              <a:gd name="connsiteX1267" fmla="*/ 135000 w 1566000"/>
              <a:gd name="connsiteY1267" fmla="*/ 378000 h 2106000"/>
              <a:gd name="connsiteX1268" fmla="*/ 108000 w 1566000"/>
              <a:gd name="connsiteY1268" fmla="*/ 351000 h 2106000"/>
              <a:gd name="connsiteX1269" fmla="*/ 135000 w 1566000"/>
              <a:gd name="connsiteY1269" fmla="*/ 324000 h 2106000"/>
              <a:gd name="connsiteX1270" fmla="*/ 27000 w 1566000"/>
              <a:gd name="connsiteY1270" fmla="*/ 324000 h 2106000"/>
              <a:gd name="connsiteX1271" fmla="*/ 54000 w 1566000"/>
              <a:gd name="connsiteY1271" fmla="*/ 351000 h 2106000"/>
              <a:gd name="connsiteX1272" fmla="*/ 27000 w 1566000"/>
              <a:gd name="connsiteY1272" fmla="*/ 378000 h 2106000"/>
              <a:gd name="connsiteX1273" fmla="*/ 0 w 1566000"/>
              <a:gd name="connsiteY1273" fmla="*/ 351000 h 2106000"/>
              <a:gd name="connsiteX1274" fmla="*/ 27000 w 1566000"/>
              <a:gd name="connsiteY1274" fmla="*/ 324000 h 2106000"/>
              <a:gd name="connsiteX1275" fmla="*/ 1539000 w 1566000"/>
              <a:gd name="connsiteY1275" fmla="*/ 216001 h 2106000"/>
              <a:gd name="connsiteX1276" fmla="*/ 1566000 w 1566000"/>
              <a:gd name="connsiteY1276" fmla="*/ 243001 h 2106000"/>
              <a:gd name="connsiteX1277" fmla="*/ 1539000 w 1566000"/>
              <a:gd name="connsiteY1277" fmla="*/ 270001 h 2106000"/>
              <a:gd name="connsiteX1278" fmla="*/ 1512000 w 1566000"/>
              <a:gd name="connsiteY1278" fmla="*/ 243001 h 2106000"/>
              <a:gd name="connsiteX1279" fmla="*/ 1539000 w 1566000"/>
              <a:gd name="connsiteY1279" fmla="*/ 216001 h 2106000"/>
              <a:gd name="connsiteX1280" fmla="*/ 1431000 w 1566000"/>
              <a:gd name="connsiteY1280" fmla="*/ 216001 h 2106000"/>
              <a:gd name="connsiteX1281" fmla="*/ 1458000 w 1566000"/>
              <a:gd name="connsiteY1281" fmla="*/ 243001 h 2106000"/>
              <a:gd name="connsiteX1282" fmla="*/ 1431000 w 1566000"/>
              <a:gd name="connsiteY1282" fmla="*/ 270001 h 2106000"/>
              <a:gd name="connsiteX1283" fmla="*/ 1404000 w 1566000"/>
              <a:gd name="connsiteY1283" fmla="*/ 243001 h 2106000"/>
              <a:gd name="connsiteX1284" fmla="*/ 1431000 w 1566000"/>
              <a:gd name="connsiteY1284" fmla="*/ 216001 h 2106000"/>
              <a:gd name="connsiteX1285" fmla="*/ 1323000 w 1566000"/>
              <a:gd name="connsiteY1285" fmla="*/ 216001 h 2106000"/>
              <a:gd name="connsiteX1286" fmla="*/ 1350000 w 1566000"/>
              <a:gd name="connsiteY1286" fmla="*/ 243001 h 2106000"/>
              <a:gd name="connsiteX1287" fmla="*/ 1323000 w 1566000"/>
              <a:gd name="connsiteY1287" fmla="*/ 270001 h 2106000"/>
              <a:gd name="connsiteX1288" fmla="*/ 1296000 w 1566000"/>
              <a:gd name="connsiteY1288" fmla="*/ 243001 h 2106000"/>
              <a:gd name="connsiteX1289" fmla="*/ 1323000 w 1566000"/>
              <a:gd name="connsiteY1289" fmla="*/ 216001 h 2106000"/>
              <a:gd name="connsiteX1290" fmla="*/ 1215000 w 1566000"/>
              <a:gd name="connsiteY1290" fmla="*/ 216001 h 2106000"/>
              <a:gd name="connsiteX1291" fmla="*/ 1242000 w 1566000"/>
              <a:gd name="connsiteY1291" fmla="*/ 243001 h 2106000"/>
              <a:gd name="connsiteX1292" fmla="*/ 1215000 w 1566000"/>
              <a:gd name="connsiteY1292" fmla="*/ 270001 h 2106000"/>
              <a:gd name="connsiteX1293" fmla="*/ 1188000 w 1566000"/>
              <a:gd name="connsiteY1293" fmla="*/ 243001 h 2106000"/>
              <a:gd name="connsiteX1294" fmla="*/ 1215000 w 1566000"/>
              <a:gd name="connsiteY1294" fmla="*/ 216001 h 2106000"/>
              <a:gd name="connsiteX1295" fmla="*/ 1107000 w 1566000"/>
              <a:gd name="connsiteY1295" fmla="*/ 216001 h 2106000"/>
              <a:gd name="connsiteX1296" fmla="*/ 1134000 w 1566000"/>
              <a:gd name="connsiteY1296" fmla="*/ 243001 h 2106000"/>
              <a:gd name="connsiteX1297" fmla="*/ 1107000 w 1566000"/>
              <a:gd name="connsiteY1297" fmla="*/ 270001 h 2106000"/>
              <a:gd name="connsiteX1298" fmla="*/ 1080000 w 1566000"/>
              <a:gd name="connsiteY1298" fmla="*/ 243001 h 2106000"/>
              <a:gd name="connsiteX1299" fmla="*/ 1107000 w 1566000"/>
              <a:gd name="connsiteY1299" fmla="*/ 216001 h 2106000"/>
              <a:gd name="connsiteX1300" fmla="*/ 999000 w 1566000"/>
              <a:gd name="connsiteY1300" fmla="*/ 216001 h 2106000"/>
              <a:gd name="connsiteX1301" fmla="*/ 1026000 w 1566000"/>
              <a:gd name="connsiteY1301" fmla="*/ 243001 h 2106000"/>
              <a:gd name="connsiteX1302" fmla="*/ 999000 w 1566000"/>
              <a:gd name="connsiteY1302" fmla="*/ 270001 h 2106000"/>
              <a:gd name="connsiteX1303" fmla="*/ 972000 w 1566000"/>
              <a:gd name="connsiteY1303" fmla="*/ 243001 h 2106000"/>
              <a:gd name="connsiteX1304" fmla="*/ 999000 w 1566000"/>
              <a:gd name="connsiteY1304" fmla="*/ 216001 h 2106000"/>
              <a:gd name="connsiteX1305" fmla="*/ 891000 w 1566000"/>
              <a:gd name="connsiteY1305" fmla="*/ 216001 h 2106000"/>
              <a:gd name="connsiteX1306" fmla="*/ 918000 w 1566000"/>
              <a:gd name="connsiteY1306" fmla="*/ 243001 h 2106000"/>
              <a:gd name="connsiteX1307" fmla="*/ 891000 w 1566000"/>
              <a:gd name="connsiteY1307" fmla="*/ 270001 h 2106000"/>
              <a:gd name="connsiteX1308" fmla="*/ 864000 w 1566000"/>
              <a:gd name="connsiteY1308" fmla="*/ 243001 h 2106000"/>
              <a:gd name="connsiteX1309" fmla="*/ 891000 w 1566000"/>
              <a:gd name="connsiteY1309" fmla="*/ 216001 h 2106000"/>
              <a:gd name="connsiteX1310" fmla="*/ 783000 w 1566000"/>
              <a:gd name="connsiteY1310" fmla="*/ 216001 h 2106000"/>
              <a:gd name="connsiteX1311" fmla="*/ 810000 w 1566000"/>
              <a:gd name="connsiteY1311" fmla="*/ 243001 h 2106000"/>
              <a:gd name="connsiteX1312" fmla="*/ 783000 w 1566000"/>
              <a:gd name="connsiteY1312" fmla="*/ 270001 h 2106000"/>
              <a:gd name="connsiteX1313" fmla="*/ 756000 w 1566000"/>
              <a:gd name="connsiteY1313" fmla="*/ 243001 h 2106000"/>
              <a:gd name="connsiteX1314" fmla="*/ 783000 w 1566000"/>
              <a:gd name="connsiteY1314" fmla="*/ 216001 h 2106000"/>
              <a:gd name="connsiteX1315" fmla="*/ 675000 w 1566000"/>
              <a:gd name="connsiteY1315" fmla="*/ 216001 h 2106000"/>
              <a:gd name="connsiteX1316" fmla="*/ 702000 w 1566000"/>
              <a:gd name="connsiteY1316" fmla="*/ 243001 h 2106000"/>
              <a:gd name="connsiteX1317" fmla="*/ 675000 w 1566000"/>
              <a:gd name="connsiteY1317" fmla="*/ 270001 h 2106000"/>
              <a:gd name="connsiteX1318" fmla="*/ 648000 w 1566000"/>
              <a:gd name="connsiteY1318" fmla="*/ 243001 h 2106000"/>
              <a:gd name="connsiteX1319" fmla="*/ 675000 w 1566000"/>
              <a:gd name="connsiteY1319" fmla="*/ 216001 h 2106000"/>
              <a:gd name="connsiteX1320" fmla="*/ 567000 w 1566000"/>
              <a:gd name="connsiteY1320" fmla="*/ 216001 h 2106000"/>
              <a:gd name="connsiteX1321" fmla="*/ 594000 w 1566000"/>
              <a:gd name="connsiteY1321" fmla="*/ 243001 h 2106000"/>
              <a:gd name="connsiteX1322" fmla="*/ 567000 w 1566000"/>
              <a:gd name="connsiteY1322" fmla="*/ 270001 h 2106000"/>
              <a:gd name="connsiteX1323" fmla="*/ 540000 w 1566000"/>
              <a:gd name="connsiteY1323" fmla="*/ 243001 h 2106000"/>
              <a:gd name="connsiteX1324" fmla="*/ 567000 w 1566000"/>
              <a:gd name="connsiteY1324" fmla="*/ 216001 h 2106000"/>
              <a:gd name="connsiteX1325" fmla="*/ 459000 w 1566000"/>
              <a:gd name="connsiteY1325" fmla="*/ 216001 h 2106000"/>
              <a:gd name="connsiteX1326" fmla="*/ 486000 w 1566000"/>
              <a:gd name="connsiteY1326" fmla="*/ 243001 h 2106000"/>
              <a:gd name="connsiteX1327" fmla="*/ 459000 w 1566000"/>
              <a:gd name="connsiteY1327" fmla="*/ 270001 h 2106000"/>
              <a:gd name="connsiteX1328" fmla="*/ 432000 w 1566000"/>
              <a:gd name="connsiteY1328" fmla="*/ 243001 h 2106000"/>
              <a:gd name="connsiteX1329" fmla="*/ 459000 w 1566000"/>
              <a:gd name="connsiteY1329" fmla="*/ 216001 h 2106000"/>
              <a:gd name="connsiteX1330" fmla="*/ 351000 w 1566000"/>
              <a:gd name="connsiteY1330" fmla="*/ 216001 h 2106000"/>
              <a:gd name="connsiteX1331" fmla="*/ 378000 w 1566000"/>
              <a:gd name="connsiteY1331" fmla="*/ 243001 h 2106000"/>
              <a:gd name="connsiteX1332" fmla="*/ 351000 w 1566000"/>
              <a:gd name="connsiteY1332" fmla="*/ 270001 h 2106000"/>
              <a:gd name="connsiteX1333" fmla="*/ 324000 w 1566000"/>
              <a:gd name="connsiteY1333" fmla="*/ 243001 h 2106000"/>
              <a:gd name="connsiteX1334" fmla="*/ 351000 w 1566000"/>
              <a:gd name="connsiteY1334" fmla="*/ 216001 h 2106000"/>
              <a:gd name="connsiteX1335" fmla="*/ 243000 w 1566000"/>
              <a:gd name="connsiteY1335" fmla="*/ 216001 h 2106000"/>
              <a:gd name="connsiteX1336" fmla="*/ 270000 w 1566000"/>
              <a:gd name="connsiteY1336" fmla="*/ 243001 h 2106000"/>
              <a:gd name="connsiteX1337" fmla="*/ 243000 w 1566000"/>
              <a:gd name="connsiteY1337" fmla="*/ 270001 h 2106000"/>
              <a:gd name="connsiteX1338" fmla="*/ 216000 w 1566000"/>
              <a:gd name="connsiteY1338" fmla="*/ 243001 h 2106000"/>
              <a:gd name="connsiteX1339" fmla="*/ 243000 w 1566000"/>
              <a:gd name="connsiteY1339" fmla="*/ 216001 h 2106000"/>
              <a:gd name="connsiteX1340" fmla="*/ 135000 w 1566000"/>
              <a:gd name="connsiteY1340" fmla="*/ 216001 h 2106000"/>
              <a:gd name="connsiteX1341" fmla="*/ 162000 w 1566000"/>
              <a:gd name="connsiteY1341" fmla="*/ 243001 h 2106000"/>
              <a:gd name="connsiteX1342" fmla="*/ 135000 w 1566000"/>
              <a:gd name="connsiteY1342" fmla="*/ 270001 h 2106000"/>
              <a:gd name="connsiteX1343" fmla="*/ 108000 w 1566000"/>
              <a:gd name="connsiteY1343" fmla="*/ 243001 h 2106000"/>
              <a:gd name="connsiteX1344" fmla="*/ 135000 w 1566000"/>
              <a:gd name="connsiteY1344" fmla="*/ 216001 h 2106000"/>
              <a:gd name="connsiteX1345" fmla="*/ 27000 w 1566000"/>
              <a:gd name="connsiteY1345" fmla="*/ 216001 h 2106000"/>
              <a:gd name="connsiteX1346" fmla="*/ 54000 w 1566000"/>
              <a:gd name="connsiteY1346" fmla="*/ 243001 h 2106000"/>
              <a:gd name="connsiteX1347" fmla="*/ 27000 w 1566000"/>
              <a:gd name="connsiteY1347" fmla="*/ 270001 h 2106000"/>
              <a:gd name="connsiteX1348" fmla="*/ 0 w 1566000"/>
              <a:gd name="connsiteY1348" fmla="*/ 243001 h 2106000"/>
              <a:gd name="connsiteX1349" fmla="*/ 27000 w 1566000"/>
              <a:gd name="connsiteY1349" fmla="*/ 216001 h 2106000"/>
              <a:gd name="connsiteX1350" fmla="*/ 1539000 w 1566000"/>
              <a:gd name="connsiteY1350" fmla="*/ 108001 h 2106000"/>
              <a:gd name="connsiteX1351" fmla="*/ 1566000 w 1566000"/>
              <a:gd name="connsiteY1351" fmla="*/ 135000 h 2106000"/>
              <a:gd name="connsiteX1352" fmla="*/ 1539000 w 1566000"/>
              <a:gd name="connsiteY1352" fmla="*/ 162000 h 2106000"/>
              <a:gd name="connsiteX1353" fmla="*/ 1512000 w 1566000"/>
              <a:gd name="connsiteY1353" fmla="*/ 135000 h 2106000"/>
              <a:gd name="connsiteX1354" fmla="*/ 1539000 w 1566000"/>
              <a:gd name="connsiteY1354" fmla="*/ 108001 h 2106000"/>
              <a:gd name="connsiteX1355" fmla="*/ 1431000 w 1566000"/>
              <a:gd name="connsiteY1355" fmla="*/ 108001 h 2106000"/>
              <a:gd name="connsiteX1356" fmla="*/ 1458000 w 1566000"/>
              <a:gd name="connsiteY1356" fmla="*/ 135000 h 2106000"/>
              <a:gd name="connsiteX1357" fmla="*/ 1431000 w 1566000"/>
              <a:gd name="connsiteY1357" fmla="*/ 162000 h 2106000"/>
              <a:gd name="connsiteX1358" fmla="*/ 1404000 w 1566000"/>
              <a:gd name="connsiteY1358" fmla="*/ 135000 h 2106000"/>
              <a:gd name="connsiteX1359" fmla="*/ 1431000 w 1566000"/>
              <a:gd name="connsiteY1359" fmla="*/ 108001 h 2106000"/>
              <a:gd name="connsiteX1360" fmla="*/ 1323000 w 1566000"/>
              <a:gd name="connsiteY1360" fmla="*/ 108001 h 2106000"/>
              <a:gd name="connsiteX1361" fmla="*/ 1350000 w 1566000"/>
              <a:gd name="connsiteY1361" fmla="*/ 135000 h 2106000"/>
              <a:gd name="connsiteX1362" fmla="*/ 1323000 w 1566000"/>
              <a:gd name="connsiteY1362" fmla="*/ 162000 h 2106000"/>
              <a:gd name="connsiteX1363" fmla="*/ 1296000 w 1566000"/>
              <a:gd name="connsiteY1363" fmla="*/ 135000 h 2106000"/>
              <a:gd name="connsiteX1364" fmla="*/ 1323000 w 1566000"/>
              <a:gd name="connsiteY1364" fmla="*/ 108001 h 2106000"/>
              <a:gd name="connsiteX1365" fmla="*/ 1215000 w 1566000"/>
              <a:gd name="connsiteY1365" fmla="*/ 108001 h 2106000"/>
              <a:gd name="connsiteX1366" fmla="*/ 1242000 w 1566000"/>
              <a:gd name="connsiteY1366" fmla="*/ 135000 h 2106000"/>
              <a:gd name="connsiteX1367" fmla="*/ 1215000 w 1566000"/>
              <a:gd name="connsiteY1367" fmla="*/ 162000 h 2106000"/>
              <a:gd name="connsiteX1368" fmla="*/ 1188000 w 1566000"/>
              <a:gd name="connsiteY1368" fmla="*/ 135000 h 2106000"/>
              <a:gd name="connsiteX1369" fmla="*/ 1215000 w 1566000"/>
              <a:gd name="connsiteY1369" fmla="*/ 108001 h 2106000"/>
              <a:gd name="connsiteX1370" fmla="*/ 1107000 w 1566000"/>
              <a:gd name="connsiteY1370" fmla="*/ 108001 h 2106000"/>
              <a:gd name="connsiteX1371" fmla="*/ 1134000 w 1566000"/>
              <a:gd name="connsiteY1371" fmla="*/ 135000 h 2106000"/>
              <a:gd name="connsiteX1372" fmla="*/ 1107000 w 1566000"/>
              <a:gd name="connsiteY1372" fmla="*/ 162000 h 2106000"/>
              <a:gd name="connsiteX1373" fmla="*/ 1080000 w 1566000"/>
              <a:gd name="connsiteY1373" fmla="*/ 135000 h 2106000"/>
              <a:gd name="connsiteX1374" fmla="*/ 1107000 w 1566000"/>
              <a:gd name="connsiteY1374" fmla="*/ 108001 h 2106000"/>
              <a:gd name="connsiteX1375" fmla="*/ 999000 w 1566000"/>
              <a:gd name="connsiteY1375" fmla="*/ 108001 h 2106000"/>
              <a:gd name="connsiteX1376" fmla="*/ 1026000 w 1566000"/>
              <a:gd name="connsiteY1376" fmla="*/ 135000 h 2106000"/>
              <a:gd name="connsiteX1377" fmla="*/ 999000 w 1566000"/>
              <a:gd name="connsiteY1377" fmla="*/ 162000 h 2106000"/>
              <a:gd name="connsiteX1378" fmla="*/ 972000 w 1566000"/>
              <a:gd name="connsiteY1378" fmla="*/ 135000 h 2106000"/>
              <a:gd name="connsiteX1379" fmla="*/ 999000 w 1566000"/>
              <a:gd name="connsiteY1379" fmla="*/ 108001 h 2106000"/>
              <a:gd name="connsiteX1380" fmla="*/ 891000 w 1566000"/>
              <a:gd name="connsiteY1380" fmla="*/ 108001 h 2106000"/>
              <a:gd name="connsiteX1381" fmla="*/ 918000 w 1566000"/>
              <a:gd name="connsiteY1381" fmla="*/ 135000 h 2106000"/>
              <a:gd name="connsiteX1382" fmla="*/ 891000 w 1566000"/>
              <a:gd name="connsiteY1382" fmla="*/ 162000 h 2106000"/>
              <a:gd name="connsiteX1383" fmla="*/ 864000 w 1566000"/>
              <a:gd name="connsiteY1383" fmla="*/ 135000 h 2106000"/>
              <a:gd name="connsiteX1384" fmla="*/ 891000 w 1566000"/>
              <a:gd name="connsiteY1384" fmla="*/ 108001 h 2106000"/>
              <a:gd name="connsiteX1385" fmla="*/ 783000 w 1566000"/>
              <a:gd name="connsiteY1385" fmla="*/ 108001 h 2106000"/>
              <a:gd name="connsiteX1386" fmla="*/ 810000 w 1566000"/>
              <a:gd name="connsiteY1386" fmla="*/ 135000 h 2106000"/>
              <a:gd name="connsiteX1387" fmla="*/ 783000 w 1566000"/>
              <a:gd name="connsiteY1387" fmla="*/ 162000 h 2106000"/>
              <a:gd name="connsiteX1388" fmla="*/ 756000 w 1566000"/>
              <a:gd name="connsiteY1388" fmla="*/ 135000 h 2106000"/>
              <a:gd name="connsiteX1389" fmla="*/ 783000 w 1566000"/>
              <a:gd name="connsiteY1389" fmla="*/ 108001 h 2106000"/>
              <a:gd name="connsiteX1390" fmla="*/ 675000 w 1566000"/>
              <a:gd name="connsiteY1390" fmla="*/ 108001 h 2106000"/>
              <a:gd name="connsiteX1391" fmla="*/ 702000 w 1566000"/>
              <a:gd name="connsiteY1391" fmla="*/ 135000 h 2106000"/>
              <a:gd name="connsiteX1392" fmla="*/ 675000 w 1566000"/>
              <a:gd name="connsiteY1392" fmla="*/ 162000 h 2106000"/>
              <a:gd name="connsiteX1393" fmla="*/ 648000 w 1566000"/>
              <a:gd name="connsiteY1393" fmla="*/ 135000 h 2106000"/>
              <a:gd name="connsiteX1394" fmla="*/ 675000 w 1566000"/>
              <a:gd name="connsiteY1394" fmla="*/ 108001 h 2106000"/>
              <a:gd name="connsiteX1395" fmla="*/ 567000 w 1566000"/>
              <a:gd name="connsiteY1395" fmla="*/ 108001 h 2106000"/>
              <a:gd name="connsiteX1396" fmla="*/ 594000 w 1566000"/>
              <a:gd name="connsiteY1396" fmla="*/ 135000 h 2106000"/>
              <a:gd name="connsiteX1397" fmla="*/ 567000 w 1566000"/>
              <a:gd name="connsiteY1397" fmla="*/ 162000 h 2106000"/>
              <a:gd name="connsiteX1398" fmla="*/ 540000 w 1566000"/>
              <a:gd name="connsiteY1398" fmla="*/ 135000 h 2106000"/>
              <a:gd name="connsiteX1399" fmla="*/ 567000 w 1566000"/>
              <a:gd name="connsiteY1399" fmla="*/ 108001 h 2106000"/>
              <a:gd name="connsiteX1400" fmla="*/ 459000 w 1566000"/>
              <a:gd name="connsiteY1400" fmla="*/ 108001 h 2106000"/>
              <a:gd name="connsiteX1401" fmla="*/ 486000 w 1566000"/>
              <a:gd name="connsiteY1401" fmla="*/ 135000 h 2106000"/>
              <a:gd name="connsiteX1402" fmla="*/ 459000 w 1566000"/>
              <a:gd name="connsiteY1402" fmla="*/ 162000 h 2106000"/>
              <a:gd name="connsiteX1403" fmla="*/ 432000 w 1566000"/>
              <a:gd name="connsiteY1403" fmla="*/ 135000 h 2106000"/>
              <a:gd name="connsiteX1404" fmla="*/ 459000 w 1566000"/>
              <a:gd name="connsiteY1404" fmla="*/ 108001 h 2106000"/>
              <a:gd name="connsiteX1405" fmla="*/ 351000 w 1566000"/>
              <a:gd name="connsiteY1405" fmla="*/ 108001 h 2106000"/>
              <a:gd name="connsiteX1406" fmla="*/ 378000 w 1566000"/>
              <a:gd name="connsiteY1406" fmla="*/ 135000 h 2106000"/>
              <a:gd name="connsiteX1407" fmla="*/ 351000 w 1566000"/>
              <a:gd name="connsiteY1407" fmla="*/ 162000 h 2106000"/>
              <a:gd name="connsiteX1408" fmla="*/ 324000 w 1566000"/>
              <a:gd name="connsiteY1408" fmla="*/ 135000 h 2106000"/>
              <a:gd name="connsiteX1409" fmla="*/ 351000 w 1566000"/>
              <a:gd name="connsiteY1409" fmla="*/ 108001 h 2106000"/>
              <a:gd name="connsiteX1410" fmla="*/ 243000 w 1566000"/>
              <a:gd name="connsiteY1410" fmla="*/ 108001 h 2106000"/>
              <a:gd name="connsiteX1411" fmla="*/ 270000 w 1566000"/>
              <a:gd name="connsiteY1411" fmla="*/ 135000 h 2106000"/>
              <a:gd name="connsiteX1412" fmla="*/ 243000 w 1566000"/>
              <a:gd name="connsiteY1412" fmla="*/ 162000 h 2106000"/>
              <a:gd name="connsiteX1413" fmla="*/ 216000 w 1566000"/>
              <a:gd name="connsiteY1413" fmla="*/ 135000 h 2106000"/>
              <a:gd name="connsiteX1414" fmla="*/ 243000 w 1566000"/>
              <a:gd name="connsiteY1414" fmla="*/ 108001 h 2106000"/>
              <a:gd name="connsiteX1415" fmla="*/ 135000 w 1566000"/>
              <a:gd name="connsiteY1415" fmla="*/ 108001 h 2106000"/>
              <a:gd name="connsiteX1416" fmla="*/ 162000 w 1566000"/>
              <a:gd name="connsiteY1416" fmla="*/ 135000 h 2106000"/>
              <a:gd name="connsiteX1417" fmla="*/ 135000 w 1566000"/>
              <a:gd name="connsiteY1417" fmla="*/ 162000 h 2106000"/>
              <a:gd name="connsiteX1418" fmla="*/ 108000 w 1566000"/>
              <a:gd name="connsiteY1418" fmla="*/ 135000 h 2106000"/>
              <a:gd name="connsiteX1419" fmla="*/ 135000 w 1566000"/>
              <a:gd name="connsiteY1419" fmla="*/ 108001 h 2106000"/>
              <a:gd name="connsiteX1420" fmla="*/ 27000 w 1566000"/>
              <a:gd name="connsiteY1420" fmla="*/ 108001 h 2106000"/>
              <a:gd name="connsiteX1421" fmla="*/ 54000 w 1566000"/>
              <a:gd name="connsiteY1421" fmla="*/ 135000 h 2106000"/>
              <a:gd name="connsiteX1422" fmla="*/ 27000 w 1566000"/>
              <a:gd name="connsiteY1422" fmla="*/ 162000 h 2106000"/>
              <a:gd name="connsiteX1423" fmla="*/ 0 w 1566000"/>
              <a:gd name="connsiteY1423" fmla="*/ 135000 h 2106000"/>
              <a:gd name="connsiteX1424" fmla="*/ 27000 w 1566000"/>
              <a:gd name="connsiteY1424" fmla="*/ 108001 h 2106000"/>
              <a:gd name="connsiteX1425" fmla="*/ 1539000 w 1566000"/>
              <a:gd name="connsiteY1425" fmla="*/ 0 h 2106000"/>
              <a:gd name="connsiteX1426" fmla="*/ 1566000 w 1566000"/>
              <a:gd name="connsiteY1426" fmla="*/ 27000 h 2106000"/>
              <a:gd name="connsiteX1427" fmla="*/ 1539000 w 1566000"/>
              <a:gd name="connsiteY1427" fmla="*/ 54001 h 2106000"/>
              <a:gd name="connsiteX1428" fmla="*/ 1512000 w 1566000"/>
              <a:gd name="connsiteY1428" fmla="*/ 27000 h 2106000"/>
              <a:gd name="connsiteX1429" fmla="*/ 1539000 w 1566000"/>
              <a:gd name="connsiteY1429" fmla="*/ 0 h 2106000"/>
              <a:gd name="connsiteX1430" fmla="*/ 1431000 w 1566000"/>
              <a:gd name="connsiteY1430" fmla="*/ 0 h 2106000"/>
              <a:gd name="connsiteX1431" fmla="*/ 1458000 w 1566000"/>
              <a:gd name="connsiteY1431" fmla="*/ 27000 h 2106000"/>
              <a:gd name="connsiteX1432" fmla="*/ 1431000 w 1566000"/>
              <a:gd name="connsiteY1432" fmla="*/ 54001 h 2106000"/>
              <a:gd name="connsiteX1433" fmla="*/ 1404000 w 1566000"/>
              <a:gd name="connsiteY1433" fmla="*/ 27000 h 2106000"/>
              <a:gd name="connsiteX1434" fmla="*/ 1431000 w 1566000"/>
              <a:gd name="connsiteY1434" fmla="*/ 0 h 2106000"/>
              <a:gd name="connsiteX1435" fmla="*/ 1323000 w 1566000"/>
              <a:gd name="connsiteY1435" fmla="*/ 0 h 2106000"/>
              <a:gd name="connsiteX1436" fmla="*/ 1350000 w 1566000"/>
              <a:gd name="connsiteY1436" fmla="*/ 27000 h 2106000"/>
              <a:gd name="connsiteX1437" fmla="*/ 1323000 w 1566000"/>
              <a:gd name="connsiteY1437" fmla="*/ 54001 h 2106000"/>
              <a:gd name="connsiteX1438" fmla="*/ 1296000 w 1566000"/>
              <a:gd name="connsiteY1438" fmla="*/ 27000 h 2106000"/>
              <a:gd name="connsiteX1439" fmla="*/ 1323000 w 1566000"/>
              <a:gd name="connsiteY1439" fmla="*/ 0 h 2106000"/>
              <a:gd name="connsiteX1440" fmla="*/ 1215000 w 1566000"/>
              <a:gd name="connsiteY1440" fmla="*/ 0 h 2106000"/>
              <a:gd name="connsiteX1441" fmla="*/ 1242000 w 1566000"/>
              <a:gd name="connsiteY1441" fmla="*/ 27000 h 2106000"/>
              <a:gd name="connsiteX1442" fmla="*/ 1215000 w 1566000"/>
              <a:gd name="connsiteY1442" fmla="*/ 54001 h 2106000"/>
              <a:gd name="connsiteX1443" fmla="*/ 1188000 w 1566000"/>
              <a:gd name="connsiteY1443" fmla="*/ 27000 h 2106000"/>
              <a:gd name="connsiteX1444" fmla="*/ 1215000 w 1566000"/>
              <a:gd name="connsiteY1444" fmla="*/ 0 h 2106000"/>
              <a:gd name="connsiteX1445" fmla="*/ 1107000 w 1566000"/>
              <a:gd name="connsiteY1445" fmla="*/ 0 h 2106000"/>
              <a:gd name="connsiteX1446" fmla="*/ 1134000 w 1566000"/>
              <a:gd name="connsiteY1446" fmla="*/ 27000 h 2106000"/>
              <a:gd name="connsiteX1447" fmla="*/ 1107000 w 1566000"/>
              <a:gd name="connsiteY1447" fmla="*/ 54001 h 2106000"/>
              <a:gd name="connsiteX1448" fmla="*/ 1080000 w 1566000"/>
              <a:gd name="connsiteY1448" fmla="*/ 27000 h 2106000"/>
              <a:gd name="connsiteX1449" fmla="*/ 1107000 w 1566000"/>
              <a:gd name="connsiteY1449" fmla="*/ 0 h 2106000"/>
              <a:gd name="connsiteX1450" fmla="*/ 999000 w 1566000"/>
              <a:gd name="connsiteY1450" fmla="*/ 0 h 2106000"/>
              <a:gd name="connsiteX1451" fmla="*/ 1026000 w 1566000"/>
              <a:gd name="connsiteY1451" fmla="*/ 27000 h 2106000"/>
              <a:gd name="connsiteX1452" fmla="*/ 999000 w 1566000"/>
              <a:gd name="connsiteY1452" fmla="*/ 54001 h 2106000"/>
              <a:gd name="connsiteX1453" fmla="*/ 972000 w 1566000"/>
              <a:gd name="connsiteY1453" fmla="*/ 27000 h 2106000"/>
              <a:gd name="connsiteX1454" fmla="*/ 999000 w 1566000"/>
              <a:gd name="connsiteY1454" fmla="*/ 0 h 2106000"/>
              <a:gd name="connsiteX1455" fmla="*/ 891000 w 1566000"/>
              <a:gd name="connsiteY1455" fmla="*/ 0 h 2106000"/>
              <a:gd name="connsiteX1456" fmla="*/ 918000 w 1566000"/>
              <a:gd name="connsiteY1456" fmla="*/ 27000 h 2106000"/>
              <a:gd name="connsiteX1457" fmla="*/ 891000 w 1566000"/>
              <a:gd name="connsiteY1457" fmla="*/ 54001 h 2106000"/>
              <a:gd name="connsiteX1458" fmla="*/ 864000 w 1566000"/>
              <a:gd name="connsiteY1458" fmla="*/ 27000 h 2106000"/>
              <a:gd name="connsiteX1459" fmla="*/ 891000 w 1566000"/>
              <a:gd name="connsiteY1459" fmla="*/ 0 h 2106000"/>
              <a:gd name="connsiteX1460" fmla="*/ 783000 w 1566000"/>
              <a:gd name="connsiteY1460" fmla="*/ 0 h 2106000"/>
              <a:gd name="connsiteX1461" fmla="*/ 810000 w 1566000"/>
              <a:gd name="connsiteY1461" fmla="*/ 27000 h 2106000"/>
              <a:gd name="connsiteX1462" fmla="*/ 783000 w 1566000"/>
              <a:gd name="connsiteY1462" fmla="*/ 54001 h 2106000"/>
              <a:gd name="connsiteX1463" fmla="*/ 756000 w 1566000"/>
              <a:gd name="connsiteY1463" fmla="*/ 27000 h 2106000"/>
              <a:gd name="connsiteX1464" fmla="*/ 783000 w 1566000"/>
              <a:gd name="connsiteY1464" fmla="*/ 0 h 2106000"/>
              <a:gd name="connsiteX1465" fmla="*/ 675000 w 1566000"/>
              <a:gd name="connsiteY1465" fmla="*/ 0 h 2106000"/>
              <a:gd name="connsiteX1466" fmla="*/ 702000 w 1566000"/>
              <a:gd name="connsiteY1466" fmla="*/ 27000 h 2106000"/>
              <a:gd name="connsiteX1467" fmla="*/ 675000 w 1566000"/>
              <a:gd name="connsiteY1467" fmla="*/ 54001 h 2106000"/>
              <a:gd name="connsiteX1468" fmla="*/ 648000 w 1566000"/>
              <a:gd name="connsiteY1468" fmla="*/ 27000 h 2106000"/>
              <a:gd name="connsiteX1469" fmla="*/ 675000 w 1566000"/>
              <a:gd name="connsiteY1469" fmla="*/ 0 h 2106000"/>
              <a:gd name="connsiteX1470" fmla="*/ 567000 w 1566000"/>
              <a:gd name="connsiteY1470" fmla="*/ 0 h 2106000"/>
              <a:gd name="connsiteX1471" fmla="*/ 594000 w 1566000"/>
              <a:gd name="connsiteY1471" fmla="*/ 27000 h 2106000"/>
              <a:gd name="connsiteX1472" fmla="*/ 567000 w 1566000"/>
              <a:gd name="connsiteY1472" fmla="*/ 54001 h 2106000"/>
              <a:gd name="connsiteX1473" fmla="*/ 540000 w 1566000"/>
              <a:gd name="connsiteY1473" fmla="*/ 27000 h 2106000"/>
              <a:gd name="connsiteX1474" fmla="*/ 567000 w 1566000"/>
              <a:gd name="connsiteY1474" fmla="*/ 0 h 2106000"/>
              <a:gd name="connsiteX1475" fmla="*/ 459000 w 1566000"/>
              <a:gd name="connsiteY1475" fmla="*/ 0 h 2106000"/>
              <a:gd name="connsiteX1476" fmla="*/ 486000 w 1566000"/>
              <a:gd name="connsiteY1476" fmla="*/ 27000 h 2106000"/>
              <a:gd name="connsiteX1477" fmla="*/ 459000 w 1566000"/>
              <a:gd name="connsiteY1477" fmla="*/ 54001 h 2106000"/>
              <a:gd name="connsiteX1478" fmla="*/ 432000 w 1566000"/>
              <a:gd name="connsiteY1478" fmla="*/ 27000 h 2106000"/>
              <a:gd name="connsiteX1479" fmla="*/ 459000 w 1566000"/>
              <a:gd name="connsiteY1479" fmla="*/ 0 h 2106000"/>
              <a:gd name="connsiteX1480" fmla="*/ 351000 w 1566000"/>
              <a:gd name="connsiteY1480" fmla="*/ 0 h 2106000"/>
              <a:gd name="connsiteX1481" fmla="*/ 378000 w 1566000"/>
              <a:gd name="connsiteY1481" fmla="*/ 27000 h 2106000"/>
              <a:gd name="connsiteX1482" fmla="*/ 351000 w 1566000"/>
              <a:gd name="connsiteY1482" fmla="*/ 54001 h 2106000"/>
              <a:gd name="connsiteX1483" fmla="*/ 324000 w 1566000"/>
              <a:gd name="connsiteY1483" fmla="*/ 27000 h 2106000"/>
              <a:gd name="connsiteX1484" fmla="*/ 351000 w 1566000"/>
              <a:gd name="connsiteY1484" fmla="*/ 0 h 2106000"/>
              <a:gd name="connsiteX1485" fmla="*/ 243000 w 1566000"/>
              <a:gd name="connsiteY1485" fmla="*/ 0 h 2106000"/>
              <a:gd name="connsiteX1486" fmla="*/ 270000 w 1566000"/>
              <a:gd name="connsiteY1486" fmla="*/ 27000 h 2106000"/>
              <a:gd name="connsiteX1487" fmla="*/ 243000 w 1566000"/>
              <a:gd name="connsiteY1487" fmla="*/ 54001 h 2106000"/>
              <a:gd name="connsiteX1488" fmla="*/ 216000 w 1566000"/>
              <a:gd name="connsiteY1488" fmla="*/ 27000 h 2106000"/>
              <a:gd name="connsiteX1489" fmla="*/ 243000 w 1566000"/>
              <a:gd name="connsiteY1489" fmla="*/ 0 h 2106000"/>
              <a:gd name="connsiteX1490" fmla="*/ 135000 w 1566000"/>
              <a:gd name="connsiteY1490" fmla="*/ 0 h 2106000"/>
              <a:gd name="connsiteX1491" fmla="*/ 162000 w 1566000"/>
              <a:gd name="connsiteY1491" fmla="*/ 27000 h 2106000"/>
              <a:gd name="connsiteX1492" fmla="*/ 135000 w 1566000"/>
              <a:gd name="connsiteY1492" fmla="*/ 54001 h 2106000"/>
              <a:gd name="connsiteX1493" fmla="*/ 108000 w 1566000"/>
              <a:gd name="connsiteY1493" fmla="*/ 27000 h 2106000"/>
              <a:gd name="connsiteX1494" fmla="*/ 135000 w 1566000"/>
              <a:gd name="connsiteY1494" fmla="*/ 0 h 2106000"/>
              <a:gd name="connsiteX1495" fmla="*/ 27000 w 1566000"/>
              <a:gd name="connsiteY1495" fmla="*/ 0 h 2106000"/>
              <a:gd name="connsiteX1496" fmla="*/ 54000 w 1566000"/>
              <a:gd name="connsiteY1496" fmla="*/ 27000 h 2106000"/>
              <a:gd name="connsiteX1497" fmla="*/ 27000 w 1566000"/>
              <a:gd name="connsiteY1497" fmla="*/ 54001 h 2106000"/>
              <a:gd name="connsiteX1498" fmla="*/ 0 w 1566000"/>
              <a:gd name="connsiteY1498" fmla="*/ 27000 h 2106000"/>
              <a:gd name="connsiteX1499" fmla="*/ 27000 w 1566000"/>
              <a:gd name="connsiteY1499" fmla="*/ 0 h 210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</a:cxnLst>
            <a:rect l="l" t="t" r="r" b="b"/>
            <a:pathLst>
              <a:path w="1566000" h="2106000">
                <a:moveTo>
                  <a:pt x="1539000" y="2052000"/>
                </a:moveTo>
                <a:cubicBezTo>
                  <a:pt x="1553912" y="2052000"/>
                  <a:pt x="1566000" y="2064088"/>
                  <a:pt x="1566000" y="2079000"/>
                </a:cubicBezTo>
                <a:cubicBezTo>
                  <a:pt x="1566000" y="2093912"/>
                  <a:pt x="1553912" y="2106000"/>
                  <a:pt x="1539000" y="2106000"/>
                </a:cubicBezTo>
                <a:cubicBezTo>
                  <a:pt x="1524088" y="2106000"/>
                  <a:pt x="1512000" y="2093912"/>
                  <a:pt x="1512000" y="2079000"/>
                </a:cubicBezTo>
                <a:cubicBezTo>
                  <a:pt x="1512000" y="2064088"/>
                  <a:pt x="1524088" y="2052000"/>
                  <a:pt x="1539000" y="2052000"/>
                </a:cubicBezTo>
                <a:close/>
                <a:moveTo>
                  <a:pt x="1431000" y="2052000"/>
                </a:moveTo>
                <a:cubicBezTo>
                  <a:pt x="1445912" y="2052000"/>
                  <a:pt x="1458000" y="2064088"/>
                  <a:pt x="1458000" y="2079000"/>
                </a:cubicBezTo>
                <a:cubicBezTo>
                  <a:pt x="1458000" y="2093912"/>
                  <a:pt x="1445912" y="2106000"/>
                  <a:pt x="1431000" y="2106000"/>
                </a:cubicBezTo>
                <a:cubicBezTo>
                  <a:pt x="1416088" y="2106000"/>
                  <a:pt x="1404000" y="2093912"/>
                  <a:pt x="1404000" y="2079000"/>
                </a:cubicBezTo>
                <a:cubicBezTo>
                  <a:pt x="1404000" y="2064088"/>
                  <a:pt x="1416088" y="2052000"/>
                  <a:pt x="1431000" y="2052000"/>
                </a:cubicBezTo>
                <a:close/>
                <a:moveTo>
                  <a:pt x="1323000" y="2052000"/>
                </a:moveTo>
                <a:cubicBezTo>
                  <a:pt x="1337912" y="2052000"/>
                  <a:pt x="1350000" y="2064088"/>
                  <a:pt x="1350000" y="2079000"/>
                </a:cubicBezTo>
                <a:cubicBezTo>
                  <a:pt x="1350000" y="2093912"/>
                  <a:pt x="1337912" y="2106000"/>
                  <a:pt x="1323000" y="2106000"/>
                </a:cubicBezTo>
                <a:cubicBezTo>
                  <a:pt x="1308088" y="2106000"/>
                  <a:pt x="1296000" y="2093912"/>
                  <a:pt x="1296000" y="2079000"/>
                </a:cubicBezTo>
                <a:cubicBezTo>
                  <a:pt x="1296000" y="2064088"/>
                  <a:pt x="1308088" y="2052000"/>
                  <a:pt x="1323000" y="2052000"/>
                </a:cubicBezTo>
                <a:close/>
                <a:moveTo>
                  <a:pt x="1215000" y="2052000"/>
                </a:moveTo>
                <a:cubicBezTo>
                  <a:pt x="1229912" y="2052000"/>
                  <a:pt x="1242000" y="2064088"/>
                  <a:pt x="1242000" y="2079000"/>
                </a:cubicBezTo>
                <a:cubicBezTo>
                  <a:pt x="1242000" y="2093912"/>
                  <a:pt x="1229912" y="2106000"/>
                  <a:pt x="1215000" y="2106000"/>
                </a:cubicBezTo>
                <a:cubicBezTo>
                  <a:pt x="1200088" y="2106000"/>
                  <a:pt x="1188000" y="2093912"/>
                  <a:pt x="1188000" y="2079000"/>
                </a:cubicBezTo>
                <a:cubicBezTo>
                  <a:pt x="1188000" y="2064088"/>
                  <a:pt x="1200088" y="2052000"/>
                  <a:pt x="1215000" y="2052000"/>
                </a:cubicBezTo>
                <a:close/>
                <a:moveTo>
                  <a:pt x="1107000" y="2052000"/>
                </a:moveTo>
                <a:cubicBezTo>
                  <a:pt x="1121912" y="2052000"/>
                  <a:pt x="1134000" y="2064088"/>
                  <a:pt x="1134000" y="2079000"/>
                </a:cubicBezTo>
                <a:cubicBezTo>
                  <a:pt x="1134000" y="2093912"/>
                  <a:pt x="1121912" y="2106000"/>
                  <a:pt x="1107000" y="2106000"/>
                </a:cubicBezTo>
                <a:cubicBezTo>
                  <a:pt x="1092088" y="2106000"/>
                  <a:pt x="1080000" y="2093912"/>
                  <a:pt x="1080000" y="2079000"/>
                </a:cubicBezTo>
                <a:cubicBezTo>
                  <a:pt x="1080000" y="2064088"/>
                  <a:pt x="1092088" y="2052000"/>
                  <a:pt x="1107000" y="2052000"/>
                </a:cubicBezTo>
                <a:close/>
                <a:moveTo>
                  <a:pt x="999000" y="2052000"/>
                </a:moveTo>
                <a:cubicBezTo>
                  <a:pt x="1013912" y="2052000"/>
                  <a:pt x="1026000" y="2064088"/>
                  <a:pt x="1026000" y="2079000"/>
                </a:cubicBezTo>
                <a:cubicBezTo>
                  <a:pt x="1026000" y="2093912"/>
                  <a:pt x="1013912" y="2106000"/>
                  <a:pt x="999000" y="2106000"/>
                </a:cubicBezTo>
                <a:cubicBezTo>
                  <a:pt x="984088" y="2106000"/>
                  <a:pt x="972000" y="2093912"/>
                  <a:pt x="972000" y="2079000"/>
                </a:cubicBezTo>
                <a:cubicBezTo>
                  <a:pt x="972000" y="2064088"/>
                  <a:pt x="984088" y="2052000"/>
                  <a:pt x="999000" y="2052000"/>
                </a:cubicBezTo>
                <a:close/>
                <a:moveTo>
                  <a:pt x="891000" y="2052000"/>
                </a:moveTo>
                <a:cubicBezTo>
                  <a:pt x="905912" y="2052000"/>
                  <a:pt x="918000" y="2064088"/>
                  <a:pt x="918000" y="2079000"/>
                </a:cubicBezTo>
                <a:cubicBezTo>
                  <a:pt x="918000" y="2093912"/>
                  <a:pt x="905912" y="2106000"/>
                  <a:pt x="891000" y="2106000"/>
                </a:cubicBezTo>
                <a:cubicBezTo>
                  <a:pt x="876088" y="2106000"/>
                  <a:pt x="864000" y="2093912"/>
                  <a:pt x="864000" y="2079000"/>
                </a:cubicBezTo>
                <a:cubicBezTo>
                  <a:pt x="864000" y="2064088"/>
                  <a:pt x="876088" y="2052000"/>
                  <a:pt x="891000" y="2052000"/>
                </a:cubicBezTo>
                <a:close/>
                <a:moveTo>
                  <a:pt x="783000" y="2052000"/>
                </a:moveTo>
                <a:cubicBezTo>
                  <a:pt x="797912" y="2052000"/>
                  <a:pt x="810000" y="2064088"/>
                  <a:pt x="810000" y="2079000"/>
                </a:cubicBezTo>
                <a:cubicBezTo>
                  <a:pt x="810000" y="2093912"/>
                  <a:pt x="797912" y="2106000"/>
                  <a:pt x="783000" y="2106000"/>
                </a:cubicBezTo>
                <a:cubicBezTo>
                  <a:pt x="768088" y="2106000"/>
                  <a:pt x="756000" y="2093912"/>
                  <a:pt x="756000" y="2079000"/>
                </a:cubicBezTo>
                <a:cubicBezTo>
                  <a:pt x="756000" y="2064088"/>
                  <a:pt x="768088" y="2052000"/>
                  <a:pt x="783000" y="2052000"/>
                </a:cubicBezTo>
                <a:close/>
                <a:moveTo>
                  <a:pt x="675000" y="2052000"/>
                </a:moveTo>
                <a:cubicBezTo>
                  <a:pt x="689912" y="2052000"/>
                  <a:pt x="702000" y="2064088"/>
                  <a:pt x="702000" y="2079000"/>
                </a:cubicBezTo>
                <a:cubicBezTo>
                  <a:pt x="702000" y="2093912"/>
                  <a:pt x="689912" y="2106000"/>
                  <a:pt x="675000" y="2106000"/>
                </a:cubicBezTo>
                <a:cubicBezTo>
                  <a:pt x="660088" y="2106000"/>
                  <a:pt x="648000" y="2093912"/>
                  <a:pt x="648000" y="2079000"/>
                </a:cubicBezTo>
                <a:cubicBezTo>
                  <a:pt x="648000" y="2064088"/>
                  <a:pt x="660088" y="2052000"/>
                  <a:pt x="675000" y="2052000"/>
                </a:cubicBezTo>
                <a:close/>
                <a:moveTo>
                  <a:pt x="567000" y="2052000"/>
                </a:moveTo>
                <a:cubicBezTo>
                  <a:pt x="581912" y="2052000"/>
                  <a:pt x="594000" y="2064088"/>
                  <a:pt x="594000" y="2079000"/>
                </a:cubicBezTo>
                <a:cubicBezTo>
                  <a:pt x="594000" y="2093912"/>
                  <a:pt x="581912" y="2106000"/>
                  <a:pt x="567000" y="2106000"/>
                </a:cubicBezTo>
                <a:cubicBezTo>
                  <a:pt x="552088" y="2106000"/>
                  <a:pt x="540000" y="2093912"/>
                  <a:pt x="540000" y="2079000"/>
                </a:cubicBezTo>
                <a:cubicBezTo>
                  <a:pt x="540000" y="2064088"/>
                  <a:pt x="552088" y="2052000"/>
                  <a:pt x="567000" y="2052000"/>
                </a:cubicBezTo>
                <a:close/>
                <a:moveTo>
                  <a:pt x="459000" y="2052000"/>
                </a:moveTo>
                <a:cubicBezTo>
                  <a:pt x="473912" y="2052000"/>
                  <a:pt x="486000" y="2064088"/>
                  <a:pt x="486000" y="2079000"/>
                </a:cubicBezTo>
                <a:cubicBezTo>
                  <a:pt x="486000" y="2093912"/>
                  <a:pt x="473912" y="2106000"/>
                  <a:pt x="459000" y="2106000"/>
                </a:cubicBezTo>
                <a:cubicBezTo>
                  <a:pt x="444088" y="2106000"/>
                  <a:pt x="432000" y="2093912"/>
                  <a:pt x="432000" y="2079000"/>
                </a:cubicBezTo>
                <a:cubicBezTo>
                  <a:pt x="432000" y="2064088"/>
                  <a:pt x="444088" y="2052000"/>
                  <a:pt x="459000" y="2052000"/>
                </a:cubicBezTo>
                <a:close/>
                <a:moveTo>
                  <a:pt x="351000" y="2052000"/>
                </a:moveTo>
                <a:cubicBezTo>
                  <a:pt x="365912" y="2052000"/>
                  <a:pt x="378000" y="2064088"/>
                  <a:pt x="378000" y="2079000"/>
                </a:cubicBezTo>
                <a:cubicBezTo>
                  <a:pt x="378000" y="2093912"/>
                  <a:pt x="365912" y="2106000"/>
                  <a:pt x="351000" y="2106000"/>
                </a:cubicBezTo>
                <a:cubicBezTo>
                  <a:pt x="336088" y="2106000"/>
                  <a:pt x="324000" y="2093912"/>
                  <a:pt x="324000" y="2079000"/>
                </a:cubicBezTo>
                <a:cubicBezTo>
                  <a:pt x="324000" y="2064088"/>
                  <a:pt x="336088" y="2052000"/>
                  <a:pt x="351000" y="2052000"/>
                </a:cubicBezTo>
                <a:close/>
                <a:moveTo>
                  <a:pt x="243000" y="2052000"/>
                </a:moveTo>
                <a:cubicBezTo>
                  <a:pt x="257912" y="2052000"/>
                  <a:pt x="270000" y="2064088"/>
                  <a:pt x="270000" y="2079000"/>
                </a:cubicBezTo>
                <a:cubicBezTo>
                  <a:pt x="270000" y="2093912"/>
                  <a:pt x="257912" y="2106000"/>
                  <a:pt x="243000" y="2106000"/>
                </a:cubicBezTo>
                <a:cubicBezTo>
                  <a:pt x="228088" y="2106000"/>
                  <a:pt x="216000" y="2093912"/>
                  <a:pt x="216000" y="2079000"/>
                </a:cubicBezTo>
                <a:cubicBezTo>
                  <a:pt x="216000" y="2064088"/>
                  <a:pt x="228088" y="2052000"/>
                  <a:pt x="243000" y="2052000"/>
                </a:cubicBezTo>
                <a:close/>
                <a:moveTo>
                  <a:pt x="135000" y="2052000"/>
                </a:moveTo>
                <a:cubicBezTo>
                  <a:pt x="149912" y="2052000"/>
                  <a:pt x="162000" y="2064088"/>
                  <a:pt x="162000" y="2079000"/>
                </a:cubicBezTo>
                <a:cubicBezTo>
                  <a:pt x="162000" y="2093912"/>
                  <a:pt x="149912" y="2106000"/>
                  <a:pt x="135000" y="2106000"/>
                </a:cubicBezTo>
                <a:cubicBezTo>
                  <a:pt x="120088" y="2106000"/>
                  <a:pt x="108000" y="2093912"/>
                  <a:pt x="108000" y="2079000"/>
                </a:cubicBezTo>
                <a:cubicBezTo>
                  <a:pt x="108000" y="2064088"/>
                  <a:pt x="120088" y="2052000"/>
                  <a:pt x="135000" y="2052000"/>
                </a:cubicBezTo>
                <a:close/>
                <a:moveTo>
                  <a:pt x="27000" y="2052000"/>
                </a:moveTo>
                <a:cubicBezTo>
                  <a:pt x="41912" y="2052000"/>
                  <a:pt x="54000" y="2064088"/>
                  <a:pt x="54000" y="2079000"/>
                </a:cubicBezTo>
                <a:cubicBezTo>
                  <a:pt x="54000" y="2093912"/>
                  <a:pt x="41912" y="2106000"/>
                  <a:pt x="27000" y="2106000"/>
                </a:cubicBezTo>
                <a:cubicBezTo>
                  <a:pt x="12088" y="2106000"/>
                  <a:pt x="0" y="2093912"/>
                  <a:pt x="0" y="2079000"/>
                </a:cubicBezTo>
                <a:cubicBezTo>
                  <a:pt x="0" y="2064088"/>
                  <a:pt x="12088" y="2052000"/>
                  <a:pt x="27000" y="2052000"/>
                </a:cubicBezTo>
                <a:close/>
                <a:moveTo>
                  <a:pt x="1539000" y="1944000"/>
                </a:moveTo>
                <a:cubicBezTo>
                  <a:pt x="1553912" y="1944000"/>
                  <a:pt x="1566000" y="1956088"/>
                  <a:pt x="1566000" y="1971000"/>
                </a:cubicBezTo>
                <a:cubicBezTo>
                  <a:pt x="1566000" y="1985912"/>
                  <a:pt x="1553912" y="1998000"/>
                  <a:pt x="1539000" y="1998000"/>
                </a:cubicBezTo>
                <a:cubicBezTo>
                  <a:pt x="1524088" y="1998000"/>
                  <a:pt x="1512000" y="1985912"/>
                  <a:pt x="1512000" y="1971000"/>
                </a:cubicBezTo>
                <a:cubicBezTo>
                  <a:pt x="1512000" y="1956088"/>
                  <a:pt x="1524088" y="1944000"/>
                  <a:pt x="1539000" y="1944000"/>
                </a:cubicBezTo>
                <a:close/>
                <a:moveTo>
                  <a:pt x="1431000" y="1944000"/>
                </a:moveTo>
                <a:cubicBezTo>
                  <a:pt x="1445912" y="1944000"/>
                  <a:pt x="1458000" y="1956088"/>
                  <a:pt x="1458000" y="1971000"/>
                </a:cubicBezTo>
                <a:cubicBezTo>
                  <a:pt x="1458000" y="1985912"/>
                  <a:pt x="1445912" y="1998000"/>
                  <a:pt x="1431000" y="1998000"/>
                </a:cubicBezTo>
                <a:cubicBezTo>
                  <a:pt x="1416088" y="1998000"/>
                  <a:pt x="1404000" y="1985912"/>
                  <a:pt x="1404000" y="1971000"/>
                </a:cubicBezTo>
                <a:cubicBezTo>
                  <a:pt x="1404000" y="1956088"/>
                  <a:pt x="1416088" y="1944000"/>
                  <a:pt x="1431000" y="1944000"/>
                </a:cubicBezTo>
                <a:close/>
                <a:moveTo>
                  <a:pt x="1323000" y="1944000"/>
                </a:moveTo>
                <a:cubicBezTo>
                  <a:pt x="1337912" y="1944000"/>
                  <a:pt x="1350000" y="1956088"/>
                  <a:pt x="1350000" y="1971000"/>
                </a:cubicBezTo>
                <a:cubicBezTo>
                  <a:pt x="1350000" y="1985912"/>
                  <a:pt x="1337912" y="1998000"/>
                  <a:pt x="1323000" y="1998000"/>
                </a:cubicBezTo>
                <a:cubicBezTo>
                  <a:pt x="1308088" y="1998000"/>
                  <a:pt x="1296000" y="1985912"/>
                  <a:pt x="1296000" y="1971000"/>
                </a:cubicBezTo>
                <a:cubicBezTo>
                  <a:pt x="1296000" y="1956088"/>
                  <a:pt x="1308088" y="1944000"/>
                  <a:pt x="1323000" y="1944000"/>
                </a:cubicBezTo>
                <a:close/>
                <a:moveTo>
                  <a:pt x="1215000" y="1944000"/>
                </a:moveTo>
                <a:cubicBezTo>
                  <a:pt x="1229912" y="1944000"/>
                  <a:pt x="1242000" y="1956088"/>
                  <a:pt x="1242000" y="1971000"/>
                </a:cubicBezTo>
                <a:cubicBezTo>
                  <a:pt x="1242000" y="1985912"/>
                  <a:pt x="1229912" y="1998000"/>
                  <a:pt x="1215000" y="1998000"/>
                </a:cubicBezTo>
                <a:cubicBezTo>
                  <a:pt x="1200088" y="1998000"/>
                  <a:pt x="1188000" y="1985912"/>
                  <a:pt x="1188000" y="1971000"/>
                </a:cubicBezTo>
                <a:cubicBezTo>
                  <a:pt x="1188000" y="1956088"/>
                  <a:pt x="1200088" y="1944000"/>
                  <a:pt x="1215000" y="1944000"/>
                </a:cubicBezTo>
                <a:close/>
                <a:moveTo>
                  <a:pt x="1107000" y="1944000"/>
                </a:moveTo>
                <a:cubicBezTo>
                  <a:pt x="1121912" y="1944000"/>
                  <a:pt x="1134000" y="1956088"/>
                  <a:pt x="1134000" y="1971000"/>
                </a:cubicBezTo>
                <a:cubicBezTo>
                  <a:pt x="1134000" y="1985912"/>
                  <a:pt x="1121912" y="1998000"/>
                  <a:pt x="1107000" y="1998000"/>
                </a:cubicBezTo>
                <a:cubicBezTo>
                  <a:pt x="1092088" y="1998000"/>
                  <a:pt x="1080000" y="1985912"/>
                  <a:pt x="1080000" y="1971000"/>
                </a:cubicBezTo>
                <a:cubicBezTo>
                  <a:pt x="1080000" y="1956088"/>
                  <a:pt x="1092088" y="1944000"/>
                  <a:pt x="1107000" y="1944000"/>
                </a:cubicBezTo>
                <a:close/>
                <a:moveTo>
                  <a:pt x="999000" y="1944000"/>
                </a:moveTo>
                <a:cubicBezTo>
                  <a:pt x="1013912" y="1944000"/>
                  <a:pt x="1026000" y="1956088"/>
                  <a:pt x="1026000" y="1971000"/>
                </a:cubicBezTo>
                <a:cubicBezTo>
                  <a:pt x="1026000" y="1985912"/>
                  <a:pt x="1013912" y="1998000"/>
                  <a:pt x="999000" y="1998000"/>
                </a:cubicBezTo>
                <a:cubicBezTo>
                  <a:pt x="984088" y="1998000"/>
                  <a:pt x="972000" y="1985912"/>
                  <a:pt x="972000" y="1971000"/>
                </a:cubicBezTo>
                <a:cubicBezTo>
                  <a:pt x="972000" y="1956088"/>
                  <a:pt x="984088" y="1944000"/>
                  <a:pt x="999000" y="1944000"/>
                </a:cubicBezTo>
                <a:close/>
                <a:moveTo>
                  <a:pt x="891000" y="1944000"/>
                </a:moveTo>
                <a:cubicBezTo>
                  <a:pt x="905912" y="1944000"/>
                  <a:pt x="918000" y="1956088"/>
                  <a:pt x="918000" y="1971000"/>
                </a:cubicBezTo>
                <a:cubicBezTo>
                  <a:pt x="918000" y="1985912"/>
                  <a:pt x="905912" y="1998000"/>
                  <a:pt x="891000" y="1998000"/>
                </a:cubicBezTo>
                <a:cubicBezTo>
                  <a:pt x="876088" y="1998000"/>
                  <a:pt x="864000" y="1985912"/>
                  <a:pt x="864000" y="1971000"/>
                </a:cubicBezTo>
                <a:cubicBezTo>
                  <a:pt x="864000" y="1956088"/>
                  <a:pt x="876088" y="1944000"/>
                  <a:pt x="891000" y="1944000"/>
                </a:cubicBezTo>
                <a:close/>
                <a:moveTo>
                  <a:pt x="783000" y="1944000"/>
                </a:moveTo>
                <a:cubicBezTo>
                  <a:pt x="797912" y="1944000"/>
                  <a:pt x="810000" y="1956088"/>
                  <a:pt x="810000" y="1971000"/>
                </a:cubicBezTo>
                <a:cubicBezTo>
                  <a:pt x="810000" y="1985912"/>
                  <a:pt x="797912" y="1998000"/>
                  <a:pt x="783000" y="1998000"/>
                </a:cubicBezTo>
                <a:cubicBezTo>
                  <a:pt x="768088" y="1998000"/>
                  <a:pt x="756000" y="1985912"/>
                  <a:pt x="756000" y="1971000"/>
                </a:cubicBezTo>
                <a:cubicBezTo>
                  <a:pt x="756000" y="1956088"/>
                  <a:pt x="768088" y="1944000"/>
                  <a:pt x="783000" y="1944000"/>
                </a:cubicBezTo>
                <a:close/>
                <a:moveTo>
                  <a:pt x="675000" y="1944000"/>
                </a:moveTo>
                <a:cubicBezTo>
                  <a:pt x="689912" y="1944000"/>
                  <a:pt x="702000" y="1956088"/>
                  <a:pt x="702000" y="1971000"/>
                </a:cubicBezTo>
                <a:cubicBezTo>
                  <a:pt x="702000" y="1985912"/>
                  <a:pt x="689912" y="1998000"/>
                  <a:pt x="675000" y="1998000"/>
                </a:cubicBezTo>
                <a:cubicBezTo>
                  <a:pt x="660088" y="1998000"/>
                  <a:pt x="648000" y="1985912"/>
                  <a:pt x="648000" y="1971000"/>
                </a:cubicBezTo>
                <a:cubicBezTo>
                  <a:pt x="648000" y="1956088"/>
                  <a:pt x="660088" y="1944000"/>
                  <a:pt x="675000" y="1944000"/>
                </a:cubicBezTo>
                <a:close/>
                <a:moveTo>
                  <a:pt x="567000" y="1944000"/>
                </a:moveTo>
                <a:cubicBezTo>
                  <a:pt x="581912" y="1944000"/>
                  <a:pt x="594000" y="1956088"/>
                  <a:pt x="594000" y="1971000"/>
                </a:cubicBezTo>
                <a:cubicBezTo>
                  <a:pt x="594000" y="1985912"/>
                  <a:pt x="581912" y="1998000"/>
                  <a:pt x="567000" y="1998000"/>
                </a:cubicBezTo>
                <a:cubicBezTo>
                  <a:pt x="552088" y="1998000"/>
                  <a:pt x="540000" y="1985912"/>
                  <a:pt x="540000" y="1971000"/>
                </a:cubicBezTo>
                <a:cubicBezTo>
                  <a:pt x="540000" y="1956088"/>
                  <a:pt x="552088" y="1944000"/>
                  <a:pt x="567000" y="1944000"/>
                </a:cubicBezTo>
                <a:close/>
                <a:moveTo>
                  <a:pt x="459000" y="1944000"/>
                </a:moveTo>
                <a:cubicBezTo>
                  <a:pt x="473912" y="1944000"/>
                  <a:pt x="486000" y="1956088"/>
                  <a:pt x="486000" y="1971000"/>
                </a:cubicBezTo>
                <a:cubicBezTo>
                  <a:pt x="486000" y="1985912"/>
                  <a:pt x="473912" y="1998000"/>
                  <a:pt x="459000" y="1998000"/>
                </a:cubicBezTo>
                <a:cubicBezTo>
                  <a:pt x="444088" y="1998000"/>
                  <a:pt x="432000" y="1985912"/>
                  <a:pt x="432000" y="1971000"/>
                </a:cubicBezTo>
                <a:cubicBezTo>
                  <a:pt x="432000" y="1956088"/>
                  <a:pt x="444088" y="1944000"/>
                  <a:pt x="459000" y="1944000"/>
                </a:cubicBezTo>
                <a:close/>
                <a:moveTo>
                  <a:pt x="351000" y="1944000"/>
                </a:moveTo>
                <a:cubicBezTo>
                  <a:pt x="365912" y="1944000"/>
                  <a:pt x="378000" y="1956088"/>
                  <a:pt x="378000" y="1971000"/>
                </a:cubicBezTo>
                <a:cubicBezTo>
                  <a:pt x="378000" y="1985912"/>
                  <a:pt x="365912" y="1998000"/>
                  <a:pt x="351000" y="1998000"/>
                </a:cubicBezTo>
                <a:cubicBezTo>
                  <a:pt x="336088" y="1998000"/>
                  <a:pt x="324000" y="1985912"/>
                  <a:pt x="324000" y="1971000"/>
                </a:cubicBezTo>
                <a:cubicBezTo>
                  <a:pt x="324000" y="1956088"/>
                  <a:pt x="336088" y="1944000"/>
                  <a:pt x="351000" y="1944000"/>
                </a:cubicBezTo>
                <a:close/>
                <a:moveTo>
                  <a:pt x="243000" y="1944000"/>
                </a:moveTo>
                <a:cubicBezTo>
                  <a:pt x="257912" y="1944000"/>
                  <a:pt x="270000" y="1956088"/>
                  <a:pt x="270000" y="1971000"/>
                </a:cubicBezTo>
                <a:cubicBezTo>
                  <a:pt x="270000" y="1985912"/>
                  <a:pt x="257912" y="1998000"/>
                  <a:pt x="243000" y="1998000"/>
                </a:cubicBezTo>
                <a:cubicBezTo>
                  <a:pt x="228088" y="1998000"/>
                  <a:pt x="216000" y="1985912"/>
                  <a:pt x="216000" y="1971000"/>
                </a:cubicBezTo>
                <a:cubicBezTo>
                  <a:pt x="216000" y="1956088"/>
                  <a:pt x="228088" y="1944000"/>
                  <a:pt x="243000" y="1944000"/>
                </a:cubicBezTo>
                <a:close/>
                <a:moveTo>
                  <a:pt x="135000" y="1944000"/>
                </a:moveTo>
                <a:cubicBezTo>
                  <a:pt x="149912" y="1944000"/>
                  <a:pt x="162000" y="1956088"/>
                  <a:pt x="162000" y="1971000"/>
                </a:cubicBezTo>
                <a:cubicBezTo>
                  <a:pt x="162000" y="1985912"/>
                  <a:pt x="149912" y="1998000"/>
                  <a:pt x="135000" y="1998000"/>
                </a:cubicBezTo>
                <a:cubicBezTo>
                  <a:pt x="120088" y="1998000"/>
                  <a:pt x="108000" y="1985912"/>
                  <a:pt x="108000" y="1971000"/>
                </a:cubicBezTo>
                <a:cubicBezTo>
                  <a:pt x="108000" y="1956088"/>
                  <a:pt x="120088" y="1944000"/>
                  <a:pt x="135000" y="1944000"/>
                </a:cubicBezTo>
                <a:close/>
                <a:moveTo>
                  <a:pt x="27000" y="1944000"/>
                </a:moveTo>
                <a:cubicBezTo>
                  <a:pt x="41912" y="1944000"/>
                  <a:pt x="54000" y="1956088"/>
                  <a:pt x="54000" y="1971000"/>
                </a:cubicBezTo>
                <a:cubicBezTo>
                  <a:pt x="54000" y="1985912"/>
                  <a:pt x="41912" y="1998000"/>
                  <a:pt x="27000" y="1998000"/>
                </a:cubicBezTo>
                <a:cubicBezTo>
                  <a:pt x="12088" y="1998000"/>
                  <a:pt x="0" y="1985912"/>
                  <a:pt x="0" y="1971000"/>
                </a:cubicBezTo>
                <a:cubicBezTo>
                  <a:pt x="0" y="1956088"/>
                  <a:pt x="12088" y="1944000"/>
                  <a:pt x="27000" y="1944000"/>
                </a:cubicBezTo>
                <a:close/>
                <a:moveTo>
                  <a:pt x="1539000" y="1836000"/>
                </a:moveTo>
                <a:cubicBezTo>
                  <a:pt x="1553912" y="1836000"/>
                  <a:pt x="1566000" y="1848088"/>
                  <a:pt x="1566000" y="1863000"/>
                </a:cubicBezTo>
                <a:cubicBezTo>
                  <a:pt x="1566000" y="1877912"/>
                  <a:pt x="1553912" y="1890000"/>
                  <a:pt x="1539000" y="1890000"/>
                </a:cubicBezTo>
                <a:cubicBezTo>
                  <a:pt x="1524088" y="1890000"/>
                  <a:pt x="1512000" y="1877912"/>
                  <a:pt x="1512000" y="1863000"/>
                </a:cubicBezTo>
                <a:cubicBezTo>
                  <a:pt x="1512000" y="1848088"/>
                  <a:pt x="1524088" y="1836000"/>
                  <a:pt x="1539000" y="1836000"/>
                </a:cubicBezTo>
                <a:close/>
                <a:moveTo>
                  <a:pt x="1431000" y="1836000"/>
                </a:moveTo>
                <a:cubicBezTo>
                  <a:pt x="1445912" y="1836000"/>
                  <a:pt x="1458000" y="1848088"/>
                  <a:pt x="1458000" y="1863000"/>
                </a:cubicBezTo>
                <a:cubicBezTo>
                  <a:pt x="1458000" y="1877912"/>
                  <a:pt x="1445912" y="1890000"/>
                  <a:pt x="1431000" y="1890000"/>
                </a:cubicBezTo>
                <a:cubicBezTo>
                  <a:pt x="1416088" y="1890000"/>
                  <a:pt x="1404000" y="1877912"/>
                  <a:pt x="1404000" y="1863000"/>
                </a:cubicBezTo>
                <a:cubicBezTo>
                  <a:pt x="1404000" y="1848088"/>
                  <a:pt x="1416088" y="1836000"/>
                  <a:pt x="1431000" y="1836000"/>
                </a:cubicBezTo>
                <a:close/>
                <a:moveTo>
                  <a:pt x="1323000" y="1836000"/>
                </a:moveTo>
                <a:cubicBezTo>
                  <a:pt x="1337912" y="1836000"/>
                  <a:pt x="1350000" y="1848088"/>
                  <a:pt x="1350000" y="1863000"/>
                </a:cubicBezTo>
                <a:cubicBezTo>
                  <a:pt x="1350000" y="1877912"/>
                  <a:pt x="1337912" y="1890000"/>
                  <a:pt x="1323000" y="1890000"/>
                </a:cubicBezTo>
                <a:cubicBezTo>
                  <a:pt x="1308088" y="1890000"/>
                  <a:pt x="1296000" y="1877912"/>
                  <a:pt x="1296000" y="1863000"/>
                </a:cubicBezTo>
                <a:cubicBezTo>
                  <a:pt x="1296000" y="1848088"/>
                  <a:pt x="1308088" y="1836000"/>
                  <a:pt x="1323000" y="1836000"/>
                </a:cubicBezTo>
                <a:close/>
                <a:moveTo>
                  <a:pt x="1215000" y="1836000"/>
                </a:moveTo>
                <a:cubicBezTo>
                  <a:pt x="1229912" y="1836000"/>
                  <a:pt x="1242000" y="1848088"/>
                  <a:pt x="1242000" y="1863000"/>
                </a:cubicBezTo>
                <a:cubicBezTo>
                  <a:pt x="1242000" y="1877912"/>
                  <a:pt x="1229912" y="1890000"/>
                  <a:pt x="1215000" y="1890000"/>
                </a:cubicBezTo>
                <a:cubicBezTo>
                  <a:pt x="1200088" y="1890000"/>
                  <a:pt x="1188000" y="1877912"/>
                  <a:pt x="1188000" y="1863000"/>
                </a:cubicBezTo>
                <a:cubicBezTo>
                  <a:pt x="1188000" y="1848088"/>
                  <a:pt x="1200088" y="1836000"/>
                  <a:pt x="1215000" y="1836000"/>
                </a:cubicBezTo>
                <a:close/>
                <a:moveTo>
                  <a:pt x="1107000" y="1836000"/>
                </a:moveTo>
                <a:cubicBezTo>
                  <a:pt x="1121912" y="1836000"/>
                  <a:pt x="1134000" y="1848088"/>
                  <a:pt x="1134000" y="1863000"/>
                </a:cubicBezTo>
                <a:cubicBezTo>
                  <a:pt x="1134000" y="1877912"/>
                  <a:pt x="1121912" y="1890000"/>
                  <a:pt x="1107000" y="1890000"/>
                </a:cubicBezTo>
                <a:cubicBezTo>
                  <a:pt x="1092088" y="1890000"/>
                  <a:pt x="1080000" y="1877912"/>
                  <a:pt x="1080000" y="1863000"/>
                </a:cubicBezTo>
                <a:cubicBezTo>
                  <a:pt x="1080000" y="1848088"/>
                  <a:pt x="1092088" y="1836000"/>
                  <a:pt x="1107000" y="1836000"/>
                </a:cubicBezTo>
                <a:close/>
                <a:moveTo>
                  <a:pt x="999000" y="1836000"/>
                </a:moveTo>
                <a:cubicBezTo>
                  <a:pt x="1013912" y="1836000"/>
                  <a:pt x="1026000" y="1848088"/>
                  <a:pt x="1026000" y="1863000"/>
                </a:cubicBezTo>
                <a:cubicBezTo>
                  <a:pt x="1026000" y="1877912"/>
                  <a:pt x="1013912" y="1890000"/>
                  <a:pt x="999000" y="1890000"/>
                </a:cubicBezTo>
                <a:cubicBezTo>
                  <a:pt x="984088" y="1890000"/>
                  <a:pt x="972000" y="1877912"/>
                  <a:pt x="972000" y="1863000"/>
                </a:cubicBezTo>
                <a:cubicBezTo>
                  <a:pt x="972000" y="1848088"/>
                  <a:pt x="984088" y="1836000"/>
                  <a:pt x="999000" y="1836000"/>
                </a:cubicBezTo>
                <a:close/>
                <a:moveTo>
                  <a:pt x="891000" y="1836000"/>
                </a:moveTo>
                <a:cubicBezTo>
                  <a:pt x="905912" y="1836000"/>
                  <a:pt x="918000" y="1848088"/>
                  <a:pt x="918000" y="1863000"/>
                </a:cubicBezTo>
                <a:cubicBezTo>
                  <a:pt x="918000" y="1877912"/>
                  <a:pt x="905912" y="1890000"/>
                  <a:pt x="891000" y="1890000"/>
                </a:cubicBezTo>
                <a:cubicBezTo>
                  <a:pt x="876088" y="1890000"/>
                  <a:pt x="864000" y="1877912"/>
                  <a:pt x="864000" y="1863000"/>
                </a:cubicBezTo>
                <a:cubicBezTo>
                  <a:pt x="864000" y="1848088"/>
                  <a:pt x="876088" y="1836000"/>
                  <a:pt x="891000" y="1836000"/>
                </a:cubicBezTo>
                <a:close/>
                <a:moveTo>
                  <a:pt x="783000" y="1836000"/>
                </a:moveTo>
                <a:cubicBezTo>
                  <a:pt x="797912" y="1836000"/>
                  <a:pt x="810000" y="1848088"/>
                  <a:pt x="810000" y="1863000"/>
                </a:cubicBezTo>
                <a:cubicBezTo>
                  <a:pt x="810000" y="1877912"/>
                  <a:pt x="797912" y="1890000"/>
                  <a:pt x="783000" y="1890000"/>
                </a:cubicBezTo>
                <a:cubicBezTo>
                  <a:pt x="768088" y="1890000"/>
                  <a:pt x="756000" y="1877912"/>
                  <a:pt x="756000" y="1863000"/>
                </a:cubicBezTo>
                <a:cubicBezTo>
                  <a:pt x="756000" y="1848088"/>
                  <a:pt x="768088" y="1836000"/>
                  <a:pt x="783000" y="1836000"/>
                </a:cubicBezTo>
                <a:close/>
                <a:moveTo>
                  <a:pt x="675000" y="1836000"/>
                </a:moveTo>
                <a:cubicBezTo>
                  <a:pt x="689912" y="1836000"/>
                  <a:pt x="702000" y="1848088"/>
                  <a:pt x="702000" y="1863000"/>
                </a:cubicBezTo>
                <a:cubicBezTo>
                  <a:pt x="702000" y="1877912"/>
                  <a:pt x="689912" y="1890000"/>
                  <a:pt x="675000" y="1890000"/>
                </a:cubicBezTo>
                <a:cubicBezTo>
                  <a:pt x="660088" y="1890000"/>
                  <a:pt x="648000" y="1877912"/>
                  <a:pt x="648000" y="1863000"/>
                </a:cubicBezTo>
                <a:cubicBezTo>
                  <a:pt x="648000" y="1848088"/>
                  <a:pt x="660088" y="1836000"/>
                  <a:pt x="675000" y="1836000"/>
                </a:cubicBezTo>
                <a:close/>
                <a:moveTo>
                  <a:pt x="567000" y="1836000"/>
                </a:moveTo>
                <a:cubicBezTo>
                  <a:pt x="581912" y="1836000"/>
                  <a:pt x="594000" y="1848088"/>
                  <a:pt x="594000" y="1863000"/>
                </a:cubicBezTo>
                <a:cubicBezTo>
                  <a:pt x="594000" y="1877912"/>
                  <a:pt x="581912" y="1890000"/>
                  <a:pt x="567000" y="1890000"/>
                </a:cubicBezTo>
                <a:cubicBezTo>
                  <a:pt x="552088" y="1890000"/>
                  <a:pt x="540000" y="1877912"/>
                  <a:pt x="540000" y="1863000"/>
                </a:cubicBezTo>
                <a:cubicBezTo>
                  <a:pt x="540000" y="1848088"/>
                  <a:pt x="552088" y="1836000"/>
                  <a:pt x="567000" y="1836000"/>
                </a:cubicBezTo>
                <a:close/>
                <a:moveTo>
                  <a:pt x="459000" y="1836000"/>
                </a:moveTo>
                <a:cubicBezTo>
                  <a:pt x="473912" y="1836000"/>
                  <a:pt x="486000" y="1848088"/>
                  <a:pt x="486000" y="1863000"/>
                </a:cubicBezTo>
                <a:cubicBezTo>
                  <a:pt x="486000" y="1877912"/>
                  <a:pt x="473912" y="1890000"/>
                  <a:pt x="459000" y="1890000"/>
                </a:cubicBezTo>
                <a:cubicBezTo>
                  <a:pt x="444088" y="1890000"/>
                  <a:pt x="432000" y="1877912"/>
                  <a:pt x="432000" y="1863000"/>
                </a:cubicBezTo>
                <a:cubicBezTo>
                  <a:pt x="432000" y="1848088"/>
                  <a:pt x="444088" y="1836000"/>
                  <a:pt x="459000" y="1836000"/>
                </a:cubicBezTo>
                <a:close/>
                <a:moveTo>
                  <a:pt x="351000" y="1836000"/>
                </a:moveTo>
                <a:cubicBezTo>
                  <a:pt x="365912" y="1836000"/>
                  <a:pt x="378000" y="1848088"/>
                  <a:pt x="378000" y="1863000"/>
                </a:cubicBezTo>
                <a:cubicBezTo>
                  <a:pt x="378000" y="1877912"/>
                  <a:pt x="365912" y="1890000"/>
                  <a:pt x="351000" y="1890000"/>
                </a:cubicBezTo>
                <a:cubicBezTo>
                  <a:pt x="336088" y="1890000"/>
                  <a:pt x="324000" y="1877912"/>
                  <a:pt x="324000" y="1863000"/>
                </a:cubicBezTo>
                <a:cubicBezTo>
                  <a:pt x="324000" y="1848088"/>
                  <a:pt x="336088" y="1836000"/>
                  <a:pt x="351000" y="1836000"/>
                </a:cubicBezTo>
                <a:close/>
                <a:moveTo>
                  <a:pt x="243000" y="1836000"/>
                </a:moveTo>
                <a:cubicBezTo>
                  <a:pt x="257912" y="1836000"/>
                  <a:pt x="270000" y="1848088"/>
                  <a:pt x="270000" y="1863000"/>
                </a:cubicBezTo>
                <a:cubicBezTo>
                  <a:pt x="270000" y="1877912"/>
                  <a:pt x="257912" y="1890000"/>
                  <a:pt x="243000" y="1890000"/>
                </a:cubicBezTo>
                <a:cubicBezTo>
                  <a:pt x="228088" y="1890000"/>
                  <a:pt x="216000" y="1877912"/>
                  <a:pt x="216000" y="1863000"/>
                </a:cubicBezTo>
                <a:cubicBezTo>
                  <a:pt x="216000" y="1848088"/>
                  <a:pt x="228088" y="1836000"/>
                  <a:pt x="243000" y="1836000"/>
                </a:cubicBezTo>
                <a:close/>
                <a:moveTo>
                  <a:pt x="135000" y="1836000"/>
                </a:moveTo>
                <a:cubicBezTo>
                  <a:pt x="149912" y="1836000"/>
                  <a:pt x="162000" y="1848088"/>
                  <a:pt x="162000" y="1863000"/>
                </a:cubicBezTo>
                <a:cubicBezTo>
                  <a:pt x="162000" y="1877912"/>
                  <a:pt x="149912" y="1890000"/>
                  <a:pt x="135000" y="1890000"/>
                </a:cubicBezTo>
                <a:cubicBezTo>
                  <a:pt x="120088" y="1890000"/>
                  <a:pt x="108000" y="1877912"/>
                  <a:pt x="108000" y="1863000"/>
                </a:cubicBezTo>
                <a:cubicBezTo>
                  <a:pt x="108000" y="1848088"/>
                  <a:pt x="120088" y="1836000"/>
                  <a:pt x="135000" y="1836000"/>
                </a:cubicBezTo>
                <a:close/>
                <a:moveTo>
                  <a:pt x="27000" y="1836000"/>
                </a:moveTo>
                <a:cubicBezTo>
                  <a:pt x="41912" y="1836000"/>
                  <a:pt x="54000" y="1848088"/>
                  <a:pt x="54000" y="1863000"/>
                </a:cubicBezTo>
                <a:cubicBezTo>
                  <a:pt x="54000" y="1877912"/>
                  <a:pt x="41912" y="1890000"/>
                  <a:pt x="27000" y="1890000"/>
                </a:cubicBezTo>
                <a:cubicBezTo>
                  <a:pt x="12088" y="1890000"/>
                  <a:pt x="0" y="1877912"/>
                  <a:pt x="0" y="1863000"/>
                </a:cubicBezTo>
                <a:cubicBezTo>
                  <a:pt x="0" y="1848088"/>
                  <a:pt x="12088" y="1836000"/>
                  <a:pt x="27000" y="1836000"/>
                </a:cubicBezTo>
                <a:close/>
                <a:moveTo>
                  <a:pt x="1539000" y="1728000"/>
                </a:moveTo>
                <a:cubicBezTo>
                  <a:pt x="1553912" y="1728000"/>
                  <a:pt x="1566000" y="1740088"/>
                  <a:pt x="1566000" y="1755000"/>
                </a:cubicBezTo>
                <a:cubicBezTo>
                  <a:pt x="1566000" y="1769912"/>
                  <a:pt x="1553912" y="1782000"/>
                  <a:pt x="1539000" y="1782000"/>
                </a:cubicBezTo>
                <a:cubicBezTo>
                  <a:pt x="1524088" y="1782000"/>
                  <a:pt x="1512000" y="1769912"/>
                  <a:pt x="1512000" y="1755000"/>
                </a:cubicBezTo>
                <a:cubicBezTo>
                  <a:pt x="1512000" y="1740088"/>
                  <a:pt x="1524088" y="1728000"/>
                  <a:pt x="1539000" y="1728000"/>
                </a:cubicBezTo>
                <a:close/>
                <a:moveTo>
                  <a:pt x="1431000" y="1728000"/>
                </a:moveTo>
                <a:cubicBezTo>
                  <a:pt x="1445912" y="1728000"/>
                  <a:pt x="1458000" y="1740088"/>
                  <a:pt x="1458000" y="1755000"/>
                </a:cubicBezTo>
                <a:cubicBezTo>
                  <a:pt x="1458000" y="1769912"/>
                  <a:pt x="1445912" y="1782000"/>
                  <a:pt x="1431000" y="1782000"/>
                </a:cubicBezTo>
                <a:cubicBezTo>
                  <a:pt x="1416088" y="1782000"/>
                  <a:pt x="1404000" y="1769912"/>
                  <a:pt x="1404000" y="1755000"/>
                </a:cubicBezTo>
                <a:cubicBezTo>
                  <a:pt x="1404000" y="1740088"/>
                  <a:pt x="1416088" y="1728000"/>
                  <a:pt x="1431000" y="1728000"/>
                </a:cubicBezTo>
                <a:close/>
                <a:moveTo>
                  <a:pt x="1323000" y="1728000"/>
                </a:moveTo>
                <a:cubicBezTo>
                  <a:pt x="1337912" y="1728000"/>
                  <a:pt x="1350000" y="1740088"/>
                  <a:pt x="1350000" y="1755000"/>
                </a:cubicBezTo>
                <a:cubicBezTo>
                  <a:pt x="1350000" y="1769912"/>
                  <a:pt x="1337912" y="1782000"/>
                  <a:pt x="1323000" y="1782000"/>
                </a:cubicBezTo>
                <a:cubicBezTo>
                  <a:pt x="1308088" y="1782000"/>
                  <a:pt x="1296000" y="1769912"/>
                  <a:pt x="1296000" y="1755000"/>
                </a:cubicBezTo>
                <a:cubicBezTo>
                  <a:pt x="1296000" y="1740088"/>
                  <a:pt x="1308088" y="1728000"/>
                  <a:pt x="1323000" y="1728000"/>
                </a:cubicBezTo>
                <a:close/>
                <a:moveTo>
                  <a:pt x="1215000" y="1728000"/>
                </a:moveTo>
                <a:cubicBezTo>
                  <a:pt x="1229912" y="1728000"/>
                  <a:pt x="1242000" y="1740088"/>
                  <a:pt x="1242000" y="1755000"/>
                </a:cubicBezTo>
                <a:cubicBezTo>
                  <a:pt x="1242000" y="1769912"/>
                  <a:pt x="1229912" y="1782000"/>
                  <a:pt x="1215000" y="1782000"/>
                </a:cubicBezTo>
                <a:cubicBezTo>
                  <a:pt x="1200088" y="1782000"/>
                  <a:pt x="1188000" y="1769912"/>
                  <a:pt x="1188000" y="1755000"/>
                </a:cubicBezTo>
                <a:cubicBezTo>
                  <a:pt x="1188000" y="1740088"/>
                  <a:pt x="1200088" y="1728000"/>
                  <a:pt x="1215000" y="1728000"/>
                </a:cubicBezTo>
                <a:close/>
                <a:moveTo>
                  <a:pt x="1107000" y="1728000"/>
                </a:moveTo>
                <a:cubicBezTo>
                  <a:pt x="1121912" y="1728000"/>
                  <a:pt x="1134000" y="1740088"/>
                  <a:pt x="1134000" y="1755000"/>
                </a:cubicBezTo>
                <a:cubicBezTo>
                  <a:pt x="1134000" y="1769912"/>
                  <a:pt x="1121912" y="1782000"/>
                  <a:pt x="1107000" y="1782000"/>
                </a:cubicBezTo>
                <a:cubicBezTo>
                  <a:pt x="1092088" y="1782000"/>
                  <a:pt x="1080000" y="1769912"/>
                  <a:pt x="1080000" y="1755000"/>
                </a:cubicBezTo>
                <a:cubicBezTo>
                  <a:pt x="1080000" y="1740088"/>
                  <a:pt x="1092088" y="1728000"/>
                  <a:pt x="1107000" y="1728000"/>
                </a:cubicBezTo>
                <a:close/>
                <a:moveTo>
                  <a:pt x="999000" y="1728000"/>
                </a:moveTo>
                <a:cubicBezTo>
                  <a:pt x="1013912" y="1728000"/>
                  <a:pt x="1026000" y="1740088"/>
                  <a:pt x="1026000" y="1755000"/>
                </a:cubicBezTo>
                <a:cubicBezTo>
                  <a:pt x="1026000" y="1769912"/>
                  <a:pt x="1013912" y="1782000"/>
                  <a:pt x="999000" y="1782000"/>
                </a:cubicBezTo>
                <a:cubicBezTo>
                  <a:pt x="984088" y="1782000"/>
                  <a:pt x="972000" y="1769912"/>
                  <a:pt x="972000" y="1755000"/>
                </a:cubicBezTo>
                <a:cubicBezTo>
                  <a:pt x="972000" y="1740088"/>
                  <a:pt x="984088" y="1728000"/>
                  <a:pt x="999000" y="1728000"/>
                </a:cubicBezTo>
                <a:close/>
                <a:moveTo>
                  <a:pt x="891000" y="1728000"/>
                </a:moveTo>
                <a:cubicBezTo>
                  <a:pt x="905912" y="1728000"/>
                  <a:pt x="918000" y="1740088"/>
                  <a:pt x="918000" y="1755000"/>
                </a:cubicBezTo>
                <a:cubicBezTo>
                  <a:pt x="918000" y="1769912"/>
                  <a:pt x="905912" y="1782000"/>
                  <a:pt x="891000" y="1782000"/>
                </a:cubicBezTo>
                <a:cubicBezTo>
                  <a:pt x="876088" y="1782000"/>
                  <a:pt x="864000" y="1769912"/>
                  <a:pt x="864000" y="1755000"/>
                </a:cubicBezTo>
                <a:cubicBezTo>
                  <a:pt x="864000" y="1740088"/>
                  <a:pt x="876088" y="1728000"/>
                  <a:pt x="891000" y="1728000"/>
                </a:cubicBezTo>
                <a:close/>
                <a:moveTo>
                  <a:pt x="783000" y="1728000"/>
                </a:moveTo>
                <a:cubicBezTo>
                  <a:pt x="797912" y="1728000"/>
                  <a:pt x="810000" y="1740088"/>
                  <a:pt x="810000" y="1755000"/>
                </a:cubicBezTo>
                <a:cubicBezTo>
                  <a:pt x="810000" y="1769912"/>
                  <a:pt x="797912" y="1782000"/>
                  <a:pt x="783000" y="1782000"/>
                </a:cubicBezTo>
                <a:cubicBezTo>
                  <a:pt x="768088" y="1782000"/>
                  <a:pt x="756000" y="1769912"/>
                  <a:pt x="756000" y="1755000"/>
                </a:cubicBezTo>
                <a:cubicBezTo>
                  <a:pt x="756000" y="1740088"/>
                  <a:pt x="768088" y="1728000"/>
                  <a:pt x="783000" y="1728000"/>
                </a:cubicBezTo>
                <a:close/>
                <a:moveTo>
                  <a:pt x="675000" y="1728000"/>
                </a:moveTo>
                <a:cubicBezTo>
                  <a:pt x="689912" y="1728000"/>
                  <a:pt x="702000" y="1740088"/>
                  <a:pt x="702000" y="1755000"/>
                </a:cubicBezTo>
                <a:cubicBezTo>
                  <a:pt x="702000" y="1769912"/>
                  <a:pt x="689912" y="1782000"/>
                  <a:pt x="675000" y="1782000"/>
                </a:cubicBezTo>
                <a:cubicBezTo>
                  <a:pt x="660088" y="1782000"/>
                  <a:pt x="648000" y="1769912"/>
                  <a:pt x="648000" y="1755000"/>
                </a:cubicBezTo>
                <a:cubicBezTo>
                  <a:pt x="648000" y="1740088"/>
                  <a:pt x="660088" y="1728000"/>
                  <a:pt x="675000" y="1728000"/>
                </a:cubicBezTo>
                <a:close/>
                <a:moveTo>
                  <a:pt x="567000" y="1728000"/>
                </a:moveTo>
                <a:cubicBezTo>
                  <a:pt x="581912" y="1728000"/>
                  <a:pt x="594000" y="1740088"/>
                  <a:pt x="594000" y="1755000"/>
                </a:cubicBezTo>
                <a:cubicBezTo>
                  <a:pt x="594000" y="1769912"/>
                  <a:pt x="581912" y="1782000"/>
                  <a:pt x="567000" y="1782000"/>
                </a:cubicBezTo>
                <a:cubicBezTo>
                  <a:pt x="552088" y="1782000"/>
                  <a:pt x="540000" y="1769912"/>
                  <a:pt x="540000" y="1755000"/>
                </a:cubicBezTo>
                <a:cubicBezTo>
                  <a:pt x="540000" y="1740088"/>
                  <a:pt x="552088" y="1728000"/>
                  <a:pt x="567000" y="1728000"/>
                </a:cubicBezTo>
                <a:close/>
                <a:moveTo>
                  <a:pt x="459000" y="1728000"/>
                </a:moveTo>
                <a:cubicBezTo>
                  <a:pt x="473912" y="1728000"/>
                  <a:pt x="486000" y="1740088"/>
                  <a:pt x="486000" y="1755000"/>
                </a:cubicBezTo>
                <a:cubicBezTo>
                  <a:pt x="486000" y="1769912"/>
                  <a:pt x="473912" y="1782000"/>
                  <a:pt x="459000" y="1782000"/>
                </a:cubicBezTo>
                <a:cubicBezTo>
                  <a:pt x="444088" y="1782000"/>
                  <a:pt x="432000" y="1769912"/>
                  <a:pt x="432000" y="1755000"/>
                </a:cubicBezTo>
                <a:cubicBezTo>
                  <a:pt x="432000" y="1740088"/>
                  <a:pt x="444088" y="1728000"/>
                  <a:pt x="459000" y="1728000"/>
                </a:cubicBezTo>
                <a:close/>
                <a:moveTo>
                  <a:pt x="351000" y="1728000"/>
                </a:moveTo>
                <a:cubicBezTo>
                  <a:pt x="365912" y="1728000"/>
                  <a:pt x="378000" y="1740088"/>
                  <a:pt x="378000" y="1755000"/>
                </a:cubicBezTo>
                <a:cubicBezTo>
                  <a:pt x="378000" y="1769912"/>
                  <a:pt x="365912" y="1782000"/>
                  <a:pt x="351000" y="1782000"/>
                </a:cubicBezTo>
                <a:cubicBezTo>
                  <a:pt x="336088" y="1782000"/>
                  <a:pt x="324000" y="1769912"/>
                  <a:pt x="324000" y="1755000"/>
                </a:cubicBezTo>
                <a:cubicBezTo>
                  <a:pt x="324000" y="1740088"/>
                  <a:pt x="336088" y="1728000"/>
                  <a:pt x="351000" y="1728000"/>
                </a:cubicBezTo>
                <a:close/>
                <a:moveTo>
                  <a:pt x="243000" y="1728000"/>
                </a:moveTo>
                <a:cubicBezTo>
                  <a:pt x="257912" y="1728000"/>
                  <a:pt x="270000" y="1740088"/>
                  <a:pt x="270000" y="1755000"/>
                </a:cubicBezTo>
                <a:cubicBezTo>
                  <a:pt x="270000" y="1769912"/>
                  <a:pt x="257912" y="1782000"/>
                  <a:pt x="243000" y="1782000"/>
                </a:cubicBezTo>
                <a:cubicBezTo>
                  <a:pt x="228088" y="1782000"/>
                  <a:pt x="216000" y="1769912"/>
                  <a:pt x="216000" y="1755000"/>
                </a:cubicBezTo>
                <a:cubicBezTo>
                  <a:pt x="216000" y="1740088"/>
                  <a:pt x="228088" y="1728000"/>
                  <a:pt x="243000" y="1728000"/>
                </a:cubicBezTo>
                <a:close/>
                <a:moveTo>
                  <a:pt x="135000" y="1728000"/>
                </a:moveTo>
                <a:cubicBezTo>
                  <a:pt x="149912" y="1728000"/>
                  <a:pt x="162000" y="1740088"/>
                  <a:pt x="162000" y="1755000"/>
                </a:cubicBezTo>
                <a:cubicBezTo>
                  <a:pt x="162000" y="1769912"/>
                  <a:pt x="149912" y="1782000"/>
                  <a:pt x="135000" y="1782000"/>
                </a:cubicBezTo>
                <a:cubicBezTo>
                  <a:pt x="120088" y="1782000"/>
                  <a:pt x="108000" y="1769912"/>
                  <a:pt x="108000" y="1755000"/>
                </a:cubicBezTo>
                <a:cubicBezTo>
                  <a:pt x="108000" y="1740088"/>
                  <a:pt x="120088" y="1728000"/>
                  <a:pt x="135000" y="1728000"/>
                </a:cubicBezTo>
                <a:close/>
                <a:moveTo>
                  <a:pt x="27000" y="1728000"/>
                </a:moveTo>
                <a:cubicBezTo>
                  <a:pt x="41912" y="1728000"/>
                  <a:pt x="54000" y="1740088"/>
                  <a:pt x="54000" y="1755000"/>
                </a:cubicBezTo>
                <a:cubicBezTo>
                  <a:pt x="54000" y="1769912"/>
                  <a:pt x="41912" y="1782000"/>
                  <a:pt x="27000" y="1782000"/>
                </a:cubicBezTo>
                <a:cubicBezTo>
                  <a:pt x="12088" y="1782000"/>
                  <a:pt x="0" y="1769912"/>
                  <a:pt x="0" y="1755000"/>
                </a:cubicBezTo>
                <a:cubicBezTo>
                  <a:pt x="0" y="1740088"/>
                  <a:pt x="12088" y="1728000"/>
                  <a:pt x="27000" y="1728000"/>
                </a:cubicBezTo>
                <a:close/>
                <a:moveTo>
                  <a:pt x="1539000" y="1620000"/>
                </a:moveTo>
                <a:cubicBezTo>
                  <a:pt x="1553912" y="1620000"/>
                  <a:pt x="1566000" y="1632088"/>
                  <a:pt x="1566000" y="1647000"/>
                </a:cubicBezTo>
                <a:cubicBezTo>
                  <a:pt x="1566000" y="1661912"/>
                  <a:pt x="1553912" y="1674000"/>
                  <a:pt x="1539000" y="1674000"/>
                </a:cubicBezTo>
                <a:cubicBezTo>
                  <a:pt x="1524088" y="1674000"/>
                  <a:pt x="1512000" y="1661912"/>
                  <a:pt x="1512000" y="1647000"/>
                </a:cubicBezTo>
                <a:cubicBezTo>
                  <a:pt x="1512000" y="1632088"/>
                  <a:pt x="1524088" y="1620000"/>
                  <a:pt x="1539000" y="1620000"/>
                </a:cubicBezTo>
                <a:close/>
                <a:moveTo>
                  <a:pt x="1431000" y="1620000"/>
                </a:moveTo>
                <a:cubicBezTo>
                  <a:pt x="1445912" y="1620000"/>
                  <a:pt x="1458000" y="1632088"/>
                  <a:pt x="1458000" y="1647000"/>
                </a:cubicBezTo>
                <a:cubicBezTo>
                  <a:pt x="1458000" y="1661912"/>
                  <a:pt x="1445912" y="1674000"/>
                  <a:pt x="1431000" y="1674000"/>
                </a:cubicBezTo>
                <a:cubicBezTo>
                  <a:pt x="1416088" y="1674000"/>
                  <a:pt x="1404000" y="1661912"/>
                  <a:pt x="1404000" y="1647000"/>
                </a:cubicBezTo>
                <a:cubicBezTo>
                  <a:pt x="1404000" y="1632088"/>
                  <a:pt x="1416088" y="1620000"/>
                  <a:pt x="1431000" y="1620000"/>
                </a:cubicBezTo>
                <a:close/>
                <a:moveTo>
                  <a:pt x="1323000" y="1620000"/>
                </a:moveTo>
                <a:cubicBezTo>
                  <a:pt x="1337912" y="1620000"/>
                  <a:pt x="1350000" y="1632088"/>
                  <a:pt x="1350000" y="1647000"/>
                </a:cubicBezTo>
                <a:cubicBezTo>
                  <a:pt x="1350000" y="1661912"/>
                  <a:pt x="1337912" y="1674000"/>
                  <a:pt x="1323000" y="1674000"/>
                </a:cubicBezTo>
                <a:cubicBezTo>
                  <a:pt x="1308088" y="1674000"/>
                  <a:pt x="1296000" y="1661912"/>
                  <a:pt x="1296000" y="1647000"/>
                </a:cubicBezTo>
                <a:cubicBezTo>
                  <a:pt x="1296000" y="1632088"/>
                  <a:pt x="1308088" y="1620000"/>
                  <a:pt x="1323000" y="1620000"/>
                </a:cubicBezTo>
                <a:close/>
                <a:moveTo>
                  <a:pt x="1215000" y="1620000"/>
                </a:moveTo>
                <a:cubicBezTo>
                  <a:pt x="1229912" y="1620000"/>
                  <a:pt x="1242000" y="1632088"/>
                  <a:pt x="1242000" y="1647000"/>
                </a:cubicBezTo>
                <a:cubicBezTo>
                  <a:pt x="1242000" y="1661912"/>
                  <a:pt x="1229912" y="1674000"/>
                  <a:pt x="1215000" y="1674000"/>
                </a:cubicBezTo>
                <a:cubicBezTo>
                  <a:pt x="1200088" y="1674000"/>
                  <a:pt x="1188000" y="1661912"/>
                  <a:pt x="1188000" y="1647000"/>
                </a:cubicBezTo>
                <a:cubicBezTo>
                  <a:pt x="1188000" y="1632088"/>
                  <a:pt x="1200088" y="1620000"/>
                  <a:pt x="1215000" y="1620000"/>
                </a:cubicBezTo>
                <a:close/>
                <a:moveTo>
                  <a:pt x="1107000" y="1620000"/>
                </a:moveTo>
                <a:cubicBezTo>
                  <a:pt x="1121912" y="1620000"/>
                  <a:pt x="1134000" y="1632088"/>
                  <a:pt x="1134000" y="1647000"/>
                </a:cubicBezTo>
                <a:cubicBezTo>
                  <a:pt x="1134000" y="1661912"/>
                  <a:pt x="1121912" y="1674000"/>
                  <a:pt x="1107000" y="1674000"/>
                </a:cubicBezTo>
                <a:cubicBezTo>
                  <a:pt x="1092088" y="1674000"/>
                  <a:pt x="1080000" y="1661912"/>
                  <a:pt x="1080000" y="1647000"/>
                </a:cubicBezTo>
                <a:cubicBezTo>
                  <a:pt x="1080000" y="1632088"/>
                  <a:pt x="1092088" y="1620000"/>
                  <a:pt x="1107000" y="1620000"/>
                </a:cubicBezTo>
                <a:close/>
                <a:moveTo>
                  <a:pt x="999000" y="1620000"/>
                </a:moveTo>
                <a:cubicBezTo>
                  <a:pt x="1013912" y="1620000"/>
                  <a:pt x="1026000" y="1632088"/>
                  <a:pt x="1026000" y="1647000"/>
                </a:cubicBezTo>
                <a:cubicBezTo>
                  <a:pt x="1026000" y="1661912"/>
                  <a:pt x="1013912" y="1674000"/>
                  <a:pt x="999000" y="1674000"/>
                </a:cubicBezTo>
                <a:cubicBezTo>
                  <a:pt x="984088" y="1674000"/>
                  <a:pt x="972000" y="1661912"/>
                  <a:pt x="972000" y="1647000"/>
                </a:cubicBezTo>
                <a:cubicBezTo>
                  <a:pt x="972000" y="1632088"/>
                  <a:pt x="984088" y="1620000"/>
                  <a:pt x="999000" y="1620000"/>
                </a:cubicBezTo>
                <a:close/>
                <a:moveTo>
                  <a:pt x="891000" y="1620000"/>
                </a:moveTo>
                <a:cubicBezTo>
                  <a:pt x="905912" y="1620000"/>
                  <a:pt x="918000" y="1632088"/>
                  <a:pt x="918000" y="1647000"/>
                </a:cubicBezTo>
                <a:cubicBezTo>
                  <a:pt x="918000" y="1661912"/>
                  <a:pt x="905912" y="1674000"/>
                  <a:pt x="891000" y="1674000"/>
                </a:cubicBezTo>
                <a:cubicBezTo>
                  <a:pt x="876088" y="1674000"/>
                  <a:pt x="864000" y="1661912"/>
                  <a:pt x="864000" y="1647000"/>
                </a:cubicBezTo>
                <a:cubicBezTo>
                  <a:pt x="864000" y="1632088"/>
                  <a:pt x="876088" y="1620000"/>
                  <a:pt x="891000" y="1620000"/>
                </a:cubicBezTo>
                <a:close/>
                <a:moveTo>
                  <a:pt x="783000" y="1620000"/>
                </a:moveTo>
                <a:cubicBezTo>
                  <a:pt x="797912" y="1620000"/>
                  <a:pt x="810000" y="1632088"/>
                  <a:pt x="810000" y="1647000"/>
                </a:cubicBezTo>
                <a:cubicBezTo>
                  <a:pt x="810000" y="1661912"/>
                  <a:pt x="797912" y="1674000"/>
                  <a:pt x="783000" y="1674000"/>
                </a:cubicBezTo>
                <a:cubicBezTo>
                  <a:pt x="768088" y="1674000"/>
                  <a:pt x="756000" y="1661912"/>
                  <a:pt x="756000" y="1647000"/>
                </a:cubicBezTo>
                <a:cubicBezTo>
                  <a:pt x="756000" y="1632088"/>
                  <a:pt x="768088" y="1620000"/>
                  <a:pt x="783000" y="1620000"/>
                </a:cubicBezTo>
                <a:close/>
                <a:moveTo>
                  <a:pt x="675000" y="1620000"/>
                </a:moveTo>
                <a:cubicBezTo>
                  <a:pt x="689912" y="1620000"/>
                  <a:pt x="702000" y="1632088"/>
                  <a:pt x="702000" y="1647000"/>
                </a:cubicBezTo>
                <a:cubicBezTo>
                  <a:pt x="702000" y="1661912"/>
                  <a:pt x="689912" y="1674000"/>
                  <a:pt x="675000" y="1674000"/>
                </a:cubicBezTo>
                <a:cubicBezTo>
                  <a:pt x="660088" y="1674000"/>
                  <a:pt x="648000" y="1661912"/>
                  <a:pt x="648000" y="1647000"/>
                </a:cubicBezTo>
                <a:cubicBezTo>
                  <a:pt x="648000" y="1632088"/>
                  <a:pt x="660088" y="1620000"/>
                  <a:pt x="675000" y="1620000"/>
                </a:cubicBezTo>
                <a:close/>
                <a:moveTo>
                  <a:pt x="567000" y="1620000"/>
                </a:moveTo>
                <a:cubicBezTo>
                  <a:pt x="581912" y="1620000"/>
                  <a:pt x="594000" y="1632088"/>
                  <a:pt x="594000" y="1647000"/>
                </a:cubicBezTo>
                <a:cubicBezTo>
                  <a:pt x="594000" y="1661912"/>
                  <a:pt x="581912" y="1674000"/>
                  <a:pt x="567000" y="1674000"/>
                </a:cubicBezTo>
                <a:cubicBezTo>
                  <a:pt x="552088" y="1674000"/>
                  <a:pt x="540000" y="1661912"/>
                  <a:pt x="540000" y="1647000"/>
                </a:cubicBezTo>
                <a:cubicBezTo>
                  <a:pt x="540000" y="1632088"/>
                  <a:pt x="552088" y="1620000"/>
                  <a:pt x="567000" y="1620000"/>
                </a:cubicBezTo>
                <a:close/>
                <a:moveTo>
                  <a:pt x="459000" y="1620000"/>
                </a:moveTo>
                <a:cubicBezTo>
                  <a:pt x="473912" y="1620000"/>
                  <a:pt x="486000" y="1632088"/>
                  <a:pt x="486000" y="1647000"/>
                </a:cubicBezTo>
                <a:cubicBezTo>
                  <a:pt x="486000" y="1661912"/>
                  <a:pt x="473912" y="1674000"/>
                  <a:pt x="459000" y="1674000"/>
                </a:cubicBezTo>
                <a:cubicBezTo>
                  <a:pt x="444088" y="1674000"/>
                  <a:pt x="432000" y="1661912"/>
                  <a:pt x="432000" y="1647000"/>
                </a:cubicBezTo>
                <a:cubicBezTo>
                  <a:pt x="432000" y="1632088"/>
                  <a:pt x="444088" y="1620000"/>
                  <a:pt x="459000" y="1620000"/>
                </a:cubicBezTo>
                <a:close/>
                <a:moveTo>
                  <a:pt x="351000" y="1620000"/>
                </a:moveTo>
                <a:cubicBezTo>
                  <a:pt x="365912" y="1620000"/>
                  <a:pt x="378000" y="1632088"/>
                  <a:pt x="378000" y="1647000"/>
                </a:cubicBezTo>
                <a:cubicBezTo>
                  <a:pt x="378000" y="1661912"/>
                  <a:pt x="365912" y="1674000"/>
                  <a:pt x="351000" y="1674000"/>
                </a:cubicBezTo>
                <a:cubicBezTo>
                  <a:pt x="336088" y="1674000"/>
                  <a:pt x="324000" y="1661912"/>
                  <a:pt x="324000" y="1647000"/>
                </a:cubicBezTo>
                <a:cubicBezTo>
                  <a:pt x="324000" y="1632088"/>
                  <a:pt x="336088" y="1620000"/>
                  <a:pt x="351000" y="1620000"/>
                </a:cubicBezTo>
                <a:close/>
                <a:moveTo>
                  <a:pt x="243000" y="1620000"/>
                </a:moveTo>
                <a:cubicBezTo>
                  <a:pt x="257912" y="1620000"/>
                  <a:pt x="270000" y="1632088"/>
                  <a:pt x="270000" y="1647000"/>
                </a:cubicBezTo>
                <a:cubicBezTo>
                  <a:pt x="270000" y="1661912"/>
                  <a:pt x="257912" y="1674000"/>
                  <a:pt x="243000" y="1674000"/>
                </a:cubicBezTo>
                <a:cubicBezTo>
                  <a:pt x="228088" y="1674000"/>
                  <a:pt x="216000" y="1661912"/>
                  <a:pt x="216000" y="1647000"/>
                </a:cubicBezTo>
                <a:cubicBezTo>
                  <a:pt x="216000" y="1632088"/>
                  <a:pt x="228088" y="1620000"/>
                  <a:pt x="243000" y="1620000"/>
                </a:cubicBezTo>
                <a:close/>
                <a:moveTo>
                  <a:pt x="135000" y="1620000"/>
                </a:moveTo>
                <a:cubicBezTo>
                  <a:pt x="149912" y="1620000"/>
                  <a:pt x="162000" y="1632088"/>
                  <a:pt x="162000" y="1647000"/>
                </a:cubicBezTo>
                <a:cubicBezTo>
                  <a:pt x="162000" y="1661912"/>
                  <a:pt x="149912" y="1674000"/>
                  <a:pt x="135000" y="1674000"/>
                </a:cubicBezTo>
                <a:cubicBezTo>
                  <a:pt x="120088" y="1674000"/>
                  <a:pt x="108000" y="1661912"/>
                  <a:pt x="108000" y="1647000"/>
                </a:cubicBezTo>
                <a:cubicBezTo>
                  <a:pt x="108000" y="1632088"/>
                  <a:pt x="120088" y="1620000"/>
                  <a:pt x="135000" y="1620000"/>
                </a:cubicBezTo>
                <a:close/>
                <a:moveTo>
                  <a:pt x="27000" y="1620000"/>
                </a:moveTo>
                <a:cubicBezTo>
                  <a:pt x="41912" y="1620000"/>
                  <a:pt x="54000" y="1632088"/>
                  <a:pt x="54000" y="1647000"/>
                </a:cubicBezTo>
                <a:cubicBezTo>
                  <a:pt x="54000" y="1661912"/>
                  <a:pt x="41912" y="1674000"/>
                  <a:pt x="27000" y="1674000"/>
                </a:cubicBezTo>
                <a:cubicBezTo>
                  <a:pt x="12088" y="1674000"/>
                  <a:pt x="0" y="1661912"/>
                  <a:pt x="0" y="1647000"/>
                </a:cubicBezTo>
                <a:cubicBezTo>
                  <a:pt x="0" y="1632088"/>
                  <a:pt x="12088" y="1620000"/>
                  <a:pt x="27000" y="1620000"/>
                </a:cubicBezTo>
                <a:close/>
                <a:moveTo>
                  <a:pt x="1539000" y="1512000"/>
                </a:moveTo>
                <a:cubicBezTo>
                  <a:pt x="1553912" y="1512000"/>
                  <a:pt x="1566000" y="1524088"/>
                  <a:pt x="1566000" y="1539000"/>
                </a:cubicBezTo>
                <a:cubicBezTo>
                  <a:pt x="1566000" y="1553912"/>
                  <a:pt x="1553912" y="1566000"/>
                  <a:pt x="1539000" y="1566000"/>
                </a:cubicBezTo>
                <a:cubicBezTo>
                  <a:pt x="1524088" y="1566000"/>
                  <a:pt x="1512000" y="1553912"/>
                  <a:pt x="1512000" y="1539000"/>
                </a:cubicBezTo>
                <a:cubicBezTo>
                  <a:pt x="1512000" y="1524088"/>
                  <a:pt x="1524088" y="1512000"/>
                  <a:pt x="1539000" y="1512000"/>
                </a:cubicBezTo>
                <a:close/>
                <a:moveTo>
                  <a:pt x="1431000" y="1512000"/>
                </a:moveTo>
                <a:cubicBezTo>
                  <a:pt x="1445912" y="1512000"/>
                  <a:pt x="1458000" y="1524088"/>
                  <a:pt x="1458000" y="1539000"/>
                </a:cubicBezTo>
                <a:cubicBezTo>
                  <a:pt x="1458000" y="1553912"/>
                  <a:pt x="1445912" y="1566000"/>
                  <a:pt x="1431000" y="1566000"/>
                </a:cubicBezTo>
                <a:cubicBezTo>
                  <a:pt x="1416088" y="1566000"/>
                  <a:pt x="1404000" y="1553912"/>
                  <a:pt x="1404000" y="1539000"/>
                </a:cubicBezTo>
                <a:cubicBezTo>
                  <a:pt x="1404000" y="1524088"/>
                  <a:pt x="1416088" y="1512000"/>
                  <a:pt x="1431000" y="1512000"/>
                </a:cubicBezTo>
                <a:close/>
                <a:moveTo>
                  <a:pt x="1323000" y="1512000"/>
                </a:moveTo>
                <a:cubicBezTo>
                  <a:pt x="1337912" y="1512000"/>
                  <a:pt x="1350000" y="1524088"/>
                  <a:pt x="1350000" y="1539000"/>
                </a:cubicBezTo>
                <a:cubicBezTo>
                  <a:pt x="1350000" y="1553912"/>
                  <a:pt x="1337912" y="1566000"/>
                  <a:pt x="1323000" y="1566000"/>
                </a:cubicBezTo>
                <a:cubicBezTo>
                  <a:pt x="1308088" y="1566000"/>
                  <a:pt x="1296000" y="1553912"/>
                  <a:pt x="1296000" y="1539000"/>
                </a:cubicBezTo>
                <a:cubicBezTo>
                  <a:pt x="1296000" y="1524088"/>
                  <a:pt x="1308088" y="1512000"/>
                  <a:pt x="1323000" y="1512000"/>
                </a:cubicBezTo>
                <a:close/>
                <a:moveTo>
                  <a:pt x="1215000" y="1512000"/>
                </a:moveTo>
                <a:cubicBezTo>
                  <a:pt x="1229912" y="1512000"/>
                  <a:pt x="1242000" y="1524088"/>
                  <a:pt x="1242000" y="1539000"/>
                </a:cubicBezTo>
                <a:cubicBezTo>
                  <a:pt x="1242000" y="1553912"/>
                  <a:pt x="1229912" y="1566000"/>
                  <a:pt x="1215000" y="1566000"/>
                </a:cubicBezTo>
                <a:cubicBezTo>
                  <a:pt x="1200088" y="1566000"/>
                  <a:pt x="1188000" y="1553912"/>
                  <a:pt x="1188000" y="1539000"/>
                </a:cubicBezTo>
                <a:cubicBezTo>
                  <a:pt x="1188000" y="1524088"/>
                  <a:pt x="1200088" y="1512000"/>
                  <a:pt x="1215000" y="1512000"/>
                </a:cubicBezTo>
                <a:close/>
                <a:moveTo>
                  <a:pt x="1107000" y="1512000"/>
                </a:moveTo>
                <a:cubicBezTo>
                  <a:pt x="1121912" y="1512000"/>
                  <a:pt x="1134000" y="1524088"/>
                  <a:pt x="1134000" y="1539000"/>
                </a:cubicBezTo>
                <a:cubicBezTo>
                  <a:pt x="1134000" y="1553912"/>
                  <a:pt x="1121912" y="1566000"/>
                  <a:pt x="1107000" y="1566000"/>
                </a:cubicBezTo>
                <a:cubicBezTo>
                  <a:pt x="1092088" y="1566000"/>
                  <a:pt x="1080000" y="1553912"/>
                  <a:pt x="1080000" y="1539000"/>
                </a:cubicBezTo>
                <a:cubicBezTo>
                  <a:pt x="1080000" y="1524088"/>
                  <a:pt x="1092088" y="1512000"/>
                  <a:pt x="1107000" y="1512000"/>
                </a:cubicBezTo>
                <a:close/>
                <a:moveTo>
                  <a:pt x="999000" y="1512000"/>
                </a:moveTo>
                <a:cubicBezTo>
                  <a:pt x="1013912" y="1512000"/>
                  <a:pt x="1026000" y="1524088"/>
                  <a:pt x="1026000" y="1539000"/>
                </a:cubicBezTo>
                <a:cubicBezTo>
                  <a:pt x="1026000" y="1553912"/>
                  <a:pt x="1013912" y="1566000"/>
                  <a:pt x="999000" y="1566000"/>
                </a:cubicBezTo>
                <a:cubicBezTo>
                  <a:pt x="984088" y="1566000"/>
                  <a:pt x="972000" y="1553912"/>
                  <a:pt x="972000" y="1539000"/>
                </a:cubicBezTo>
                <a:cubicBezTo>
                  <a:pt x="972000" y="1524088"/>
                  <a:pt x="984088" y="1512000"/>
                  <a:pt x="999000" y="1512000"/>
                </a:cubicBezTo>
                <a:close/>
                <a:moveTo>
                  <a:pt x="891000" y="1512000"/>
                </a:moveTo>
                <a:cubicBezTo>
                  <a:pt x="905912" y="1512000"/>
                  <a:pt x="918000" y="1524088"/>
                  <a:pt x="918000" y="1539000"/>
                </a:cubicBezTo>
                <a:cubicBezTo>
                  <a:pt x="918000" y="1553912"/>
                  <a:pt x="905912" y="1566000"/>
                  <a:pt x="891000" y="1566000"/>
                </a:cubicBezTo>
                <a:cubicBezTo>
                  <a:pt x="876088" y="1566000"/>
                  <a:pt x="864000" y="1553912"/>
                  <a:pt x="864000" y="1539000"/>
                </a:cubicBezTo>
                <a:cubicBezTo>
                  <a:pt x="864000" y="1524088"/>
                  <a:pt x="876088" y="1512000"/>
                  <a:pt x="891000" y="1512000"/>
                </a:cubicBezTo>
                <a:close/>
                <a:moveTo>
                  <a:pt x="783000" y="1512000"/>
                </a:moveTo>
                <a:cubicBezTo>
                  <a:pt x="797912" y="1512000"/>
                  <a:pt x="810000" y="1524088"/>
                  <a:pt x="810000" y="1539000"/>
                </a:cubicBezTo>
                <a:cubicBezTo>
                  <a:pt x="810000" y="1553912"/>
                  <a:pt x="797912" y="1566000"/>
                  <a:pt x="783000" y="1566000"/>
                </a:cubicBezTo>
                <a:cubicBezTo>
                  <a:pt x="768088" y="1566000"/>
                  <a:pt x="756000" y="1553912"/>
                  <a:pt x="756000" y="1539000"/>
                </a:cubicBezTo>
                <a:cubicBezTo>
                  <a:pt x="756000" y="1524088"/>
                  <a:pt x="768088" y="1512000"/>
                  <a:pt x="783000" y="1512000"/>
                </a:cubicBezTo>
                <a:close/>
                <a:moveTo>
                  <a:pt x="675000" y="1512000"/>
                </a:moveTo>
                <a:cubicBezTo>
                  <a:pt x="689912" y="1512000"/>
                  <a:pt x="702000" y="1524088"/>
                  <a:pt x="702000" y="1539000"/>
                </a:cubicBezTo>
                <a:cubicBezTo>
                  <a:pt x="702000" y="1553912"/>
                  <a:pt x="689912" y="1566000"/>
                  <a:pt x="675000" y="1566000"/>
                </a:cubicBezTo>
                <a:cubicBezTo>
                  <a:pt x="660088" y="1566000"/>
                  <a:pt x="648000" y="1553912"/>
                  <a:pt x="648000" y="1539000"/>
                </a:cubicBezTo>
                <a:cubicBezTo>
                  <a:pt x="648000" y="1524088"/>
                  <a:pt x="660088" y="1512000"/>
                  <a:pt x="675000" y="1512000"/>
                </a:cubicBezTo>
                <a:close/>
                <a:moveTo>
                  <a:pt x="567000" y="1512000"/>
                </a:moveTo>
                <a:cubicBezTo>
                  <a:pt x="581912" y="1512000"/>
                  <a:pt x="594000" y="1524088"/>
                  <a:pt x="594000" y="1539000"/>
                </a:cubicBezTo>
                <a:cubicBezTo>
                  <a:pt x="594000" y="1553912"/>
                  <a:pt x="581912" y="1566000"/>
                  <a:pt x="567000" y="1566000"/>
                </a:cubicBezTo>
                <a:cubicBezTo>
                  <a:pt x="552088" y="1566000"/>
                  <a:pt x="540000" y="1553912"/>
                  <a:pt x="540000" y="1539000"/>
                </a:cubicBezTo>
                <a:cubicBezTo>
                  <a:pt x="540000" y="1524088"/>
                  <a:pt x="552088" y="1512000"/>
                  <a:pt x="567000" y="1512000"/>
                </a:cubicBezTo>
                <a:close/>
                <a:moveTo>
                  <a:pt x="459000" y="1512000"/>
                </a:moveTo>
                <a:cubicBezTo>
                  <a:pt x="473912" y="1512000"/>
                  <a:pt x="486000" y="1524088"/>
                  <a:pt x="486000" y="1539000"/>
                </a:cubicBezTo>
                <a:cubicBezTo>
                  <a:pt x="486000" y="1553912"/>
                  <a:pt x="473912" y="1566000"/>
                  <a:pt x="459000" y="1566000"/>
                </a:cubicBezTo>
                <a:cubicBezTo>
                  <a:pt x="444088" y="1566000"/>
                  <a:pt x="432000" y="1553912"/>
                  <a:pt x="432000" y="1539000"/>
                </a:cubicBezTo>
                <a:cubicBezTo>
                  <a:pt x="432000" y="1524088"/>
                  <a:pt x="444088" y="1512000"/>
                  <a:pt x="459000" y="1512000"/>
                </a:cubicBezTo>
                <a:close/>
                <a:moveTo>
                  <a:pt x="351000" y="1512000"/>
                </a:moveTo>
                <a:cubicBezTo>
                  <a:pt x="365912" y="1512000"/>
                  <a:pt x="378000" y="1524088"/>
                  <a:pt x="378000" y="1539000"/>
                </a:cubicBezTo>
                <a:cubicBezTo>
                  <a:pt x="378000" y="1553912"/>
                  <a:pt x="365912" y="1566000"/>
                  <a:pt x="351000" y="1566000"/>
                </a:cubicBezTo>
                <a:cubicBezTo>
                  <a:pt x="336088" y="1566000"/>
                  <a:pt x="324000" y="1553912"/>
                  <a:pt x="324000" y="1539000"/>
                </a:cubicBezTo>
                <a:cubicBezTo>
                  <a:pt x="324000" y="1524088"/>
                  <a:pt x="336088" y="1512000"/>
                  <a:pt x="351000" y="1512000"/>
                </a:cubicBezTo>
                <a:close/>
                <a:moveTo>
                  <a:pt x="243000" y="1512000"/>
                </a:moveTo>
                <a:cubicBezTo>
                  <a:pt x="257912" y="1512000"/>
                  <a:pt x="270000" y="1524088"/>
                  <a:pt x="270000" y="1539000"/>
                </a:cubicBezTo>
                <a:cubicBezTo>
                  <a:pt x="270000" y="1553912"/>
                  <a:pt x="257912" y="1566000"/>
                  <a:pt x="243000" y="1566000"/>
                </a:cubicBezTo>
                <a:cubicBezTo>
                  <a:pt x="228088" y="1566000"/>
                  <a:pt x="216000" y="1553912"/>
                  <a:pt x="216000" y="1539000"/>
                </a:cubicBezTo>
                <a:cubicBezTo>
                  <a:pt x="216000" y="1524088"/>
                  <a:pt x="228088" y="1512000"/>
                  <a:pt x="243000" y="1512000"/>
                </a:cubicBezTo>
                <a:close/>
                <a:moveTo>
                  <a:pt x="135000" y="1512000"/>
                </a:moveTo>
                <a:cubicBezTo>
                  <a:pt x="149912" y="1512000"/>
                  <a:pt x="162000" y="1524088"/>
                  <a:pt x="162000" y="1539000"/>
                </a:cubicBezTo>
                <a:cubicBezTo>
                  <a:pt x="162000" y="1553912"/>
                  <a:pt x="149912" y="1566000"/>
                  <a:pt x="135000" y="1566000"/>
                </a:cubicBezTo>
                <a:cubicBezTo>
                  <a:pt x="120088" y="1566000"/>
                  <a:pt x="108000" y="1553912"/>
                  <a:pt x="108000" y="1539000"/>
                </a:cubicBezTo>
                <a:cubicBezTo>
                  <a:pt x="108000" y="1524088"/>
                  <a:pt x="120088" y="1512000"/>
                  <a:pt x="135000" y="1512000"/>
                </a:cubicBezTo>
                <a:close/>
                <a:moveTo>
                  <a:pt x="27000" y="1512000"/>
                </a:moveTo>
                <a:cubicBezTo>
                  <a:pt x="41912" y="1512000"/>
                  <a:pt x="54000" y="1524088"/>
                  <a:pt x="54000" y="1539000"/>
                </a:cubicBezTo>
                <a:cubicBezTo>
                  <a:pt x="54000" y="1553912"/>
                  <a:pt x="41912" y="1566000"/>
                  <a:pt x="27000" y="1566000"/>
                </a:cubicBezTo>
                <a:cubicBezTo>
                  <a:pt x="12088" y="1566000"/>
                  <a:pt x="0" y="1553912"/>
                  <a:pt x="0" y="1539000"/>
                </a:cubicBezTo>
                <a:cubicBezTo>
                  <a:pt x="0" y="1524088"/>
                  <a:pt x="12088" y="1512000"/>
                  <a:pt x="27000" y="1512000"/>
                </a:cubicBezTo>
                <a:close/>
                <a:moveTo>
                  <a:pt x="1539000" y="1404000"/>
                </a:moveTo>
                <a:cubicBezTo>
                  <a:pt x="1553912" y="1404000"/>
                  <a:pt x="1566000" y="1416088"/>
                  <a:pt x="1566000" y="1431000"/>
                </a:cubicBezTo>
                <a:cubicBezTo>
                  <a:pt x="1566000" y="1445912"/>
                  <a:pt x="1553912" y="1458000"/>
                  <a:pt x="1539000" y="1458000"/>
                </a:cubicBezTo>
                <a:cubicBezTo>
                  <a:pt x="1524088" y="1458000"/>
                  <a:pt x="1512000" y="1445912"/>
                  <a:pt x="1512000" y="1431000"/>
                </a:cubicBezTo>
                <a:cubicBezTo>
                  <a:pt x="1512000" y="1416088"/>
                  <a:pt x="1524088" y="1404000"/>
                  <a:pt x="1539000" y="1404000"/>
                </a:cubicBezTo>
                <a:close/>
                <a:moveTo>
                  <a:pt x="1431000" y="1404000"/>
                </a:moveTo>
                <a:cubicBezTo>
                  <a:pt x="1445912" y="1404000"/>
                  <a:pt x="1458000" y="1416088"/>
                  <a:pt x="1458000" y="1431000"/>
                </a:cubicBezTo>
                <a:cubicBezTo>
                  <a:pt x="1458000" y="1445912"/>
                  <a:pt x="1445912" y="1458000"/>
                  <a:pt x="1431000" y="1458000"/>
                </a:cubicBezTo>
                <a:cubicBezTo>
                  <a:pt x="1416088" y="1458000"/>
                  <a:pt x="1404000" y="1445912"/>
                  <a:pt x="1404000" y="1431000"/>
                </a:cubicBezTo>
                <a:cubicBezTo>
                  <a:pt x="1404000" y="1416088"/>
                  <a:pt x="1416088" y="1404000"/>
                  <a:pt x="1431000" y="1404000"/>
                </a:cubicBezTo>
                <a:close/>
                <a:moveTo>
                  <a:pt x="1323000" y="1404000"/>
                </a:moveTo>
                <a:cubicBezTo>
                  <a:pt x="1337912" y="1404000"/>
                  <a:pt x="1350000" y="1416088"/>
                  <a:pt x="1350000" y="1431000"/>
                </a:cubicBezTo>
                <a:cubicBezTo>
                  <a:pt x="1350000" y="1445912"/>
                  <a:pt x="1337912" y="1458000"/>
                  <a:pt x="1323000" y="1458000"/>
                </a:cubicBezTo>
                <a:cubicBezTo>
                  <a:pt x="1308088" y="1458000"/>
                  <a:pt x="1296000" y="1445912"/>
                  <a:pt x="1296000" y="1431000"/>
                </a:cubicBezTo>
                <a:cubicBezTo>
                  <a:pt x="1296000" y="1416088"/>
                  <a:pt x="1308088" y="1404000"/>
                  <a:pt x="1323000" y="1404000"/>
                </a:cubicBezTo>
                <a:close/>
                <a:moveTo>
                  <a:pt x="1215000" y="1404000"/>
                </a:moveTo>
                <a:cubicBezTo>
                  <a:pt x="1229912" y="1404000"/>
                  <a:pt x="1242000" y="1416088"/>
                  <a:pt x="1242000" y="1431000"/>
                </a:cubicBezTo>
                <a:cubicBezTo>
                  <a:pt x="1242000" y="1445912"/>
                  <a:pt x="1229912" y="1458000"/>
                  <a:pt x="1215000" y="1458000"/>
                </a:cubicBezTo>
                <a:cubicBezTo>
                  <a:pt x="1200088" y="1458000"/>
                  <a:pt x="1188000" y="1445912"/>
                  <a:pt x="1188000" y="1431000"/>
                </a:cubicBezTo>
                <a:cubicBezTo>
                  <a:pt x="1188000" y="1416088"/>
                  <a:pt x="1200088" y="1404000"/>
                  <a:pt x="1215000" y="1404000"/>
                </a:cubicBezTo>
                <a:close/>
                <a:moveTo>
                  <a:pt x="1107000" y="1404000"/>
                </a:moveTo>
                <a:cubicBezTo>
                  <a:pt x="1121912" y="1404000"/>
                  <a:pt x="1134000" y="1416088"/>
                  <a:pt x="1134000" y="1431000"/>
                </a:cubicBezTo>
                <a:cubicBezTo>
                  <a:pt x="1134000" y="1445912"/>
                  <a:pt x="1121912" y="1458000"/>
                  <a:pt x="1107000" y="1458000"/>
                </a:cubicBezTo>
                <a:cubicBezTo>
                  <a:pt x="1092088" y="1458000"/>
                  <a:pt x="1080000" y="1445912"/>
                  <a:pt x="1080000" y="1431000"/>
                </a:cubicBezTo>
                <a:cubicBezTo>
                  <a:pt x="1080000" y="1416088"/>
                  <a:pt x="1092088" y="1404000"/>
                  <a:pt x="1107000" y="1404000"/>
                </a:cubicBezTo>
                <a:close/>
                <a:moveTo>
                  <a:pt x="999000" y="1404000"/>
                </a:moveTo>
                <a:cubicBezTo>
                  <a:pt x="1013912" y="1404000"/>
                  <a:pt x="1026000" y="1416088"/>
                  <a:pt x="1026000" y="1431000"/>
                </a:cubicBezTo>
                <a:cubicBezTo>
                  <a:pt x="1026000" y="1445912"/>
                  <a:pt x="1013912" y="1458000"/>
                  <a:pt x="999000" y="1458000"/>
                </a:cubicBezTo>
                <a:cubicBezTo>
                  <a:pt x="984088" y="1458000"/>
                  <a:pt x="972000" y="1445912"/>
                  <a:pt x="972000" y="1431000"/>
                </a:cubicBezTo>
                <a:cubicBezTo>
                  <a:pt x="972000" y="1416088"/>
                  <a:pt x="984088" y="1404000"/>
                  <a:pt x="999000" y="1404000"/>
                </a:cubicBezTo>
                <a:close/>
                <a:moveTo>
                  <a:pt x="891000" y="1404000"/>
                </a:moveTo>
                <a:cubicBezTo>
                  <a:pt x="905912" y="1404000"/>
                  <a:pt x="918000" y="1416088"/>
                  <a:pt x="918000" y="1431000"/>
                </a:cubicBezTo>
                <a:cubicBezTo>
                  <a:pt x="918000" y="1445912"/>
                  <a:pt x="905912" y="1458000"/>
                  <a:pt x="891000" y="1458000"/>
                </a:cubicBezTo>
                <a:cubicBezTo>
                  <a:pt x="876088" y="1458000"/>
                  <a:pt x="864000" y="1445912"/>
                  <a:pt x="864000" y="1431000"/>
                </a:cubicBezTo>
                <a:cubicBezTo>
                  <a:pt x="864000" y="1416088"/>
                  <a:pt x="876088" y="1404000"/>
                  <a:pt x="891000" y="1404000"/>
                </a:cubicBezTo>
                <a:close/>
                <a:moveTo>
                  <a:pt x="783000" y="1404000"/>
                </a:moveTo>
                <a:cubicBezTo>
                  <a:pt x="797912" y="1404000"/>
                  <a:pt x="810000" y="1416088"/>
                  <a:pt x="810000" y="1431000"/>
                </a:cubicBezTo>
                <a:cubicBezTo>
                  <a:pt x="810000" y="1445912"/>
                  <a:pt x="797912" y="1458000"/>
                  <a:pt x="783000" y="1458000"/>
                </a:cubicBezTo>
                <a:cubicBezTo>
                  <a:pt x="768088" y="1458000"/>
                  <a:pt x="756000" y="1445912"/>
                  <a:pt x="756000" y="1431000"/>
                </a:cubicBezTo>
                <a:cubicBezTo>
                  <a:pt x="756000" y="1416088"/>
                  <a:pt x="768088" y="1404000"/>
                  <a:pt x="783000" y="1404000"/>
                </a:cubicBezTo>
                <a:close/>
                <a:moveTo>
                  <a:pt x="675000" y="1404000"/>
                </a:moveTo>
                <a:cubicBezTo>
                  <a:pt x="689912" y="1404000"/>
                  <a:pt x="702000" y="1416088"/>
                  <a:pt x="702000" y="1431000"/>
                </a:cubicBezTo>
                <a:cubicBezTo>
                  <a:pt x="702000" y="1445912"/>
                  <a:pt x="689912" y="1458000"/>
                  <a:pt x="675000" y="1458000"/>
                </a:cubicBezTo>
                <a:cubicBezTo>
                  <a:pt x="660088" y="1458000"/>
                  <a:pt x="648000" y="1445912"/>
                  <a:pt x="648000" y="1431000"/>
                </a:cubicBezTo>
                <a:cubicBezTo>
                  <a:pt x="648000" y="1416088"/>
                  <a:pt x="660088" y="1404000"/>
                  <a:pt x="675000" y="1404000"/>
                </a:cubicBezTo>
                <a:close/>
                <a:moveTo>
                  <a:pt x="567000" y="1404000"/>
                </a:moveTo>
                <a:cubicBezTo>
                  <a:pt x="581912" y="1404000"/>
                  <a:pt x="594000" y="1416088"/>
                  <a:pt x="594000" y="1431000"/>
                </a:cubicBezTo>
                <a:cubicBezTo>
                  <a:pt x="594000" y="1445912"/>
                  <a:pt x="581912" y="1458000"/>
                  <a:pt x="567000" y="1458000"/>
                </a:cubicBezTo>
                <a:cubicBezTo>
                  <a:pt x="552088" y="1458000"/>
                  <a:pt x="540000" y="1445912"/>
                  <a:pt x="540000" y="1431000"/>
                </a:cubicBezTo>
                <a:cubicBezTo>
                  <a:pt x="540000" y="1416088"/>
                  <a:pt x="552088" y="1404000"/>
                  <a:pt x="567000" y="1404000"/>
                </a:cubicBezTo>
                <a:close/>
                <a:moveTo>
                  <a:pt x="459000" y="1404000"/>
                </a:moveTo>
                <a:cubicBezTo>
                  <a:pt x="473912" y="1404000"/>
                  <a:pt x="486000" y="1416088"/>
                  <a:pt x="486000" y="1431000"/>
                </a:cubicBezTo>
                <a:cubicBezTo>
                  <a:pt x="486000" y="1445912"/>
                  <a:pt x="473912" y="1458000"/>
                  <a:pt x="459000" y="1458000"/>
                </a:cubicBezTo>
                <a:cubicBezTo>
                  <a:pt x="444088" y="1458000"/>
                  <a:pt x="432000" y="1445912"/>
                  <a:pt x="432000" y="1431000"/>
                </a:cubicBezTo>
                <a:cubicBezTo>
                  <a:pt x="432000" y="1416088"/>
                  <a:pt x="444088" y="1404000"/>
                  <a:pt x="459000" y="1404000"/>
                </a:cubicBezTo>
                <a:close/>
                <a:moveTo>
                  <a:pt x="351000" y="1404000"/>
                </a:moveTo>
                <a:cubicBezTo>
                  <a:pt x="365912" y="1404000"/>
                  <a:pt x="378000" y="1416088"/>
                  <a:pt x="378000" y="1431000"/>
                </a:cubicBezTo>
                <a:cubicBezTo>
                  <a:pt x="378000" y="1445912"/>
                  <a:pt x="365912" y="1458000"/>
                  <a:pt x="351000" y="1458000"/>
                </a:cubicBezTo>
                <a:cubicBezTo>
                  <a:pt x="336088" y="1458000"/>
                  <a:pt x="324000" y="1445912"/>
                  <a:pt x="324000" y="1431000"/>
                </a:cubicBezTo>
                <a:cubicBezTo>
                  <a:pt x="324000" y="1416088"/>
                  <a:pt x="336088" y="1404000"/>
                  <a:pt x="351000" y="1404000"/>
                </a:cubicBezTo>
                <a:close/>
                <a:moveTo>
                  <a:pt x="243000" y="1404000"/>
                </a:moveTo>
                <a:cubicBezTo>
                  <a:pt x="257912" y="1404000"/>
                  <a:pt x="270000" y="1416088"/>
                  <a:pt x="270000" y="1431000"/>
                </a:cubicBezTo>
                <a:cubicBezTo>
                  <a:pt x="270000" y="1445912"/>
                  <a:pt x="257912" y="1458000"/>
                  <a:pt x="243000" y="1458000"/>
                </a:cubicBezTo>
                <a:cubicBezTo>
                  <a:pt x="228088" y="1458000"/>
                  <a:pt x="216000" y="1445912"/>
                  <a:pt x="216000" y="1431000"/>
                </a:cubicBezTo>
                <a:cubicBezTo>
                  <a:pt x="216000" y="1416088"/>
                  <a:pt x="228088" y="1404000"/>
                  <a:pt x="243000" y="1404000"/>
                </a:cubicBezTo>
                <a:close/>
                <a:moveTo>
                  <a:pt x="135000" y="1404000"/>
                </a:moveTo>
                <a:cubicBezTo>
                  <a:pt x="149912" y="1404000"/>
                  <a:pt x="162000" y="1416088"/>
                  <a:pt x="162000" y="1431000"/>
                </a:cubicBezTo>
                <a:cubicBezTo>
                  <a:pt x="162000" y="1445912"/>
                  <a:pt x="149912" y="1458000"/>
                  <a:pt x="135000" y="1458000"/>
                </a:cubicBezTo>
                <a:cubicBezTo>
                  <a:pt x="120088" y="1458000"/>
                  <a:pt x="108000" y="1445912"/>
                  <a:pt x="108000" y="1431000"/>
                </a:cubicBezTo>
                <a:cubicBezTo>
                  <a:pt x="108000" y="1416088"/>
                  <a:pt x="120088" y="1404000"/>
                  <a:pt x="135000" y="1404000"/>
                </a:cubicBezTo>
                <a:close/>
                <a:moveTo>
                  <a:pt x="27000" y="1404000"/>
                </a:moveTo>
                <a:cubicBezTo>
                  <a:pt x="41912" y="1404000"/>
                  <a:pt x="54000" y="1416088"/>
                  <a:pt x="54000" y="1431000"/>
                </a:cubicBezTo>
                <a:cubicBezTo>
                  <a:pt x="54000" y="1445912"/>
                  <a:pt x="41912" y="1458000"/>
                  <a:pt x="27000" y="1458000"/>
                </a:cubicBezTo>
                <a:cubicBezTo>
                  <a:pt x="12088" y="1458000"/>
                  <a:pt x="0" y="1445912"/>
                  <a:pt x="0" y="1431000"/>
                </a:cubicBezTo>
                <a:cubicBezTo>
                  <a:pt x="0" y="1416088"/>
                  <a:pt x="12088" y="1404000"/>
                  <a:pt x="27000" y="1404000"/>
                </a:cubicBezTo>
                <a:close/>
                <a:moveTo>
                  <a:pt x="1539000" y="1296000"/>
                </a:moveTo>
                <a:cubicBezTo>
                  <a:pt x="1553912" y="1296000"/>
                  <a:pt x="1566000" y="1308088"/>
                  <a:pt x="1566000" y="1323000"/>
                </a:cubicBezTo>
                <a:cubicBezTo>
                  <a:pt x="1566000" y="1337912"/>
                  <a:pt x="1553912" y="1350000"/>
                  <a:pt x="1539000" y="1350000"/>
                </a:cubicBezTo>
                <a:cubicBezTo>
                  <a:pt x="1524088" y="1350000"/>
                  <a:pt x="1512000" y="1337912"/>
                  <a:pt x="1512000" y="1323000"/>
                </a:cubicBezTo>
                <a:cubicBezTo>
                  <a:pt x="1512000" y="1308088"/>
                  <a:pt x="1524088" y="1296000"/>
                  <a:pt x="1539000" y="1296000"/>
                </a:cubicBezTo>
                <a:close/>
                <a:moveTo>
                  <a:pt x="1431000" y="1296000"/>
                </a:moveTo>
                <a:cubicBezTo>
                  <a:pt x="1445912" y="1296000"/>
                  <a:pt x="1458000" y="1308088"/>
                  <a:pt x="1458000" y="1323000"/>
                </a:cubicBezTo>
                <a:cubicBezTo>
                  <a:pt x="1458000" y="1337912"/>
                  <a:pt x="1445912" y="1350000"/>
                  <a:pt x="1431000" y="1350000"/>
                </a:cubicBezTo>
                <a:cubicBezTo>
                  <a:pt x="1416088" y="1350000"/>
                  <a:pt x="1404000" y="1337912"/>
                  <a:pt x="1404000" y="1323000"/>
                </a:cubicBezTo>
                <a:cubicBezTo>
                  <a:pt x="1404000" y="1308088"/>
                  <a:pt x="1416088" y="1296000"/>
                  <a:pt x="1431000" y="1296000"/>
                </a:cubicBezTo>
                <a:close/>
                <a:moveTo>
                  <a:pt x="1323000" y="1296000"/>
                </a:moveTo>
                <a:cubicBezTo>
                  <a:pt x="1337912" y="1296000"/>
                  <a:pt x="1350000" y="1308088"/>
                  <a:pt x="1350000" y="1323000"/>
                </a:cubicBezTo>
                <a:cubicBezTo>
                  <a:pt x="1350000" y="1337912"/>
                  <a:pt x="1337912" y="1350000"/>
                  <a:pt x="1323000" y="1350000"/>
                </a:cubicBezTo>
                <a:cubicBezTo>
                  <a:pt x="1308088" y="1350000"/>
                  <a:pt x="1296000" y="1337912"/>
                  <a:pt x="1296000" y="1323000"/>
                </a:cubicBezTo>
                <a:cubicBezTo>
                  <a:pt x="1296000" y="1308088"/>
                  <a:pt x="1308088" y="1296000"/>
                  <a:pt x="1323000" y="1296000"/>
                </a:cubicBezTo>
                <a:close/>
                <a:moveTo>
                  <a:pt x="1215000" y="1296000"/>
                </a:moveTo>
                <a:cubicBezTo>
                  <a:pt x="1229912" y="1296000"/>
                  <a:pt x="1242000" y="1308088"/>
                  <a:pt x="1242000" y="1323000"/>
                </a:cubicBezTo>
                <a:cubicBezTo>
                  <a:pt x="1242000" y="1337912"/>
                  <a:pt x="1229912" y="1350000"/>
                  <a:pt x="1215000" y="1350000"/>
                </a:cubicBezTo>
                <a:cubicBezTo>
                  <a:pt x="1200088" y="1350000"/>
                  <a:pt x="1188000" y="1337912"/>
                  <a:pt x="1188000" y="1323000"/>
                </a:cubicBezTo>
                <a:cubicBezTo>
                  <a:pt x="1188000" y="1308088"/>
                  <a:pt x="1200088" y="1296000"/>
                  <a:pt x="1215000" y="1296000"/>
                </a:cubicBezTo>
                <a:close/>
                <a:moveTo>
                  <a:pt x="1107000" y="1296000"/>
                </a:moveTo>
                <a:cubicBezTo>
                  <a:pt x="1121912" y="1296000"/>
                  <a:pt x="1134000" y="1308088"/>
                  <a:pt x="1134000" y="1323000"/>
                </a:cubicBezTo>
                <a:cubicBezTo>
                  <a:pt x="1134000" y="1337912"/>
                  <a:pt x="1121912" y="1350000"/>
                  <a:pt x="1107000" y="1350000"/>
                </a:cubicBezTo>
                <a:cubicBezTo>
                  <a:pt x="1092088" y="1350000"/>
                  <a:pt x="1080000" y="1337912"/>
                  <a:pt x="1080000" y="1323000"/>
                </a:cubicBezTo>
                <a:cubicBezTo>
                  <a:pt x="1080000" y="1308088"/>
                  <a:pt x="1092088" y="1296000"/>
                  <a:pt x="1107000" y="1296000"/>
                </a:cubicBezTo>
                <a:close/>
                <a:moveTo>
                  <a:pt x="999000" y="1296000"/>
                </a:moveTo>
                <a:cubicBezTo>
                  <a:pt x="1013912" y="1296000"/>
                  <a:pt x="1026000" y="1308088"/>
                  <a:pt x="1026000" y="1323000"/>
                </a:cubicBezTo>
                <a:cubicBezTo>
                  <a:pt x="1026000" y="1337912"/>
                  <a:pt x="1013912" y="1350000"/>
                  <a:pt x="999000" y="1350000"/>
                </a:cubicBezTo>
                <a:cubicBezTo>
                  <a:pt x="984088" y="1350000"/>
                  <a:pt x="972000" y="1337912"/>
                  <a:pt x="972000" y="1323000"/>
                </a:cubicBezTo>
                <a:cubicBezTo>
                  <a:pt x="972000" y="1308088"/>
                  <a:pt x="984088" y="1296000"/>
                  <a:pt x="999000" y="1296000"/>
                </a:cubicBezTo>
                <a:close/>
                <a:moveTo>
                  <a:pt x="891000" y="1296000"/>
                </a:moveTo>
                <a:cubicBezTo>
                  <a:pt x="905912" y="1296000"/>
                  <a:pt x="918000" y="1308088"/>
                  <a:pt x="918000" y="1323000"/>
                </a:cubicBezTo>
                <a:cubicBezTo>
                  <a:pt x="918000" y="1337912"/>
                  <a:pt x="905912" y="1350000"/>
                  <a:pt x="891000" y="1350000"/>
                </a:cubicBezTo>
                <a:cubicBezTo>
                  <a:pt x="876088" y="1350000"/>
                  <a:pt x="864000" y="1337912"/>
                  <a:pt x="864000" y="1323000"/>
                </a:cubicBezTo>
                <a:cubicBezTo>
                  <a:pt x="864000" y="1308088"/>
                  <a:pt x="876088" y="1296000"/>
                  <a:pt x="891000" y="1296000"/>
                </a:cubicBezTo>
                <a:close/>
                <a:moveTo>
                  <a:pt x="783000" y="1296000"/>
                </a:moveTo>
                <a:cubicBezTo>
                  <a:pt x="797912" y="1296000"/>
                  <a:pt x="810000" y="1308088"/>
                  <a:pt x="810000" y="1323000"/>
                </a:cubicBezTo>
                <a:cubicBezTo>
                  <a:pt x="810000" y="1337912"/>
                  <a:pt x="797912" y="1350000"/>
                  <a:pt x="783000" y="1350000"/>
                </a:cubicBezTo>
                <a:cubicBezTo>
                  <a:pt x="768088" y="1350000"/>
                  <a:pt x="756000" y="1337912"/>
                  <a:pt x="756000" y="1323000"/>
                </a:cubicBezTo>
                <a:cubicBezTo>
                  <a:pt x="756000" y="1308088"/>
                  <a:pt x="768088" y="1296000"/>
                  <a:pt x="783000" y="1296000"/>
                </a:cubicBezTo>
                <a:close/>
                <a:moveTo>
                  <a:pt x="675000" y="1296000"/>
                </a:moveTo>
                <a:cubicBezTo>
                  <a:pt x="689912" y="1296000"/>
                  <a:pt x="702000" y="1308088"/>
                  <a:pt x="702000" y="1323000"/>
                </a:cubicBezTo>
                <a:cubicBezTo>
                  <a:pt x="702000" y="1337912"/>
                  <a:pt x="689912" y="1350000"/>
                  <a:pt x="675000" y="1350000"/>
                </a:cubicBezTo>
                <a:cubicBezTo>
                  <a:pt x="660088" y="1350000"/>
                  <a:pt x="648000" y="1337912"/>
                  <a:pt x="648000" y="1323000"/>
                </a:cubicBezTo>
                <a:cubicBezTo>
                  <a:pt x="648000" y="1308088"/>
                  <a:pt x="660088" y="1296000"/>
                  <a:pt x="675000" y="1296000"/>
                </a:cubicBezTo>
                <a:close/>
                <a:moveTo>
                  <a:pt x="567000" y="1296000"/>
                </a:moveTo>
                <a:cubicBezTo>
                  <a:pt x="581912" y="1296000"/>
                  <a:pt x="594000" y="1308088"/>
                  <a:pt x="594000" y="1323000"/>
                </a:cubicBezTo>
                <a:cubicBezTo>
                  <a:pt x="594000" y="1337912"/>
                  <a:pt x="581912" y="1350000"/>
                  <a:pt x="567000" y="1350000"/>
                </a:cubicBezTo>
                <a:cubicBezTo>
                  <a:pt x="552088" y="1350000"/>
                  <a:pt x="540000" y="1337912"/>
                  <a:pt x="540000" y="1323000"/>
                </a:cubicBezTo>
                <a:cubicBezTo>
                  <a:pt x="540000" y="1308088"/>
                  <a:pt x="552088" y="1296000"/>
                  <a:pt x="567000" y="1296000"/>
                </a:cubicBezTo>
                <a:close/>
                <a:moveTo>
                  <a:pt x="459000" y="1296000"/>
                </a:moveTo>
                <a:cubicBezTo>
                  <a:pt x="473912" y="1296000"/>
                  <a:pt x="486000" y="1308088"/>
                  <a:pt x="486000" y="1323000"/>
                </a:cubicBezTo>
                <a:cubicBezTo>
                  <a:pt x="486000" y="1337912"/>
                  <a:pt x="473912" y="1350000"/>
                  <a:pt x="459000" y="1350000"/>
                </a:cubicBezTo>
                <a:cubicBezTo>
                  <a:pt x="444088" y="1350000"/>
                  <a:pt x="432000" y="1337912"/>
                  <a:pt x="432000" y="1323000"/>
                </a:cubicBezTo>
                <a:cubicBezTo>
                  <a:pt x="432000" y="1308088"/>
                  <a:pt x="444088" y="1296000"/>
                  <a:pt x="459000" y="1296000"/>
                </a:cubicBezTo>
                <a:close/>
                <a:moveTo>
                  <a:pt x="351000" y="1296000"/>
                </a:moveTo>
                <a:cubicBezTo>
                  <a:pt x="365912" y="1296000"/>
                  <a:pt x="378000" y="1308088"/>
                  <a:pt x="378000" y="1323000"/>
                </a:cubicBezTo>
                <a:cubicBezTo>
                  <a:pt x="378000" y="1337912"/>
                  <a:pt x="365912" y="1350000"/>
                  <a:pt x="351000" y="1350000"/>
                </a:cubicBezTo>
                <a:cubicBezTo>
                  <a:pt x="336088" y="1350000"/>
                  <a:pt x="324000" y="1337912"/>
                  <a:pt x="324000" y="1323000"/>
                </a:cubicBezTo>
                <a:cubicBezTo>
                  <a:pt x="324000" y="1308088"/>
                  <a:pt x="336088" y="1296000"/>
                  <a:pt x="351000" y="1296000"/>
                </a:cubicBezTo>
                <a:close/>
                <a:moveTo>
                  <a:pt x="243000" y="1296000"/>
                </a:moveTo>
                <a:cubicBezTo>
                  <a:pt x="257912" y="1296000"/>
                  <a:pt x="270000" y="1308088"/>
                  <a:pt x="270000" y="1323000"/>
                </a:cubicBezTo>
                <a:cubicBezTo>
                  <a:pt x="270000" y="1337912"/>
                  <a:pt x="257912" y="1350000"/>
                  <a:pt x="243000" y="1350000"/>
                </a:cubicBezTo>
                <a:cubicBezTo>
                  <a:pt x="228088" y="1350000"/>
                  <a:pt x="216000" y="1337912"/>
                  <a:pt x="216000" y="1323000"/>
                </a:cubicBezTo>
                <a:cubicBezTo>
                  <a:pt x="216000" y="1308088"/>
                  <a:pt x="228088" y="1296000"/>
                  <a:pt x="243000" y="1296000"/>
                </a:cubicBezTo>
                <a:close/>
                <a:moveTo>
                  <a:pt x="135000" y="1296000"/>
                </a:moveTo>
                <a:cubicBezTo>
                  <a:pt x="149912" y="1296000"/>
                  <a:pt x="162000" y="1308088"/>
                  <a:pt x="162000" y="1323000"/>
                </a:cubicBezTo>
                <a:cubicBezTo>
                  <a:pt x="162000" y="1337912"/>
                  <a:pt x="149912" y="1350000"/>
                  <a:pt x="135000" y="1350000"/>
                </a:cubicBezTo>
                <a:cubicBezTo>
                  <a:pt x="120088" y="1350000"/>
                  <a:pt x="108000" y="1337912"/>
                  <a:pt x="108000" y="1323000"/>
                </a:cubicBezTo>
                <a:cubicBezTo>
                  <a:pt x="108000" y="1308088"/>
                  <a:pt x="120088" y="1296000"/>
                  <a:pt x="135000" y="1296000"/>
                </a:cubicBezTo>
                <a:close/>
                <a:moveTo>
                  <a:pt x="27000" y="1296000"/>
                </a:moveTo>
                <a:cubicBezTo>
                  <a:pt x="41912" y="1296000"/>
                  <a:pt x="54000" y="1308088"/>
                  <a:pt x="54000" y="1323000"/>
                </a:cubicBezTo>
                <a:cubicBezTo>
                  <a:pt x="54000" y="1337912"/>
                  <a:pt x="41912" y="1350000"/>
                  <a:pt x="27000" y="1350000"/>
                </a:cubicBezTo>
                <a:cubicBezTo>
                  <a:pt x="12088" y="1350000"/>
                  <a:pt x="0" y="1337912"/>
                  <a:pt x="0" y="1323000"/>
                </a:cubicBezTo>
                <a:cubicBezTo>
                  <a:pt x="0" y="1308088"/>
                  <a:pt x="12088" y="1296000"/>
                  <a:pt x="27000" y="1296000"/>
                </a:cubicBezTo>
                <a:close/>
                <a:moveTo>
                  <a:pt x="1539000" y="1188000"/>
                </a:moveTo>
                <a:cubicBezTo>
                  <a:pt x="1553912" y="1188000"/>
                  <a:pt x="1566000" y="1200088"/>
                  <a:pt x="1566000" y="1215000"/>
                </a:cubicBezTo>
                <a:cubicBezTo>
                  <a:pt x="1566000" y="1229912"/>
                  <a:pt x="1553912" y="1242000"/>
                  <a:pt x="1539000" y="1242000"/>
                </a:cubicBezTo>
                <a:cubicBezTo>
                  <a:pt x="1524088" y="1242000"/>
                  <a:pt x="1512000" y="1229912"/>
                  <a:pt x="1512000" y="1215000"/>
                </a:cubicBezTo>
                <a:cubicBezTo>
                  <a:pt x="1512000" y="1200088"/>
                  <a:pt x="1524088" y="1188000"/>
                  <a:pt x="1539000" y="1188000"/>
                </a:cubicBezTo>
                <a:close/>
                <a:moveTo>
                  <a:pt x="1431000" y="1188000"/>
                </a:moveTo>
                <a:cubicBezTo>
                  <a:pt x="1445912" y="1188000"/>
                  <a:pt x="1458000" y="1200088"/>
                  <a:pt x="1458000" y="1215000"/>
                </a:cubicBezTo>
                <a:cubicBezTo>
                  <a:pt x="1458000" y="1229912"/>
                  <a:pt x="1445912" y="1242000"/>
                  <a:pt x="1431000" y="1242000"/>
                </a:cubicBezTo>
                <a:cubicBezTo>
                  <a:pt x="1416088" y="1242000"/>
                  <a:pt x="1404000" y="1229912"/>
                  <a:pt x="1404000" y="1215000"/>
                </a:cubicBezTo>
                <a:cubicBezTo>
                  <a:pt x="1404000" y="1200088"/>
                  <a:pt x="1416088" y="1188000"/>
                  <a:pt x="1431000" y="1188000"/>
                </a:cubicBezTo>
                <a:close/>
                <a:moveTo>
                  <a:pt x="1323000" y="1188000"/>
                </a:moveTo>
                <a:cubicBezTo>
                  <a:pt x="1337912" y="1188000"/>
                  <a:pt x="1350000" y="1200088"/>
                  <a:pt x="1350000" y="1215000"/>
                </a:cubicBezTo>
                <a:cubicBezTo>
                  <a:pt x="1350000" y="1229912"/>
                  <a:pt x="1337912" y="1242000"/>
                  <a:pt x="1323000" y="1242000"/>
                </a:cubicBezTo>
                <a:cubicBezTo>
                  <a:pt x="1308088" y="1242000"/>
                  <a:pt x="1296000" y="1229912"/>
                  <a:pt x="1296000" y="1215000"/>
                </a:cubicBezTo>
                <a:cubicBezTo>
                  <a:pt x="1296000" y="1200088"/>
                  <a:pt x="1308088" y="1188000"/>
                  <a:pt x="1323000" y="1188000"/>
                </a:cubicBezTo>
                <a:close/>
                <a:moveTo>
                  <a:pt x="1215000" y="1188000"/>
                </a:moveTo>
                <a:cubicBezTo>
                  <a:pt x="1229912" y="1188000"/>
                  <a:pt x="1242000" y="1200088"/>
                  <a:pt x="1242000" y="1215000"/>
                </a:cubicBezTo>
                <a:cubicBezTo>
                  <a:pt x="1242000" y="1229912"/>
                  <a:pt x="1229912" y="1242000"/>
                  <a:pt x="1215000" y="1242000"/>
                </a:cubicBezTo>
                <a:cubicBezTo>
                  <a:pt x="1200088" y="1242000"/>
                  <a:pt x="1188000" y="1229912"/>
                  <a:pt x="1188000" y="1215000"/>
                </a:cubicBezTo>
                <a:cubicBezTo>
                  <a:pt x="1188000" y="1200088"/>
                  <a:pt x="1200088" y="1188000"/>
                  <a:pt x="1215000" y="1188000"/>
                </a:cubicBezTo>
                <a:close/>
                <a:moveTo>
                  <a:pt x="1107000" y="1188000"/>
                </a:moveTo>
                <a:cubicBezTo>
                  <a:pt x="1121912" y="1188000"/>
                  <a:pt x="1134000" y="1200088"/>
                  <a:pt x="1134000" y="1215000"/>
                </a:cubicBezTo>
                <a:cubicBezTo>
                  <a:pt x="1134000" y="1229912"/>
                  <a:pt x="1121912" y="1242000"/>
                  <a:pt x="1107000" y="1242000"/>
                </a:cubicBezTo>
                <a:cubicBezTo>
                  <a:pt x="1092088" y="1242000"/>
                  <a:pt x="1080000" y="1229912"/>
                  <a:pt x="1080000" y="1215000"/>
                </a:cubicBezTo>
                <a:cubicBezTo>
                  <a:pt x="1080000" y="1200088"/>
                  <a:pt x="1092088" y="1188000"/>
                  <a:pt x="1107000" y="1188000"/>
                </a:cubicBezTo>
                <a:close/>
                <a:moveTo>
                  <a:pt x="999000" y="1188000"/>
                </a:moveTo>
                <a:cubicBezTo>
                  <a:pt x="1013912" y="1188000"/>
                  <a:pt x="1026000" y="1200088"/>
                  <a:pt x="1026000" y="1215000"/>
                </a:cubicBezTo>
                <a:cubicBezTo>
                  <a:pt x="1026000" y="1229912"/>
                  <a:pt x="1013912" y="1242000"/>
                  <a:pt x="999000" y="1242000"/>
                </a:cubicBezTo>
                <a:cubicBezTo>
                  <a:pt x="984088" y="1242000"/>
                  <a:pt x="972000" y="1229912"/>
                  <a:pt x="972000" y="1215000"/>
                </a:cubicBezTo>
                <a:cubicBezTo>
                  <a:pt x="972000" y="1200088"/>
                  <a:pt x="984088" y="1188000"/>
                  <a:pt x="999000" y="1188000"/>
                </a:cubicBezTo>
                <a:close/>
                <a:moveTo>
                  <a:pt x="891000" y="1188000"/>
                </a:moveTo>
                <a:cubicBezTo>
                  <a:pt x="905912" y="1188000"/>
                  <a:pt x="918000" y="1200088"/>
                  <a:pt x="918000" y="1215000"/>
                </a:cubicBezTo>
                <a:cubicBezTo>
                  <a:pt x="918000" y="1229912"/>
                  <a:pt x="905912" y="1242000"/>
                  <a:pt x="891000" y="1242000"/>
                </a:cubicBezTo>
                <a:cubicBezTo>
                  <a:pt x="876088" y="1242000"/>
                  <a:pt x="864000" y="1229912"/>
                  <a:pt x="864000" y="1215000"/>
                </a:cubicBezTo>
                <a:cubicBezTo>
                  <a:pt x="864000" y="1200088"/>
                  <a:pt x="876088" y="1188000"/>
                  <a:pt x="891000" y="1188000"/>
                </a:cubicBezTo>
                <a:close/>
                <a:moveTo>
                  <a:pt x="783000" y="1188000"/>
                </a:moveTo>
                <a:cubicBezTo>
                  <a:pt x="797912" y="1188000"/>
                  <a:pt x="810000" y="1200088"/>
                  <a:pt x="810000" y="1215000"/>
                </a:cubicBezTo>
                <a:cubicBezTo>
                  <a:pt x="810000" y="1229912"/>
                  <a:pt x="797912" y="1242000"/>
                  <a:pt x="783000" y="1242000"/>
                </a:cubicBezTo>
                <a:cubicBezTo>
                  <a:pt x="768088" y="1242000"/>
                  <a:pt x="756000" y="1229912"/>
                  <a:pt x="756000" y="1215000"/>
                </a:cubicBezTo>
                <a:cubicBezTo>
                  <a:pt x="756000" y="1200088"/>
                  <a:pt x="768088" y="1188000"/>
                  <a:pt x="783000" y="1188000"/>
                </a:cubicBezTo>
                <a:close/>
                <a:moveTo>
                  <a:pt x="675000" y="1188000"/>
                </a:moveTo>
                <a:cubicBezTo>
                  <a:pt x="689912" y="1188000"/>
                  <a:pt x="702000" y="1200088"/>
                  <a:pt x="702000" y="1215000"/>
                </a:cubicBezTo>
                <a:cubicBezTo>
                  <a:pt x="702000" y="1229912"/>
                  <a:pt x="689912" y="1242000"/>
                  <a:pt x="675000" y="1242000"/>
                </a:cubicBezTo>
                <a:cubicBezTo>
                  <a:pt x="660088" y="1242000"/>
                  <a:pt x="648000" y="1229912"/>
                  <a:pt x="648000" y="1215000"/>
                </a:cubicBezTo>
                <a:cubicBezTo>
                  <a:pt x="648000" y="1200088"/>
                  <a:pt x="660088" y="1188000"/>
                  <a:pt x="675000" y="1188000"/>
                </a:cubicBezTo>
                <a:close/>
                <a:moveTo>
                  <a:pt x="567000" y="1188000"/>
                </a:moveTo>
                <a:cubicBezTo>
                  <a:pt x="581912" y="1188000"/>
                  <a:pt x="594000" y="1200088"/>
                  <a:pt x="594000" y="1215000"/>
                </a:cubicBezTo>
                <a:cubicBezTo>
                  <a:pt x="594000" y="1229912"/>
                  <a:pt x="581912" y="1242000"/>
                  <a:pt x="567000" y="1242000"/>
                </a:cubicBezTo>
                <a:cubicBezTo>
                  <a:pt x="552088" y="1242000"/>
                  <a:pt x="540000" y="1229912"/>
                  <a:pt x="540000" y="1215000"/>
                </a:cubicBezTo>
                <a:cubicBezTo>
                  <a:pt x="540000" y="1200088"/>
                  <a:pt x="552088" y="1188000"/>
                  <a:pt x="567000" y="1188000"/>
                </a:cubicBezTo>
                <a:close/>
                <a:moveTo>
                  <a:pt x="459000" y="1188000"/>
                </a:moveTo>
                <a:cubicBezTo>
                  <a:pt x="473912" y="1188000"/>
                  <a:pt x="486000" y="1200088"/>
                  <a:pt x="486000" y="1215000"/>
                </a:cubicBezTo>
                <a:cubicBezTo>
                  <a:pt x="486000" y="1229912"/>
                  <a:pt x="473912" y="1242000"/>
                  <a:pt x="459000" y="1242000"/>
                </a:cubicBezTo>
                <a:cubicBezTo>
                  <a:pt x="444088" y="1242000"/>
                  <a:pt x="432000" y="1229912"/>
                  <a:pt x="432000" y="1215000"/>
                </a:cubicBezTo>
                <a:cubicBezTo>
                  <a:pt x="432000" y="1200088"/>
                  <a:pt x="444088" y="1188000"/>
                  <a:pt x="459000" y="1188000"/>
                </a:cubicBezTo>
                <a:close/>
                <a:moveTo>
                  <a:pt x="351000" y="1188000"/>
                </a:moveTo>
                <a:cubicBezTo>
                  <a:pt x="365912" y="1188000"/>
                  <a:pt x="378000" y="1200088"/>
                  <a:pt x="378000" y="1215000"/>
                </a:cubicBezTo>
                <a:cubicBezTo>
                  <a:pt x="378000" y="1229912"/>
                  <a:pt x="365912" y="1242000"/>
                  <a:pt x="351000" y="1242000"/>
                </a:cubicBezTo>
                <a:cubicBezTo>
                  <a:pt x="336088" y="1242000"/>
                  <a:pt x="324000" y="1229912"/>
                  <a:pt x="324000" y="1215000"/>
                </a:cubicBezTo>
                <a:cubicBezTo>
                  <a:pt x="324000" y="1200088"/>
                  <a:pt x="336088" y="1188000"/>
                  <a:pt x="351000" y="1188000"/>
                </a:cubicBezTo>
                <a:close/>
                <a:moveTo>
                  <a:pt x="243000" y="1188000"/>
                </a:moveTo>
                <a:cubicBezTo>
                  <a:pt x="257912" y="1188000"/>
                  <a:pt x="270000" y="1200088"/>
                  <a:pt x="270000" y="1215000"/>
                </a:cubicBezTo>
                <a:cubicBezTo>
                  <a:pt x="270000" y="1229912"/>
                  <a:pt x="257912" y="1242000"/>
                  <a:pt x="243000" y="1242000"/>
                </a:cubicBezTo>
                <a:cubicBezTo>
                  <a:pt x="228088" y="1242000"/>
                  <a:pt x="216000" y="1229912"/>
                  <a:pt x="216000" y="1215000"/>
                </a:cubicBezTo>
                <a:cubicBezTo>
                  <a:pt x="216000" y="1200088"/>
                  <a:pt x="228088" y="1188000"/>
                  <a:pt x="243000" y="1188000"/>
                </a:cubicBezTo>
                <a:close/>
                <a:moveTo>
                  <a:pt x="135000" y="1188000"/>
                </a:moveTo>
                <a:cubicBezTo>
                  <a:pt x="149912" y="1188000"/>
                  <a:pt x="162000" y="1200088"/>
                  <a:pt x="162000" y="1215000"/>
                </a:cubicBezTo>
                <a:cubicBezTo>
                  <a:pt x="162000" y="1229912"/>
                  <a:pt x="149912" y="1242000"/>
                  <a:pt x="135000" y="1242000"/>
                </a:cubicBezTo>
                <a:cubicBezTo>
                  <a:pt x="120088" y="1242000"/>
                  <a:pt x="108000" y="1229912"/>
                  <a:pt x="108000" y="1215000"/>
                </a:cubicBezTo>
                <a:cubicBezTo>
                  <a:pt x="108000" y="1200088"/>
                  <a:pt x="120088" y="1188000"/>
                  <a:pt x="135000" y="1188000"/>
                </a:cubicBezTo>
                <a:close/>
                <a:moveTo>
                  <a:pt x="27000" y="1188000"/>
                </a:moveTo>
                <a:cubicBezTo>
                  <a:pt x="41912" y="1188000"/>
                  <a:pt x="54000" y="1200088"/>
                  <a:pt x="54000" y="1215000"/>
                </a:cubicBezTo>
                <a:cubicBezTo>
                  <a:pt x="54000" y="1229912"/>
                  <a:pt x="41912" y="1242000"/>
                  <a:pt x="27000" y="1242000"/>
                </a:cubicBezTo>
                <a:cubicBezTo>
                  <a:pt x="12088" y="1242000"/>
                  <a:pt x="0" y="1229912"/>
                  <a:pt x="0" y="1215000"/>
                </a:cubicBezTo>
                <a:cubicBezTo>
                  <a:pt x="0" y="1200088"/>
                  <a:pt x="12088" y="1188000"/>
                  <a:pt x="27000" y="1188000"/>
                </a:cubicBezTo>
                <a:close/>
                <a:moveTo>
                  <a:pt x="1539000" y="1080000"/>
                </a:moveTo>
                <a:cubicBezTo>
                  <a:pt x="1553912" y="1080000"/>
                  <a:pt x="1566000" y="1092088"/>
                  <a:pt x="1566000" y="1107000"/>
                </a:cubicBezTo>
                <a:cubicBezTo>
                  <a:pt x="1566000" y="1121912"/>
                  <a:pt x="1553912" y="1134000"/>
                  <a:pt x="1539000" y="1134000"/>
                </a:cubicBezTo>
                <a:cubicBezTo>
                  <a:pt x="1524088" y="1134000"/>
                  <a:pt x="1512000" y="1121912"/>
                  <a:pt x="1512000" y="1107000"/>
                </a:cubicBezTo>
                <a:cubicBezTo>
                  <a:pt x="1512000" y="1092088"/>
                  <a:pt x="1524088" y="1080000"/>
                  <a:pt x="1539000" y="1080000"/>
                </a:cubicBezTo>
                <a:close/>
                <a:moveTo>
                  <a:pt x="1431000" y="1080000"/>
                </a:moveTo>
                <a:cubicBezTo>
                  <a:pt x="1445912" y="1080000"/>
                  <a:pt x="1458000" y="1092088"/>
                  <a:pt x="1458000" y="1107000"/>
                </a:cubicBezTo>
                <a:cubicBezTo>
                  <a:pt x="1458000" y="1121912"/>
                  <a:pt x="1445912" y="1134000"/>
                  <a:pt x="1431000" y="1134000"/>
                </a:cubicBezTo>
                <a:cubicBezTo>
                  <a:pt x="1416088" y="1134000"/>
                  <a:pt x="1404000" y="1121912"/>
                  <a:pt x="1404000" y="1107000"/>
                </a:cubicBezTo>
                <a:cubicBezTo>
                  <a:pt x="1404000" y="1092088"/>
                  <a:pt x="1416088" y="1080000"/>
                  <a:pt x="1431000" y="1080000"/>
                </a:cubicBezTo>
                <a:close/>
                <a:moveTo>
                  <a:pt x="1323000" y="1080000"/>
                </a:moveTo>
                <a:cubicBezTo>
                  <a:pt x="1337912" y="1080000"/>
                  <a:pt x="1350000" y="1092088"/>
                  <a:pt x="1350000" y="1107000"/>
                </a:cubicBezTo>
                <a:cubicBezTo>
                  <a:pt x="1350000" y="1121912"/>
                  <a:pt x="1337912" y="1134000"/>
                  <a:pt x="1323000" y="1134000"/>
                </a:cubicBezTo>
                <a:cubicBezTo>
                  <a:pt x="1308088" y="1134000"/>
                  <a:pt x="1296000" y="1121912"/>
                  <a:pt x="1296000" y="1107000"/>
                </a:cubicBezTo>
                <a:cubicBezTo>
                  <a:pt x="1296000" y="1092088"/>
                  <a:pt x="1308088" y="1080000"/>
                  <a:pt x="1323000" y="1080000"/>
                </a:cubicBezTo>
                <a:close/>
                <a:moveTo>
                  <a:pt x="1215000" y="1080000"/>
                </a:moveTo>
                <a:cubicBezTo>
                  <a:pt x="1229912" y="1080000"/>
                  <a:pt x="1242000" y="1092088"/>
                  <a:pt x="1242000" y="1107000"/>
                </a:cubicBezTo>
                <a:cubicBezTo>
                  <a:pt x="1242000" y="1121912"/>
                  <a:pt x="1229912" y="1134000"/>
                  <a:pt x="1215000" y="1134000"/>
                </a:cubicBezTo>
                <a:cubicBezTo>
                  <a:pt x="1200088" y="1134000"/>
                  <a:pt x="1188000" y="1121912"/>
                  <a:pt x="1188000" y="1107000"/>
                </a:cubicBezTo>
                <a:cubicBezTo>
                  <a:pt x="1188000" y="1092088"/>
                  <a:pt x="1200088" y="1080000"/>
                  <a:pt x="1215000" y="1080000"/>
                </a:cubicBezTo>
                <a:close/>
                <a:moveTo>
                  <a:pt x="1107000" y="1080000"/>
                </a:moveTo>
                <a:cubicBezTo>
                  <a:pt x="1121912" y="1080000"/>
                  <a:pt x="1134000" y="1092088"/>
                  <a:pt x="1134000" y="1107000"/>
                </a:cubicBezTo>
                <a:cubicBezTo>
                  <a:pt x="1134000" y="1121912"/>
                  <a:pt x="1121912" y="1134000"/>
                  <a:pt x="1107000" y="1134000"/>
                </a:cubicBezTo>
                <a:cubicBezTo>
                  <a:pt x="1092088" y="1134000"/>
                  <a:pt x="1080000" y="1121912"/>
                  <a:pt x="1080000" y="1107000"/>
                </a:cubicBezTo>
                <a:cubicBezTo>
                  <a:pt x="1080000" y="1092088"/>
                  <a:pt x="1092088" y="1080000"/>
                  <a:pt x="1107000" y="1080000"/>
                </a:cubicBezTo>
                <a:close/>
                <a:moveTo>
                  <a:pt x="999000" y="1080000"/>
                </a:moveTo>
                <a:cubicBezTo>
                  <a:pt x="1013912" y="1080000"/>
                  <a:pt x="1026000" y="1092088"/>
                  <a:pt x="1026000" y="1107000"/>
                </a:cubicBezTo>
                <a:cubicBezTo>
                  <a:pt x="1026000" y="1121912"/>
                  <a:pt x="1013912" y="1134000"/>
                  <a:pt x="999000" y="1134000"/>
                </a:cubicBezTo>
                <a:cubicBezTo>
                  <a:pt x="984088" y="1134000"/>
                  <a:pt x="972000" y="1121912"/>
                  <a:pt x="972000" y="1107000"/>
                </a:cubicBezTo>
                <a:cubicBezTo>
                  <a:pt x="972000" y="1092088"/>
                  <a:pt x="984088" y="1080000"/>
                  <a:pt x="999000" y="1080000"/>
                </a:cubicBezTo>
                <a:close/>
                <a:moveTo>
                  <a:pt x="891000" y="1080000"/>
                </a:moveTo>
                <a:cubicBezTo>
                  <a:pt x="905912" y="1080000"/>
                  <a:pt x="918000" y="1092088"/>
                  <a:pt x="918000" y="1107000"/>
                </a:cubicBezTo>
                <a:cubicBezTo>
                  <a:pt x="918000" y="1121912"/>
                  <a:pt x="905912" y="1134000"/>
                  <a:pt x="891000" y="1134000"/>
                </a:cubicBezTo>
                <a:cubicBezTo>
                  <a:pt x="876088" y="1134000"/>
                  <a:pt x="864000" y="1121912"/>
                  <a:pt x="864000" y="1107000"/>
                </a:cubicBezTo>
                <a:cubicBezTo>
                  <a:pt x="864000" y="1092088"/>
                  <a:pt x="876088" y="1080000"/>
                  <a:pt x="891000" y="1080000"/>
                </a:cubicBezTo>
                <a:close/>
                <a:moveTo>
                  <a:pt x="783000" y="1080000"/>
                </a:moveTo>
                <a:cubicBezTo>
                  <a:pt x="797912" y="1080000"/>
                  <a:pt x="810000" y="1092088"/>
                  <a:pt x="810000" y="1107000"/>
                </a:cubicBezTo>
                <a:cubicBezTo>
                  <a:pt x="810000" y="1121912"/>
                  <a:pt x="797912" y="1134000"/>
                  <a:pt x="783000" y="1134000"/>
                </a:cubicBezTo>
                <a:cubicBezTo>
                  <a:pt x="768088" y="1134000"/>
                  <a:pt x="756000" y="1121912"/>
                  <a:pt x="756000" y="1107000"/>
                </a:cubicBezTo>
                <a:cubicBezTo>
                  <a:pt x="756000" y="1092088"/>
                  <a:pt x="768088" y="1080000"/>
                  <a:pt x="783000" y="1080000"/>
                </a:cubicBezTo>
                <a:close/>
                <a:moveTo>
                  <a:pt x="675000" y="1080000"/>
                </a:moveTo>
                <a:cubicBezTo>
                  <a:pt x="689912" y="1080000"/>
                  <a:pt x="702000" y="1092088"/>
                  <a:pt x="702000" y="1107000"/>
                </a:cubicBezTo>
                <a:cubicBezTo>
                  <a:pt x="702000" y="1121912"/>
                  <a:pt x="689912" y="1134000"/>
                  <a:pt x="675000" y="1134000"/>
                </a:cubicBezTo>
                <a:cubicBezTo>
                  <a:pt x="660088" y="1134000"/>
                  <a:pt x="648000" y="1121912"/>
                  <a:pt x="648000" y="1107000"/>
                </a:cubicBezTo>
                <a:cubicBezTo>
                  <a:pt x="648000" y="1092088"/>
                  <a:pt x="660088" y="1080000"/>
                  <a:pt x="675000" y="1080000"/>
                </a:cubicBezTo>
                <a:close/>
                <a:moveTo>
                  <a:pt x="567000" y="1080000"/>
                </a:moveTo>
                <a:cubicBezTo>
                  <a:pt x="581912" y="1080000"/>
                  <a:pt x="594000" y="1092088"/>
                  <a:pt x="594000" y="1107000"/>
                </a:cubicBezTo>
                <a:cubicBezTo>
                  <a:pt x="594000" y="1121912"/>
                  <a:pt x="581912" y="1134000"/>
                  <a:pt x="567000" y="1134000"/>
                </a:cubicBezTo>
                <a:cubicBezTo>
                  <a:pt x="552088" y="1134000"/>
                  <a:pt x="540000" y="1121912"/>
                  <a:pt x="540000" y="1107000"/>
                </a:cubicBezTo>
                <a:cubicBezTo>
                  <a:pt x="540000" y="1092088"/>
                  <a:pt x="552088" y="1080000"/>
                  <a:pt x="567000" y="1080000"/>
                </a:cubicBezTo>
                <a:close/>
                <a:moveTo>
                  <a:pt x="459000" y="1080000"/>
                </a:moveTo>
                <a:cubicBezTo>
                  <a:pt x="473912" y="1080000"/>
                  <a:pt x="486000" y="1092088"/>
                  <a:pt x="486000" y="1107000"/>
                </a:cubicBezTo>
                <a:cubicBezTo>
                  <a:pt x="486000" y="1121912"/>
                  <a:pt x="473912" y="1134000"/>
                  <a:pt x="459000" y="1134000"/>
                </a:cubicBezTo>
                <a:cubicBezTo>
                  <a:pt x="444088" y="1134000"/>
                  <a:pt x="432000" y="1121912"/>
                  <a:pt x="432000" y="1107000"/>
                </a:cubicBezTo>
                <a:cubicBezTo>
                  <a:pt x="432000" y="1092088"/>
                  <a:pt x="444088" y="1080000"/>
                  <a:pt x="459000" y="1080000"/>
                </a:cubicBezTo>
                <a:close/>
                <a:moveTo>
                  <a:pt x="351000" y="1080000"/>
                </a:moveTo>
                <a:cubicBezTo>
                  <a:pt x="365912" y="1080000"/>
                  <a:pt x="378000" y="1092088"/>
                  <a:pt x="378000" y="1107000"/>
                </a:cubicBezTo>
                <a:cubicBezTo>
                  <a:pt x="378000" y="1121912"/>
                  <a:pt x="365912" y="1134000"/>
                  <a:pt x="351000" y="1134000"/>
                </a:cubicBezTo>
                <a:cubicBezTo>
                  <a:pt x="336088" y="1134000"/>
                  <a:pt x="324000" y="1121912"/>
                  <a:pt x="324000" y="1107000"/>
                </a:cubicBezTo>
                <a:cubicBezTo>
                  <a:pt x="324000" y="1092088"/>
                  <a:pt x="336088" y="1080000"/>
                  <a:pt x="351000" y="1080000"/>
                </a:cubicBezTo>
                <a:close/>
                <a:moveTo>
                  <a:pt x="243000" y="1080000"/>
                </a:moveTo>
                <a:cubicBezTo>
                  <a:pt x="257912" y="1080000"/>
                  <a:pt x="270000" y="1092088"/>
                  <a:pt x="270000" y="1107000"/>
                </a:cubicBezTo>
                <a:cubicBezTo>
                  <a:pt x="270000" y="1121912"/>
                  <a:pt x="257912" y="1134000"/>
                  <a:pt x="243000" y="1134000"/>
                </a:cubicBezTo>
                <a:cubicBezTo>
                  <a:pt x="228088" y="1134000"/>
                  <a:pt x="216000" y="1121912"/>
                  <a:pt x="216000" y="1107000"/>
                </a:cubicBezTo>
                <a:cubicBezTo>
                  <a:pt x="216000" y="1092088"/>
                  <a:pt x="228088" y="1080000"/>
                  <a:pt x="243000" y="1080000"/>
                </a:cubicBezTo>
                <a:close/>
                <a:moveTo>
                  <a:pt x="135000" y="1080000"/>
                </a:moveTo>
                <a:cubicBezTo>
                  <a:pt x="149912" y="1080000"/>
                  <a:pt x="162000" y="1092088"/>
                  <a:pt x="162000" y="1107000"/>
                </a:cubicBezTo>
                <a:cubicBezTo>
                  <a:pt x="162000" y="1121912"/>
                  <a:pt x="149912" y="1134000"/>
                  <a:pt x="135000" y="1134000"/>
                </a:cubicBezTo>
                <a:cubicBezTo>
                  <a:pt x="120088" y="1134000"/>
                  <a:pt x="108000" y="1121912"/>
                  <a:pt x="108000" y="1107000"/>
                </a:cubicBezTo>
                <a:cubicBezTo>
                  <a:pt x="108000" y="1092088"/>
                  <a:pt x="120088" y="1080000"/>
                  <a:pt x="135000" y="1080000"/>
                </a:cubicBezTo>
                <a:close/>
                <a:moveTo>
                  <a:pt x="27000" y="1080000"/>
                </a:moveTo>
                <a:cubicBezTo>
                  <a:pt x="41912" y="1080000"/>
                  <a:pt x="54000" y="1092088"/>
                  <a:pt x="54000" y="1107000"/>
                </a:cubicBezTo>
                <a:cubicBezTo>
                  <a:pt x="54000" y="1121912"/>
                  <a:pt x="41912" y="1134000"/>
                  <a:pt x="27000" y="1134000"/>
                </a:cubicBezTo>
                <a:cubicBezTo>
                  <a:pt x="12088" y="1134000"/>
                  <a:pt x="0" y="1121912"/>
                  <a:pt x="0" y="1107000"/>
                </a:cubicBezTo>
                <a:cubicBezTo>
                  <a:pt x="0" y="1092088"/>
                  <a:pt x="12088" y="1080000"/>
                  <a:pt x="27000" y="1080000"/>
                </a:cubicBezTo>
                <a:close/>
                <a:moveTo>
                  <a:pt x="1539000" y="972000"/>
                </a:moveTo>
                <a:cubicBezTo>
                  <a:pt x="1553912" y="972000"/>
                  <a:pt x="1566000" y="984088"/>
                  <a:pt x="1566000" y="999000"/>
                </a:cubicBezTo>
                <a:cubicBezTo>
                  <a:pt x="1566000" y="1013912"/>
                  <a:pt x="1553912" y="1026000"/>
                  <a:pt x="1539000" y="1026000"/>
                </a:cubicBezTo>
                <a:cubicBezTo>
                  <a:pt x="1524088" y="1026000"/>
                  <a:pt x="1512000" y="1013912"/>
                  <a:pt x="1512000" y="999000"/>
                </a:cubicBezTo>
                <a:cubicBezTo>
                  <a:pt x="1512000" y="984088"/>
                  <a:pt x="1524088" y="972000"/>
                  <a:pt x="1539000" y="972000"/>
                </a:cubicBezTo>
                <a:close/>
                <a:moveTo>
                  <a:pt x="1431000" y="972000"/>
                </a:moveTo>
                <a:cubicBezTo>
                  <a:pt x="1445912" y="972000"/>
                  <a:pt x="1458000" y="984088"/>
                  <a:pt x="1458000" y="999000"/>
                </a:cubicBezTo>
                <a:cubicBezTo>
                  <a:pt x="1458000" y="1013912"/>
                  <a:pt x="1445912" y="1026000"/>
                  <a:pt x="1431000" y="1026000"/>
                </a:cubicBezTo>
                <a:cubicBezTo>
                  <a:pt x="1416088" y="1026000"/>
                  <a:pt x="1404000" y="1013912"/>
                  <a:pt x="1404000" y="999000"/>
                </a:cubicBezTo>
                <a:cubicBezTo>
                  <a:pt x="1404000" y="984088"/>
                  <a:pt x="1416088" y="972000"/>
                  <a:pt x="1431000" y="972000"/>
                </a:cubicBezTo>
                <a:close/>
                <a:moveTo>
                  <a:pt x="1323000" y="972000"/>
                </a:moveTo>
                <a:cubicBezTo>
                  <a:pt x="1337912" y="972000"/>
                  <a:pt x="1350000" y="984088"/>
                  <a:pt x="1350000" y="999000"/>
                </a:cubicBezTo>
                <a:cubicBezTo>
                  <a:pt x="1350000" y="1013912"/>
                  <a:pt x="1337912" y="1026000"/>
                  <a:pt x="1323000" y="1026000"/>
                </a:cubicBezTo>
                <a:cubicBezTo>
                  <a:pt x="1308088" y="1026000"/>
                  <a:pt x="1296000" y="1013912"/>
                  <a:pt x="1296000" y="999000"/>
                </a:cubicBezTo>
                <a:cubicBezTo>
                  <a:pt x="1296000" y="984088"/>
                  <a:pt x="1308088" y="972000"/>
                  <a:pt x="1323000" y="972000"/>
                </a:cubicBezTo>
                <a:close/>
                <a:moveTo>
                  <a:pt x="1215000" y="972000"/>
                </a:moveTo>
                <a:cubicBezTo>
                  <a:pt x="1229912" y="972000"/>
                  <a:pt x="1242000" y="984088"/>
                  <a:pt x="1242000" y="999000"/>
                </a:cubicBezTo>
                <a:cubicBezTo>
                  <a:pt x="1242000" y="1013912"/>
                  <a:pt x="1229912" y="1026000"/>
                  <a:pt x="1215000" y="1026000"/>
                </a:cubicBezTo>
                <a:cubicBezTo>
                  <a:pt x="1200088" y="1026000"/>
                  <a:pt x="1188000" y="1013912"/>
                  <a:pt x="1188000" y="999000"/>
                </a:cubicBezTo>
                <a:cubicBezTo>
                  <a:pt x="1188000" y="984088"/>
                  <a:pt x="1200088" y="972000"/>
                  <a:pt x="1215000" y="972000"/>
                </a:cubicBezTo>
                <a:close/>
                <a:moveTo>
                  <a:pt x="1107000" y="972000"/>
                </a:moveTo>
                <a:cubicBezTo>
                  <a:pt x="1121912" y="972000"/>
                  <a:pt x="1134000" y="984088"/>
                  <a:pt x="1134000" y="999000"/>
                </a:cubicBezTo>
                <a:cubicBezTo>
                  <a:pt x="1134000" y="1013912"/>
                  <a:pt x="1121912" y="1026000"/>
                  <a:pt x="1107000" y="1026000"/>
                </a:cubicBezTo>
                <a:cubicBezTo>
                  <a:pt x="1092088" y="1026000"/>
                  <a:pt x="1080000" y="1013912"/>
                  <a:pt x="1080000" y="999000"/>
                </a:cubicBezTo>
                <a:cubicBezTo>
                  <a:pt x="1080000" y="984088"/>
                  <a:pt x="1092088" y="972000"/>
                  <a:pt x="1107000" y="972000"/>
                </a:cubicBezTo>
                <a:close/>
                <a:moveTo>
                  <a:pt x="999000" y="972000"/>
                </a:moveTo>
                <a:cubicBezTo>
                  <a:pt x="1013912" y="972000"/>
                  <a:pt x="1026000" y="984088"/>
                  <a:pt x="1026000" y="999000"/>
                </a:cubicBezTo>
                <a:cubicBezTo>
                  <a:pt x="1026000" y="1013912"/>
                  <a:pt x="1013912" y="1026000"/>
                  <a:pt x="999000" y="1026000"/>
                </a:cubicBezTo>
                <a:cubicBezTo>
                  <a:pt x="984088" y="1026000"/>
                  <a:pt x="972000" y="1013912"/>
                  <a:pt x="972000" y="999000"/>
                </a:cubicBezTo>
                <a:cubicBezTo>
                  <a:pt x="972000" y="984088"/>
                  <a:pt x="984088" y="972000"/>
                  <a:pt x="999000" y="972000"/>
                </a:cubicBezTo>
                <a:close/>
                <a:moveTo>
                  <a:pt x="891000" y="972000"/>
                </a:moveTo>
                <a:cubicBezTo>
                  <a:pt x="905912" y="972000"/>
                  <a:pt x="918000" y="984088"/>
                  <a:pt x="918000" y="999000"/>
                </a:cubicBezTo>
                <a:cubicBezTo>
                  <a:pt x="918000" y="1013912"/>
                  <a:pt x="905912" y="1026000"/>
                  <a:pt x="891000" y="1026000"/>
                </a:cubicBezTo>
                <a:cubicBezTo>
                  <a:pt x="876088" y="1026000"/>
                  <a:pt x="864000" y="1013912"/>
                  <a:pt x="864000" y="999000"/>
                </a:cubicBezTo>
                <a:cubicBezTo>
                  <a:pt x="864000" y="984088"/>
                  <a:pt x="876088" y="972000"/>
                  <a:pt x="891000" y="972000"/>
                </a:cubicBezTo>
                <a:close/>
                <a:moveTo>
                  <a:pt x="783000" y="972000"/>
                </a:moveTo>
                <a:cubicBezTo>
                  <a:pt x="797912" y="972000"/>
                  <a:pt x="810000" y="984088"/>
                  <a:pt x="810000" y="999000"/>
                </a:cubicBezTo>
                <a:cubicBezTo>
                  <a:pt x="810000" y="1013912"/>
                  <a:pt x="797912" y="1026000"/>
                  <a:pt x="783000" y="1026000"/>
                </a:cubicBezTo>
                <a:cubicBezTo>
                  <a:pt x="768088" y="1026000"/>
                  <a:pt x="756000" y="1013912"/>
                  <a:pt x="756000" y="999000"/>
                </a:cubicBezTo>
                <a:cubicBezTo>
                  <a:pt x="756000" y="984088"/>
                  <a:pt x="768088" y="972000"/>
                  <a:pt x="783000" y="972000"/>
                </a:cubicBezTo>
                <a:close/>
                <a:moveTo>
                  <a:pt x="675000" y="972000"/>
                </a:moveTo>
                <a:cubicBezTo>
                  <a:pt x="689912" y="972000"/>
                  <a:pt x="702000" y="984088"/>
                  <a:pt x="702000" y="999000"/>
                </a:cubicBezTo>
                <a:cubicBezTo>
                  <a:pt x="702000" y="1013912"/>
                  <a:pt x="689912" y="1026000"/>
                  <a:pt x="675000" y="1026000"/>
                </a:cubicBezTo>
                <a:cubicBezTo>
                  <a:pt x="660088" y="1026000"/>
                  <a:pt x="648000" y="1013912"/>
                  <a:pt x="648000" y="999000"/>
                </a:cubicBezTo>
                <a:cubicBezTo>
                  <a:pt x="648000" y="984088"/>
                  <a:pt x="660088" y="972000"/>
                  <a:pt x="675000" y="972000"/>
                </a:cubicBezTo>
                <a:close/>
                <a:moveTo>
                  <a:pt x="567000" y="972000"/>
                </a:moveTo>
                <a:cubicBezTo>
                  <a:pt x="581912" y="972000"/>
                  <a:pt x="594000" y="984088"/>
                  <a:pt x="594000" y="999000"/>
                </a:cubicBezTo>
                <a:cubicBezTo>
                  <a:pt x="594000" y="1013912"/>
                  <a:pt x="581912" y="1026000"/>
                  <a:pt x="567000" y="1026000"/>
                </a:cubicBezTo>
                <a:cubicBezTo>
                  <a:pt x="552088" y="1026000"/>
                  <a:pt x="540000" y="1013912"/>
                  <a:pt x="540000" y="999000"/>
                </a:cubicBezTo>
                <a:cubicBezTo>
                  <a:pt x="540000" y="984088"/>
                  <a:pt x="552088" y="972000"/>
                  <a:pt x="567000" y="972000"/>
                </a:cubicBezTo>
                <a:close/>
                <a:moveTo>
                  <a:pt x="459000" y="972000"/>
                </a:moveTo>
                <a:cubicBezTo>
                  <a:pt x="473912" y="972000"/>
                  <a:pt x="486000" y="984088"/>
                  <a:pt x="486000" y="999000"/>
                </a:cubicBezTo>
                <a:cubicBezTo>
                  <a:pt x="486000" y="1013912"/>
                  <a:pt x="473912" y="1026000"/>
                  <a:pt x="459000" y="1026000"/>
                </a:cubicBezTo>
                <a:cubicBezTo>
                  <a:pt x="444088" y="1026000"/>
                  <a:pt x="432000" y="1013912"/>
                  <a:pt x="432000" y="999000"/>
                </a:cubicBezTo>
                <a:cubicBezTo>
                  <a:pt x="432000" y="984088"/>
                  <a:pt x="444088" y="972000"/>
                  <a:pt x="459000" y="972000"/>
                </a:cubicBezTo>
                <a:close/>
                <a:moveTo>
                  <a:pt x="351000" y="972000"/>
                </a:moveTo>
                <a:cubicBezTo>
                  <a:pt x="365912" y="972000"/>
                  <a:pt x="378000" y="984088"/>
                  <a:pt x="378000" y="999000"/>
                </a:cubicBezTo>
                <a:cubicBezTo>
                  <a:pt x="378000" y="1013912"/>
                  <a:pt x="365912" y="1026000"/>
                  <a:pt x="351000" y="1026000"/>
                </a:cubicBezTo>
                <a:cubicBezTo>
                  <a:pt x="336088" y="1026000"/>
                  <a:pt x="324000" y="1013912"/>
                  <a:pt x="324000" y="999000"/>
                </a:cubicBezTo>
                <a:cubicBezTo>
                  <a:pt x="324000" y="984088"/>
                  <a:pt x="336088" y="972000"/>
                  <a:pt x="351000" y="972000"/>
                </a:cubicBezTo>
                <a:close/>
                <a:moveTo>
                  <a:pt x="243000" y="972000"/>
                </a:moveTo>
                <a:cubicBezTo>
                  <a:pt x="257912" y="972000"/>
                  <a:pt x="270000" y="984088"/>
                  <a:pt x="270000" y="999000"/>
                </a:cubicBezTo>
                <a:cubicBezTo>
                  <a:pt x="270000" y="1013912"/>
                  <a:pt x="257912" y="1026000"/>
                  <a:pt x="243000" y="1026000"/>
                </a:cubicBezTo>
                <a:cubicBezTo>
                  <a:pt x="228088" y="1026000"/>
                  <a:pt x="216000" y="1013912"/>
                  <a:pt x="216000" y="999000"/>
                </a:cubicBezTo>
                <a:cubicBezTo>
                  <a:pt x="216000" y="984088"/>
                  <a:pt x="228088" y="972000"/>
                  <a:pt x="243000" y="972000"/>
                </a:cubicBezTo>
                <a:close/>
                <a:moveTo>
                  <a:pt x="135000" y="972000"/>
                </a:moveTo>
                <a:cubicBezTo>
                  <a:pt x="149912" y="972000"/>
                  <a:pt x="162000" y="984088"/>
                  <a:pt x="162000" y="999000"/>
                </a:cubicBezTo>
                <a:cubicBezTo>
                  <a:pt x="162000" y="1013912"/>
                  <a:pt x="149912" y="1026000"/>
                  <a:pt x="135000" y="1026000"/>
                </a:cubicBezTo>
                <a:cubicBezTo>
                  <a:pt x="120088" y="1026000"/>
                  <a:pt x="108000" y="1013912"/>
                  <a:pt x="108000" y="999000"/>
                </a:cubicBezTo>
                <a:cubicBezTo>
                  <a:pt x="108000" y="984088"/>
                  <a:pt x="120088" y="972000"/>
                  <a:pt x="135000" y="972000"/>
                </a:cubicBezTo>
                <a:close/>
                <a:moveTo>
                  <a:pt x="27000" y="972000"/>
                </a:moveTo>
                <a:cubicBezTo>
                  <a:pt x="41912" y="972000"/>
                  <a:pt x="54000" y="984088"/>
                  <a:pt x="54000" y="999000"/>
                </a:cubicBezTo>
                <a:cubicBezTo>
                  <a:pt x="54000" y="1013912"/>
                  <a:pt x="41912" y="1026000"/>
                  <a:pt x="27000" y="1026000"/>
                </a:cubicBezTo>
                <a:cubicBezTo>
                  <a:pt x="12088" y="1026000"/>
                  <a:pt x="0" y="1013912"/>
                  <a:pt x="0" y="999000"/>
                </a:cubicBezTo>
                <a:cubicBezTo>
                  <a:pt x="0" y="984088"/>
                  <a:pt x="12088" y="972000"/>
                  <a:pt x="27000" y="972000"/>
                </a:cubicBezTo>
                <a:close/>
                <a:moveTo>
                  <a:pt x="1539000" y="864000"/>
                </a:moveTo>
                <a:cubicBezTo>
                  <a:pt x="1553912" y="864000"/>
                  <a:pt x="1566000" y="876088"/>
                  <a:pt x="1566000" y="891000"/>
                </a:cubicBezTo>
                <a:cubicBezTo>
                  <a:pt x="1566000" y="905912"/>
                  <a:pt x="1553912" y="918000"/>
                  <a:pt x="1539000" y="918000"/>
                </a:cubicBezTo>
                <a:cubicBezTo>
                  <a:pt x="1524088" y="918000"/>
                  <a:pt x="1512000" y="905912"/>
                  <a:pt x="1512000" y="891000"/>
                </a:cubicBezTo>
                <a:cubicBezTo>
                  <a:pt x="1512000" y="876088"/>
                  <a:pt x="1524088" y="864000"/>
                  <a:pt x="1539000" y="864000"/>
                </a:cubicBezTo>
                <a:close/>
                <a:moveTo>
                  <a:pt x="1431000" y="864000"/>
                </a:moveTo>
                <a:cubicBezTo>
                  <a:pt x="1445912" y="864000"/>
                  <a:pt x="1458000" y="876088"/>
                  <a:pt x="1458000" y="891000"/>
                </a:cubicBezTo>
                <a:cubicBezTo>
                  <a:pt x="1458000" y="905912"/>
                  <a:pt x="1445912" y="918000"/>
                  <a:pt x="1431000" y="918000"/>
                </a:cubicBezTo>
                <a:cubicBezTo>
                  <a:pt x="1416088" y="918000"/>
                  <a:pt x="1404000" y="905912"/>
                  <a:pt x="1404000" y="891000"/>
                </a:cubicBezTo>
                <a:cubicBezTo>
                  <a:pt x="1404000" y="876088"/>
                  <a:pt x="1416088" y="864000"/>
                  <a:pt x="1431000" y="864000"/>
                </a:cubicBezTo>
                <a:close/>
                <a:moveTo>
                  <a:pt x="1323000" y="864000"/>
                </a:moveTo>
                <a:cubicBezTo>
                  <a:pt x="1337912" y="864000"/>
                  <a:pt x="1350000" y="876088"/>
                  <a:pt x="1350000" y="891000"/>
                </a:cubicBezTo>
                <a:cubicBezTo>
                  <a:pt x="1350000" y="905912"/>
                  <a:pt x="1337912" y="918000"/>
                  <a:pt x="1323000" y="918000"/>
                </a:cubicBezTo>
                <a:cubicBezTo>
                  <a:pt x="1308088" y="918000"/>
                  <a:pt x="1296000" y="905912"/>
                  <a:pt x="1296000" y="891000"/>
                </a:cubicBezTo>
                <a:cubicBezTo>
                  <a:pt x="1296000" y="876088"/>
                  <a:pt x="1308088" y="864000"/>
                  <a:pt x="1323000" y="864000"/>
                </a:cubicBezTo>
                <a:close/>
                <a:moveTo>
                  <a:pt x="1215000" y="864000"/>
                </a:moveTo>
                <a:cubicBezTo>
                  <a:pt x="1229912" y="864000"/>
                  <a:pt x="1242000" y="876088"/>
                  <a:pt x="1242000" y="891000"/>
                </a:cubicBezTo>
                <a:cubicBezTo>
                  <a:pt x="1242000" y="905912"/>
                  <a:pt x="1229912" y="918000"/>
                  <a:pt x="1215000" y="918000"/>
                </a:cubicBezTo>
                <a:cubicBezTo>
                  <a:pt x="1200088" y="918000"/>
                  <a:pt x="1188000" y="905912"/>
                  <a:pt x="1188000" y="891000"/>
                </a:cubicBezTo>
                <a:cubicBezTo>
                  <a:pt x="1188000" y="876088"/>
                  <a:pt x="1200088" y="864000"/>
                  <a:pt x="1215000" y="864000"/>
                </a:cubicBezTo>
                <a:close/>
                <a:moveTo>
                  <a:pt x="1107000" y="864000"/>
                </a:moveTo>
                <a:cubicBezTo>
                  <a:pt x="1121912" y="864000"/>
                  <a:pt x="1134000" y="876088"/>
                  <a:pt x="1134000" y="891000"/>
                </a:cubicBezTo>
                <a:cubicBezTo>
                  <a:pt x="1134000" y="905912"/>
                  <a:pt x="1121912" y="918000"/>
                  <a:pt x="1107000" y="918000"/>
                </a:cubicBezTo>
                <a:cubicBezTo>
                  <a:pt x="1092088" y="918000"/>
                  <a:pt x="1080000" y="905912"/>
                  <a:pt x="1080000" y="891000"/>
                </a:cubicBezTo>
                <a:cubicBezTo>
                  <a:pt x="1080000" y="876088"/>
                  <a:pt x="1092088" y="864000"/>
                  <a:pt x="1107000" y="864000"/>
                </a:cubicBezTo>
                <a:close/>
                <a:moveTo>
                  <a:pt x="999000" y="864000"/>
                </a:moveTo>
                <a:cubicBezTo>
                  <a:pt x="1013912" y="864000"/>
                  <a:pt x="1026000" y="876088"/>
                  <a:pt x="1026000" y="891000"/>
                </a:cubicBezTo>
                <a:cubicBezTo>
                  <a:pt x="1026000" y="905912"/>
                  <a:pt x="1013912" y="918000"/>
                  <a:pt x="999000" y="918000"/>
                </a:cubicBezTo>
                <a:cubicBezTo>
                  <a:pt x="984088" y="918000"/>
                  <a:pt x="972000" y="905912"/>
                  <a:pt x="972000" y="891000"/>
                </a:cubicBezTo>
                <a:cubicBezTo>
                  <a:pt x="972000" y="876088"/>
                  <a:pt x="984088" y="864000"/>
                  <a:pt x="999000" y="864000"/>
                </a:cubicBezTo>
                <a:close/>
                <a:moveTo>
                  <a:pt x="891000" y="864000"/>
                </a:moveTo>
                <a:cubicBezTo>
                  <a:pt x="905912" y="864000"/>
                  <a:pt x="918000" y="876088"/>
                  <a:pt x="918000" y="891000"/>
                </a:cubicBezTo>
                <a:cubicBezTo>
                  <a:pt x="918000" y="905912"/>
                  <a:pt x="905912" y="918000"/>
                  <a:pt x="891000" y="918000"/>
                </a:cubicBezTo>
                <a:cubicBezTo>
                  <a:pt x="876088" y="918000"/>
                  <a:pt x="864000" y="905912"/>
                  <a:pt x="864000" y="891000"/>
                </a:cubicBezTo>
                <a:cubicBezTo>
                  <a:pt x="864000" y="876088"/>
                  <a:pt x="876088" y="864000"/>
                  <a:pt x="891000" y="864000"/>
                </a:cubicBezTo>
                <a:close/>
                <a:moveTo>
                  <a:pt x="783000" y="864000"/>
                </a:moveTo>
                <a:cubicBezTo>
                  <a:pt x="797912" y="864000"/>
                  <a:pt x="810000" y="876088"/>
                  <a:pt x="810000" y="891000"/>
                </a:cubicBezTo>
                <a:cubicBezTo>
                  <a:pt x="810000" y="905912"/>
                  <a:pt x="797912" y="918000"/>
                  <a:pt x="783000" y="918000"/>
                </a:cubicBezTo>
                <a:cubicBezTo>
                  <a:pt x="768088" y="918000"/>
                  <a:pt x="756000" y="905912"/>
                  <a:pt x="756000" y="891000"/>
                </a:cubicBezTo>
                <a:cubicBezTo>
                  <a:pt x="756000" y="876088"/>
                  <a:pt x="768088" y="864000"/>
                  <a:pt x="783000" y="864000"/>
                </a:cubicBezTo>
                <a:close/>
                <a:moveTo>
                  <a:pt x="675000" y="864000"/>
                </a:moveTo>
                <a:cubicBezTo>
                  <a:pt x="689912" y="864000"/>
                  <a:pt x="702000" y="876088"/>
                  <a:pt x="702000" y="891000"/>
                </a:cubicBezTo>
                <a:cubicBezTo>
                  <a:pt x="702000" y="905912"/>
                  <a:pt x="689912" y="918000"/>
                  <a:pt x="675000" y="918000"/>
                </a:cubicBezTo>
                <a:cubicBezTo>
                  <a:pt x="660088" y="918000"/>
                  <a:pt x="648000" y="905912"/>
                  <a:pt x="648000" y="891000"/>
                </a:cubicBezTo>
                <a:cubicBezTo>
                  <a:pt x="648000" y="876088"/>
                  <a:pt x="660088" y="864000"/>
                  <a:pt x="675000" y="864000"/>
                </a:cubicBezTo>
                <a:close/>
                <a:moveTo>
                  <a:pt x="567000" y="864000"/>
                </a:moveTo>
                <a:cubicBezTo>
                  <a:pt x="581912" y="864000"/>
                  <a:pt x="594000" y="876088"/>
                  <a:pt x="594000" y="891000"/>
                </a:cubicBezTo>
                <a:cubicBezTo>
                  <a:pt x="594000" y="905912"/>
                  <a:pt x="581912" y="918000"/>
                  <a:pt x="567000" y="918000"/>
                </a:cubicBezTo>
                <a:cubicBezTo>
                  <a:pt x="552088" y="918000"/>
                  <a:pt x="540000" y="905912"/>
                  <a:pt x="540000" y="891000"/>
                </a:cubicBezTo>
                <a:cubicBezTo>
                  <a:pt x="540000" y="876088"/>
                  <a:pt x="552088" y="864000"/>
                  <a:pt x="567000" y="864000"/>
                </a:cubicBezTo>
                <a:close/>
                <a:moveTo>
                  <a:pt x="459000" y="864000"/>
                </a:moveTo>
                <a:cubicBezTo>
                  <a:pt x="473912" y="864000"/>
                  <a:pt x="486000" y="876088"/>
                  <a:pt x="486000" y="891000"/>
                </a:cubicBezTo>
                <a:cubicBezTo>
                  <a:pt x="486000" y="905912"/>
                  <a:pt x="473912" y="918000"/>
                  <a:pt x="459000" y="918000"/>
                </a:cubicBezTo>
                <a:cubicBezTo>
                  <a:pt x="444088" y="918000"/>
                  <a:pt x="432000" y="905912"/>
                  <a:pt x="432000" y="891000"/>
                </a:cubicBezTo>
                <a:cubicBezTo>
                  <a:pt x="432000" y="876088"/>
                  <a:pt x="444088" y="864000"/>
                  <a:pt x="459000" y="864000"/>
                </a:cubicBezTo>
                <a:close/>
                <a:moveTo>
                  <a:pt x="351000" y="864000"/>
                </a:moveTo>
                <a:cubicBezTo>
                  <a:pt x="365912" y="864000"/>
                  <a:pt x="378000" y="876088"/>
                  <a:pt x="378000" y="891000"/>
                </a:cubicBezTo>
                <a:cubicBezTo>
                  <a:pt x="378000" y="905912"/>
                  <a:pt x="365912" y="918000"/>
                  <a:pt x="351000" y="918000"/>
                </a:cubicBezTo>
                <a:cubicBezTo>
                  <a:pt x="336088" y="918000"/>
                  <a:pt x="324000" y="905912"/>
                  <a:pt x="324000" y="891000"/>
                </a:cubicBezTo>
                <a:cubicBezTo>
                  <a:pt x="324000" y="876088"/>
                  <a:pt x="336088" y="864000"/>
                  <a:pt x="351000" y="864000"/>
                </a:cubicBezTo>
                <a:close/>
                <a:moveTo>
                  <a:pt x="243000" y="864000"/>
                </a:moveTo>
                <a:cubicBezTo>
                  <a:pt x="257912" y="864000"/>
                  <a:pt x="270000" y="876088"/>
                  <a:pt x="270000" y="891000"/>
                </a:cubicBezTo>
                <a:cubicBezTo>
                  <a:pt x="270000" y="905912"/>
                  <a:pt x="257912" y="918000"/>
                  <a:pt x="243000" y="918000"/>
                </a:cubicBezTo>
                <a:cubicBezTo>
                  <a:pt x="228088" y="918000"/>
                  <a:pt x="216000" y="905912"/>
                  <a:pt x="216000" y="891000"/>
                </a:cubicBezTo>
                <a:cubicBezTo>
                  <a:pt x="216000" y="876088"/>
                  <a:pt x="228088" y="864000"/>
                  <a:pt x="243000" y="864000"/>
                </a:cubicBezTo>
                <a:close/>
                <a:moveTo>
                  <a:pt x="135000" y="864000"/>
                </a:moveTo>
                <a:cubicBezTo>
                  <a:pt x="149912" y="864000"/>
                  <a:pt x="162000" y="876088"/>
                  <a:pt x="162000" y="891000"/>
                </a:cubicBezTo>
                <a:cubicBezTo>
                  <a:pt x="162000" y="905912"/>
                  <a:pt x="149912" y="918000"/>
                  <a:pt x="135000" y="918000"/>
                </a:cubicBezTo>
                <a:cubicBezTo>
                  <a:pt x="120088" y="918000"/>
                  <a:pt x="108000" y="905912"/>
                  <a:pt x="108000" y="891000"/>
                </a:cubicBezTo>
                <a:cubicBezTo>
                  <a:pt x="108000" y="876088"/>
                  <a:pt x="120088" y="864000"/>
                  <a:pt x="135000" y="864000"/>
                </a:cubicBezTo>
                <a:close/>
                <a:moveTo>
                  <a:pt x="27000" y="864000"/>
                </a:moveTo>
                <a:cubicBezTo>
                  <a:pt x="41912" y="864000"/>
                  <a:pt x="54000" y="876088"/>
                  <a:pt x="54000" y="891000"/>
                </a:cubicBezTo>
                <a:cubicBezTo>
                  <a:pt x="54000" y="905912"/>
                  <a:pt x="41912" y="918000"/>
                  <a:pt x="27000" y="918000"/>
                </a:cubicBezTo>
                <a:cubicBezTo>
                  <a:pt x="12088" y="918000"/>
                  <a:pt x="0" y="905912"/>
                  <a:pt x="0" y="891000"/>
                </a:cubicBezTo>
                <a:cubicBezTo>
                  <a:pt x="0" y="876088"/>
                  <a:pt x="12088" y="864000"/>
                  <a:pt x="27000" y="864000"/>
                </a:cubicBezTo>
                <a:close/>
                <a:moveTo>
                  <a:pt x="1539000" y="756000"/>
                </a:moveTo>
                <a:cubicBezTo>
                  <a:pt x="1553912" y="756000"/>
                  <a:pt x="1566000" y="768088"/>
                  <a:pt x="1566000" y="783000"/>
                </a:cubicBezTo>
                <a:cubicBezTo>
                  <a:pt x="1566000" y="797912"/>
                  <a:pt x="1553912" y="810000"/>
                  <a:pt x="1539000" y="810000"/>
                </a:cubicBezTo>
                <a:cubicBezTo>
                  <a:pt x="1524088" y="810000"/>
                  <a:pt x="1512000" y="797912"/>
                  <a:pt x="1512000" y="783000"/>
                </a:cubicBezTo>
                <a:cubicBezTo>
                  <a:pt x="1512000" y="768088"/>
                  <a:pt x="1524088" y="756000"/>
                  <a:pt x="1539000" y="756000"/>
                </a:cubicBezTo>
                <a:close/>
                <a:moveTo>
                  <a:pt x="1431000" y="756000"/>
                </a:moveTo>
                <a:cubicBezTo>
                  <a:pt x="1445912" y="756000"/>
                  <a:pt x="1458000" y="768088"/>
                  <a:pt x="1458000" y="783000"/>
                </a:cubicBezTo>
                <a:cubicBezTo>
                  <a:pt x="1458000" y="797912"/>
                  <a:pt x="1445912" y="810000"/>
                  <a:pt x="1431000" y="810000"/>
                </a:cubicBezTo>
                <a:cubicBezTo>
                  <a:pt x="1416088" y="810000"/>
                  <a:pt x="1404000" y="797912"/>
                  <a:pt x="1404000" y="783000"/>
                </a:cubicBezTo>
                <a:cubicBezTo>
                  <a:pt x="1404000" y="768088"/>
                  <a:pt x="1416088" y="756000"/>
                  <a:pt x="1431000" y="756000"/>
                </a:cubicBezTo>
                <a:close/>
                <a:moveTo>
                  <a:pt x="1323000" y="756000"/>
                </a:moveTo>
                <a:cubicBezTo>
                  <a:pt x="1337912" y="756000"/>
                  <a:pt x="1350000" y="768088"/>
                  <a:pt x="1350000" y="783000"/>
                </a:cubicBezTo>
                <a:cubicBezTo>
                  <a:pt x="1350000" y="797912"/>
                  <a:pt x="1337912" y="810000"/>
                  <a:pt x="1323000" y="810000"/>
                </a:cubicBezTo>
                <a:cubicBezTo>
                  <a:pt x="1308088" y="810000"/>
                  <a:pt x="1296000" y="797912"/>
                  <a:pt x="1296000" y="783000"/>
                </a:cubicBezTo>
                <a:cubicBezTo>
                  <a:pt x="1296000" y="768088"/>
                  <a:pt x="1308088" y="756000"/>
                  <a:pt x="1323000" y="756000"/>
                </a:cubicBezTo>
                <a:close/>
                <a:moveTo>
                  <a:pt x="1215000" y="756000"/>
                </a:moveTo>
                <a:cubicBezTo>
                  <a:pt x="1229912" y="756000"/>
                  <a:pt x="1242000" y="768088"/>
                  <a:pt x="1242000" y="783000"/>
                </a:cubicBezTo>
                <a:cubicBezTo>
                  <a:pt x="1242000" y="797912"/>
                  <a:pt x="1229912" y="810000"/>
                  <a:pt x="1215000" y="810000"/>
                </a:cubicBezTo>
                <a:cubicBezTo>
                  <a:pt x="1200088" y="810000"/>
                  <a:pt x="1188000" y="797912"/>
                  <a:pt x="1188000" y="783000"/>
                </a:cubicBezTo>
                <a:cubicBezTo>
                  <a:pt x="1188000" y="768088"/>
                  <a:pt x="1200088" y="756000"/>
                  <a:pt x="1215000" y="756000"/>
                </a:cubicBezTo>
                <a:close/>
                <a:moveTo>
                  <a:pt x="1107000" y="756000"/>
                </a:moveTo>
                <a:cubicBezTo>
                  <a:pt x="1121912" y="756000"/>
                  <a:pt x="1134000" y="768088"/>
                  <a:pt x="1134000" y="783000"/>
                </a:cubicBezTo>
                <a:cubicBezTo>
                  <a:pt x="1134000" y="797912"/>
                  <a:pt x="1121912" y="810000"/>
                  <a:pt x="1107000" y="810000"/>
                </a:cubicBezTo>
                <a:cubicBezTo>
                  <a:pt x="1092088" y="810000"/>
                  <a:pt x="1080000" y="797912"/>
                  <a:pt x="1080000" y="783000"/>
                </a:cubicBezTo>
                <a:cubicBezTo>
                  <a:pt x="1080000" y="768088"/>
                  <a:pt x="1092088" y="756000"/>
                  <a:pt x="1107000" y="756000"/>
                </a:cubicBezTo>
                <a:close/>
                <a:moveTo>
                  <a:pt x="999000" y="756000"/>
                </a:moveTo>
                <a:cubicBezTo>
                  <a:pt x="1013912" y="756000"/>
                  <a:pt x="1026000" y="768088"/>
                  <a:pt x="1026000" y="783000"/>
                </a:cubicBezTo>
                <a:cubicBezTo>
                  <a:pt x="1026000" y="797912"/>
                  <a:pt x="1013912" y="810000"/>
                  <a:pt x="999000" y="810000"/>
                </a:cubicBezTo>
                <a:cubicBezTo>
                  <a:pt x="984088" y="810000"/>
                  <a:pt x="972000" y="797912"/>
                  <a:pt x="972000" y="783000"/>
                </a:cubicBezTo>
                <a:cubicBezTo>
                  <a:pt x="972000" y="768088"/>
                  <a:pt x="984088" y="756000"/>
                  <a:pt x="999000" y="756000"/>
                </a:cubicBezTo>
                <a:close/>
                <a:moveTo>
                  <a:pt x="891000" y="756000"/>
                </a:moveTo>
                <a:cubicBezTo>
                  <a:pt x="905912" y="756000"/>
                  <a:pt x="918000" y="768088"/>
                  <a:pt x="918000" y="783000"/>
                </a:cubicBezTo>
                <a:cubicBezTo>
                  <a:pt x="918000" y="797912"/>
                  <a:pt x="905912" y="810000"/>
                  <a:pt x="891000" y="810000"/>
                </a:cubicBezTo>
                <a:cubicBezTo>
                  <a:pt x="876088" y="810000"/>
                  <a:pt x="864000" y="797912"/>
                  <a:pt x="864000" y="783000"/>
                </a:cubicBezTo>
                <a:cubicBezTo>
                  <a:pt x="864000" y="768088"/>
                  <a:pt x="876088" y="756000"/>
                  <a:pt x="891000" y="756000"/>
                </a:cubicBezTo>
                <a:close/>
                <a:moveTo>
                  <a:pt x="783000" y="756000"/>
                </a:moveTo>
                <a:cubicBezTo>
                  <a:pt x="797912" y="756000"/>
                  <a:pt x="810000" y="768088"/>
                  <a:pt x="810000" y="783000"/>
                </a:cubicBezTo>
                <a:cubicBezTo>
                  <a:pt x="810000" y="797912"/>
                  <a:pt x="797912" y="810000"/>
                  <a:pt x="783000" y="810000"/>
                </a:cubicBezTo>
                <a:cubicBezTo>
                  <a:pt x="768088" y="810000"/>
                  <a:pt x="756000" y="797912"/>
                  <a:pt x="756000" y="783000"/>
                </a:cubicBezTo>
                <a:cubicBezTo>
                  <a:pt x="756000" y="768088"/>
                  <a:pt x="768088" y="756000"/>
                  <a:pt x="783000" y="756000"/>
                </a:cubicBezTo>
                <a:close/>
                <a:moveTo>
                  <a:pt x="675000" y="756000"/>
                </a:moveTo>
                <a:cubicBezTo>
                  <a:pt x="689912" y="756000"/>
                  <a:pt x="702000" y="768088"/>
                  <a:pt x="702000" y="783000"/>
                </a:cubicBezTo>
                <a:cubicBezTo>
                  <a:pt x="702000" y="797912"/>
                  <a:pt x="689912" y="810000"/>
                  <a:pt x="675000" y="810000"/>
                </a:cubicBezTo>
                <a:cubicBezTo>
                  <a:pt x="660088" y="810000"/>
                  <a:pt x="648000" y="797912"/>
                  <a:pt x="648000" y="783000"/>
                </a:cubicBezTo>
                <a:cubicBezTo>
                  <a:pt x="648000" y="768088"/>
                  <a:pt x="660088" y="756000"/>
                  <a:pt x="675000" y="756000"/>
                </a:cubicBezTo>
                <a:close/>
                <a:moveTo>
                  <a:pt x="567000" y="756000"/>
                </a:moveTo>
                <a:cubicBezTo>
                  <a:pt x="581912" y="756000"/>
                  <a:pt x="594000" y="768088"/>
                  <a:pt x="594000" y="783000"/>
                </a:cubicBezTo>
                <a:cubicBezTo>
                  <a:pt x="594000" y="797912"/>
                  <a:pt x="581912" y="810000"/>
                  <a:pt x="567000" y="810000"/>
                </a:cubicBezTo>
                <a:cubicBezTo>
                  <a:pt x="552088" y="810000"/>
                  <a:pt x="540000" y="797912"/>
                  <a:pt x="540000" y="783000"/>
                </a:cubicBezTo>
                <a:cubicBezTo>
                  <a:pt x="540000" y="768088"/>
                  <a:pt x="552088" y="756000"/>
                  <a:pt x="567000" y="756000"/>
                </a:cubicBezTo>
                <a:close/>
                <a:moveTo>
                  <a:pt x="459000" y="756000"/>
                </a:moveTo>
                <a:cubicBezTo>
                  <a:pt x="473912" y="756000"/>
                  <a:pt x="486000" y="768088"/>
                  <a:pt x="486000" y="783000"/>
                </a:cubicBezTo>
                <a:cubicBezTo>
                  <a:pt x="486000" y="797912"/>
                  <a:pt x="473912" y="810000"/>
                  <a:pt x="459000" y="810000"/>
                </a:cubicBezTo>
                <a:cubicBezTo>
                  <a:pt x="444088" y="810000"/>
                  <a:pt x="432000" y="797912"/>
                  <a:pt x="432000" y="783000"/>
                </a:cubicBezTo>
                <a:cubicBezTo>
                  <a:pt x="432000" y="768088"/>
                  <a:pt x="444088" y="756000"/>
                  <a:pt x="459000" y="756000"/>
                </a:cubicBezTo>
                <a:close/>
                <a:moveTo>
                  <a:pt x="351000" y="756000"/>
                </a:moveTo>
                <a:cubicBezTo>
                  <a:pt x="365912" y="756000"/>
                  <a:pt x="378000" y="768088"/>
                  <a:pt x="378000" y="783000"/>
                </a:cubicBezTo>
                <a:cubicBezTo>
                  <a:pt x="378000" y="797912"/>
                  <a:pt x="365912" y="810000"/>
                  <a:pt x="351000" y="810000"/>
                </a:cubicBezTo>
                <a:cubicBezTo>
                  <a:pt x="336088" y="810000"/>
                  <a:pt x="324000" y="797912"/>
                  <a:pt x="324000" y="783000"/>
                </a:cubicBezTo>
                <a:cubicBezTo>
                  <a:pt x="324000" y="768088"/>
                  <a:pt x="336088" y="756000"/>
                  <a:pt x="351000" y="756000"/>
                </a:cubicBezTo>
                <a:close/>
                <a:moveTo>
                  <a:pt x="243000" y="756000"/>
                </a:moveTo>
                <a:cubicBezTo>
                  <a:pt x="257912" y="756000"/>
                  <a:pt x="270000" y="768088"/>
                  <a:pt x="270000" y="783000"/>
                </a:cubicBezTo>
                <a:cubicBezTo>
                  <a:pt x="270000" y="797912"/>
                  <a:pt x="257912" y="810000"/>
                  <a:pt x="243000" y="810000"/>
                </a:cubicBezTo>
                <a:cubicBezTo>
                  <a:pt x="228088" y="810000"/>
                  <a:pt x="216000" y="797912"/>
                  <a:pt x="216000" y="783000"/>
                </a:cubicBezTo>
                <a:cubicBezTo>
                  <a:pt x="216000" y="768088"/>
                  <a:pt x="228088" y="756000"/>
                  <a:pt x="243000" y="756000"/>
                </a:cubicBezTo>
                <a:close/>
                <a:moveTo>
                  <a:pt x="135000" y="756000"/>
                </a:moveTo>
                <a:cubicBezTo>
                  <a:pt x="149912" y="756000"/>
                  <a:pt x="162000" y="768088"/>
                  <a:pt x="162000" y="783000"/>
                </a:cubicBezTo>
                <a:cubicBezTo>
                  <a:pt x="162000" y="797912"/>
                  <a:pt x="149912" y="810000"/>
                  <a:pt x="135000" y="810000"/>
                </a:cubicBezTo>
                <a:cubicBezTo>
                  <a:pt x="120088" y="810000"/>
                  <a:pt x="108000" y="797912"/>
                  <a:pt x="108000" y="783000"/>
                </a:cubicBezTo>
                <a:cubicBezTo>
                  <a:pt x="108000" y="768088"/>
                  <a:pt x="120088" y="756000"/>
                  <a:pt x="135000" y="756000"/>
                </a:cubicBezTo>
                <a:close/>
                <a:moveTo>
                  <a:pt x="27000" y="756000"/>
                </a:moveTo>
                <a:cubicBezTo>
                  <a:pt x="41912" y="756000"/>
                  <a:pt x="54000" y="768088"/>
                  <a:pt x="54000" y="783000"/>
                </a:cubicBezTo>
                <a:cubicBezTo>
                  <a:pt x="54000" y="797912"/>
                  <a:pt x="41912" y="810000"/>
                  <a:pt x="27000" y="810000"/>
                </a:cubicBezTo>
                <a:cubicBezTo>
                  <a:pt x="12088" y="810000"/>
                  <a:pt x="0" y="797912"/>
                  <a:pt x="0" y="783000"/>
                </a:cubicBezTo>
                <a:cubicBezTo>
                  <a:pt x="0" y="768088"/>
                  <a:pt x="12088" y="756000"/>
                  <a:pt x="27000" y="756000"/>
                </a:cubicBezTo>
                <a:close/>
                <a:moveTo>
                  <a:pt x="1539000" y="648000"/>
                </a:moveTo>
                <a:cubicBezTo>
                  <a:pt x="1553912" y="648000"/>
                  <a:pt x="1566000" y="660088"/>
                  <a:pt x="1566000" y="675000"/>
                </a:cubicBezTo>
                <a:cubicBezTo>
                  <a:pt x="1566000" y="689912"/>
                  <a:pt x="1553912" y="702000"/>
                  <a:pt x="1539000" y="702000"/>
                </a:cubicBezTo>
                <a:cubicBezTo>
                  <a:pt x="1524088" y="702000"/>
                  <a:pt x="1512000" y="689912"/>
                  <a:pt x="1512000" y="675000"/>
                </a:cubicBezTo>
                <a:cubicBezTo>
                  <a:pt x="1512000" y="660088"/>
                  <a:pt x="1524088" y="648000"/>
                  <a:pt x="1539000" y="648000"/>
                </a:cubicBezTo>
                <a:close/>
                <a:moveTo>
                  <a:pt x="1431000" y="648000"/>
                </a:moveTo>
                <a:cubicBezTo>
                  <a:pt x="1445912" y="648000"/>
                  <a:pt x="1458000" y="660088"/>
                  <a:pt x="1458000" y="675000"/>
                </a:cubicBezTo>
                <a:cubicBezTo>
                  <a:pt x="1458000" y="689912"/>
                  <a:pt x="1445912" y="702000"/>
                  <a:pt x="1431000" y="702000"/>
                </a:cubicBezTo>
                <a:cubicBezTo>
                  <a:pt x="1416088" y="702000"/>
                  <a:pt x="1404000" y="689912"/>
                  <a:pt x="1404000" y="675000"/>
                </a:cubicBezTo>
                <a:cubicBezTo>
                  <a:pt x="1404000" y="660088"/>
                  <a:pt x="1416088" y="648000"/>
                  <a:pt x="1431000" y="648000"/>
                </a:cubicBezTo>
                <a:close/>
                <a:moveTo>
                  <a:pt x="1323000" y="648000"/>
                </a:moveTo>
                <a:cubicBezTo>
                  <a:pt x="1337912" y="648000"/>
                  <a:pt x="1350000" y="660088"/>
                  <a:pt x="1350000" y="675000"/>
                </a:cubicBezTo>
                <a:cubicBezTo>
                  <a:pt x="1350000" y="689912"/>
                  <a:pt x="1337912" y="702000"/>
                  <a:pt x="1323000" y="702000"/>
                </a:cubicBezTo>
                <a:cubicBezTo>
                  <a:pt x="1308088" y="702000"/>
                  <a:pt x="1296000" y="689912"/>
                  <a:pt x="1296000" y="675000"/>
                </a:cubicBezTo>
                <a:cubicBezTo>
                  <a:pt x="1296000" y="660088"/>
                  <a:pt x="1308088" y="648000"/>
                  <a:pt x="1323000" y="648000"/>
                </a:cubicBezTo>
                <a:close/>
                <a:moveTo>
                  <a:pt x="1215000" y="648000"/>
                </a:moveTo>
                <a:cubicBezTo>
                  <a:pt x="1229912" y="648000"/>
                  <a:pt x="1242000" y="660088"/>
                  <a:pt x="1242000" y="675000"/>
                </a:cubicBezTo>
                <a:cubicBezTo>
                  <a:pt x="1242000" y="689912"/>
                  <a:pt x="1229912" y="702000"/>
                  <a:pt x="1215000" y="702000"/>
                </a:cubicBezTo>
                <a:cubicBezTo>
                  <a:pt x="1200088" y="702000"/>
                  <a:pt x="1188000" y="689912"/>
                  <a:pt x="1188000" y="675000"/>
                </a:cubicBezTo>
                <a:cubicBezTo>
                  <a:pt x="1188000" y="660088"/>
                  <a:pt x="1200088" y="648000"/>
                  <a:pt x="1215000" y="648000"/>
                </a:cubicBezTo>
                <a:close/>
                <a:moveTo>
                  <a:pt x="1107000" y="648000"/>
                </a:moveTo>
                <a:cubicBezTo>
                  <a:pt x="1121912" y="648000"/>
                  <a:pt x="1134000" y="660088"/>
                  <a:pt x="1134000" y="675000"/>
                </a:cubicBezTo>
                <a:cubicBezTo>
                  <a:pt x="1134000" y="689912"/>
                  <a:pt x="1121912" y="702000"/>
                  <a:pt x="1107000" y="702000"/>
                </a:cubicBezTo>
                <a:cubicBezTo>
                  <a:pt x="1092088" y="702000"/>
                  <a:pt x="1080000" y="689912"/>
                  <a:pt x="1080000" y="675000"/>
                </a:cubicBezTo>
                <a:cubicBezTo>
                  <a:pt x="1080000" y="660088"/>
                  <a:pt x="1092088" y="648000"/>
                  <a:pt x="1107000" y="648000"/>
                </a:cubicBezTo>
                <a:close/>
                <a:moveTo>
                  <a:pt x="999000" y="648000"/>
                </a:moveTo>
                <a:cubicBezTo>
                  <a:pt x="1013912" y="648000"/>
                  <a:pt x="1026000" y="660088"/>
                  <a:pt x="1026000" y="675000"/>
                </a:cubicBezTo>
                <a:cubicBezTo>
                  <a:pt x="1026000" y="689912"/>
                  <a:pt x="1013912" y="702000"/>
                  <a:pt x="999000" y="702000"/>
                </a:cubicBezTo>
                <a:cubicBezTo>
                  <a:pt x="984088" y="702000"/>
                  <a:pt x="972000" y="689912"/>
                  <a:pt x="972000" y="675000"/>
                </a:cubicBezTo>
                <a:cubicBezTo>
                  <a:pt x="972000" y="660088"/>
                  <a:pt x="984088" y="648000"/>
                  <a:pt x="999000" y="648000"/>
                </a:cubicBezTo>
                <a:close/>
                <a:moveTo>
                  <a:pt x="891000" y="648000"/>
                </a:moveTo>
                <a:cubicBezTo>
                  <a:pt x="905912" y="648000"/>
                  <a:pt x="918000" y="660088"/>
                  <a:pt x="918000" y="675000"/>
                </a:cubicBezTo>
                <a:cubicBezTo>
                  <a:pt x="918000" y="689912"/>
                  <a:pt x="905912" y="702000"/>
                  <a:pt x="891000" y="702000"/>
                </a:cubicBezTo>
                <a:cubicBezTo>
                  <a:pt x="876088" y="702000"/>
                  <a:pt x="864000" y="689912"/>
                  <a:pt x="864000" y="675000"/>
                </a:cubicBezTo>
                <a:cubicBezTo>
                  <a:pt x="864000" y="660088"/>
                  <a:pt x="876088" y="648000"/>
                  <a:pt x="891000" y="648000"/>
                </a:cubicBezTo>
                <a:close/>
                <a:moveTo>
                  <a:pt x="783000" y="648000"/>
                </a:moveTo>
                <a:cubicBezTo>
                  <a:pt x="797912" y="648000"/>
                  <a:pt x="810000" y="660088"/>
                  <a:pt x="810000" y="675000"/>
                </a:cubicBezTo>
                <a:cubicBezTo>
                  <a:pt x="810000" y="689912"/>
                  <a:pt x="797912" y="702000"/>
                  <a:pt x="783000" y="702000"/>
                </a:cubicBezTo>
                <a:cubicBezTo>
                  <a:pt x="768088" y="702000"/>
                  <a:pt x="756000" y="689912"/>
                  <a:pt x="756000" y="675000"/>
                </a:cubicBezTo>
                <a:cubicBezTo>
                  <a:pt x="756000" y="660088"/>
                  <a:pt x="768088" y="648000"/>
                  <a:pt x="783000" y="648000"/>
                </a:cubicBezTo>
                <a:close/>
                <a:moveTo>
                  <a:pt x="675000" y="648000"/>
                </a:moveTo>
                <a:cubicBezTo>
                  <a:pt x="689912" y="648000"/>
                  <a:pt x="702000" y="660088"/>
                  <a:pt x="702000" y="675000"/>
                </a:cubicBezTo>
                <a:cubicBezTo>
                  <a:pt x="702000" y="689912"/>
                  <a:pt x="689912" y="702000"/>
                  <a:pt x="675000" y="702000"/>
                </a:cubicBezTo>
                <a:cubicBezTo>
                  <a:pt x="660088" y="702000"/>
                  <a:pt x="648000" y="689912"/>
                  <a:pt x="648000" y="675000"/>
                </a:cubicBezTo>
                <a:cubicBezTo>
                  <a:pt x="648000" y="660088"/>
                  <a:pt x="660088" y="648000"/>
                  <a:pt x="675000" y="648000"/>
                </a:cubicBezTo>
                <a:close/>
                <a:moveTo>
                  <a:pt x="567000" y="648000"/>
                </a:moveTo>
                <a:cubicBezTo>
                  <a:pt x="581912" y="648000"/>
                  <a:pt x="594000" y="660088"/>
                  <a:pt x="594000" y="675000"/>
                </a:cubicBezTo>
                <a:cubicBezTo>
                  <a:pt x="594000" y="689912"/>
                  <a:pt x="581912" y="702000"/>
                  <a:pt x="567000" y="702000"/>
                </a:cubicBezTo>
                <a:cubicBezTo>
                  <a:pt x="552088" y="702000"/>
                  <a:pt x="540000" y="689912"/>
                  <a:pt x="540000" y="675000"/>
                </a:cubicBezTo>
                <a:cubicBezTo>
                  <a:pt x="540000" y="660088"/>
                  <a:pt x="552088" y="648000"/>
                  <a:pt x="567000" y="648000"/>
                </a:cubicBezTo>
                <a:close/>
                <a:moveTo>
                  <a:pt x="459000" y="648000"/>
                </a:moveTo>
                <a:cubicBezTo>
                  <a:pt x="473912" y="648000"/>
                  <a:pt x="486000" y="660088"/>
                  <a:pt x="486000" y="675000"/>
                </a:cubicBezTo>
                <a:cubicBezTo>
                  <a:pt x="486000" y="689912"/>
                  <a:pt x="473912" y="702000"/>
                  <a:pt x="459000" y="702000"/>
                </a:cubicBezTo>
                <a:cubicBezTo>
                  <a:pt x="444088" y="702000"/>
                  <a:pt x="432000" y="689912"/>
                  <a:pt x="432000" y="675000"/>
                </a:cubicBezTo>
                <a:cubicBezTo>
                  <a:pt x="432000" y="660088"/>
                  <a:pt x="444088" y="648000"/>
                  <a:pt x="459000" y="648000"/>
                </a:cubicBezTo>
                <a:close/>
                <a:moveTo>
                  <a:pt x="351000" y="648000"/>
                </a:moveTo>
                <a:cubicBezTo>
                  <a:pt x="365912" y="648000"/>
                  <a:pt x="378000" y="660088"/>
                  <a:pt x="378000" y="675000"/>
                </a:cubicBezTo>
                <a:cubicBezTo>
                  <a:pt x="378000" y="689912"/>
                  <a:pt x="365912" y="702000"/>
                  <a:pt x="351000" y="702000"/>
                </a:cubicBezTo>
                <a:cubicBezTo>
                  <a:pt x="336088" y="702000"/>
                  <a:pt x="324000" y="689912"/>
                  <a:pt x="324000" y="675000"/>
                </a:cubicBezTo>
                <a:cubicBezTo>
                  <a:pt x="324000" y="660088"/>
                  <a:pt x="336088" y="648000"/>
                  <a:pt x="351000" y="648000"/>
                </a:cubicBezTo>
                <a:close/>
                <a:moveTo>
                  <a:pt x="243000" y="648000"/>
                </a:moveTo>
                <a:cubicBezTo>
                  <a:pt x="257912" y="648000"/>
                  <a:pt x="270000" y="660088"/>
                  <a:pt x="270000" y="675000"/>
                </a:cubicBezTo>
                <a:cubicBezTo>
                  <a:pt x="270000" y="689912"/>
                  <a:pt x="257912" y="702000"/>
                  <a:pt x="243000" y="702000"/>
                </a:cubicBezTo>
                <a:cubicBezTo>
                  <a:pt x="228088" y="702000"/>
                  <a:pt x="216000" y="689912"/>
                  <a:pt x="216000" y="675000"/>
                </a:cubicBezTo>
                <a:cubicBezTo>
                  <a:pt x="216000" y="660088"/>
                  <a:pt x="228088" y="648000"/>
                  <a:pt x="243000" y="648000"/>
                </a:cubicBezTo>
                <a:close/>
                <a:moveTo>
                  <a:pt x="135000" y="648000"/>
                </a:moveTo>
                <a:cubicBezTo>
                  <a:pt x="149912" y="648000"/>
                  <a:pt x="162000" y="660088"/>
                  <a:pt x="162000" y="675000"/>
                </a:cubicBezTo>
                <a:cubicBezTo>
                  <a:pt x="162000" y="689912"/>
                  <a:pt x="149912" y="702000"/>
                  <a:pt x="135000" y="702000"/>
                </a:cubicBezTo>
                <a:cubicBezTo>
                  <a:pt x="120088" y="702000"/>
                  <a:pt x="108000" y="689912"/>
                  <a:pt x="108000" y="675000"/>
                </a:cubicBezTo>
                <a:cubicBezTo>
                  <a:pt x="108000" y="660088"/>
                  <a:pt x="120088" y="648000"/>
                  <a:pt x="135000" y="648000"/>
                </a:cubicBezTo>
                <a:close/>
                <a:moveTo>
                  <a:pt x="27000" y="648000"/>
                </a:moveTo>
                <a:cubicBezTo>
                  <a:pt x="41912" y="648000"/>
                  <a:pt x="54000" y="660088"/>
                  <a:pt x="54000" y="675000"/>
                </a:cubicBezTo>
                <a:cubicBezTo>
                  <a:pt x="54000" y="689912"/>
                  <a:pt x="41912" y="702000"/>
                  <a:pt x="27000" y="702000"/>
                </a:cubicBezTo>
                <a:cubicBezTo>
                  <a:pt x="12088" y="702000"/>
                  <a:pt x="0" y="689912"/>
                  <a:pt x="0" y="675000"/>
                </a:cubicBezTo>
                <a:cubicBezTo>
                  <a:pt x="0" y="660088"/>
                  <a:pt x="12088" y="648000"/>
                  <a:pt x="27000" y="648000"/>
                </a:cubicBezTo>
                <a:close/>
                <a:moveTo>
                  <a:pt x="1539000" y="540000"/>
                </a:moveTo>
                <a:cubicBezTo>
                  <a:pt x="1553912" y="540000"/>
                  <a:pt x="1566000" y="552088"/>
                  <a:pt x="1566000" y="567000"/>
                </a:cubicBezTo>
                <a:cubicBezTo>
                  <a:pt x="1566000" y="581912"/>
                  <a:pt x="1553912" y="594000"/>
                  <a:pt x="1539000" y="594000"/>
                </a:cubicBezTo>
                <a:cubicBezTo>
                  <a:pt x="1524088" y="594000"/>
                  <a:pt x="1512000" y="581912"/>
                  <a:pt x="1512000" y="567000"/>
                </a:cubicBezTo>
                <a:cubicBezTo>
                  <a:pt x="1512000" y="552088"/>
                  <a:pt x="1524088" y="540000"/>
                  <a:pt x="1539000" y="540000"/>
                </a:cubicBezTo>
                <a:close/>
                <a:moveTo>
                  <a:pt x="1431000" y="540000"/>
                </a:moveTo>
                <a:cubicBezTo>
                  <a:pt x="1445912" y="540000"/>
                  <a:pt x="1458000" y="552088"/>
                  <a:pt x="1458000" y="567000"/>
                </a:cubicBezTo>
                <a:cubicBezTo>
                  <a:pt x="1458000" y="581912"/>
                  <a:pt x="1445912" y="594000"/>
                  <a:pt x="1431000" y="594000"/>
                </a:cubicBezTo>
                <a:cubicBezTo>
                  <a:pt x="1416088" y="594000"/>
                  <a:pt x="1404000" y="581912"/>
                  <a:pt x="1404000" y="567000"/>
                </a:cubicBezTo>
                <a:cubicBezTo>
                  <a:pt x="1404000" y="552088"/>
                  <a:pt x="1416088" y="540000"/>
                  <a:pt x="1431000" y="540000"/>
                </a:cubicBezTo>
                <a:close/>
                <a:moveTo>
                  <a:pt x="1323000" y="540000"/>
                </a:moveTo>
                <a:cubicBezTo>
                  <a:pt x="1337912" y="540000"/>
                  <a:pt x="1350000" y="552088"/>
                  <a:pt x="1350000" y="567000"/>
                </a:cubicBezTo>
                <a:cubicBezTo>
                  <a:pt x="1350000" y="581912"/>
                  <a:pt x="1337912" y="594000"/>
                  <a:pt x="1323000" y="594000"/>
                </a:cubicBezTo>
                <a:cubicBezTo>
                  <a:pt x="1308088" y="594000"/>
                  <a:pt x="1296000" y="581912"/>
                  <a:pt x="1296000" y="567000"/>
                </a:cubicBezTo>
                <a:cubicBezTo>
                  <a:pt x="1296000" y="552088"/>
                  <a:pt x="1308088" y="540000"/>
                  <a:pt x="1323000" y="540000"/>
                </a:cubicBezTo>
                <a:close/>
                <a:moveTo>
                  <a:pt x="1215000" y="540000"/>
                </a:moveTo>
                <a:cubicBezTo>
                  <a:pt x="1229912" y="540000"/>
                  <a:pt x="1242000" y="552088"/>
                  <a:pt x="1242000" y="567000"/>
                </a:cubicBezTo>
                <a:cubicBezTo>
                  <a:pt x="1242000" y="581912"/>
                  <a:pt x="1229912" y="594000"/>
                  <a:pt x="1215000" y="594000"/>
                </a:cubicBezTo>
                <a:cubicBezTo>
                  <a:pt x="1200088" y="594000"/>
                  <a:pt x="1188000" y="581912"/>
                  <a:pt x="1188000" y="567000"/>
                </a:cubicBezTo>
                <a:cubicBezTo>
                  <a:pt x="1188000" y="552088"/>
                  <a:pt x="1200088" y="540000"/>
                  <a:pt x="1215000" y="540000"/>
                </a:cubicBezTo>
                <a:close/>
                <a:moveTo>
                  <a:pt x="1107000" y="540000"/>
                </a:moveTo>
                <a:cubicBezTo>
                  <a:pt x="1121912" y="540000"/>
                  <a:pt x="1134000" y="552088"/>
                  <a:pt x="1134000" y="567000"/>
                </a:cubicBezTo>
                <a:cubicBezTo>
                  <a:pt x="1134000" y="581912"/>
                  <a:pt x="1121912" y="594000"/>
                  <a:pt x="1107000" y="594000"/>
                </a:cubicBezTo>
                <a:cubicBezTo>
                  <a:pt x="1092088" y="594000"/>
                  <a:pt x="1080000" y="581912"/>
                  <a:pt x="1080000" y="567000"/>
                </a:cubicBezTo>
                <a:cubicBezTo>
                  <a:pt x="1080000" y="552088"/>
                  <a:pt x="1092088" y="540000"/>
                  <a:pt x="1107000" y="540000"/>
                </a:cubicBezTo>
                <a:close/>
                <a:moveTo>
                  <a:pt x="999000" y="540000"/>
                </a:moveTo>
                <a:cubicBezTo>
                  <a:pt x="1013912" y="540000"/>
                  <a:pt x="1026000" y="552088"/>
                  <a:pt x="1026000" y="567000"/>
                </a:cubicBezTo>
                <a:cubicBezTo>
                  <a:pt x="1026000" y="581912"/>
                  <a:pt x="1013912" y="594000"/>
                  <a:pt x="999000" y="594000"/>
                </a:cubicBezTo>
                <a:cubicBezTo>
                  <a:pt x="984088" y="594000"/>
                  <a:pt x="972000" y="581912"/>
                  <a:pt x="972000" y="567000"/>
                </a:cubicBezTo>
                <a:cubicBezTo>
                  <a:pt x="972000" y="552088"/>
                  <a:pt x="984088" y="540000"/>
                  <a:pt x="999000" y="540000"/>
                </a:cubicBezTo>
                <a:close/>
                <a:moveTo>
                  <a:pt x="891000" y="540000"/>
                </a:moveTo>
                <a:cubicBezTo>
                  <a:pt x="905912" y="540000"/>
                  <a:pt x="918000" y="552088"/>
                  <a:pt x="918000" y="567000"/>
                </a:cubicBezTo>
                <a:cubicBezTo>
                  <a:pt x="918000" y="581912"/>
                  <a:pt x="905912" y="594000"/>
                  <a:pt x="891000" y="594000"/>
                </a:cubicBezTo>
                <a:cubicBezTo>
                  <a:pt x="876088" y="594000"/>
                  <a:pt x="864000" y="581912"/>
                  <a:pt x="864000" y="567000"/>
                </a:cubicBezTo>
                <a:cubicBezTo>
                  <a:pt x="864000" y="552088"/>
                  <a:pt x="876088" y="540000"/>
                  <a:pt x="891000" y="540000"/>
                </a:cubicBezTo>
                <a:close/>
                <a:moveTo>
                  <a:pt x="783000" y="540000"/>
                </a:moveTo>
                <a:cubicBezTo>
                  <a:pt x="797912" y="540000"/>
                  <a:pt x="810000" y="552088"/>
                  <a:pt x="810000" y="567000"/>
                </a:cubicBezTo>
                <a:cubicBezTo>
                  <a:pt x="810000" y="581912"/>
                  <a:pt x="797912" y="594000"/>
                  <a:pt x="783000" y="594000"/>
                </a:cubicBezTo>
                <a:cubicBezTo>
                  <a:pt x="768088" y="594000"/>
                  <a:pt x="756000" y="581912"/>
                  <a:pt x="756000" y="567000"/>
                </a:cubicBezTo>
                <a:cubicBezTo>
                  <a:pt x="756000" y="552088"/>
                  <a:pt x="768088" y="540000"/>
                  <a:pt x="783000" y="540000"/>
                </a:cubicBezTo>
                <a:close/>
                <a:moveTo>
                  <a:pt x="675000" y="540000"/>
                </a:moveTo>
                <a:cubicBezTo>
                  <a:pt x="689912" y="540000"/>
                  <a:pt x="702000" y="552088"/>
                  <a:pt x="702000" y="567000"/>
                </a:cubicBezTo>
                <a:cubicBezTo>
                  <a:pt x="702000" y="581912"/>
                  <a:pt x="689912" y="594000"/>
                  <a:pt x="675000" y="594000"/>
                </a:cubicBezTo>
                <a:cubicBezTo>
                  <a:pt x="660088" y="594000"/>
                  <a:pt x="648000" y="581912"/>
                  <a:pt x="648000" y="567000"/>
                </a:cubicBezTo>
                <a:cubicBezTo>
                  <a:pt x="648000" y="552088"/>
                  <a:pt x="660088" y="540000"/>
                  <a:pt x="675000" y="540000"/>
                </a:cubicBezTo>
                <a:close/>
                <a:moveTo>
                  <a:pt x="567000" y="540000"/>
                </a:moveTo>
                <a:cubicBezTo>
                  <a:pt x="581912" y="540000"/>
                  <a:pt x="594000" y="552088"/>
                  <a:pt x="594000" y="567000"/>
                </a:cubicBezTo>
                <a:cubicBezTo>
                  <a:pt x="594000" y="581912"/>
                  <a:pt x="581912" y="594000"/>
                  <a:pt x="567000" y="594000"/>
                </a:cubicBezTo>
                <a:cubicBezTo>
                  <a:pt x="552088" y="594000"/>
                  <a:pt x="540000" y="581912"/>
                  <a:pt x="540000" y="567000"/>
                </a:cubicBezTo>
                <a:cubicBezTo>
                  <a:pt x="540000" y="552088"/>
                  <a:pt x="552088" y="540000"/>
                  <a:pt x="567000" y="540000"/>
                </a:cubicBezTo>
                <a:close/>
                <a:moveTo>
                  <a:pt x="459000" y="540000"/>
                </a:moveTo>
                <a:cubicBezTo>
                  <a:pt x="473912" y="540000"/>
                  <a:pt x="486000" y="552088"/>
                  <a:pt x="486000" y="567000"/>
                </a:cubicBezTo>
                <a:cubicBezTo>
                  <a:pt x="486000" y="581912"/>
                  <a:pt x="473912" y="594000"/>
                  <a:pt x="459000" y="594000"/>
                </a:cubicBezTo>
                <a:cubicBezTo>
                  <a:pt x="444088" y="594000"/>
                  <a:pt x="432000" y="581912"/>
                  <a:pt x="432000" y="567000"/>
                </a:cubicBezTo>
                <a:cubicBezTo>
                  <a:pt x="432000" y="552088"/>
                  <a:pt x="444088" y="540000"/>
                  <a:pt x="459000" y="540000"/>
                </a:cubicBezTo>
                <a:close/>
                <a:moveTo>
                  <a:pt x="351000" y="540000"/>
                </a:moveTo>
                <a:cubicBezTo>
                  <a:pt x="365912" y="540000"/>
                  <a:pt x="378000" y="552088"/>
                  <a:pt x="378000" y="567000"/>
                </a:cubicBezTo>
                <a:cubicBezTo>
                  <a:pt x="378000" y="581912"/>
                  <a:pt x="365912" y="594000"/>
                  <a:pt x="351000" y="594000"/>
                </a:cubicBezTo>
                <a:cubicBezTo>
                  <a:pt x="336088" y="594000"/>
                  <a:pt x="324000" y="581912"/>
                  <a:pt x="324000" y="567000"/>
                </a:cubicBezTo>
                <a:cubicBezTo>
                  <a:pt x="324000" y="552088"/>
                  <a:pt x="336088" y="540000"/>
                  <a:pt x="351000" y="540000"/>
                </a:cubicBezTo>
                <a:close/>
                <a:moveTo>
                  <a:pt x="243000" y="540000"/>
                </a:moveTo>
                <a:cubicBezTo>
                  <a:pt x="257912" y="540000"/>
                  <a:pt x="270000" y="552088"/>
                  <a:pt x="270000" y="567000"/>
                </a:cubicBezTo>
                <a:cubicBezTo>
                  <a:pt x="270000" y="581912"/>
                  <a:pt x="257912" y="594000"/>
                  <a:pt x="243000" y="594000"/>
                </a:cubicBezTo>
                <a:cubicBezTo>
                  <a:pt x="228088" y="594000"/>
                  <a:pt x="216000" y="581912"/>
                  <a:pt x="216000" y="567000"/>
                </a:cubicBezTo>
                <a:cubicBezTo>
                  <a:pt x="216000" y="552088"/>
                  <a:pt x="228088" y="540000"/>
                  <a:pt x="243000" y="540000"/>
                </a:cubicBezTo>
                <a:close/>
                <a:moveTo>
                  <a:pt x="135000" y="540000"/>
                </a:moveTo>
                <a:cubicBezTo>
                  <a:pt x="149912" y="540000"/>
                  <a:pt x="162000" y="552088"/>
                  <a:pt x="162000" y="567000"/>
                </a:cubicBezTo>
                <a:cubicBezTo>
                  <a:pt x="162000" y="581912"/>
                  <a:pt x="149912" y="594000"/>
                  <a:pt x="135000" y="594000"/>
                </a:cubicBezTo>
                <a:cubicBezTo>
                  <a:pt x="120088" y="594000"/>
                  <a:pt x="108000" y="581912"/>
                  <a:pt x="108000" y="567000"/>
                </a:cubicBezTo>
                <a:cubicBezTo>
                  <a:pt x="108000" y="552088"/>
                  <a:pt x="120088" y="540000"/>
                  <a:pt x="135000" y="540000"/>
                </a:cubicBezTo>
                <a:close/>
                <a:moveTo>
                  <a:pt x="27000" y="540000"/>
                </a:moveTo>
                <a:cubicBezTo>
                  <a:pt x="41912" y="540000"/>
                  <a:pt x="54000" y="552088"/>
                  <a:pt x="54000" y="567000"/>
                </a:cubicBezTo>
                <a:cubicBezTo>
                  <a:pt x="54000" y="581912"/>
                  <a:pt x="41912" y="594000"/>
                  <a:pt x="27000" y="594000"/>
                </a:cubicBezTo>
                <a:cubicBezTo>
                  <a:pt x="12088" y="594000"/>
                  <a:pt x="0" y="581912"/>
                  <a:pt x="0" y="567000"/>
                </a:cubicBezTo>
                <a:cubicBezTo>
                  <a:pt x="0" y="552088"/>
                  <a:pt x="12088" y="540000"/>
                  <a:pt x="27000" y="540000"/>
                </a:cubicBezTo>
                <a:close/>
                <a:moveTo>
                  <a:pt x="1539000" y="432001"/>
                </a:moveTo>
                <a:cubicBezTo>
                  <a:pt x="1553912" y="432001"/>
                  <a:pt x="1566000" y="444089"/>
                  <a:pt x="1566000" y="459001"/>
                </a:cubicBezTo>
                <a:cubicBezTo>
                  <a:pt x="1566000" y="473912"/>
                  <a:pt x="1553912" y="486000"/>
                  <a:pt x="1539000" y="486000"/>
                </a:cubicBezTo>
                <a:cubicBezTo>
                  <a:pt x="1524088" y="486000"/>
                  <a:pt x="1512000" y="473912"/>
                  <a:pt x="1512000" y="459001"/>
                </a:cubicBezTo>
                <a:cubicBezTo>
                  <a:pt x="1512000" y="444089"/>
                  <a:pt x="1524088" y="432001"/>
                  <a:pt x="1539000" y="432001"/>
                </a:cubicBezTo>
                <a:close/>
                <a:moveTo>
                  <a:pt x="1431000" y="432001"/>
                </a:moveTo>
                <a:cubicBezTo>
                  <a:pt x="1445912" y="432001"/>
                  <a:pt x="1458000" y="444089"/>
                  <a:pt x="1458000" y="459001"/>
                </a:cubicBezTo>
                <a:cubicBezTo>
                  <a:pt x="1458000" y="473912"/>
                  <a:pt x="1445912" y="486000"/>
                  <a:pt x="1431000" y="486000"/>
                </a:cubicBezTo>
                <a:cubicBezTo>
                  <a:pt x="1416088" y="486000"/>
                  <a:pt x="1404000" y="473912"/>
                  <a:pt x="1404000" y="459001"/>
                </a:cubicBezTo>
                <a:cubicBezTo>
                  <a:pt x="1404000" y="444089"/>
                  <a:pt x="1416088" y="432001"/>
                  <a:pt x="1431000" y="432001"/>
                </a:cubicBezTo>
                <a:close/>
                <a:moveTo>
                  <a:pt x="1323000" y="432001"/>
                </a:moveTo>
                <a:cubicBezTo>
                  <a:pt x="1337912" y="432001"/>
                  <a:pt x="1350000" y="444089"/>
                  <a:pt x="1350000" y="459001"/>
                </a:cubicBezTo>
                <a:cubicBezTo>
                  <a:pt x="1350000" y="473912"/>
                  <a:pt x="1337912" y="486000"/>
                  <a:pt x="1323000" y="486000"/>
                </a:cubicBezTo>
                <a:cubicBezTo>
                  <a:pt x="1308088" y="486000"/>
                  <a:pt x="1296000" y="473912"/>
                  <a:pt x="1296000" y="459001"/>
                </a:cubicBezTo>
                <a:cubicBezTo>
                  <a:pt x="1296000" y="444089"/>
                  <a:pt x="1308088" y="432001"/>
                  <a:pt x="1323000" y="432001"/>
                </a:cubicBezTo>
                <a:close/>
                <a:moveTo>
                  <a:pt x="1215000" y="432001"/>
                </a:moveTo>
                <a:cubicBezTo>
                  <a:pt x="1229912" y="432001"/>
                  <a:pt x="1242000" y="444089"/>
                  <a:pt x="1242000" y="459001"/>
                </a:cubicBezTo>
                <a:cubicBezTo>
                  <a:pt x="1242000" y="473912"/>
                  <a:pt x="1229912" y="486000"/>
                  <a:pt x="1215000" y="486000"/>
                </a:cubicBezTo>
                <a:cubicBezTo>
                  <a:pt x="1200088" y="486000"/>
                  <a:pt x="1188000" y="473912"/>
                  <a:pt x="1188000" y="459001"/>
                </a:cubicBezTo>
                <a:cubicBezTo>
                  <a:pt x="1188000" y="444089"/>
                  <a:pt x="1200088" y="432001"/>
                  <a:pt x="1215000" y="432001"/>
                </a:cubicBezTo>
                <a:close/>
                <a:moveTo>
                  <a:pt x="1107000" y="432001"/>
                </a:moveTo>
                <a:cubicBezTo>
                  <a:pt x="1121912" y="432001"/>
                  <a:pt x="1134000" y="444089"/>
                  <a:pt x="1134000" y="459001"/>
                </a:cubicBezTo>
                <a:cubicBezTo>
                  <a:pt x="1134000" y="473912"/>
                  <a:pt x="1121912" y="486000"/>
                  <a:pt x="1107000" y="486000"/>
                </a:cubicBezTo>
                <a:cubicBezTo>
                  <a:pt x="1092088" y="486000"/>
                  <a:pt x="1080000" y="473912"/>
                  <a:pt x="1080000" y="459001"/>
                </a:cubicBezTo>
                <a:cubicBezTo>
                  <a:pt x="1080000" y="444089"/>
                  <a:pt x="1092088" y="432001"/>
                  <a:pt x="1107000" y="432001"/>
                </a:cubicBezTo>
                <a:close/>
                <a:moveTo>
                  <a:pt x="999000" y="432001"/>
                </a:moveTo>
                <a:cubicBezTo>
                  <a:pt x="1013912" y="432001"/>
                  <a:pt x="1026000" y="444089"/>
                  <a:pt x="1026000" y="459001"/>
                </a:cubicBezTo>
                <a:cubicBezTo>
                  <a:pt x="1026000" y="473912"/>
                  <a:pt x="1013912" y="486000"/>
                  <a:pt x="999000" y="486000"/>
                </a:cubicBezTo>
                <a:cubicBezTo>
                  <a:pt x="984088" y="486000"/>
                  <a:pt x="972000" y="473912"/>
                  <a:pt x="972000" y="459001"/>
                </a:cubicBezTo>
                <a:cubicBezTo>
                  <a:pt x="972000" y="444089"/>
                  <a:pt x="984088" y="432001"/>
                  <a:pt x="999000" y="432001"/>
                </a:cubicBezTo>
                <a:close/>
                <a:moveTo>
                  <a:pt x="891000" y="432001"/>
                </a:moveTo>
                <a:cubicBezTo>
                  <a:pt x="905912" y="432001"/>
                  <a:pt x="918000" y="444089"/>
                  <a:pt x="918000" y="459001"/>
                </a:cubicBezTo>
                <a:cubicBezTo>
                  <a:pt x="918000" y="473912"/>
                  <a:pt x="905912" y="486000"/>
                  <a:pt x="891000" y="486000"/>
                </a:cubicBezTo>
                <a:cubicBezTo>
                  <a:pt x="876088" y="486000"/>
                  <a:pt x="864000" y="473912"/>
                  <a:pt x="864000" y="459001"/>
                </a:cubicBezTo>
                <a:cubicBezTo>
                  <a:pt x="864000" y="444089"/>
                  <a:pt x="876088" y="432001"/>
                  <a:pt x="891000" y="432001"/>
                </a:cubicBezTo>
                <a:close/>
                <a:moveTo>
                  <a:pt x="783000" y="432001"/>
                </a:moveTo>
                <a:cubicBezTo>
                  <a:pt x="797912" y="432001"/>
                  <a:pt x="810000" y="444089"/>
                  <a:pt x="810000" y="459001"/>
                </a:cubicBezTo>
                <a:cubicBezTo>
                  <a:pt x="810000" y="473912"/>
                  <a:pt x="797912" y="486000"/>
                  <a:pt x="783000" y="486000"/>
                </a:cubicBezTo>
                <a:cubicBezTo>
                  <a:pt x="768088" y="486000"/>
                  <a:pt x="756000" y="473912"/>
                  <a:pt x="756000" y="459001"/>
                </a:cubicBezTo>
                <a:cubicBezTo>
                  <a:pt x="756000" y="444089"/>
                  <a:pt x="768088" y="432001"/>
                  <a:pt x="783000" y="432001"/>
                </a:cubicBezTo>
                <a:close/>
                <a:moveTo>
                  <a:pt x="675000" y="432001"/>
                </a:moveTo>
                <a:cubicBezTo>
                  <a:pt x="689912" y="432001"/>
                  <a:pt x="702000" y="444089"/>
                  <a:pt x="702000" y="459001"/>
                </a:cubicBezTo>
                <a:cubicBezTo>
                  <a:pt x="702000" y="473912"/>
                  <a:pt x="689912" y="486000"/>
                  <a:pt x="675000" y="486000"/>
                </a:cubicBezTo>
                <a:cubicBezTo>
                  <a:pt x="660088" y="486000"/>
                  <a:pt x="648000" y="473912"/>
                  <a:pt x="648000" y="459001"/>
                </a:cubicBezTo>
                <a:cubicBezTo>
                  <a:pt x="648000" y="444089"/>
                  <a:pt x="660088" y="432001"/>
                  <a:pt x="675000" y="432001"/>
                </a:cubicBezTo>
                <a:close/>
                <a:moveTo>
                  <a:pt x="567000" y="432001"/>
                </a:moveTo>
                <a:cubicBezTo>
                  <a:pt x="581912" y="432001"/>
                  <a:pt x="594000" y="444089"/>
                  <a:pt x="594000" y="459001"/>
                </a:cubicBezTo>
                <a:cubicBezTo>
                  <a:pt x="594000" y="473912"/>
                  <a:pt x="581912" y="486000"/>
                  <a:pt x="567000" y="486000"/>
                </a:cubicBezTo>
                <a:cubicBezTo>
                  <a:pt x="552088" y="486000"/>
                  <a:pt x="540000" y="473912"/>
                  <a:pt x="540000" y="459001"/>
                </a:cubicBezTo>
                <a:cubicBezTo>
                  <a:pt x="540000" y="444089"/>
                  <a:pt x="552088" y="432001"/>
                  <a:pt x="567000" y="432001"/>
                </a:cubicBezTo>
                <a:close/>
                <a:moveTo>
                  <a:pt x="459000" y="432001"/>
                </a:moveTo>
                <a:cubicBezTo>
                  <a:pt x="473912" y="432001"/>
                  <a:pt x="486000" y="444089"/>
                  <a:pt x="486000" y="459001"/>
                </a:cubicBezTo>
                <a:cubicBezTo>
                  <a:pt x="486000" y="473912"/>
                  <a:pt x="473912" y="486000"/>
                  <a:pt x="459000" y="486000"/>
                </a:cubicBezTo>
                <a:cubicBezTo>
                  <a:pt x="444088" y="486000"/>
                  <a:pt x="432000" y="473912"/>
                  <a:pt x="432000" y="459001"/>
                </a:cubicBezTo>
                <a:cubicBezTo>
                  <a:pt x="432000" y="444089"/>
                  <a:pt x="444088" y="432001"/>
                  <a:pt x="459000" y="432001"/>
                </a:cubicBezTo>
                <a:close/>
                <a:moveTo>
                  <a:pt x="351000" y="432001"/>
                </a:moveTo>
                <a:cubicBezTo>
                  <a:pt x="365912" y="432001"/>
                  <a:pt x="378000" y="444089"/>
                  <a:pt x="378000" y="459001"/>
                </a:cubicBezTo>
                <a:cubicBezTo>
                  <a:pt x="378000" y="473912"/>
                  <a:pt x="365912" y="486000"/>
                  <a:pt x="351000" y="486000"/>
                </a:cubicBezTo>
                <a:cubicBezTo>
                  <a:pt x="336088" y="486000"/>
                  <a:pt x="324000" y="473912"/>
                  <a:pt x="324000" y="459001"/>
                </a:cubicBezTo>
                <a:cubicBezTo>
                  <a:pt x="324000" y="444089"/>
                  <a:pt x="336088" y="432001"/>
                  <a:pt x="351000" y="432001"/>
                </a:cubicBezTo>
                <a:close/>
                <a:moveTo>
                  <a:pt x="243000" y="432001"/>
                </a:moveTo>
                <a:cubicBezTo>
                  <a:pt x="257912" y="432001"/>
                  <a:pt x="270000" y="444089"/>
                  <a:pt x="270000" y="459001"/>
                </a:cubicBezTo>
                <a:cubicBezTo>
                  <a:pt x="270000" y="473912"/>
                  <a:pt x="257912" y="486000"/>
                  <a:pt x="243000" y="486000"/>
                </a:cubicBezTo>
                <a:cubicBezTo>
                  <a:pt x="228088" y="486000"/>
                  <a:pt x="216000" y="473912"/>
                  <a:pt x="216000" y="459001"/>
                </a:cubicBezTo>
                <a:cubicBezTo>
                  <a:pt x="216000" y="444089"/>
                  <a:pt x="228088" y="432001"/>
                  <a:pt x="243000" y="432001"/>
                </a:cubicBezTo>
                <a:close/>
                <a:moveTo>
                  <a:pt x="135000" y="432001"/>
                </a:moveTo>
                <a:cubicBezTo>
                  <a:pt x="149912" y="432001"/>
                  <a:pt x="162000" y="444089"/>
                  <a:pt x="162000" y="459001"/>
                </a:cubicBezTo>
                <a:cubicBezTo>
                  <a:pt x="162000" y="473912"/>
                  <a:pt x="149912" y="486000"/>
                  <a:pt x="135000" y="486000"/>
                </a:cubicBezTo>
                <a:cubicBezTo>
                  <a:pt x="120088" y="486000"/>
                  <a:pt x="108000" y="473912"/>
                  <a:pt x="108000" y="459001"/>
                </a:cubicBezTo>
                <a:cubicBezTo>
                  <a:pt x="108000" y="444089"/>
                  <a:pt x="120088" y="432001"/>
                  <a:pt x="135000" y="432001"/>
                </a:cubicBezTo>
                <a:close/>
                <a:moveTo>
                  <a:pt x="27000" y="432001"/>
                </a:moveTo>
                <a:cubicBezTo>
                  <a:pt x="41912" y="432001"/>
                  <a:pt x="54000" y="444089"/>
                  <a:pt x="54000" y="459001"/>
                </a:cubicBezTo>
                <a:cubicBezTo>
                  <a:pt x="54000" y="473912"/>
                  <a:pt x="41912" y="486000"/>
                  <a:pt x="27000" y="486000"/>
                </a:cubicBezTo>
                <a:cubicBezTo>
                  <a:pt x="12088" y="486000"/>
                  <a:pt x="0" y="473912"/>
                  <a:pt x="0" y="459001"/>
                </a:cubicBezTo>
                <a:cubicBezTo>
                  <a:pt x="0" y="444089"/>
                  <a:pt x="12088" y="432001"/>
                  <a:pt x="27000" y="432001"/>
                </a:cubicBezTo>
                <a:close/>
                <a:moveTo>
                  <a:pt x="1539000" y="324000"/>
                </a:moveTo>
                <a:cubicBezTo>
                  <a:pt x="1553912" y="324000"/>
                  <a:pt x="1566000" y="336088"/>
                  <a:pt x="1566000" y="351000"/>
                </a:cubicBezTo>
                <a:cubicBezTo>
                  <a:pt x="1566000" y="365913"/>
                  <a:pt x="1553912" y="378000"/>
                  <a:pt x="1539000" y="378000"/>
                </a:cubicBezTo>
                <a:cubicBezTo>
                  <a:pt x="1524088" y="378000"/>
                  <a:pt x="1512000" y="365913"/>
                  <a:pt x="1512000" y="351000"/>
                </a:cubicBezTo>
                <a:cubicBezTo>
                  <a:pt x="1512000" y="336088"/>
                  <a:pt x="1524088" y="324000"/>
                  <a:pt x="1539000" y="324000"/>
                </a:cubicBezTo>
                <a:close/>
                <a:moveTo>
                  <a:pt x="1431000" y="324000"/>
                </a:moveTo>
                <a:cubicBezTo>
                  <a:pt x="1445912" y="324000"/>
                  <a:pt x="1458000" y="336088"/>
                  <a:pt x="1458000" y="351000"/>
                </a:cubicBezTo>
                <a:cubicBezTo>
                  <a:pt x="1458000" y="365913"/>
                  <a:pt x="1445912" y="378000"/>
                  <a:pt x="1431000" y="378000"/>
                </a:cubicBezTo>
                <a:cubicBezTo>
                  <a:pt x="1416088" y="378000"/>
                  <a:pt x="1404000" y="365913"/>
                  <a:pt x="1404000" y="351000"/>
                </a:cubicBezTo>
                <a:cubicBezTo>
                  <a:pt x="1404000" y="336088"/>
                  <a:pt x="1416088" y="324000"/>
                  <a:pt x="1431000" y="324000"/>
                </a:cubicBezTo>
                <a:close/>
                <a:moveTo>
                  <a:pt x="1323000" y="324000"/>
                </a:moveTo>
                <a:cubicBezTo>
                  <a:pt x="1337912" y="324000"/>
                  <a:pt x="1350000" y="336088"/>
                  <a:pt x="1350000" y="351000"/>
                </a:cubicBezTo>
                <a:cubicBezTo>
                  <a:pt x="1350000" y="365913"/>
                  <a:pt x="1337912" y="378000"/>
                  <a:pt x="1323000" y="378000"/>
                </a:cubicBezTo>
                <a:cubicBezTo>
                  <a:pt x="1308088" y="378000"/>
                  <a:pt x="1296000" y="365913"/>
                  <a:pt x="1296000" y="351000"/>
                </a:cubicBezTo>
                <a:cubicBezTo>
                  <a:pt x="1296000" y="336088"/>
                  <a:pt x="1308088" y="324000"/>
                  <a:pt x="1323000" y="324000"/>
                </a:cubicBezTo>
                <a:close/>
                <a:moveTo>
                  <a:pt x="1215000" y="324000"/>
                </a:moveTo>
                <a:cubicBezTo>
                  <a:pt x="1229912" y="324000"/>
                  <a:pt x="1242000" y="336088"/>
                  <a:pt x="1242000" y="351000"/>
                </a:cubicBezTo>
                <a:cubicBezTo>
                  <a:pt x="1242000" y="365913"/>
                  <a:pt x="1229912" y="378000"/>
                  <a:pt x="1215000" y="378000"/>
                </a:cubicBezTo>
                <a:cubicBezTo>
                  <a:pt x="1200088" y="378000"/>
                  <a:pt x="1188000" y="365913"/>
                  <a:pt x="1188000" y="351000"/>
                </a:cubicBezTo>
                <a:cubicBezTo>
                  <a:pt x="1188000" y="336088"/>
                  <a:pt x="1200088" y="324000"/>
                  <a:pt x="1215000" y="324000"/>
                </a:cubicBezTo>
                <a:close/>
                <a:moveTo>
                  <a:pt x="1107000" y="324000"/>
                </a:moveTo>
                <a:cubicBezTo>
                  <a:pt x="1121912" y="324000"/>
                  <a:pt x="1134000" y="336088"/>
                  <a:pt x="1134000" y="351000"/>
                </a:cubicBezTo>
                <a:cubicBezTo>
                  <a:pt x="1134000" y="365913"/>
                  <a:pt x="1121912" y="378000"/>
                  <a:pt x="1107000" y="378000"/>
                </a:cubicBezTo>
                <a:cubicBezTo>
                  <a:pt x="1092088" y="378000"/>
                  <a:pt x="1080000" y="365913"/>
                  <a:pt x="1080000" y="351000"/>
                </a:cubicBezTo>
                <a:cubicBezTo>
                  <a:pt x="1080000" y="336088"/>
                  <a:pt x="1092088" y="324000"/>
                  <a:pt x="1107000" y="324000"/>
                </a:cubicBezTo>
                <a:close/>
                <a:moveTo>
                  <a:pt x="999000" y="324000"/>
                </a:moveTo>
                <a:cubicBezTo>
                  <a:pt x="1013912" y="324000"/>
                  <a:pt x="1026000" y="336088"/>
                  <a:pt x="1026000" y="351000"/>
                </a:cubicBezTo>
                <a:cubicBezTo>
                  <a:pt x="1026000" y="365913"/>
                  <a:pt x="1013912" y="378000"/>
                  <a:pt x="999000" y="378000"/>
                </a:cubicBezTo>
                <a:cubicBezTo>
                  <a:pt x="984088" y="378000"/>
                  <a:pt x="972000" y="365913"/>
                  <a:pt x="972000" y="351000"/>
                </a:cubicBezTo>
                <a:cubicBezTo>
                  <a:pt x="972000" y="336088"/>
                  <a:pt x="984088" y="324000"/>
                  <a:pt x="999000" y="324000"/>
                </a:cubicBezTo>
                <a:close/>
                <a:moveTo>
                  <a:pt x="891000" y="324000"/>
                </a:moveTo>
                <a:cubicBezTo>
                  <a:pt x="905912" y="324000"/>
                  <a:pt x="918000" y="336088"/>
                  <a:pt x="918000" y="351000"/>
                </a:cubicBezTo>
                <a:cubicBezTo>
                  <a:pt x="918000" y="365913"/>
                  <a:pt x="905912" y="378000"/>
                  <a:pt x="891000" y="378000"/>
                </a:cubicBezTo>
                <a:cubicBezTo>
                  <a:pt x="876088" y="378000"/>
                  <a:pt x="864000" y="365913"/>
                  <a:pt x="864000" y="351000"/>
                </a:cubicBezTo>
                <a:cubicBezTo>
                  <a:pt x="864000" y="336088"/>
                  <a:pt x="876088" y="324000"/>
                  <a:pt x="891000" y="324000"/>
                </a:cubicBezTo>
                <a:close/>
                <a:moveTo>
                  <a:pt x="783000" y="324000"/>
                </a:moveTo>
                <a:cubicBezTo>
                  <a:pt x="797912" y="324000"/>
                  <a:pt x="810000" y="336088"/>
                  <a:pt x="810000" y="351000"/>
                </a:cubicBezTo>
                <a:cubicBezTo>
                  <a:pt x="810000" y="365913"/>
                  <a:pt x="797912" y="378000"/>
                  <a:pt x="783000" y="378000"/>
                </a:cubicBezTo>
                <a:cubicBezTo>
                  <a:pt x="768088" y="378000"/>
                  <a:pt x="756000" y="365913"/>
                  <a:pt x="756000" y="351000"/>
                </a:cubicBezTo>
                <a:cubicBezTo>
                  <a:pt x="756000" y="336088"/>
                  <a:pt x="768088" y="324000"/>
                  <a:pt x="783000" y="324000"/>
                </a:cubicBezTo>
                <a:close/>
                <a:moveTo>
                  <a:pt x="675000" y="324000"/>
                </a:moveTo>
                <a:cubicBezTo>
                  <a:pt x="689912" y="324000"/>
                  <a:pt x="702000" y="336088"/>
                  <a:pt x="702000" y="351000"/>
                </a:cubicBezTo>
                <a:cubicBezTo>
                  <a:pt x="702000" y="365913"/>
                  <a:pt x="689912" y="378000"/>
                  <a:pt x="675000" y="378000"/>
                </a:cubicBezTo>
                <a:cubicBezTo>
                  <a:pt x="660088" y="378000"/>
                  <a:pt x="648000" y="365913"/>
                  <a:pt x="648000" y="351000"/>
                </a:cubicBezTo>
                <a:cubicBezTo>
                  <a:pt x="648000" y="336088"/>
                  <a:pt x="660088" y="324000"/>
                  <a:pt x="675000" y="324000"/>
                </a:cubicBezTo>
                <a:close/>
                <a:moveTo>
                  <a:pt x="567000" y="324000"/>
                </a:moveTo>
                <a:cubicBezTo>
                  <a:pt x="581912" y="324000"/>
                  <a:pt x="594000" y="336088"/>
                  <a:pt x="594000" y="351000"/>
                </a:cubicBezTo>
                <a:cubicBezTo>
                  <a:pt x="594000" y="365913"/>
                  <a:pt x="581912" y="378000"/>
                  <a:pt x="567000" y="378000"/>
                </a:cubicBezTo>
                <a:cubicBezTo>
                  <a:pt x="552088" y="378000"/>
                  <a:pt x="540000" y="365913"/>
                  <a:pt x="540000" y="351000"/>
                </a:cubicBezTo>
                <a:cubicBezTo>
                  <a:pt x="540000" y="336088"/>
                  <a:pt x="552088" y="324000"/>
                  <a:pt x="567000" y="324000"/>
                </a:cubicBezTo>
                <a:close/>
                <a:moveTo>
                  <a:pt x="459000" y="324000"/>
                </a:moveTo>
                <a:cubicBezTo>
                  <a:pt x="473912" y="324000"/>
                  <a:pt x="486000" y="336088"/>
                  <a:pt x="486000" y="351000"/>
                </a:cubicBezTo>
                <a:cubicBezTo>
                  <a:pt x="486000" y="365913"/>
                  <a:pt x="473912" y="378000"/>
                  <a:pt x="459000" y="378000"/>
                </a:cubicBezTo>
                <a:cubicBezTo>
                  <a:pt x="444088" y="378000"/>
                  <a:pt x="432000" y="365913"/>
                  <a:pt x="432000" y="351000"/>
                </a:cubicBezTo>
                <a:cubicBezTo>
                  <a:pt x="432000" y="336088"/>
                  <a:pt x="444088" y="324000"/>
                  <a:pt x="459000" y="324000"/>
                </a:cubicBezTo>
                <a:close/>
                <a:moveTo>
                  <a:pt x="351000" y="324000"/>
                </a:moveTo>
                <a:cubicBezTo>
                  <a:pt x="365912" y="324000"/>
                  <a:pt x="378000" y="336088"/>
                  <a:pt x="378000" y="351000"/>
                </a:cubicBezTo>
                <a:cubicBezTo>
                  <a:pt x="378000" y="365913"/>
                  <a:pt x="365912" y="378000"/>
                  <a:pt x="351000" y="378000"/>
                </a:cubicBezTo>
                <a:cubicBezTo>
                  <a:pt x="336088" y="378000"/>
                  <a:pt x="324000" y="365913"/>
                  <a:pt x="324000" y="351000"/>
                </a:cubicBezTo>
                <a:cubicBezTo>
                  <a:pt x="324000" y="336088"/>
                  <a:pt x="336088" y="324000"/>
                  <a:pt x="351000" y="324000"/>
                </a:cubicBezTo>
                <a:close/>
                <a:moveTo>
                  <a:pt x="243000" y="324000"/>
                </a:moveTo>
                <a:cubicBezTo>
                  <a:pt x="257912" y="324000"/>
                  <a:pt x="270000" y="336088"/>
                  <a:pt x="270000" y="351000"/>
                </a:cubicBezTo>
                <a:cubicBezTo>
                  <a:pt x="270000" y="365913"/>
                  <a:pt x="257912" y="378000"/>
                  <a:pt x="243000" y="378000"/>
                </a:cubicBezTo>
                <a:cubicBezTo>
                  <a:pt x="228088" y="378000"/>
                  <a:pt x="216000" y="365913"/>
                  <a:pt x="216000" y="351000"/>
                </a:cubicBezTo>
                <a:cubicBezTo>
                  <a:pt x="216000" y="336088"/>
                  <a:pt x="228088" y="324000"/>
                  <a:pt x="243000" y="324000"/>
                </a:cubicBezTo>
                <a:close/>
                <a:moveTo>
                  <a:pt x="135000" y="324000"/>
                </a:moveTo>
                <a:cubicBezTo>
                  <a:pt x="149912" y="324000"/>
                  <a:pt x="162000" y="336088"/>
                  <a:pt x="162000" y="351000"/>
                </a:cubicBezTo>
                <a:cubicBezTo>
                  <a:pt x="162000" y="365913"/>
                  <a:pt x="149912" y="378000"/>
                  <a:pt x="135000" y="378000"/>
                </a:cubicBezTo>
                <a:cubicBezTo>
                  <a:pt x="120088" y="378000"/>
                  <a:pt x="108000" y="365913"/>
                  <a:pt x="108000" y="351000"/>
                </a:cubicBezTo>
                <a:cubicBezTo>
                  <a:pt x="108000" y="336088"/>
                  <a:pt x="120088" y="324000"/>
                  <a:pt x="135000" y="324000"/>
                </a:cubicBezTo>
                <a:close/>
                <a:moveTo>
                  <a:pt x="27000" y="324000"/>
                </a:moveTo>
                <a:cubicBezTo>
                  <a:pt x="41912" y="324000"/>
                  <a:pt x="54000" y="336088"/>
                  <a:pt x="54000" y="351000"/>
                </a:cubicBezTo>
                <a:cubicBezTo>
                  <a:pt x="54000" y="365913"/>
                  <a:pt x="41912" y="378000"/>
                  <a:pt x="27000" y="378000"/>
                </a:cubicBezTo>
                <a:cubicBezTo>
                  <a:pt x="12088" y="378000"/>
                  <a:pt x="0" y="365913"/>
                  <a:pt x="0" y="351000"/>
                </a:cubicBezTo>
                <a:cubicBezTo>
                  <a:pt x="0" y="336088"/>
                  <a:pt x="12088" y="324000"/>
                  <a:pt x="27000" y="324000"/>
                </a:cubicBezTo>
                <a:close/>
                <a:moveTo>
                  <a:pt x="1539000" y="216001"/>
                </a:moveTo>
                <a:cubicBezTo>
                  <a:pt x="1553912" y="216001"/>
                  <a:pt x="1566000" y="228088"/>
                  <a:pt x="1566000" y="243001"/>
                </a:cubicBezTo>
                <a:cubicBezTo>
                  <a:pt x="1566000" y="257913"/>
                  <a:pt x="1553912" y="270001"/>
                  <a:pt x="1539000" y="270001"/>
                </a:cubicBezTo>
                <a:cubicBezTo>
                  <a:pt x="1524088" y="270001"/>
                  <a:pt x="1512000" y="257913"/>
                  <a:pt x="1512000" y="243001"/>
                </a:cubicBezTo>
                <a:cubicBezTo>
                  <a:pt x="1512000" y="228088"/>
                  <a:pt x="1524088" y="216001"/>
                  <a:pt x="1539000" y="216001"/>
                </a:cubicBezTo>
                <a:close/>
                <a:moveTo>
                  <a:pt x="1431000" y="216001"/>
                </a:moveTo>
                <a:cubicBezTo>
                  <a:pt x="1445912" y="216001"/>
                  <a:pt x="1458000" y="228088"/>
                  <a:pt x="1458000" y="243001"/>
                </a:cubicBezTo>
                <a:cubicBezTo>
                  <a:pt x="1458000" y="257913"/>
                  <a:pt x="1445912" y="270001"/>
                  <a:pt x="1431000" y="270001"/>
                </a:cubicBezTo>
                <a:cubicBezTo>
                  <a:pt x="1416088" y="270001"/>
                  <a:pt x="1404000" y="257913"/>
                  <a:pt x="1404000" y="243001"/>
                </a:cubicBezTo>
                <a:cubicBezTo>
                  <a:pt x="1404000" y="228088"/>
                  <a:pt x="1416088" y="216001"/>
                  <a:pt x="1431000" y="216001"/>
                </a:cubicBezTo>
                <a:close/>
                <a:moveTo>
                  <a:pt x="1323000" y="216001"/>
                </a:moveTo>
                <a:cubicBezTo>
                  <a:pt x="1337912" y="216001"/>
                  <a:pt x="1350000" y="228088"/>
                  <a:pt x="1350000" y="243001"/>
                </a:cubicBezTo>
                <a:cubicBezTo>
                  <a:pt x="1350000" y="257913"/>
                  <a:pt x="1337912" y="270001"/>
                  <a:pt x="1323000" y="270001"/>
                </a:cubicBezTo>
                <a:cubicBezTo>
                  <a:pt x="1308088" y="270001"/>
                  <a:pt x="1296000" y="257913"/>
                  <a:pt x="1296000" y="243001"/>
                </a:cubicBezTo>
                <a:cubicBezTo>
                  <a:pt x="1296000" y="228088"/>
                  <a:pt x="1308088" y="216001"/>
                  <a:pt x="1323000" y="216001"/>
                </a:cubicBezTo>
                <a:close/>
                <a:moveTo>
                  <a:pt x="1215000" y="216001"/>
                </a:moveTo>
                <a:cubicBezTo>
                  <a:pt x="1229912" y="216001"/>
                  <a:pt x="1242000" y="228088"/>
                  <a:pt x="1242000" y="243001"/>
                </a:cubicBezTo>
                <a:cubicBezTo>
                  <a:pt x="1242000" y="257913"/>
                  <a:pt x="1229912" y="270001"/>
                  <a:pt x="1215000" y="270001"/>
                </a:cubicBezTo>
                <a:cubicBezTo>
                  <a:pt x="1200088" y="270001"/>
                  <a:pt x="1188000" y="257913"/>
                  <a:pt x="1188000" y="243001"/>
                </a:cubicBezTo>
                <a:cubicBezTo>
                  <a:pt x="1188000" y="228088"/>
                  <a:pt x="1200088" y="216001"/>
                  <a:pt x="1215000" y="216001"/>
                </a:cubicBezTo>
                <a:close/>
                <a:moveTo>
                  <a:pt x="1107000" y="216001"/>
                </a:moveTo>
                <a:cubicBezTo>
                  <a:pt x="1121912" y="216001"/>
                  <a:pt x="1134000" y="228088"/>
                  <a:pt x="1134000" y="243001"/>
                </a:cubicBezTo>
                <a:cubicBezTo>
                  <a:pt x="1134000" y="257913"/>
                  <a:pt x="1121912" y="270001"/>
                  <a:pt x="1107000" y="270001"/>
                </a:cubicBezTo>
                <a:cubicBezTo>
                  <a:pt x="1092088" y="270001"/>
                  <a:pt x="1080000" y="257913"/>
                  <a:pt x="1080000" y="243001"/>
                </a:cubicBezTo>
                <a:cubicBezTo>
                  <a:pt x="1080000" y="228088"/>
                  <a:pt x="1092088" y="216001"/>
                  <a:pt x="1107000" y="216001"/>
                </a:cubicBezTo>
                <a:close/>
                <a:moveTo>
                  <a:pt x="999000" y="216001"/>
                </a:moveTo>
                <a:cubicBezTo>
                  <a:pt x="1013912" y="216001"/>
                  <a:pt x="1026000" y="228088"/>
                  <a:pt x="1026000" y="243001"/>
                </a:cubicBezTo>
                <a:cubicBezTo>
                  <a:pt x="1026000" y="257913"/>
                  <a:pt x="1013912" y="270001"/>
                  <a:pt x="999000" y="270001"/>
                </a:cubicBezTo>
                <a:cubicBezTo>
                  <a:pt x="984088" y="270001"/>
                  <a:pt x="972000" y="257913"/>
                  <a:pt x="972000" y="243001"/>
                </a:cubicBezTo>
                <a:cubicBezTo>
                  <a:pt x="972000" y="228088"/>
                  <a:pt x="984088" y="216001"/>
                  <a:pt x="999000" y="216001"/>
                </a:cubicBezTo>
                <a:close/>
                <a:moveTo>
                  <a:pt x="891000" y="216001"/>
                </a:moveTo>
                <a:cubicBezTo>
                  <a:pt x="905912" y="216001"/>
                  <a:pt x="918000" y="228088"/>
                  <a:pt x="918000" y="243001"/>
                </a:cubicBezTo>
                <a:cubicBezTo>
                  <a:pt x="918000" y="257913"/>
                  <a:pt x="905912" y="270001"/>
                  <a:pt x="891000" y="270001"/>
                </a:cubicBezTo>
                <a:cubicBezTo>
                  <a:pt x="876088" y="270001"/>
                  <a:pt x="864000" y="257913"/>
                  <a:pt x="864000" y="243001"/>
                </a:cubicBezTo>
                <a:cubicBezTo>
                  <a:pt x="864000" y="228088"/>
                  <a:pt x="876088" y="216001"/>
                  <a:pt x="891000" y="216001"/>
                </a:cubicBezTo>
                <a:close/>
                <a:moveTo>
                  <a:pt x="783000" y="216001"/>
                </a:moveTo>
                <a:cubicBezTo>
                  <a:pt x="797912" y="216001"/>
                  <a:pt x="810000" y="228088"/>
                  <a:pt x="810000" y="243001"/>
                </a:cubicBezTo>
                <a:cubicBezTo>
                  <a:pt x="810000" y="257913"/>
                  <a:pt x="797912" y="270001"/>
                  <a:pt x="783000" y="270001"/>
                </a:cubicBezTo>
                <a:cubicBezTo>
                  <a:pt x="768088" y="270001"/>
                  <a:pt x="756000" y="257913"/>
                  <a:pt x="756000" y="243001"/>
                </a:cubicBezTo>
                <a:cubicBezTo>
                  <a:pt x="756000" y="228088"/>
                  <a:pt x="768088" y="216001"/>
                  <a:pt x="783000" y="216001"/>
                </a:cubicBezTo>
                <a:close/>
                <a:moveTo>
                  <a:pt x="675000" y="216001"/>
                </a:moveTo>
                <a:cubicBezTo>
                  <a:pt x="689912" y="216001"/>
                  <a:pt x="702000" y="228088"/>
                  <a:pt x="702000" y="243001"/>
                </a:cubicBezTo>
                <a:cubicBezTo>
                  <a:pt x="702000" y="257913"/>
                  <a:pt x="689912" y="270001"/>
                  <a:pt x="675000" y="270001"/>
                </a:cubicBezTo>
                <a:cubicBezTo>
                  <a:pt x="660088" y="270001"/>
                  <a:pt x="648000" y="257913"/>
                  <a:pt x="648000" y="243001"/>
                </a:cubicBezTo>
                <a:cubicBezTo>
                  <a:pt x="648000" y="228088"/>
                  <a:pt x="660088" y="216001"/>
                  <a:pt x="675000" y="216001"/>
                </a:cubicBezTo>
                <a:close/>
                <a:moveTo>
                  <a:pt x="567000" y="216001"/>
                </a:moveTo>
                <a:cubicBezTo>
                  <a:pt x="581912" y="216001"/>
                  <a:pt x="594000" y="228088"/>
                  <a:pt x="594000" y="243001"/>
                </a:cubicBezTo>
                <a:cubicBezTo>
                  <a:pt x="594000" y="257913"/>
                  <a:pt x="581912" y="270001"/>
                  <a:pt x="567000" y="270001"/>
                </a:cubicBezTo>
                <a:cubicBezTo>
                  <a:pt x="552088" y="270001"/>
                  <a:pt x="540000" y="257913"/>
                  <a:pt x="540000" y="243001"/>
                </a:cubicBezTo>
                <a:cubicBezTo>
                  <a:pt x="540000" y="228088"/>
                  <a:pt x="552088" y="216001"/>
                  <a:pt x="567000" y="216001"/>
                </a:cubicBezTo>
                <a:close/>
                <a:moveTo>
                  <a:pt x="459000" y="216001"/>
                </a:moveTo>
                <a:cubicBezTo>
                  <a:pt x="473912" y="216001"/>
                  <a:pt x="486000" y="228088"/>
                  <a:pt x="486000" y="243001"/>
                </a:cubicBezTo>
                <a:cubicBezTo>
                  <a:pt x="486000" y="257913"/>
                  <a:pt x="473912" y="270001"/>
                  <a:pt x="459000" y="270001"/>
                </a:cubicBezTo>
                <a:cubicBezTo>
                  <a:pt x="444088" y="270001"/>
                  <a:pt x="432000" y="257913"/>
                  <a:pt x="432000" y="243001"/>
                </a:cubicBezTo>
                <a:cubicBezTo>
                  <a:pt x="432000" y="228088"/>
                  <a:pt x="444088" y="216001"/>
                  <a:pt x="459000" y="216001"/>
                </a:cubicBezTo>
                <a:close/>
                <a:moveTo>
                  <a:pt x="351000" y="216001"/>
                </a:moveTo>
                <a:cubicBezTo>
                  <a:pt x="365912" y="216001"/>
                  <a:pt x="378000" y="228088"/>
                  <a:pt x="378000" y="243001"/>
                </a:cubicBezTo>
                <a:cubicBezTo>
                  <a:pt x="378000" y="257913"/>
                  <a:pt x="365912" y="270001"/>
                  <a:pt x="351000" y="270001"/>
                </a:cubicBezTo>
                <a:cubicBezTo>
                  <a:pt x="336088" y="270001"/>
                  <a:pt x="324000" y="257913"/>
                  <a:pt x="324000" y="243001"/>
                </a:cubicBezTo>
                <a:cubicBezTo>
                  <a:pt x="324000" y="228088"/>
                  <a:pt x="336088" y="216001"/>
                  <a:pt x="351000" y="216001"/>
                </a:cubicBezTo>
                <a:close/>
                <a:moveTo>
                  <a:pt x="243000" y="216001"/>
                </a:moveTo>
                <a:cubicBezTo>
                  <a:pt x="257912" y="216001"/>
                  <a:pt x="270000" y="228088"/>
                  <a:pt x="270000" y="243001"/>
                </a:cubicBezTo>
                <a:cubicBezTo>
                  <a:pt x="270000" y="257913"/>
                  <a:pt x="257912" y="270001"/>
                  <a:pt x="243000" y="270001"/>
                </a:cubicBezTo>
                <a:cubicBezTo>
                  <a:pt x="228088" y="270001"/>
                  <a:pt x="216000" y="257913"/>
                  <a:pt x="216000" y="243001"/>
                </a:cubicBezTo>
                <a:cubicBezTo>
                  <a:pt x="216000" y="228088"/>
                  <a:pt x="228088" y="216001"/>
                  <a:pt x="243000" y="216001"/>
                </a:cubicBezTo>
                <a:close/>
                <a:moveTo>
                  <a:pt x="135000" y="216001"/>
                </a:moveTo>
                <a:cubicBezTo>
                  <a:pt x="149912" y="216001"/>
                  <a:pt x="162000" y="228088"/>
                  <a:pt x="162000" y="243001"/>
                </a:cubicBezTo>
                <a:cubicBezTo>
                  <a:pt x="162000" y="257913"/>
                  <a:pt x="149912" y="270001"/>
                  <a:pt x="135000" y="270001"/>
                </a:cubicBezTo>
                <a:cubicBezTo>
                  <a:pt x="120088" y="270001"/>
                  <a:pt x="108000" y="257913"/>
                  <a:pt x="108000" y="243001"/>
                </a:cubicBezTo>
                <a:cubicBezTo>
                  <a:pt x="108000" y="228088"/>
                  <a:pt x="120088" y="216001"/>
                  <a:pt x="135000" y="216001"/>
                </a:cubicBezTo>
                <a:close/>
                <a:moveTo>
                  <a:pt x="27000" y="216001"/>
                </a:moveTo>
                <a:cubicBezTo>
                  <a:pt x="41912" y="216001"/>
                  <a:pt x="54000" y="228088"/>
                  <a:pt x="54000" y="243001"/>
                </a:cubicBezTo>
                <a:cubicBezTo>
                  <a:pt x="54000" y="257913"/>
                  <a:pt x="41912" y="270001"/>
                  <a:pt x="27000" y="270001"/>
                </a:cubicBezTo>
                <a:cubicBezTo>
                  <a:pt x="12088" y="270001"/>
                  <a:pt x="0" y="257913"/>
                  <a:pt x="0" y="243001"/>
                </a:cubicBezTo>
                <a:cubicBezTo>
                  <a:pt x="0" y="228088"/>
                  <a:pt x="12088" y="216001"/>
                  <a:pt x="27000" y="216001"/>
                </a:cubicBezTo>
                <a:close/>
                <a:moveTo>
                  <a:pt x="1539000" y="108001"/>
                </a:moveTo>
                <a:cubicBezTo>
                  <a:pt x="1553912" y="108001"/>
                  <a:pt x="1566000" y="120089"/>
                  <a:pt x="1566000" y="135000"/>
                </a:cubicBezTo>
                <a:cubicBezTo>
                  <a:pt x="1566000" y="149912"/>
                  <a:pt x="1553912" y="162000"/>
                  <a:pt x="1539000" y="162000"/>
                </a:cubicBezTo>
                <a:cubicBezTo>
                  <a:pt x="1524088" y="162000"/>
                  <a:pt x="1512000" y="149912"/>
                  <a:pt x="1512000" y="135000"/>
                </a:cubicBezTo>
                <a:cubicBezTo>
                  <a:pt x="1512000" y="120089"/>
                  <a:pt x="1524088" y="108001"/>
                  <a:pt x="1539000" y="108001"/>
                </a:cubicBezTo>
                <a:close/>
                <a:moveTo>
                  <a:pt x="1431000" y="108001"/>
                </a:moveTo>
                <a:cubicBezTo>
                  <a:pt x="1445912" y="108001"/>
                  <a:pt x="1458000" y="120089"/>
                  <a:pt x="1458000" y="135000"/>
                </a:cubicBezTo>
                <a:cubicBezTo>
                  <a:pt x="1458000" y="149912"/>
                  <a:pt x="1445912" y="162000"/>
                  <a:pt x="1431000" y="162000"/>
                </a:cubicBezTo>
                <a:cubicBezTo>
                  <a:pt x="1416088" y="162000"/>
                  <a:pt x="1404000" y="149912"/>
                  <a:pt x="1404000" y="135000"/>
                </a:cubicBezTo>
                <a:cubicBezTo>
                  <a:pt x="1404000" y="120089"/>
                  <a:pt x="1416088" y="108001"/>
                  <a:pt x="1431000" y="108001"/>
                </a:cubicBezTo>
                <a:close/>
                <a:moveTo>
                  <a:pt x="1323000" y="108001"/>
                </a:moveTo>
                <a:cubicBezTo>
                  <a:pt x="1337912" y="108001"/>
                  <a:pt x="1350000" y="120089"/>
                  <a:pt x="1350000" y="135000"/>
                </a:cubicBezTo>
                <a:cubicBezTo>
                  <a:pt x="1350000" y="149912"/>
                  <a:pt x="1337912" y="162000"/>
                  <a:pt x="1323000" y="162000"/>
                </a:cubicBezTo>
                <a:cubicBezTo>
                  <a:pt x="1308088" y="162000"/>
                  <a:pt x="1296000" y="149912"/>
                  <a:pt x="1296000" y="135000"/>
                </a:cubicBezTo>
                <a:cubicBezTo>
                  <a:pt x="1296000" y="120089"/>
                  <a:pt x="1308088" y="108001"/>
                  <a:pt x="1323000" y="108001"/>
                </a:cubicBezTo>
                <a:close/>
                <a:moveTo>
                  <a:pt x="1215000" y="108001"/>
                </a:moveTo>
                <a:cubicBezTo>
                  <a:pt x="1229912" y="108001"/>
                  <a:pt x="1242000" y="120089"/>
                  <a:pt x="1242000" y="135000"/>
                </a:cubicBezTo>
                <a:cubicBezTo>
                  <a:pt x="1242000" y="149912"/>
                  <a:pt x="1229912" y="162000"/>
                  <a:pt x="1215000" y="162000"/>
                </a:cubicBezTo>
                <a:cubicBezTo>
                  <a:pt x="1200088" y="162000"/>
                  <a:pt x="1188000" y="149912"/>
                  <a:pt x="1188000" y="135000"/>
                </a:cubicBezTo>
                <a:cubicBezTo>
                  <a:pt x="1188000" y="120089"/>
                  <a:pt x="1200088" y="108001"/>
                  <a:pt x="1215000" y="108001"/>
                </a:cubicBezTo>
                <a:close/>
                <a:moveTo>
                  <a:pt x="1107000" y="108001"/>
                </a:moveTo>
                <a:cubicBezTo>
                  <a:pt x="1121912" y="108001"/>
                  <a:pt x="1134000" y="120089"/>
                  <a:pt x="1134000" y="135000"/>
                </a:cubicBezTo>
                <a:cubicBezTo>
                  <a:pt x="1134000" y="149912"/>
                  <a:pt x="1121912" y="162000"/>
                  <a:pt x="1107000" y="162000"/>
                </a:cubicBezTo>
                <a:cubicBezTo>
                  <a:pt x="1092088" y="162000"/>
                  <a:pt x="1080000" y="149912"/>
                  <a:pt x="1080000" y="135000"/>
                </a:cubicBezTo>
                <a:cubicBezTo>
                  <a:pt x="1080000" y="120089"/>
                  <a:pt x="1092088" y="108001"/>
                  <a:pt x="1107000" y="108001"/>
                </a:cubicBezTo>
                <a:close/>
                <a:moveTo>
                  <a:pt x="999000" y="108001"/>
                </a:moveTo>
                <a:cubicBezTo>
                  <a:pt x="1013912" y="108001"/>
                  <a:pt x="1026000" y="120089"/>
                  <a:pt x="1026000" y="135000"/>
                </a:cubicBezTo>
                <a:cubicBezTo>
                  <a:pt x="1026000" y="149912"/>
                  <a:pt x="1013912" y="162000"/>
                  <a:pt x="999000" y="162000"/>
                </a:cubicBezTo>
                <a:cubicBezTo>
                  <a:pt x="984088" y="162000"/>
                  <a:pt x="972000" y="149912"/>
                  <a:pt x="972000" y="135000"/>
                </a:cubicBezTo>
                <a:cubicBezTo>
                  <a:pt x="972000" y="120089"/>
                  <a:pt x="984088" y="108001"/>
                  <a:pt x="999000" y="108001"/>
                </a:cubicBezTo>
                <a:close/>
                <a:moveTo>
                  <a:pt x="891000" y="108001"/>
                </a:moveTo>
                <a:cubicBezTo>
                  <a:pt x="905912" y="108001"/>
                  <a:pt x="918000" y="120089"/>
                  <a:pt x="918000" y="135000"/>
                </a:cubicBezTo>
                <a:cubicBezTo>
                  <a:pt x="918000" y="149912"/>
                  <a:pt x="905912" y="162000"/>
                  <a:pt x="891000" y="162000"/>
                </a:cubicBezTo>
                <a:cubicBezTo>
                  <a:pt x="876088" y="162000"/>
                  <a:pt x="864000" y="149912"/>
                  <a:pt x="864000" y="135000"/>
                </a:cubicBezTo>
                <a:cubicBezTo>
                  <a:pt x="864000" y="120089"/>
                  <a:pt x="876088" y="108001"/>
                  <a:pt x="891000" y="108001"/>
                </a:cubicBezTo>
                <a:close/>
                <a:moveTo>
                  <a:pt x="783000" y="108001"/>
                </a:moveTo>
                <a:cubicBezTo>
                  <a:pt x="797912" y="108001"/>
                  <a:pt x="810000" y="120089"/>
                  <a:pt x="810000" y="135000"/>
                </a:cubicBezTo>
                <a:cubicBezTo>
                  <a:pt x="810000" y="149912"/>
                  <a:pt x="797912" y="162000"/>
                  <a:pt x="783000" y="162000"/>
                </a:cubicBezTo>
                <a:cubicBezTo>
                  <a:pt x="768088" y="162000"/>
                  <a:pt x="756000" y="149912"/>
                  <a:pt x="756000" y="135000"/>
                </a:cubicBezTo>
                <a:cubicBezTo>
                  <a:pt x="756000" y="120089"/>
                  <a:pt x="768088" y="108001"/>
                  <a:pt x="783000" y="108001"/>
                </a:cubicBezTo>
                <a:close/>
                <a:moveTo>
                  <a:pt x="675000" y="108001"/>
                </a:moveTo>
                <a:cubicBezTo>
                  <a:pt x="689912" y="108001"/>
                  <a:pt x="702000" y="120089"/>
                  <a:pt x="702000" y="135000"/>
                </a:cubicBezTo>
                <a:cubicBezTo>
                  <a:pt x="702000" y="149912"/>
                  <a:pt x="689912" y="162000"/>
                  <a:pt x="675000" y="162000"/>
                </a:cubicBezTo>
                <a:cubicBezTo>
                  <a:pt x="660088" y="162000"/>
                  <a:pt x="648000" y="149912"/>
                  <a:pt x="648000" y="135000"/>
                </a:cubicBezTo>
                <a:cubicBezTo>
                  <a:pt x="648000" y="120089"/>
                  <a:pt x="660088" y="108001"/>
                  <a:pt x="675000" y="108001"/>
                </a:cubicBezTo>
                <a:close/>
                <a:moveTo>
                  <a:pt x="567000" y="108001"/>
                </a:moveTo>
                <a:cubicBezTo>
                  <a:pt x="581912" y="108001"/>
                  <a:pt x="594000" y="120089"/>
                  <a:pt x="594000" y="135000"/>
                </a:cubicBezTo>
                <a:cubicBezTo>
                  <a:pt x="594000" y="149912"/>
                  <a:pt x="581912" y="162000"/>
                  <a:pt x="567000" y="162000"/>
                </a:cubicBezTo>
                <a:cubicBezTo>
                  <a:pt x="552088" y="162000"/>
                  <a:pt x="540000" y="149912"/>
                  <a:pt x="540000" y="135000"/>
                </a:cubicBezTo>
                <a:cubicBezTo>
                  <a:pt x="540000" y="120089"/>
                  <a:pt x="552088" y="108001"/>
                  <a:pt x="567000" y="108001"/>
                </a:cubicBezTo>
                <a:close/>
                <a:moveTo>
                  <a:pt x="459000" y="108001"/>
                </a:moveTo>
                <a:cubicBezTo>
                  <a:pt x="473912" y="108001"/>
                  <a:pt x="486000" y="120089"/>
                  <a:pt x="486000" y="135000"/>
                </a:cubicBezTo>
                <a:cubicBezTo>
                  <a:pt x="486000" y="149912"/>
                  <a:pt x="473912" y="162000"/>
                  <a:pt x="459000" y="162000"/>
                </a:cubicBezTo>
                <a:cubicBezTo>
                  <a:pt x="444088" y="162000"/>
                  <a:pt x="432000" y="149912"/>
                  <a:pt x="432000" y="135000"/>
                </a:cubicBezTo>
                <a:cubicBezTo>
                  <a:pt x="432000" y="120089"/>
                  <a:pt x="444088" y="108001"/>
                  <a:pt x="459000" y="108001"/>
                </a:cubicBezTo>
                <a:close/>
                <a:moveTo>
                  <a:pt x="351000" y="108001"/>
                </a:moveTo>
                <a:cubicBezTo>
                  <a:pt x="365912" y="108001"/>
                  <a:pt x="378000" y="120089"/>
                  <a:pt x="378000" y="135000"/>
                </a:cubicBezTo>
                <a:cubicBezTo>
                  <a:pt x="378000" y="149912"/>
                  <a:pt x="365912" y="162000"/>
                  <a:pt x="351000" y="162000"/>
                </a:cubicBezTo>
                <a:cubicBezTo>
                  <a:pt x="336088" y="162000"/>
                  <a:pt x="324000" y="149912"/>
                  <a:pt x="324000" y="135000"/>
                </a:cubicBezTo>
                <a:cubicBezTo>
                  <a:pt x="324000" y="120089"/>
                  <a:pt x="336088" y="108001"/>
                  <a:pt x="351000" y="108001"/>
                </a:cubicBezTo>
                <a:close/>
                <a:moveTo>
                  <a:pt x="243000" y="108001"/>
                </a:moveTo>
                <a:cubicBezTo>
                  <a:pt x="257912" y="108001"/>
                  <a:pt x="270000" y="120089"/>
                  <a:pt x="270000" y="135000"/>
                </a:cubicBezTo>
                <a:cubicBezTo>
                  <a:pt x="270000" y="149912"/>
                  <a:pt x="257912" y="162000"/>
                  <a:pt x="243000" y="162000"/>
                </a:cubicBezTo>
                <a:cubicBezTo>
                  <a:pt x="228088" y="162000"/>
                  <a:pt x="216000" y="149912"/>
                  <a:pt x="216000" y="135000"/>
                </a:cubicBezTo>
                <a:cubicBezTo>
                  <a:pt x="216000" y="120089"/>
                  <a:pt x="228088" y="108001"/>
                  <a:pt x="243000" y="108001"/>
                </a:cubicBezTo>
                <a:close/>
                <a:moveTo>
                  <a:pt x="135000" y="108001"/>
                </a:moveTo>
                <a:cubicBezTo>
                  <a:pt x="149912" y="108001"/>
                  <a:pt x="162000" y="120089"/>
                  <a:pt x="162000" y="135000"/>
                </a:cubicBezTo>
                <a:cubicBezTo>
                  <a:pt x="162000" y="149912"/>
                  <a:pt x="149912" y="162000"/>
                  <a:pt x="135000" y="162000"/>
                </a:cubicBezTo>
                <a:cubicBezTo>
                  <a:pt x="120088" y="162000"/>
                  <a:pt x="108000" y="149912"/>
                  <a:pt x="108000" y="135000"/>
                </a:cubicBezTo>
                <a:cubicBezTo>
                  <a:pt x="108000" y="120089"/>
                  <a:pt x="120088" y="108001"/>
                  <a:pt x="135000" y="108001"/>
                </a:cubicBezTo>
                <a:close/>
                <a:moveTo>
                  <a:pt x="27000" y="108001"/>
                </a:moveTo>
                <a:cubicBezTo>
                  <a:pt x="41912" y="108001"/>
                  <a:pt x="54000" y="120089"/>
                  <a:pt x="54000" y="135000"/>
                </a:cubicBezTo>
                <a:cubicBezTo>
                  <a:pt x="54000" y="149912"/>
                  <a:pt x="41912" y="162000"/>
                  <a:pt x="27000" y="162000"/>
                </a:cubicBezTo>
                <a:cubicBezTo>
                  <a:pt x="12088" y="162000"/>
                  <a:pt x="0" y="149912"/>
                  <a:pt x="0" y="135000"/>
                </a:cubicBezTo>
                <a:cubicBezTo>
                  <a:pt x="0" y="120089"/>
                  <a:pt x="12088" y="108001"/>
                  <a:pt x="27000" y="108001"/>
                </a:cubicBezTo>
                <a:close/>
                <a:moveTo>
                  <a:pt x="1539000" y="0"/>
                </a:moveTo>
                <a:cubicBezTo>
                  <a:pt x="1553912" y="0"/>
                  <a:pt x="1566000" y="12088"/>
                  <a:pt x="1566000" y="27000"/>
                </a:cubicBezTo>
                <a:cubicBezTo>
                  <a:pt x="1566000" y="41913"/>
                  <a:pt x="1553912" y="54001"/>
                  <a:pt x="1539000" y="54001"/>
                </a:cubicBezTo>
                <a:cubicBezTo>
                  <a:pt x="1524088" y="54001"/>
                  <a:pt x="1512000" y="41913"/>
                  <a:pt x="1512000" y="27000"/>
                </a:cubicBezTo>
                <a:cubicBezTo>
                  <a:pt x="1512000" y="12088"/>
                  <a:pt x="1524088" y="0"/>
                  <a:pt x="1539000" y="0"/>
                </a:cubicBezTo>
                <a:close/>
                <a:moveTo>
                  <a:pt x="1431000" y="0"/>
                </a:moveTo>
                <a:cubicBezTo>
                  <a:pt x="1445912" y="0"/>
                  <a:pt x="1458000" y="12088"/>
                  <a:pt x="1458000" y="27000"/>
                </a:cubicBezTo>
                <a:cubicBezTo>
                  <a:pt x="1458000" y="41913"/>
                  <a:pt x="1445912" y="54001"/>
                  <a:pt x="1431000" y="54001"/>
                </a:cubicBezTo>
                <a:cubicBezTo>
                  <a:pt x="1416088" y="54001"/>
                  <a:pt x="1404000" y="41913"/>
                  <a:pt x="1404000" y="27000"/>
                </a:cubicBezTo>
                <a:cubicBezTo>
                  <a:pt x="1404000" y="12088"/>
                  <a:pt x="1416088" y="0"/>
                  <a:pt x="1431000" y="0"/>
                </a:cubicBezTo>
                <a:close/>
                <a:moveTo>
                  <a:pt x="1323000" y="0"/>
                </a:moveTo>
                <a:cubicBezTo>
                  <a:pt x="1337912" y="0"/>
                  <a:pt x="1350000" y="12088"/>
                  <a:pt x="1350000" y="27000"/>
                </a:cubicBezTo>
                <a:cubicBezTo>
                  <a:pt x="1350000" y="41913"/>
                  <a:pt x="1337912" y="54001"/>
                  <a:pt x="1323000" y="54001"/>
                </a:cubicBezTo>
                <a:cubicBezTo>
                  <a:pt x="1308088" y="54001"/>
                  <a:pt x="1296000" y="41913"/>
                  <a:pt x="1296000" y="27000"/>
                </a:cubicBezTo>
                <a:cubicBezTo>
                  <a:pt x="1296000" y="12088"/>
                  <a:pt x="1308088" y="0"/>
                  <a:pt x="1323000" y="0"/>
                </a:cubicBezTo>
                <a:close/>
                <a:moveTo>
                  <a:pt x="1215000" y="0"/>
                </a:moveTo>
                <a:cubicBezTo>
                  <a:pt x="1229912" y="0"/>
                  <a:pt x="1242000" y="12088"/>
                  <a:pt x="1242000" y="27000"/>
                </a:cubicBezTo>
                <a:cubicBezTo>
                  <a:pt x="1242000" y="41913"/>
                  <a:pt x="1229912" y="54001"/>
                  <a:pt x="1215000" y="54001"/>
                </a:cubicBezTo>
                <a:cubicBezTo>
                  <a:pt x="1200088" y="54001"/>
                  <a:pt x="1188000" y="41913"/>
                  <a:pt x="1188000" y="27000"/>
                </a:cubicBezTo>
                <a:cubicBezTo>
                  <a:pt x="1188000" y="12088"/>
                  <a:pt x="1200088" y="0"/>
                  <a:pt x="1215000" y="0"/>
                </a:cubicBezTo>
                <a:close/>
                <a:moveTo>
                  <a:pt x="1107000" y="0"/>
                </a:moveTo>
                <a:cubicBezTo>
                  <a:pt x="1121912" y="0"/>
                  <a:pt x="1134000" y="12088"/>
                  <a:pt x="1134000" y="27000"/>
                </a:cubicBezTo>
                <a:cubicBezTo>
                  <a:pt x="1134000" y="41913"/>
                  <a:pt x="1121912" y="54001"/>
                  <a:pt x="1107000" y="54001"/>
                </a:cubicBezTo>
                <a:cubicBezTo>
                  <a:pt x="1092088" y="54001"/>
                  <a:pt x="1080000" y="41913"/>
                  <a:pt x="1080000" y="27000"/>
                </a:cubicBezTo>
                <a:cubicBezTo>
                  <a:pt x="1080000" y="12088"/>
                  <a:pt x="1092088" y="0"/>
                  <a:pt x="1107000" y="0"/>
                </a:cubicBezTo>
                <a:close/>
                <a:moveTo>
                  <a:pt x="999000" y="0"/>
                </a:moveTo>
                <a:cubicBezTo>
                  <a:pt x="1013912" y="0"/>
                  <a:pt x="1026000" y="12088"/>
                  <a:pt x="1026000" y="27000"/>
                </a:cubicBezTo>
                <a:cubicBezTo>
                  <a:pt x="1026000" y="41913"/>
                  <a:pt x="1013912" y="54001"/>
                  <a:pt x="999000" y="54001"/>
                </a:cubicBezTo>
                <a:cubicBezTo>
                  <a:pt x="984088" y="54001"/>
                  <a:pt x="972000" y="41913"/>
                  <a:pt x="972000" y="27000"/>
                </a:cubicBezTo>
                <a:cubicBezTo>
                  <a:pt x="972000" y="12088"/>
                  <a:pt x="984088" y="0"/>
                  <a:pt x="999000" y="0"/>
                </a:cubicBezTo>
                <a:close/>
                <a:moveTo>
                  <a:pt x="891000" y="0"/>
                </a:moveTo>
                <a:cubicBezTo>
                  <a:pt x="905912" y="0"/>
                  <a:pt x="918000" y="12088"/>
                  <a:pt x="918000" y="27000"/>
                </a:cubicBezTo>
                <a:cubicBezTo>
                  <a:pt x="918000" y="41913"/>
                  <a:pt x="905912" y="54001"/>
                  <a:pt x="891000" y="54001"/>
                </a:cubicBezTo>
                <a:cubicBezTo>
                  <a:pt x="876088" y="54001"/>
                  <a:pt x="864000" y="41913"/>
                  <a:pt x="864000" y="27000"/>
                </a:cubicBezTo>
                <a:cubicBezTo>
                  <a:pt x="864000" y="12088"/>
                  <a:pt x="876088" y="0"/>
                  <a:pt x="891000" y="0"/>
                </a:cubicBezTo>
                <a:close/>
                <a:moveTo>
                  <a:pt x="783000" y="0"/>
                </a:moveTo>
                <a:cubicBezTo>
                  <a:pt x="797912" y="0"/>
                  <a:pt x="810000" y="12088"/>
                  <a:pt x="810000" y="27000"/>
                </a:cubicBezTo>
                <a:cubicBezTo>
                  <a:pt x="810000" y="41913"/>
                  <a:pt x="797912" y="54001"/>
                  <a:pt x="783000" y="54001"/>
                </a:cubicBezTo>
                <a:cubicBezTo>
                  <a:pt x="768088" y="54001"/>
                  <a:pt x="756000" y="41913"/>
                  <a:pt x="756000" y="27000"/>
                </a:cubicBezTo>
                <a:cubicBezTo>
                  <a:pt x="756000" y="12088"/>
                  <a:pt x="768088" y="0"/>
                  <a:pt x="783000" y="0"/>
                </a:cubicBezTo>
                <a:close/>
                <a:moveTo>
                  <a:pt x="675000" y="0"/>
                </a:moveTo>
                <a:cubicBezTo>
                  <a:pt x="689912" y="0"/>
                  <a:pt x="702000" y="12088"/>
                  <a:pt x="702000" y="27000"/>
                </a:cubicBezTo>
                <a:cubicBezTo>
                  <a:pt x="702000" y="41913"/>
                  <a:pt x="689912" y="54001"/>
                  <a:pt x="675000" y="54001"/>
                </a:cubicBezTo>
                <a:cubicBezTo>
                  <a:pt x="660088" y="54001"/>
                  <a:pt x="648000" y="41913"/>
                  <a:pt x="648000" y="27000"/>
                </a:cubicBezTo>
                <a:cubicBezTo>
                  <a:pt x="648000" y="12088"/>
                  <a:pt x="660088" y="0"/>
                  <a:pt x="675000" y="0"/>
                </a:cubicBezTo>
                <a:close/>
                <a:moveTo>
                  <a:pt x="567000" y="0"/>
                </a:moveTo>
                <a:cubicBezTo>
                  <a:pt x="581912" y="0"/>
                  <a:pt x="594000" y="12088"/>
                  <a:pt x="594000" y="27000"/>
                </a:cubicBezTo>
                <a:cubicBezTo>
                  <a:pt x="594000" y="41913"/>
                  <a:pt x="581912" y="54001"/>
                  <a:pt x="567000" y="54001"/>
                </a:cubicBezTo>
                <a:cubicBezTo>
                  <a:pt x="552088" y="54001"/>
                  <a:pt x="540000" y="41913"/>
                  <a:pt x="540000" y="27000"/>
                </a:cubicBezTo>
                <a:cubicBezTo>
                  <a:pt x="540000" y="12088"/>
                  <a:pt x="552088" y="0"/>
                  <a:pt x="567000" y="0"/>
                </a:cubicBezTo>
                <a:close/>
                <a:moveTo>
                  <a:pt x="459000" y="0"/>
                </a:moveTo>
                <a:cubicBezTo>
                  <a:pt x="473912" y="0"/>
                  <a:pt x="486000" y="12088"/>
                  <a:pt x="486000" y="27000"/>
                </a:cubicBezTo>
                <a:cubicBezTo>
                  <a:pt x="486000" y="41913"/>
                  <a:pt x="473912" y="54001"/>
                  <a:pt x="459000" y="54001"/>
                </a:cubicBezTo>
                <a:cubicBezTo>
                  <a:pt x="444088" y="54001"/>
                  <a:pt x="432000" y="41913"/>
                  <a:pt x="432000" y="27000"/>
                </a:cubicBezTo>
                <a:cubicBezTo>
                  <a:pt x="432000" y="12088"/>
                  <a:pt x="444088" y="0"/>
                  <a:pt x="459000" y="0"/>
                </a:cubicBezTo>
                <a:close/>
                <a:moveTo>
                  <a:pt x="351000" y="0"/>
                </a:moveTo>
                <a:cubicBezTo>
                  <a:pt x="365912" y="0"/>
                  <a:pt x="378000" y="12088"/>
                  <a:pt x="378000" y="27000"/>
                </a:cubicBezTo>
                <a:cubicBezTo>
                  <a:pt x="378000" y="41913"/>
                  <a:pt x="365912" y="54001"/>
                  <a:pt x="351000" y="54001"/>
                </a:cubicBezTo>
                <a:cubicBezTo>
                  <a:pt x="336088" y="54001"/>
                  <a:pt x="324000" y="41913"/>
                  <a:pt x="324000" y="27000"/>
                </a:cubicBezTo>
                <a:cubicBezTo>
                  <a:pt x="324000" y="12088"/>
                  <a:pt x="336088" y="0"/>
                  <a:pt x="351000" y="0"/>
                </a:cubicBezTo>
                <a:close/>
                <a:moveTo>
                  <a:pt x="243000" y="0"/>
                </a:moveTo>
                <a:cubicBezTo>
                  <a:pt x="257912" y="0"/>
                  <a:pt x="270000" y="12088"/>
                  <a:pt x="270000" y="27000"/>
                </a:cubicBezTo>
                <a:cubicBezTo>
                  <a:pt x="270000" y="41913"/>
                  <a:pt x="257912" y="54001"/>
                  <a:pt x="243000" y="54001"/>
                </a:cubicBezTo>
                <a:cubicBezTo>
                  <a:pt x="228088" y="54001"/>
                  <a:pt x="216000" y="41913"/>
                  <a:pt x="216000" y="27000"/>
                </a:cubicBezTo>
                <a:cubicBezTo>
                  <a:pt x="216000" y="12088"/>
                  <a:pt x="228088" y="0"/>
                  <a:pt x="243000" y="0"/>
                </a:cubicBezTo>
                <a:close/>
                <a:moveTo>
                  <a:pt x="135000" y="0"/>
                </a:moveTo>
                <a:cubicBezTo>
                  <a:pt x="149912" y="0"/>
                  <a:pt x="162000" y="12088"/>
                  <a:pt x="162000" y="27000"/>
                </a:cubicBezTo>
                <a:cubicBezTo>
                  <a:pt x="162000" y="41913"/>
                  <a:pt x="149912" y="54001"/>
                  <a:pt x="135000" y="54001"/>
                </a:cubicBezTo>
                <a:cubicBezTo>
                  <a:pt x="120088" y="54001"/>
                  <a:pt x="108000" y="41913"/>
                  <a:pt x="108000" y="27000"/>
                </a:cubicBezTo>
                <a:cubicBezTo>
                  <a:pt x="108000" y="12088"/>
                  <a:pt x="120088" y="0"/>
                  <a:pt x="135000" y="0"/>
                </a:cubicBezTo>
                <a:close/>
                <a:moveTo>
                  <a:pt x="27000" y="0"/>
                </a:moveTo>
                <a:cubicBezTo>
                  <a:pt x="41912" y="0"/>
                  <a:pt x="54000" y="12088"/>
                  <a:pt x="54000" y="27000"/>
                </a:cubicBezTo>
                <a:cubicBezTo>
                  <a:pt x="54000" y="41913"/>
                  <a:pt x="41912" y="54001"/>
                  <a:pt x="27000" y="54001"/>
                </a:cubicBezTo>
                <a:cubicBezTo>
                  <a:pt x="12088" y="54001"/>
                  <a:pt x="0" y="41913"/>
                  <a:pt x="0" y="27000"/>
                </a:cubicBezTo>
                <a:cubicBezTo>
                  <a:pt x="0" y="12088"/>
                  <a:pt x="12088" y="0"/>
                  <a:pt x="27000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0000"/>
                </a:schemeClr>
              </a:gs>
              <a:gs pos="100000">
                <a:schemeClr val="accent2">
                  <a:alpha val="20000"/>
                </a:schemeClr>
              </a:gs>
            </a:gsLst>
            <a:lin ang="2700000" scaled="1"/>
          </a:gradFill>
          <a:ln>
            <a:noFill/>
          </a:ln>
          <a:effectLst>
            <a:outerShdw blurRad="317500" algn="ctr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8FBFF"/>
              </a:solidFill>
              <a:effectLst/>
              <a:uLnTx/>
              <a:uFillTx/>
              <a:ea typeface="OPPOSans R" panose="00020600040101010101" pitchFamily="18" charset="-122"/>
            </a:endParaRPr>
          </a:p>
        </p:txBody>
      </p:sp>
      <p:sp>
        <p:nvSpPr>
          <p:cNvPr id="47" name="矩形: 圆角 46"/>
          <p:cNvSpPr/>
          <p:nvPr/>
        </p:nvSpPr>
        <p:spPr>
          <a:xfrm>
            <a:off x="705097" y="2056565"/>
            <a:ext cx="5200326" cy="2721990"/>
          </a:xfrm>
          <a:prstGeom prst="roundRect">
            <a:avLst>
              <a:gd name="adj" fmla="val 4242"/>
            </a:avLst>
          </a:prstGeom>
          <a:gradFill>
            <a:gsLst>
              <a:gs pos="0">
                <a:sysClr val="window" lastClr="FFFFFF"/>
              </a:gs>
              <a:gs pos="100000">
                <a:srgbClr val="7270D2">
                  <a:lumMod val="20000"/>
                  <a:lumOff val="80000"/>
                </a:srgbClr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>
            <a:outerShdw blurRad="876300" dist="673100" dir="8100000" sx="95000" sy="95000" algn="tr" rotWithShape="0">
              <a:prstClr val="black">
                <a:alpha val="6000"/>
              </a:prstClr>
            </a:outerShdw>
          </a:effectLst>
        </p:spPr>
        <p:txBody>
          <a:bodyPr rtlCol="0" anchor="ctr"/>
          <a:lstStyle/>
          <a:p>
            <a:pPr algn="ctr"/>
            <a:endParaRPr lang="zh-CN" altLang="en-US" kern="0" dirty="0">
              <a:solidFill>
                <a:prstClr val="white"/>
              </a:solidFill>
              <a:latin typeface="OPPOSans H" panose="00020600040101010101" pitchFamily="18" charset="-122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3514894" y="2262863"/>
            <a:ext cx="1677301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5756BB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H" panose="00020600040101010101" pitchFamily="18" charset="-122"/>
              </a:rPr>
              <a:t>關鍵標題</a:t>
            </a:r>
            <a:endParaRPr lang="zh-CN" altLang="en-US" sz="2400" dirty="0">
              <a:solidFill>
                <a:srgbClr val="5756BB"/>
              </a:solidFill>
              <a:latin typeface="思源黑体 CN Bold" panose="020B0800000000000000" charset="-122"/>
              <a:ea typeface="思源黑体 CN Heavy" panose="020B0A00000000000000" charset="-122"/>
              <a:cs typeface="OPPOSans H" panose="00020600040101010101" pitchFamily="18" charset="-122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3514896" y="2968799"/>
            <a:ext cx="2134832" cy="1050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這裏輸入與標題相關的文案資訊，主要是一些總結性語句</a:t>
            </a: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OPPOSans R" panose="00020600040101010101" pitchFamily="18" charset="-122"/>
            </a:endParaRPr>
          </a:p>
        </p:txBody>
      </p:sp>
      <p:sp>
        <p:nvSpPr>
          <p:cNvPr id="54" name="矩形: 圆角 53"/>
          <p:cNvSpPr/>
          <p:nvPr/>
        </p:nvSpPr>
        <p:spPr>
          <a:xfrm>
            <a:off x="1066970" y="1494666"/>
            <a:ext cx="2134832" cy="2985233"/>
          </a:xfrm>
          <a:prstGeom prst="roundRect">
            <a:avLst>
              <a:gd name="adj" fmla="val 4646"/>
            </a:avLst>
          </a:prstGeom>
          <a:gradFill flip="none" rotWithShape="1">
            <a:gsLst>
              <a:gs pos="0">
                <a:srgbClr val="9693D8"/>
              </a:gs>
              <a:gs pos="69000">
                <a:srgbClr val="5050B5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2560" kern="0" dirty="0">
              <a:solidFill>
                <a:srgbClr val="FFFFFF"/>
              </a:solidFill>
              <a:latin typeface="+mj-lt"/>
              <a:ea typeface="OPPOSans R" panose="00020600040101010101" pitchFamily="18" charset="-122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1568957" y="2387118"/>
            <a:ext cx="1130858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8FBFF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阿里巴巴普惠体 M" panose="00020600040101010101" pitchFamily="18" charset="-122"/>
              </a:rPr>
              <a:t>視覺主體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F8FBFF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阿里巴巴普惠体 M" panose="00020600040101010101" pitchFamily="18" charset="-122"/>
            </a:endParaRPr>
          </a:p>
        </p:txBody>
      </p:sp>
      <p:sp>
        <p:nvSpPr>
          <p:cNvPr id="56" name="矩形: 圆角 55"/>
          <p:cNvSpPr/>
          <p:nvPr/>
        </p:nvSpPr>
        <p:spPr>
          <a:xfrm>
            <a:off x="6296349" y="3364079"/>
            <a:ext cx="5200326" cy="2721990"/>
          </a:xfrm>
          <a:prstGeom prst="roundRect">
            <a:avLst>
              <a:gd name="adj" fmla="val 4242"/>
            </a:avLst>
          </a:prstGeom>
          <a:gradFill>
            <a:gsLst>
              <a:gs pos="0">
                <a:sysClr val="window" lastClr="FFFFFF"/>
              </a:gs>
              <a:gs pos="100000">
                <a:srgbClr val="7270D2">
                  <a:lumMod val="20000"/>
                  <a:lumOff val="80000"/>
                </a:srgbClr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>
            <a:outerShdw blurRad="876300" dist="673100" dir="8100000" sx="95000" sy="95000" algn="tr" rotWithShape="0">
              <a:prstClr val="black">
                <a:alpha val="6000"/>
              </a:prstClr>
            </a:outerShdw>
          </a:effectLst>
        </p:spPr>
        <p:txBody>
          <a:bodyPr rtlCol="0" anchor="ctr"/>
          <a:lstStyle/>
          <a:p>
            <a:pPr algn="ctr"/>
            <a:endParaRPr lang="zh-CN" altLang="en-US" kern="0" dirty="0">
              <a:solidFill>
                <a:prstClr val="white"/>
              </a:solidFill>
              <a:latin typeface="OPPOSans H" panose="00020600040101010101" pitchFamily="18" charset="-122"/>
            </a:endParaRPr>
          </a:p>
        </p:txBody>
      </p:sp>
      <p:sp>
        <p:nvSpPr>
          <p:cNvPr id="57" name="文本框 56"/>
          <p:cNvSpPr txBox="1"/>
          <p:nvPr/>
        </p:nvSpPr>
        <p:spPr>
          <a:xfrm>
            <a:off x="6683444" y="3606137"/>
            <a:ext cx="15917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5756BB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H" panose="00020600040101010101" pitchFamily="18" charset="-122"/>
              </a:rPr>
              <a:t>關鍵標題</a:t>
            </a:r>
            <a:endParaRPr lang="zh-CN" altLang="en-US" sz="2400" dirty="0">
              <a:solidFill>
                <a:srgbClr val="5756BB"/>
              </a:solidFill>
              <a:latin typeface="思源黑体 CN Bold" panose="020B0800000000000000" charset="-122"/>
              <a:ea typeface="思源黑体 CN Heavy" panose="020B0A00000000000000" charset="-122"/>
              <a:cs typeface="OPPOSans H" panose="00020600040101010101" pitchFamily="18" charset="-122"/>
            </a:endParaRPr>
          </a:p>
        </p:txBody>
      </p:sp>
      <p:sp>
        <p:nvSpPr>
          <p:cNvPr id="58" name="文本框 57"/>
          <p:cNvSpPr txBox="1"/>
          <p:nvPr/>
        </p:nvSpPr>
        <p:spPr>
          <a:xfrm>
            <a:off x="6683446" y="4322868"/>
            <a:ext cx="2134832" cy="1050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這裏輸入與標題相關的文案資訊，主要是一些總結性語句</a:t>
            </a: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OPPOSans R" panose="00020600040101010101" pitchFamily="18" charset="-122"/>
            </a:endParaRPr>
          </a:p>
        </p:txBody>
      </p:sp>
      <p:sp>
        <p:nvSpPr>
          <p:cNvPr id="59" name="矩形: 圆角 58"/>
          <p:cNvSpPr/>
          <p:nvPr/>
        </p:nvSpPr>
        <p:spPr>
          <a:xfrm>
            <a:off x="9013435" y="2724810"/>
            <a:ext cx="2134832" cy="2985233"/>
          </a:xfrm>
          <a:prstGeom prst="roundRect">
            <a:avLst>
              <a:gd name="adj" fmla="val 4646"/>
            </a:avLst>
          </a:prstGeom>
          <a:gradFill flip="none" rotWithShape="1">
            <a:gsLst>
              <a:gs pos="0">
                <a:srgbClr val="9693D8"/>
              </a:gs>
              <a:gs pos="69000">
                <a:srgbClr val="5050B5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2560" kern="0" dirty="0">
              <a:solidFill>
                <a:srgbClr val="FFFFFF"/>
              </a:solidFill>
              <a:latin typeface="+mj-lt"/>
              <a:ea typeface="OPPOSans R" panose="00020600040101010101" pitchFamily="18" charset="-122"/>
            </a:endParaRPr>
          </a:p>
        </p:txBody>
      </p:sp>
      <p:sp>
        <p:nvSpPr>
          <p:cNvPr id="60" name="文本框 59"/>
          <p:cNvSpPr txBox="1"/>
          <p:nvPr/>
        </p:nvSpPr>
        <p:spPr>
          <a:xfrm>
            <a:off x="9515422" y="3617262"/>
            <a:ext cx="1130858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8FBFF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阿里巴巴普惠体 M" panose="00020600040101010101" pitchFamily="18" charset="-122"/>
              </a:rPr>
              <a:t>視覺主體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F8FBFF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阿里巴巴普惠体 M" panose="00020600040101010101" pitchFamily="18" charset="-122"/>
            </a:endParaRPr>
          </a:p>
        </p:txBody>
      </p:sp>
      <p:cxnSp>
        <p:nvCxnSpPr>
          <p:cNvPr id="61" name="直接连接符 60"/>
          <p:cNvCxnSpPr/>
          <p:nvPr/>
        </p:nvCxnSpPr>
        <p:spPr>
          <a:xfrm>
            <a:off x="6795167" y="4188928"/>
            <a:ext cx="281554" cy="0"/>
          </a:xfrm>
          <a:prstGeom prst="line">
            <a:avLst/>
          </a:prstGeom>
          <a:ln w="34925" cap="rnd">
            <a:solidFill>
              <a:srgbClr val="5756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接连接符 61"/>
          <p:cNvCxnSpPr/>
          <p:nvPr/>
        </p:nvCxnSpPr>
        <p:spPr>
          <a:xfrm>
            <a:off x="3626662" y="2840733"/>
            <a:ext cx="281554" cy="0"/>
          </a:xfrm>
          <a:prstGeom prst="line">
            <a:avLst/>
          </a:prstGeom>
          <a:ln w="34925" cap="rnd">
            <a:solidFill>
              <a:srgbClr val="5756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矩形: 圆角 62"/>
          <p:cNvSpPr/>
          <p:nvPr/>
        </p:nvSpPr>
        <p:spPr>
          <a:xfrm>
            <a:off x="6301217" y="2720166"/>
            <a:ext cx="1804490" cy="452481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  <a:effectLst>
            <a:outerShdw blurRad="317500" algn="ctr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OPPOSans R" panose="00020600040101010101" pitchFamily="18" charset="-122"/>
            </a:endParaRPr>
          </a:p>
        </p:txBody>
      </p:sp>
      <p:sp>
        <p:nvSpPr>
          <p:cNvPr id="64" name="文本框 63"/>
          <p:cNvSpPr txBox="1"/>
          <p:nvPr/>
        </p:nvSpPr>
        <p:spPr>
          <a:xfrm>
            <a:off x="6481822" y="2783479"/>
            <a:ext cx="1134781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>
                <a:solidFill>
                  <a:schemeClr val="tx1">
                    <a:lumMod val="90000"/>
                    <a:lumOff val="10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defRPr>
            </a:lvl1pPr>
          </a:lstStyle>
          <a:p>
            <a:r>
              <a:rPr lang="zh-CN" altLang="en-US"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rPr>
              <a:t>關鍵字</a:t>
            </a:r>
            <a:endParaRPr lang="zh-CN" altLang="en-US" dirty="0">
              <a:latin typeface="思源黑体 CN Bold" panose="020B0800000000000000" charset="-122"/>
              <a:ea typeface="思源黑体 CN Heavy" panose="020B0A00000000000000" charset="-122"/>
              <a:cs typeface="阿里巴巴普惠体 R" panose="00020600040101010101" pitchFamily="18" charset="-122"/>
            </a:endParaRPr>
          </a:p>
        </p:txBody>
      </p:sp>
      <p:sp>
        <p:nvSpPr>
          <p:cNvPr id="65" name="椭圆 64"/>
          <p:cNvSpPr/>
          <p:nvPr/>
        </p:nvSpPr>
        <p:spPr>
          <a:xfrm>
            <a:off x="7741967" y="2802835"/>
            <a:ext cx="280744" cy="280744"/>
          </a:xfrm>
          <a:prstGeom prst="ellipse">
            <a:avLst/>
          </a:prstGeom>
          <a:gradFill flip="none" rotWithShape="1">
            <a:gsLst>
              <a:gs pos="0">
                <a:srgbClr val="9693D8"/>
              </a:gs>
              <a:gs pos="69000">
                <a:srgbClr val="5050B5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zh-CN" altLang="en-US" kern="0" dirty="0">
                <a:solidFill>
                  <a:srgbClr val="FFFFFF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→</a:t>
            </a:r>
            <a:endParaRPr lang="zh-CN" altLang="en-US" kern="0" dirty="0">
              <a:solidFill>
                <a:srgbClr val="FFFFFF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66" name="矩形: 圆角 65"/>
          <p:cNvSpPr/>
          <p:nvPr/>
        </p:nvSpPr>
        <p:spPr>
          <a:xfrm>
            <a:off x="761877" y="4967447"/>
            <a:ext cx="1804490" cy="452481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  <a:effectLst>
            <a:outerShdw blurRad="317500" sx="98000" sy="98000" algn="ctr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OPPOSans R" panose="00020600040101010101" pitchFamily="18" charset="-122"/>
            </a:endParaRPr>
          </a:p>
        </p:txBody>
      </p:sp>
      <p:sp>
        <p:nvSpPr>
          <p:cNvPr id="67" name="文本框 66"/>
          <p:cNvSpPr txBox="1"/>
          <p:nvPr/>
        </p:nvSpPr>
        <p:spPr>
          <a:xfrm>
            <a:off x="942482" y="5030760"/>
            <a:ext cx="1134781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>
                <a:solidFill>
                  <a:schemeClr val="tx1">
                    <a:lumMod val="90000"/>
                    <a:lumOff val="10000"/>
                  </a:schemeClr>
                </a:solidFill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defRPr>
            </a:lvl1pPr>
          </a:lstStyle>
          <a:p>
            <a:r>
              <a:rPr lang="zh-CN" altLang="en-US"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rPr>
              <a:t>關鍵字</a:t>
            </a:r>
            <a:endParaRPr lang="zh-CN" altLang="en-US" dirty="0">
              <a:latin typeface="思源黑体 CN Bold" panose="020B0800000000000000" charset="-122"/>
              <a:ea typeface="思源黑体 CN Heavy" panose="020B0A00000000000000" charset="-122"/>
              <a:cs typeface="阿里巴巴普惠体 R" panose="00020600040101010101" pitchFamily="18" charset="-122"/>
            </a:endParaRPr>
          </a:p>
        </p:txBody>
      </p:sp>
      <p:sp>
        <p:nvSpPr>
          <p:cNvPr id="68" name="椭圆 67"/>
          <p:cNvSpPr/>
          <p:nvPr/>
        </p:nvSpPr>
        <p:spPr>
          <a:xfrm>
            <a:off x="2202627" y="5050116"/>
            <a:ext cx="280744" cy="280744"/>
          </a:xfrm>
          <a:prstGeom prst="ellipse">
            <a:avLst/>
          </a:prstGeom>
          <a:gradFill flip="none" rotWithShape="1">
            <a:gsLst>
              <a:gs pos="0">
                <a:srgbClr val="9693D8"/>
              </a:gs>
              <a:gs pos="69000">
                <a:srgbClr val="5050B5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zh-CN" altLang="en-US" kern="0" dirty="0">
                <a:solidFill>
                  <a:srgbClr val="FFFFFF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→</a:t>
            </a:r>
            <a:endParaRPr lang="zh-CN" altLang="en-US" kern="0" dirty="0">
              <a:solidFill>
                <a:srgbClr val="FFFFFF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0" y="10160"/>
            <a:ext cx="12192000" cy="6858000"/>
          </a:xfrm>
          <a:prstGeom prst="rect">
            <a:avLst/>
          </a:prstGeom>
          <a:gradFill flip="none" rotWithShape="1">
            <a:gsLst>
              <a:gs pos="11000">
                <a:srgbClr val="FED472"/>
              </a:gs>
              <a:gs pos="100000">
                <a:srgbClr val="F18642"/>
              </a:gs>
            </a:gsLst>
            <a:lin ang="4845000" scaled="1"/>
            <a:tileRect/>
          </a:gra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0" name="文本框 69"/>
          <p:cNvSpPr txBox="1"/>
          <p:nvPr/>
        </p:nvSpPr>
        <p:spPr>
          <a:xfrm>
            <a:off x="0" y="64772"/>
            <a:ext cx="1219200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6600">
                <a:solidFill>
                  <a:schemeClr val="accent6">
                    <a:lumMod val="20000"/>
                    <a:lumOff val="80000"/>
                    <a:alpha val="37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COLLEGE STUDENTS</a:t>
            </a:r>
            <a:endParaRPr lang="en-US" altLang="zh-CN" sz="6600">
              <a:solidFill>
                <a:schemeClr val="accent6">
                  <a:lumMod val="20000"/>
                  <a:lumOff val="80000"/>
                  <a:alpha val="37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pic>
        <p:nvPicPr>
          <p:cNvPr id="11" name="图片 10" descr="图形用户界面, 网站&#10;&#10;描述已自动生成" hidden="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椭圆 3"/>
          <p:cNvSpPr/>
          <p:nvPr/>
        </p:nvSpPr>
        <p:spPr>
          <a:xfrm>
            <a:off x="630468" y="559453"/>
            <a:ext cx="520637" cy="520637"/>
          </a:xfrm>
          <a:prstGeom prst="ellipse">
            <a:avLst/>
          </a:prstGeom>
          <a:gradFill flip="none" rotWithShape="1">
            <a:gsLst>
              <a:gs pos="0">
                <a:srgbClr val="9693D8"/>
              </a:gs>
              <a:gs pos="69000">
                <a:srgbClr val="5050B5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endParaRPr lang="en-US" sz="2560" kern="0">
              <a:solidFill>
                <a:srgbClr val="FFFFFF"/>
              </a:solidFill>
              <a:latin typeface="+mj-lt"/>
              <a:ea typeface="OPPOSans R" panose="00020600040101010101" pitchFamily="18" charset="-122"/>
            </a:endParaRPr>
          </a:p>
        </p:txBody>
      </p:sp>
      <p:sp>
        <p:nvSpPr>
          <p:cNvPr id="43" name="椭圆 42"/>
          <p:cNvSpPr/>
          <p:nvPr/>
        </p:nvSpPr>
        <p:spPr>
          <a:xfrm>
            <a:off x="630468" y="559453"/>
            <a:ext cx="520637" cy="520637"/>
          </a:xfrm>
          <a:prstGeom prst="ellipse">
            <a:avLst/>
          </a:prstGeom>
          <a:gradFill flip="none" rotWithShape="1">
            <a:gsLst>
              <a:gs pos="0">
                <a:srgbClr val="9693D8"/>
              </a:gs>
              <a:gs pos="69000">
                <a:srgbClr val="5050B5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>
            <a:softEdge rad="76200"/>
          </a:effectLst>
        </p:spPr>
        <p:txBody>
          <a:bodyPr rot="0" spcFirstLastPara="0" vertOverflow="overflow" horzOverflow="overflow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endParaRPr lang="en-US" sz="2560" kern="0">
              <a:solidFill>
                <a:srgbClr val="FFFFFF"/>
              </a:solidFill>
              <a:latin typeface="+mj-lt"/>
              <a:ea typeface="OPPOSans R" panose="00020600040101010101" pitchFamily="18" charset="-122"/>
            </a:endParaRPr>
          </a:p>
        </p:txBody>
      </p:sp>
      <p:sp>
        <p:nvSpPr>
          <p:cNvPr id="41" name="椭圆 40"/>
          <p:cNvSpPr/>
          <p:nvPr/>
        </p:nvSpPr>
        <p:spPr>
          <a:xfrm>
            <a:off x="856186" y="737477"/>
            <a:ext cx="342613" cy="342613"/>
          </a:xfrm>
          <a:prstGeom prst="ellipse">
            <a:avLst/>
          </a:prstGeom>
          <a:gradFill flip="none" rotWithShape="1">
            <a:gsLst>
              <a:gs pos="11000">
                <a:srgbClr val="FED472"/>
              </a:gs>
              <a:gs pos="100000">
                <a:srgbClr val="F18642"/>
              </a:gs>
            </a:gsLst>
            <a:lin ang="4845000" scaled="1"/>
            <a:tileRect/>
          </a:gradFill>
          <a:ln w="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endParaRPr lang="en-US" sz="1440">
              <a:solidFill>
                <a:schemeClr val="lt1"/>
              </a:solidFill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1376823" y="559453"/>
            <a:ext cx="22148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關鍵字標題</a:t>
            </a:r>
            <a:endParaRPr lang="zh-CN" altLang="en-US" sz="320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50" name="椭圆 49"/>
          <p:cNvSpPr/>
          <p:nvPr/>
        </p:nvSpPr>
        <p:spPr>
          <a:xfrm flipH="1">
            <a:off x="11820595" y="5378563"/>
            <a:ext cx="639396" cy="639396"/>
          </a:xfrm>
          <a:prstGeom prst="ellipse">
            <a:avLst/>
          </a:prstGeom>
          <a:gradFill flip="none" rotWithShape="1">
            <a:gsLst>
              <a:gs pos="26000">
                <a:srgbClr val="FEE9BA"/>
              </a:gs>
              <a:gs pos="100000">
                <a:srgbClr val="FDD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381000" dist="254000" dir="8100000" algn="tr" rotWithShape="0">
              <a:srgbClr val="FEE9BA">
                <a:alpha val="20000"/>
              </a:srgbClr>
            </a:outerShdw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椭圆 51"/>
          <p:cNvSpPr/>
          <p:nvPr/>
        </p:nvSpPr>
        <p:spPr>
          <a:xfrm>
            <a:off x="10778123" y="164778"/>
            <a:ext cx="627721" cy="627721"/>
          </a:xfrm>
          <a:prstGeom prst="ellipse">
            <a:avLst/>
          </a:prstGeom>
          <a:gradFill flip="none" rotWithShape="1">
            <a:gsLst>
              <a:gs pos="51000">
                <a:srgbClr val="AFADE1"/>
              </a:gs>
              <a:gs pos="95000">
                <a:srgbClr val="5150B6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381000" dist="254000" dir="2700000" algn="tl" rotWithShape="0">
              <a:srgbClr val="5150B6">
                <a:alpha val="20000"/>
              </a:srgbClr>
            </a:outerShdw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0" name="矩形: 圆角 79"/>
          <p:cNvSpPr/>
          <p:nvPr/>
        </p:nvSpPr>
        <p:spPr>
          <a:xfrm>
            <a:off x="802104" y="1352491"/>
            <a:ext cx="3259356" cy="2315268"/>
          </a:xfrm>
          <a:prstGeom prst="roundRect">
            <a:avLst>
              <a:gd name="adj" fmla="val 4242"/>
            </a:avLst>
          </a:prstGeom>
          <a:gradFill>
            <a:gsLst>
              <a:gs pos="0">
                <a:sysClr val="window" lastClr="FFFFFF"/>
              </a:gs>
              <a:gs pos="100000">
                <a:srgbClr val="7270D2">
                  <a:lumMod val="20000"/>
                  <a:lumOff val="80000"/>
                </a:srgbClr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>
            <a:outerShdw blurRad="876300" dist="673100" dir="8100000" sx="95000" sy="95000" algn="tr" rotWithShape="0">
              <a:prstClr val="black">
                <a:alpha val="6000"/>
              </a:prstClr>
            </a:outerShdw>
          </a:effectLst>
        </p:spPr>
        <p:txBody>
          <a:bodyPr rtlCol="0" anchor="ctr"/>
          <a:lstStyle/>
          <a:p>
            <a:pPr algn="ctr"/>
            <a:endParaRPr lang="zh-CN" altLang="en-US" kern="0" dirty="0">
              <a:solidFill>
                <a:prstClr val="white"/>
              </a:solidFill>
              <a:latin typeface="OPPOSans H" panose="00020600040101010101" pitchFamily="18" charset="-122"/>
            </a:endParaRPr>
          </a:p>
        </p:txBody>
      </p:sp>
      <p:sp>
        <p:nvSpPr>
          <p:cNvPr id="81" name="文本框 80"/>
          <p:cNvSpPr txBox="1"/>
          <p:nvPr/>
        </p:nvSpPr>
        <p:spPr>
          <a:xfrm>
            <a:off x="1326581" y="2828353"/>
            <a:ext cx="2210402" cy="651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zh-CN" altLang="en-US" sz="16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rPr>
              <a:t>這裏輸入與標題相關的文案資訊</a:t>
            </a:r>
            <a:endParaRPr lang="zh-CN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阿里巴巴普惠体 R" panose="00020600040101010101" pitchFamily="18" charset="-122"/>
            </a:endParaRPr>
          </a:p>
        </p:txBody>
      </p:sp>
      <p:sp>
        <p:nvSpPr>
          <p:cNvPr id="82" name="文本框 81"/>
          <p:cNvSpPr txBox="1"/>
          <p:nvPr/>
        </p:nvSpPr>
        <p:spPr>
          <a:xfrm>
            <a:off x="1681739" y="2331863"/>
            <a:ext cx="1500086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M" panose="00020600040101010101" pitchFamily="18" charset="-122"/>
              </a:rPr>
              <a:t>關鍵標題</a:t>
            </a:r>
            <a:endParaRPr lang="zh-CN" altLang="en-US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  <a:cs typeface="阿里巴巴普惠体 M" panose="00020600040101010101" pitchFamily="18" charset="-122"/>
            </a:endParaRPr>
          </a:p>
        </p:txBody>
      </p:sp>
      <p:cxnSp>
        <p:nvCxnSpPr>
          <p:cNvPr id="83" name="直接连接符 82"/>
          <p:cNvCxnSpPr/>
          <p:nvPr/>
        </p:nvCxnSpPr>
        <p:spPr>
          <a:xfrm>
            <a:off x="2291005" y="2747541"/>
            <a:ext cx="281554" cy="0"/>
          </a:xfrm>
          <a:prstGeom prst="line">
            <a:avLst/>
          </a:prstGeom>
          <a:ln w="34925" cap="rnd">
            <a:solidFill>
              <a:srgbClr val="5756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4" name="组合 83"/>
          <p:cNvGrpSpPr/>
          <p:nvPr/>
        </p:nvGrpSpPr>
        <p:grpSpPr>
          <a:xfrm>
            <a:off x="2155538" y="1624076"/>
            <a:ext cx="552488" cy="554605"/>
            <a:chOff x="3433729" y="1044249"/>
            <a:chExt cx="824696" cy="827856"/>
          </a:xfrm>
        </p:grpSpPr>
        <p:sp>
          <p:nvSpPr>
            <p:cNvPr id="85" name="任意多边形: 形状 84"/>
            <p:cNvSpPr/>
            <p:nvPr/>
          </p:nvSpPr>
          <p:spPr>
            <a:xfrm>
              <a:off x="3928546" y="1046429"/>
              <a:ext cx="328782" cy="453740"/>
            </a:xfrm>
            <a:custGeom>
              <a:avLst/>
              <a:gdLst>
                <a:gd name="connsiteX0" fmla="*/ 300603 w 328782"/>
                <a:gd name="connsiteY0" fmla="*/ 27508 h 453740"/>
                <a:gd name="connsiteX1" fmla="*/ 231878 w 328782"/>
                <a:gd name="connsiteY1" fmla="*/ 19 h 453740"/>
                <a:gd name="connsiteX2" fmla="*/ 13746 w 328782"/>
                <a:gd name="connsiteY2" fmla="*/ 19 h 453740"/>
                <a:gd name="connsiteX3" fmla="*/ 3987 w 328782"/>
                <a:gd name="connsiteY3" fmla="*/ 4005 h 453740"/>
                <a:gd name="connsiteX4" fmla="*/ 1 w 328782"/>
                <a:gd name="connsiteY4" fmla="*/ 13763 h 453740"/>
                <a:gd name="connsiteX5" fmla="*/ 1 w 328782"/>
                <a:gd name="connsiteY5" fmla="*/ 93759 h 453740"/>
                <a:gd name="connsiteX6" fmla="*/ 13746 w 328782"/>
                <a:gd name="connsiteY6" fmla="*/ 117813 h 453740"/>
                <a:gd name="connsiteX7" fmla="*/ 41236 w 328782"/>
                <a:gd name="connsiteY7" fmla="*/ 117813 h 453740"/>
                <a:gd name="connsiteX8" fmla="*/ 79034 w 328782"/>
                <a:gd name="connsiteY8" fmla="*/ 110940 h 453740"/>
                <a:gd name="connsiteX9" fmla="*/ 123217 w 328782"/>
                <a:gd name="connsiteY9" fmla="*/ 174919 h 453740"/>
                <a:gd name="connsiteX10" fmla="*/ 111885 w 328782"/>
                <a:gd name="connsiteY10" fmla="*/ 199595 h 453740"/>
                <a:gd name="connsiteX11" fmla="*/ 69550 w 328782"/>
                <a:gd name="connsiteY11" fmla="*/ 219937 h 453740"/>
                <a:gd name="connsiteX12" fmla="*/ 42061 w 328782"/>
                <a:gd name="connsiteY12" fmla="*/ 212515 h 453740"/>
                <a:gd name="connsiteX13" fmla="*/ 14571 w 328782"/>
                <a:gd name="connsiteY13" fmla="*/ 212515 h 453740"/>
                <a:gd name="connsiteX14" fmla="*/ 826 w 328782"/>
                <a:gd name="connsiteY14" fmla="*/ 236706 h 453740"/>
                <a:gd name="connsiteX15" fmla="*/ 1 w 328782"/>
                <a:gd name="connsiteY15" fmla="*/ 316152 h 453740"/>
                <a:gd name="connsiteX16" fmla="*/ 3987 w 328782"/>
                <a:gd name="connsiteY16" fmla="*/ 325911 h 453740"/>
                <a:gd name="connsiteX17" fmla="*/ 13609 w 328782"/>
                <a:gd name="connsiteY17" fmla="*/ 330034 h 453740"/>
                <a:gd name="connsiteX18" fmla="*/ 92504 w 328782"/>
                <a:gd name="connsiteY18" fmla="*/ 330034 h 453740"/>
                <a:gd name="connsiteX19" fmla="*/ 122690 w 328782"/>
                <a:gd name="connsiteY19" fmla="*/ 442689 h 453740"/>
                <a:gd name="connsiteX20" fmla="*/ 164116 w 328782"/>
                <a:gd name="connsiteY20" fmla="*/ 453739 h 453740"/>
                <a:gd name="connsiteX21" fmla="*/ 181847 w 328782"/>
                <a:gd name="connsiteY21" fmla="*/ 451814 h 453740"/>
                <a:gd name="connsiteX22" fmla="*/ 245073 w 328782"/>
                <a:gd name="connsiteY22" fmla="*/ 386526 h 453740"/>
                <a:gd name="connsiteX23" fmla="*/ 235039 w 328782"/>
                <a:gd name="connsiteY23" fmla="*/ 329897 h 453740"/>
                <a:gd name="connsiteX24" fmla="*/ 315035 w 328782"/>
                <a:gd name="connsiteY24" fmla="*/ 329897 h 453740"/>
                <a:gd name="connsiteX25" fmla="*/ 328780 w 328782"/>
                <a:gd name="connsiteY25" fmla="*/ 316152 h 453740"/>
                <a:gd name="connsiteX26" fmla="*/ 328780 w 328782"/>
                <a:gd name="connsiteY26" fmla="*/ 96233 h 453740"/>
                <a:gd name="connsiteX27" fmla="*/ 300603 w 328782"/>
                <a:gd name="connsiteY27" fmla="*/ 27508 h 453740"/>
                <a:gd name="connsiteX28" fmla="*/ 301565 w 328782"/>
                <a:gd name="connsiteY28" fmla="*/ 302407 h 453740"/>
                <a:gd name="connsiteX29" fmla="*/ 235177 w 328782"/>
                <a:gd name="connsiteY29" fmla="*/ 302407 h 453740"/>
                <a:gd name="connsiteX30" fmla="*/ 211261 w 328782"/>
                <a:gd name="connsiteY30" fmla="*/ 316152 h 453740"/>
                <a:gd name="connsiteX31" fmla="*/ 211261 w 328782"/>
                <a:gd name="connsiteY31" fmla="*/ 343642 h 453740"/>
                <a:gd name="connsiteX32" fmla="*/ 217996 w 328782"/>
                <a:gd name="connsiteY32" fmla="*/ 381440 h 453740"/>
                <a:gd name="connsiteX33" fmla="*/ 153937 w 328782"/>
                <a:gd name="connsiteY33" fmla="*/ 425508 h 453740"/>
                <a:gd name="connsiteX34" fmla="*/ 129478 w 328782"/>
                <a:gd name="connsiteY34" fmla="*/ 414291 h 453740"/>
                <a:gd name="connsiteX35" fmla="*/ 129478 w 328782"/>
                <a:gd name="connsiteY35" fmla="*/ 414016 h 453740"/>
                <a:gd name="connsiteX36" fmla="*/ 115733 w 328782"/>
                <a:gd name="connsiteY36" fmla="*/ 343917 h 453740"/>
                <a:gd name="connsiteX37" fmla="*/ 115733 w 328782"/>
                <a:gd name="connsiteY37" fmla="*/ 316427 h 453740"/>
                <a:gd name="connsiteX38" fmla="*/ 91405 w 328782"/>
                <a:gd name="connsiteY38" fmla="*/ 302682 h 453740"/>
                <a:gd name="connsiteX39" fmla="*/ 27491 w 328782"/>
                <a:gd name="connsiteY39" fmla="*/ 302407 h 453740"/>
                <a:gd name="connsiteX40" fmla="*/ 28178 w 328782"/>
                <a:gd name="connsiteY40" fmla="*/ 235744 h 453740"/>
                <a:gd name="connsiteX41" fmla="*/ 68726 w 328782"/>
                <a:gd name="connsiteY41" fmla="*/ 247427 h 453740"/>
                <a:gd name="connsiteX42" fmla="*/ 153309 w 328782"/>
                <a:gd name="connsiteY42" fmla="*/ 167128 h 453740"/>
                <a:gd name="connsiteX43" fmla="*/ 84120 w 328782"/>
                <a:gd name="connsiteY43" fmla="*/ 83588 h 453740"/>
                <a:gd name="connsiteX44" fmla="*/ 27766 w 328782"/>
                <a:gd name="connsiteY44" fmla="*/ 93621 h 453740"/>
                <a:gd name="connsiteX45" fmla="*/ 27491 w 328782"/>
                <a:gd name="connsiteY45" fmla="*/ 27508 h 453740"/>
                <a:gd name="connsiteX46" fmla="*/ 232840 w 328782"/>
                <a:gd name="connsiteY46" fmla="*/ 27508 h 453740"/>
                <a:gd name="connsiteX47" fmla="*/ 301565 w 328782"/>
                <a:gd name="connsiteY47" fmla="*/ 96233 h 453740"/>
                <a:gd name="connsiteX48" fmla="*/ 301565 w 328782"/>
                <a:gd name="connsiteY48" fmla="*/ 302407 h 453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28782" h="453740">
                  <a:moveTo>
                    <a:pt x="300603" y="27508"/>
                  </a:moveTo>
                  <a:cubicBezTo>
                    <a:pt x="282355" y="9429"/>
                    <a:pt x="257560" y="-488"/>
                    <a:pt x="231878" y="19"/>
                  </a:cubicBezTo>
                  <a:lnTo>
                    <a:pt x="13746" y="19"/>
                  </a:lnTo>
                  <a:cubicBezTo>
                    <a:pt x="10093" y="-2"/>
                    <a:pt x="6581" y="1433"/>
                    <a:pt x="3987" y="4005"/>
                  </a:cubicBezTo>
                  <a:cubicBezTo>
                    <a:pt x="1415" y="6599"/>
                    <a:pt x="-20" y="10111"/>
                    <a:pt x="1" y="13763"/>
                  </a:cubicBezTo>
                  <a:lnTo>
                    <a:pt x="1" y="93759"/>
                  </a:lnTo>
                  <a:cubicBezTo>
                    <a:pt x="-88" y="103667"/>
                    <a:pt x="5164" y="112858"/>
                    <a:pt x="13746" y="117813"/>
                  </a:cubicBezTo>
                  <a:cubicBezTo>
                    <a:pt x="22251" y="122723"/>
                    <a:pt x="32731" y="122723"/>
                    <a:pt x="41236" y="117813"/>
                  </a:cubicBezTo>
                  <a:cubicBezTo>
                    <a:pt x="52563" y="110956"/>
                    <a:pt x="66018" y="108509"/>
                    <a:pt x="79034" y="110940"/>
                  </a:cubicBezTo>
                  <a:cubicBezTo>
                    <a:pt x="108902" y="116407"/>
                    <a:pt x="128685" y="145052"/>
                    <a:pt x="123217" y="174919"/>
                  </a:cubicBezTo>
                  <a:cubicBezTo>
                    <a:pt x="121563" y="183962"/>
                    <a:pt x="117666" y="192446"/>
                    <a:pt x="111885" y="199595"/>
                  </a:cubicBezTo>
                  <a:cubicBezTo>
                    <a:pt x="101526" y="212366"/>
                    <a:pt x="85995" y="219829"/>
                    <a:pt x="69550" y="219937"/>
                  </a:cubicBezTo>
                  <a:cubicBezTo>
                    <a:pt x="59895" y="219920"/>
                    <a:pt x="50412" y="217360"/>
                    <a:pt x="42061" y="212515"/>
                  </a:cubicBezTo>
                  <a:cubicBezTo>
                    <a:pt x="33556" y="207605"/>
                    <a:pt x="23075" y="207605"/>
                    <a:pt x="14571" y="212515"/>
                  </a:cubicBezTo>
                  <a:cubicBezTo>
                    <a:pt x="5946" y="217494"/>
                    <a:pt x="687" y="226748"/>
                    <a:pt x="826" y="236706"/>
                  </a:cubicBezTo>
                  <a:lnTo>
                    <a:pt x="1" y="316152"/>
                  </a:lnTo>
                  <a:cubicBezTo>
                    <a:pt x="-20" y="319805"/>
                    <a:pt x="1415" y="323316"/>
                    <a:pt x="3987" y="325911"/>
                  </a:cubicBezTo>
                  <a:cubicBezTo>
                    <a:pt x="6525" y="328500"/>
                    <a:pt x="9983" y="329983"/>
                    <a:pt x="13609" y="330034"/>
                  </a:cubicBezTo>
                  <a:lnTo>
                    <a:pt x="92504" y="330034"/>
                  </a:lnTo>
                  <a:cubicBezTo>
                    <a:pt x="69731" y="369479"/>
                    <a:pt x="83246" y="419916"/>
                    <a:pt x="122690" y="442689"/>
                  </a:cubicBezTo>
                  <a:cubicBezTo>
                    <a:pt x="135284" y="449961"/>
                    <a:pt x="149575" y="453771"/>
                    <a:pt x="164116" y="453739"/>
                  </a:cubicBezTo>
                  <a:cubicBezTo>
                    <a:pt x="170081" y="453780"/>
                    <a:pt x="176029" y="453134"/>
                    <a:pt x="181847" y="451814"/>
                  </a:cubicBezTo>
                  <a:cubicBezTo>
                    <a:pt x="214094" y="444676"/>
                    <a:pt x="238972" y="418986"/>
                    <a:pt x="245073" y="386526"/>
                  </a:cubicBezTo>
                  <a:cubicBezTo>
                    <a:pt x="248798" y="367058"/>
                    <a:pt x="245226" y="346899"/>
                    <a:pt x="235039" y="329897"/>
                  </a:cubicBezTo>
                  <a:lnTo>
                    <a:pt x="315035" y="329897"/>
                  </a:lnTo>
                  <a:cubicBezTo>
                    <a:pt x="322626" y="329897"/>
                    <a:pt x="328780" y="323743"/>
                    <a:pt x="328780" y="316152"/>
                  </a:cubicBezTo>
                  <a:lnTo>
                    <a:pt x="328780" y="96233"/>
                  </a:lnTo>
                  <a:cubicBezTo>
                    <a:pt x="328965" y="70477"/>
                    <a:pt x="318815" y="45722"/>
                    <a:pt x="300603" y="27508"/>
                  </a:cubicBezTo>
                  <a:close/>
                  <a:moveTo>
                    <a:pt x="301565" y="302407"/>
                  </a:moveTo>
                  <a:lnTo>
                    <a:pt x="235177" y="302407"/>
                  </a:lnTo>
                  <a:cubicBezTo>
                    <a:pt x="225317" y="302367"/>
                    <a:pt x="216190" y="307613"/>
                    <a:pt x="211261" y="316152"/>
                  </a:cubicBezTo>
                  <a:cubicBezTo>
                    <a:pt x="206142" y="324600"/>
                    <a:pt x="206142" y="335194"/>
                    <a:pt x="211261" y="343642"/>
                  </a:cubicBezTo>
                  <a:cubicBezTo>
                    <a:pt x="218071" y="354986"/>
                    <a:pt x="220468" y="368441"/>
                    <a:pt x="217996" y="381440"/>
                  </a:cubicBezTo>
                  <a:cubicBezTo>
                    <a:pt x="212475" y="411299"/>
                    <a:pt x="183797" y="431029"/>
                    <a:pt x="153937" y="425508"/>
                  </a:cubicBezTo>
                  <a:cubicBezTo>
                    <a:pt x="144981" y="423852"/>
                    <a:pt x="136576" y="419998"/>
                    <a:pt x="129478" y="414291"/>
                  </a:cubicBezTo>
                  <a:lnTo>
                    <a:pt x="129478" y="414016"/>
                  </a:lnTo>
                  <a:cubicBezTo>
                    <a:pt x="108273" y="397214"/>
                    <a:pt x="102444" y="367482"/>
                    <a:pt x="115733" y="343917"/>
                  </a:cubicBezTo>
                  <a:cubicBezTo>
                    <a:pt x="120852" y="335469"/>
                    <a:pt x="120852" y="324875"/>
                    <a:pt x="115733" y="316427"/>
                  </a:cubicBezTo>
                  <a:cubicBezTo>
                    <a:pt x="110627" y="307864"/>
                    <a:pt x="101375" y="302637"/>
                    <a:pt x="91405" y="302682"/>
                  </a:cubicBezTo>
                  <a:lnTo>
                    <a:pt x="27491" y="302407"/>
                  </a:lnTo>
                  <a:lnTo>
                    <a:pt x="28178" y="235744"/>
                  </a:lnTo>
                  <a:cubicBezTo>
                    <a:pt x="40418" y="243166"/>
                    <a:pt x="54412" y="247199"/>
                    <a:pt x="68726" y="247427"/>
                  </a:cubicBezTo>
                  <a:cubicBezTo>
                    <a:pt x="114258" y="248609"/>
                    <a:pt x="152127" y="212658"/>
                    <a:pt x="153309" y="167128"/>
                  </a:cubicBezTo>
                  <a:cubicBezTo>
                    <a:pt x="154379" y="125898"/>
                    <a:pt x="124827" y="90216"/>
                    <a:pt x="84120" y="83588"/>
                  </a:cubicBezTo>
                  <a:cubicBezTo>
                    <a:pt x="64740" y="79933"/>
                    <a:pt x="44693" y="83502"/>
                    <a:pt x="27766" y="93621"/>
                  </a:cubicBezTo>
                  <a:lnTo>
                    <a:pt x="27491" y="27508"/>
                  </a:lnTo>
                  <a:lnTo>
                    <a:pt x="232840" y="27508"/>
                  </a:lnTo>
                  <a:cubicBezTo>
                    <a:pt x="270795" y="27508"/>
                    <a:pt x="301565" y="58278"/>
                    <a:pt x="301565" y="96233"/>
                  </a:cubicBezTo>
                  <a:lnTo>
                    <a:pt x="301565" y="302407"/>
                  </a:lnTo>
                  <a:close/>
                </a:path>
              </a:pathLst>
            </a:custGeom>
            <a:solidFill>
              <a:schemeClr val="accent1"/>
            </a:solidFill>
            <a:ln w="16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OPPOSans R" panose="00020600040101010101" pitchFamily="18" charset="-122"/>
              </a:endParaRPr>
            </a:p>
          </p:txBody>
        </p:sp>
        <p:sp>
          <p:nvSpPr>
            <p:cNvPr id="86" name="任意多边形: 形状 85"/>
            <p:cNvSpPr/>
            <p:nvPr/>
          </p:nvSpPr>
          <p:spPr>
            <a:xfrm>
              <a:off x="3747663" y="1044249"/>
              <a:ext cx="141847" cy="141847"/>
            </a:xfrm>
            <a:custGeom>
              <a:avLst/>
              <a:gdLst>
                <a:gd name="connsiteX0" fmla="*/ 128103 w 141847"/>
                <a:gd name="connsiteY0" fmla="*/ 57179 h 141847"/>
                <a:gd name="connsiteX1" fmla="*/ 84669 w 141847"/>
                <a:gd name="connsiteY1" fmla="*/ 13745 h 141847"/>
                <a:gd name="connsiteX2" fmla="*/ 70924 w 141847"/>
                <a:gd name="connsiteY2" fmla="*/ 0 h 141847"/>
                <a:gd name="connsiteX3" fmla="*/ 57179 w 141847"/>
                <a:gd name="connsiteY3" fmla="*/ 13745 h 141847"/>
                <a:gd name="connsiteX4" fmla="*/ 13745 w 141847"/>
                <a:gd name="connsiteY4" fmla="*/ 57179 h 141847"/>
                <a:gd name="connsiteX5" fmla="*/ 0 w 141847"/>
                <a:gd name="connsiteY5" fmla="*/ 70924 h 141847"/>
                <a:gd name="connsiteX6" fmla="*/ 13745 w 141847"/>
                <a:gd name="connsiteY6" fmla="*/ 84669 h 141847"/>
                <a:gd name="connsiteX7" fmla="*/ 57179 w 141847"/>
                <a:gd name="connsiteY7" fmla="*/ 128103 h 141847"/>
                <a:gd name="connsiteX8" fmla="*/ 70924 w 141847"/>
                <a:gd name="connsiteY8" fmla="*/ 141848 h 141847"/>
                <a:gd name="connsiteX9" fmla="*/ 84669 w 141847"/>
                <a:gd name="connsiteY9" fmla="*/ 128103 h 141847"/>
                <a:gd name="connsiteX10" fmla="*/ 128103 w 141847"/>
                <a:gd name="connsiteY10" fmla="*/ 84669 h 141847"/>
                <a:gd name="connsiteX11" fmla="*/ 141848 w 141847"/>
                <a:gd name="connsiteY11" fmla="*/ 70924 h 141847"/>
                <a:gd name="connsiteX12" fmla="*/ 128103 w 141847"/>
                <a:gd name="connsiteY12" fmla="*/ 57179 h 141847"/>
                <a:gd name="connsiteX13" fmla="*/ 70924 w 141847"/>
                <a:gd name="connsiteY13" fmla="*/ 90579 h 141847"/>
                <a:gd name="connsiteX14" fmla="*/ 51269 w 141847"/>
                <a:gd name="connsiteY14" fmla="*/ 70924 h 141847"/>
                <a:gd name="connsiteX15" fmla="*/ 70924 w 141847"/>
                <a:gd name="connsiteY15" fmla="*/ 51269 h 141847"/>
                <a:gd name="connsiteX16" fmla="*/ 90579 w 141847"/>
                <a:gd name="connsiteY16" fmla="*/ 70924 h 141847"/>
                <a:gd name="connsiteX17" fmla="*/ 70924 w 141847"/>
                <a:gd name="connsiteY17" fmla="*/ 90579 h 141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1847" h="141847">
                  <a:moveTo>
                    <a:pt x="128103" y="57179"/>
                  </a:moveTo>
                  <a:cubicBezTo>
                    <a:pt x="105884" y="53368"/>
                    <a:pt x="88480" y="35964"/>
                    <a:pt x="84669" y="13745"/>
                  </a:cubicBezTo>
                  <a:cubicBezTo>
                    <a:pt x="84669" y="6154"/>
                    <a:pt x="78514" y="0"/>
                    <a:pt x="70924" y="0"/>
                  </a:cubicBezTo>
                  <a:cubicBezTo>
                    <a:pt x="63333" y="0"/>
                    <a:pt x="57179" y="6154"/>
                    <a:pt x="57179" y="13745"/>
                  </a:cubicBezTo>
                  <a:cubicBezTo>
                    <a:pt x="53368" y="35964"/>
                    <a:pt x="35964" y="53368"/>
                    <a:pt x="13745" y="57179"/>
                  </a:cubicBezTo>
                  <a:cubicBezTo>
                    <a:pt x="6154" y="57179"/>
                    <a:pt x="0" y="63333"/>
                    <a:pt x="0" y="70924"/>
                  </a:cubicBezTo>
                  <a:cubicBezTo>
                    <a:pt x="0" y="78514"/>
                    <a:pt x="6154" y="84669"/>
                    <a:pt x="13745" y="84669"/>
                  </a:cubicBezTo>
                  <a:cubicBezTo>
                    <a:pt x="35964" y="88480"/>
                    <a:pt x="53368" y="105884"/>
                    <a:pt x="57179" y="128103"/>
                  </a:cubicBezTo>
                  <a:cubicBezTo>
                    <a:pt x="57179" y="135693"/>
                    <a:pt x="63333" y="141848"/>
                    <a:pt x="70924" y="141848"/>
                  </a:cubicBezTo>
                  <a:cubicBezTo>
                    <a:pt x="78514" y="141848"/>
                    <a:pt x="84669" y="135693"/>
                    <a:pt x="84669" y="128103"/>
                  </a:cubicBezTo>
                  <a:cubicBezTo>
                    <a:pt x="88480" y="105884"/>
                    <a:pt x="105884" y="88480"/>
                    <a:pt x="128103" y="84669"/>
                  </a:cubicBezTo>
                  <a:cubicBezTo>
                    <a:pt x="135693" y="84669"/>
                    <a:pt x="141848" y="78514"/>
                    <a:pt x="141848" y="70924"/>
                  </a:cubicBezTo>
                  <a:cubicBezTo>
                    <a:pt x="141848" y="63333"/>
                    <a:pt x="135693" y="57179"/>
                    <a:pt x="128103" y="57179"/>
                  </a:cubicBezTo>
                  <a:close/>
                  <a:moveTo>
                    <a:pt x="70924" y="90579"/>
                  </a:moveTo>
                  <a:cubicBezTo>
                    <a:pt x="65591" y="82911"/>
                    <a:pt x="58937" y="76257"/>
                    <a:pt x="51269" y="70924"/>
                  </a:cubicBezTo>
                  <a:cubicBezTo>
                    <a:pt x="58937" y="65591"/>
                    <a:pt x="65591" y="58937"/>
                    <a:pt x="70924" y="51269"/>
                  </a:cubicBezTo>
                  <a:cubicBezTo>
                    <a:pt x="76257" y="58937"/>
                    <a:pt x="82911" y="65591"/>
                    <a:pt x="90579" y="70924"/>
                  </a:cubicBezTo>
                  <a:cubicBezTo>
                    <a:pt x="82911" y="76257"/>
                    <a:pt x="76257" y="82911"/>
                    <a:pt x="70924" y="90579"/>
                  </a:cubicBezTo>
                  <a:close/>
                </a:path>
              </a:pathLst>
            </a:custGeom>
            <a:solidFill>
              <a:schemeClr val="accent2"/>
            </a:solidFill>
            <a:ln w="16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OPPOSans R" panose="00020600040101010101" pitchFamily="18" charset="-122"/>
              </a:endParaRPr>
            </a:p>
          </p:txBody>
        </p:sp>
        <p:sp>
          <p:nvSpPr>
            <p:cNvPr id="87" name="任意多边形: 形状 86"/>
            <p:cNvSpPr/>
            <p:nvPr/>
          </p:nvSpPr>
          <p:spPr>
            <a:xfrm>
              <a:off x="3433729" y="1238877"/>
              <a:ext cx="632679" cy="633228"/>
            </a:xfrm>
            <a:custGeom>
              <a:avLst/>
              <a:gdLst>
                <a:gd name="connsiteX0" fmla="*/ 628693 w 632679"/>
                <a:gd name="connsiteY0" fmla="*/ 306375 h 633228"/>
                <a:gd name="connsiteX1" fmla="*/ 618522 w 632679"/>
                <a:gd name="connsiteY1" fmla="*/ 302388 h 633228"/>
                <a:gd name="connsiteX2" fmla="*/ 538526 w 632679"/>
                <a:gd name="connsiteY2" fmla="*/ 302388 h 633228"/>
                <a:gd name="connsiteX3" fmla="*/ 514473 w 632679"/>
                <a:gd name="connsiteY3" fmla="*/ 316133 h 633228"/>
                <a:gd name="connsiteX4" fmla="*/ 514473 w 632679"/>
                <a:gd name="connsiteY4" fmla="*/ 343623 h 633228"/>
                <a:gd name="connsiteX5" fmla="*/ 521345 w 632679"/>
                <a:gd name="connsiteY5" fmla="*/ 381422 h 633228"/>
                <a:gd name="connsiteX6" fmla="*/ 457366 w 632679"/>
                <a:gd name="connsiteY6" fmla="*/ 425605 h 633228"/>
                <a:gd name="connsiteX7" fmla="*/ 432690 w 632679"/>
                <a:gd name="connsiteY7" fmla="*/ 414272 h 633228"/>
                <a:gd name="connsiteX8" fmla="*/ 412348 w 632679"/>
                <a:gd name="connsiteY8" fmla="*/ 371938 h 633228"/>
                <a:gd name="connsiteX9" fmla="*/ 419770 w 632679"/>
                <a:gd name="connsiteY9" fmla="*/ 344448 h 633228"/>
                <a:gd name="connsiteX10" fmla="*/ 419770 w 632679"/>
                <a:gd name="connsiteY10" fmla="*/ 316958 h 633228"/>
                <a:gd name="connsiteX11" fmla="*/ 395579 w 632679"/>
                <a:gd name="connsiteY11" fmla="*/ 303213 h 633228"/>
                <a:gd name="connsiteX12" fmla="*/ 329878 w 632679"/>
                <a:gd name="connsiteY12" fmla="*/ 302388 h 633228"/>
                <a:gd name="connsiteX13" fmla="*/ 329878 w 632679"/>
                <a:gd name="connsiteY13" fmla="*/ 236275 h 633228"/>
                <a:gd name="connsiteX14" fmla="*/ 371113 w 632679"/>
                <a:gd name="connsiteY14" fmla="*/ 247409 h 633228"/>
                <a:gd name="connsiteX15" fmla="*/ 453988 w 632679"/>
                <a:gd name="connsiteY15" fmla="*/ 165346 h 633228"/>
                <a:gd name="connsiteX16" fmla="*/ 386507 w 632679"/>
                <a:gd name="connsiteY16" fmla="*/ 83844 h 633228"/>
                <a:gd name="connsiteX17" fmla="*/ 330153 w 632679"/>
                <a:gd name="connsiteY17" fmla="*/ 93878 h 633228"/>
                <a:gd name="connsiteX18" fmla="*/ 329878 w 632679"/>
                <a:gd name="connsiteY18" fmla="*/ 13745 h 633228"/>
                <a:gd name="connsiteX19" fmla="*/ 316133 w 632679"/>
                <a:gd name="connsiteY19" fmla="*/ 0 h 633228"/>
                <a:gd name="connsiteX20" fmla="*/ 96215 w 632679"/>
                <a:gd name="connsiteY20" fmla="*/ 0 h 633228"/>
                <a:gd name="connsiteX21" fmla="*/ 0 w 632679"/>
                <a:gd name="connsiteY21" fmla="*/ 96215 h 633228"/>
                <a:gd name="connsiteX22" fmla="*/ 0 w 632679"/>
                <a:gd name="connsiteY22" fmla="*/ 315309 h 633228"/>
                <a:gd name="connsiteX23" fmla="*/ 1237 w 632679"/>
                <a:gd name="connsiteY23" fmla="*/ 320669 h 633228"/>
                <a:gd name="connsiteX24" fmla="*/ 1237 w 632679"/>
                <a:gd name="connsiteY24" fmla="*/ 537014 h 633228"/>
                <a:gd name="connsiteX25" fmla="*/ 97452 w 632679"/>
                <a:gd name="connsiteY25" fmla="*/ 633229 h 633228"/>
                <a:gd name="connsiteX26" fmla="*/ 316133 w 632679"/>
                <a:gd name="connsiteY26" fmla="*/ 633229 h 633228"/>
                <a:gd name="connsiteX27" fmla="*/ 322456 w 632679"/>
                <a:gd name="connsiteY27" fmla="*/ 631442 h 633228"/>
                <a:gd name="connsiteX28" fmla="*/ 536465 w 632679"/>
                <a:gd name="connsiteY28" fmla="*/ 631442 h 633228"/>
                <a:gd name="connsiteX29" fmla="*/ 632679 w 632679"/>
                <a:gd name="connsiteY29" fmla="*/ 535228 h 633228"/>
                <a:gd name="connsiteX30" fmla="*/ 632679 w 632679"/>
                <a:gd name="connsiteY30" fmla="*/ 316133 h 633228"/>
                <a:gd name="connsiteX31" fmla="*/ 628693 w 632679"/>
                <a:gd name="connsiteY31" fmla="*/ 306375 h 633228"/>
                <a:gd name="connsiteX32" fmla="*/ 27490 w 632679"/>
                <a:gd name="connsiteY32" fmla="*/ 96215 h 633228"/>
                <a:gd name="connsiteX33" fmla="*/ 96215 w 632679"/>
                <a:gd name="connsiteY33" fmla="*/ 27490 h 633228"/>
                <a:gd name="connsiteX34" fmla="*/ 302388 w 632679"/>
                <a:gd name="connsiteY34" fmla="*/ 27490 h 633228"/>
                <a:gd name="connsiteX35" fmla="*/ 302388 w 632679"/>
                <a:gd name="connsiteY35" fmla="*/ 93740 h 633228"/>
                <a:gd name="connsiteX36" fmla="*/ 316133 w 632679"/>
                <a:gd name="connsiteY36" fmla="*/ 117794 h 633228"/>
                <a:gd name="connsiteX37" fmla="*/ 343623 w 632679"/>
                <a:gd name="connsiteY37" fmla="*/ 117794 h 633228"/>
                <a:gd name="connsiteX38" fmla="*/ 381422 w 632679"/>
                <a:gd name="connsiteY38" fmla="*/ 110922 h 633228"/>
                <a:gd name="connsiteX39" fmla="*/ 425605 w 632679"/>
                <a:gd name="connsiteY39" fmla="*/ 174901 h 633228"/>
                <a:gd name="connsiteX40" fmla="*/ 414272 w 632679"/>
                <a:gd name="connsiteY40" fmla="*/ 199576 h 633228"/>
                <a:gd name="connsiteX41" fmla="*/ 371938 w 632679"/>
                <a:gd name="connsiteY41" fmla="*/ 219919 h 633228"/>
                <a:gd name="connsiteX42" fmla="*/ 344448 w 632679"/>
                <a:gd name="connsiteY42" fmla="*/ 212497 h 633228"/>
                <a:gd name="connsiteX43" fmla="*/ 316958 w 632679"/>
                <a:gd name="connsiteY43" fmla="*/ 212497 h 633228"/>
                <a:gd name="connsiteX44" fmla="*/ 303213 w 632679"/>
                <a:gd name="connsiteY44" fmla="*/ 236825 h 633228"/>
                <a:gd name="connsiteX45" fmla="*/ 303213 w 632679"/>
                <a:gd name="connsiteY45" fmla="*/ 301151 h 633228"/>
                <a:gd name="connsiteX46" fmla="*/ 238475 w 632679"/>
                <a:gd name="connsiteY46" fmla="*/ 301151 h 633228"/>
                <a:gd name="connsiteX47" fmla="*/ 230365 w 632679"/>
                <a:gd name="connsiteY47" fmla="*/ 209610 h 633228"/>
                <a:gd name="connsiteX48" fmla="*/ 216620 w 632679"/>
                <a:gd name="connsiteY48" fmla="*/ 195865 h 633228"/>
                <a:gd name="connsiteX49" fmla="*/ 100646 w 632679"/>
                <a:gd name="connsiteY49" fmla="*/ 208217 h 633228"/>
                <a:gd name="connsiteX50" fmla="*/ 83707 w 632679"/>
                <a:gd name="connsiteY50" fmla="*/ 245072 h 633228"/>
                <a:gd name="connsiteX51" fmla="*/ 93740 w 632679"/>
                <a:gd name="connsiteY51" fmla="*/ 301426 h 633228"/>
                <a:gd name="connsiteX52" fmla="*/ 27490 w 632679"/>
                <a:gd name="connsiteY52" fmla="*/ 301426 h 633228"/>
                <a:gd name="connsiteX53" fmla="*/ 27490 w 632679"/>
                <a:gd name="connsiteY53" fmla="*/ 96215 h 633228"/>
                <a:gd name="connsiteX54" fmla="*/ 97314 w 632679"/>
                <a:gd name="connsiteY54" fmla="*/ 604777 h 633228"/>
                <a:gd name="connsiteX55" fmla="*/ 28589 w 632679"/>
                <a:gd name="connsiteY55" fmla="*/ 536052 h 633228"/>
                <a:gd name="connsiteX56" fmla="*/ 28589 w 632679"/>
                <a:gd name="connsiteY56" fmla="*/ 329878 h 633228"/>
                <a:gd name="connsiteX57" fmla="*/ 94977 w 632679"/>
                <a:gd name="connsiteY57" fmla="*/ 329878 h 633228"/>
                <a:gd name="connsiteX58" fmla="*/ 118894 w 632679"/>
                <a:gd name="connsiteY58" fmla="*/ 316133 h 633228"/>
                <a:gd name="connsiteX59" fmla="*/ 118894 w 632679"/>
                <a:gd name="connsiteY59" fmla="*/ 288644 h 633228"/>
                <a:gd name="connsiteX60" fmla="*/ 139628 w 632679"/>
                <a:gd name="connsiteY60" fmla="*/ 213706 h 633228"/>
                <a:gd name="connsiteX61" fmla="*/ 208648 w 632679"/>
                <a:gd name="connsiteY61" fmla="*/ 225967 h 633228"/>
                <a:gd name="connsiteX62" fmla="*/ 219919 w 632679"/>
                <a:gd name="connsiteY62" fmla="*/ 259504 h 633228"/>
                <a:gd name="connsiteX63" fmla="*/ 212497 w 632679"/>
                <a:gd name="connsiteY63" fmla="*/ 286994 h 633228"/>
                <a:gd name="connsiteX64" fmla="*/ 212497 w 632679"/>
                <a:gd name="connsiteY64" fmla="*/ 314484 h 633228"/>
                <a:gd name="connsiteX65" fmla="*/ 217170 w 632679"/>
                <a:gd name="connsiteY65" fmla="*/ 320532 h 633228"/>
                <a:gd name="connsiteX66" fmla="*/ 237925 w 632679"/>
                <a:gd name="connsiteY66" fmla="*/ 330016 h 633228"/>
                <a:gd name="connsiteX67" fmla="*/ 302388 w 632679"/>
                <a:gd name="connsiteY67" fmla="*/ 329878 h 633228"/>
                <a:gd name="connsiteX68" fmla="*/ 302388 w 632679"/>
                <a:gd name="connsiteY68" fmla="*/ 394754 h 633228"/>
                <a:gd name="connsiteX69" fmla="*/ 261154 w 632679"/>
                <a:gd name="connsiteY69" fmla="*/ 383758 h 633228"/>
                <a:gd name="connsiteX70" fmla="*/ 178684 w 632679"/>
                <a:gd name="connsiteY70" fmla="*/ 466228 h 633228"/>
                <a:gd name="connsiteX71" fmla="*/ 180608 w 632679"/>
                <a:gd name="connsiteY71" fmla="*/ 485471 h 633228"/>
                <a:gd name="connsiteX72" fmla="*/ 245759 w 632679"/>
                <a:gd name="connsiteY72" fmla="*/ 549797 h 633228"/>
                <a:gd name="connsiteX73" fmla="*/ 302114 w 632679"/>
                <a:gd name="connsiteY73" fmla="*/ 539763 h 633228"/>
                <a:gd name="connsiteX74" fmla="*/ 302388 w 632679"/>
                <a:gd name="connsiteY74" fmla="*/ 604777 h 633228"/>
                <a:gd name="connsiteX75" fmla="*/ 97314 w 632679"/>
                <a:gd name="connsiteY75" fmla="*/ 604777 h 633228"/>
                <a:gd name="connsiteX76" fmla="*/ 604777 w 632679"/>
                <a:gd name="connsiteY76" fmla="*/ 534953 h 633228"/>
                <a:gd name="connsiteX77" fmla="*/ 536052 w 632679"/>
                <a:gd name="connsiteY77" fmla="*/ 603677 h 633228"/>
                <a:gd name="connsiteX78" fmla="*/ 329878 w 632679"/>
                <a:gd name="connsiteY78" fmla="*/ 603677 h 633228"/>
                <a:gd name="connsiteX79" fmla="*/ 329878 w 632679"/>
                <a:gd name="connsiteY79" fmla="*/ 537289 h 633228"/>
                <a:gd name="connsiteX80" fmla="*/ 316133 w 632679"/>
                <a:gd name="connsiteY80" fmla="*/ 513373 h 633228"/>
                <a:gd name="connsiteX81" fmla="*/ 288644 w 632679"/>
                <a:gd name="connsiteY81" fmla="*/ 513373 h 633228"/>
                <a:gd name="connsiteX82" fmla="*/ 250845 w 632679"/>
                <a:gd name="connsiteY82" fmla="*/ 520108 h 633228"/>
                <a:gd name="connsiteX83" fmla="*/ 207136 w 632679"/>
                <a:gd name="connsiteY83" fmla="*/ 478873 h 633228"/>
                <a:gd name="connsiteX84" fmla="*/ 206174 w 632679"/>
                <a:gd name="connsiteY84" fmla="*/ 467328 h 633228"/>
                <a:gd name="connsiteX85" fmla="*/ 261154 w 632679"/>
                <a:gd name="connsiteY85" fmla="*/ 413722 h 633228"/>
                <a:gd name="connsiteX86" fmla="*/ 288644 w 632679"/>
                <a:gd name="connsiteY86" fmla="*/ 421007 h 633228"/>
                <a:gd name="connsiteX87" fmla="*/ 316133 w 632679"/>
                <a:gd name="connsiteY87" fmla="*/ 421007 h 633228"/>
                <a:gd name="connsiteX88" fmla="*/ 329878 w 632679"/>
                <a:gd name="connsiteY88" fmla="*/ 396816 h 633228"/>
                <a:gd name="connsiteX89" fmla="*/ 329878 w 632679"/>
                <a:gd name="connsiteY89" fmla="*/ 329878 h 633228"/>
                <a:gd name="connsiteX90" fmla="*/ 396266 w 632679"/>
                <a:gd name="connsiteY90" fmla="*/ 330566 h 633228"/>
                <a:gd name="connsiteX91" fmla="*/ 426356 w 632679"/>
                <a:gd name="connsiteY91" fmla="*/ 443247 h 633228"/>
                <a:gd name="connsiteX92" fmla="*/ 539037 w 632679"/>
                <a:gd name="connsiteY92" fmla="*/ 413157 h 633228"/>
                <a:gd name="connsiteX93" fmla="*/ 548835 w 632679"/>
                <a:gd name="connsiteY93" fmla="*/ 386370 h 633228"/>
                <a:gd name="connsiteX94" fmla="*/ 538801 w 632679"/>
                <a:gd name="connsiteY94" fmla="*/ 330016 h 633228"/>
                <a:gd name="connsiteX95" fmla="*/ 604777 w 632679"/>
                <a:gd name="connsiteY95" fmla="*/ 329878 h 633228"/>
                <a:gd name="connsiteX96" fmla="*/ 604777 w 632679"/>
                <a:gd name="connsiteY96" fmla="*/ 534953 h 633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632679" h="633228">
                  <a:moveTo>
                    <a:pt x="628693" y="306375"/>
                  </a:moveTo>
                  <a:cubicBezTo>
                    <a:pt x="625999" y="303698"/>
                    <a:pt x="622317" y="302254"/>
                    <a:pt x="618522" y="302388"/>
                  </a:cubicBezTo>
                  <a:lnTo>
                    <a:pt x="538526" y="302388"/>
                  </a:lnTo>
                  <a:cubicBezTo>
                    <a:pt x="528618" y="302299"/>
                    <a:pt x="519428" y="307551"/>
                    <a:pt x="514473" y="316133"/>
                  </a:cubicBezTo>
                  <a:cubicBezTo>
                    <a:pt x="509562" y="324638"/>
                    <a:pt x="509562" y="335119"/>
                    <a:pt x="514473" y="343623"/>
                  </a:cubicBezTo>
                  <a:cubicBezTo>
                    <a:pt x="521330" y="354951"/>
                    <a:pt x="523776" y="368405"/>
                    <a:pt x="521345" y="381422"/>
                  </a:cubicBezTo>
                  <a:cubicBezTo>
                    <a:pt x="515878" y="411290"/>
                    <a:pt x="487234" y="431072"/>
                    <a:pt x="457366" y="425605"/>
                  </a:cubicBezTo>
                  <a:cubicBezTo>
                    <a:pt x="448324" y="423950"/>
                    <a:pt x="439839" y="420054"/>
                    <a:pt x="432690" y="414272"/>
                  </a:cubicBezTo>
                  <a:cubicBezTo>
                    <a:pt x="419920" y="403914"/>
                    <a:pt x="412456" y="388382"/>
                    <a:pt x="412348" y="371938"/>
                  </a:cubicBezTo>
                  <a:cubicBezTo>
                    <a:pt x="412365" y="362282"/>
                    <a:pt x="414925" y="352800"/>
                    <a:pt x="419770" y="344448"/>
                  </a:cubicBezTo>
                  <a:cubicBezTo>
                    <a:pt x="424888" y="336000"/>
                    <a:pt x="424888" y="325406"/>
                    <a:pt x="419770" y="316958"/>
                  </a:cubicBezTo>
                  <a:cubicBezTo>
                    <a:pt x="414791" y="308333"/>
                    <a:pt x="405537" y="303074"/>
                    <a:pt x="395579" y="303213"/>
                  </a:cubicBezTo>
                  <a:lnTo>
                    <a:pt x="329878" y="302388"/>
                  </a:lnTo>
                  <a:lnTo>
                    <a:pt x="329878" y="236275"/>
                  </a:lnTo>
                  <a:cubicBezTo>
                    <a:pt x="342381" y="243605"/>
                    <a:pt x="356621" y="247448"/>
                    <a:pt x="371113" y="247409"/>
                  </a:cubicBezTo>
                  <a:cubicBezTo>
                    <a:pt x="416659" y="247632"/>
                    <a:pt x="453763" y="210892"/>
                    <a:pt x="453988" y="165346"/>
                  </a:cubicBezTo>
                  <a:cubicBezTo>
                    <a:pt x="454184" y="125428"/>
                    <a:pt x="425763" y="91100"/>
                    <a:pt x="386507" y="83844"/>
                  </a:cubicBezTo>
                  <a:cubicBezTo>
                    <a:pt x="367127" y="80190"/>
                    <a:pt x="347080" y="83758"/>
                    <a:pt x="330153" y="93878"/>
                  </a:cubicBezTo>
                  <a:lnTo>
                    <a:pt x="329878" y="13745"/>
                  </a:lnTo>
                  <a:cubicBezTo>
                    <a:pt x="329878" y="6154"/>
                    <a:pt x="323724" y="0"/>
                    <a:pt x="316133" y="0"/>
                  </a:cubicBezTo>
                  <a:lnTo>
                    <a:pt x="96215" y="0"/>
                  </a:lnTo>
                  <a:cubicBezTo>
                    <a:pt x="43077" y="0"/>
                    <a:pt x="0" y="43077"/>
                    <a:pt x="0" y="96215"/>
                  </a:cubicBezTo>
                  <a:lnTo>
                    <a:pt x="0" y="315309"/>
                  </a:lnTo>
                  <a:cubicBezTo>
                    <a:pt x="0" y="317166"/>
                    <a:pt x="423" y="318999"/>
                    <a:pt x="1237" y="320669"/>
                  </a:cubicBezTo>
                  <a:lnTo>
                    <a:pt x="1237" y="537014"/>
                  </a:lnTo>
                  <a:cubicBezTo>
                    <a:pt x="1237" y="590152"/>
                    <a:pt x="44314" y="633229"/>
                    <a:pt x="97452" y="633229"/>
                  </a:cubicBezTo>
                  <a:lnTo>
                    <a:pt x="316133" y="633229"/>
                  </a:lnTo>
                  <a:cubicBezTo>
                    <a:pt x="318360" y="633188"/>
                    <a:pt x="320537" y="632573"/>
                    <a:pt x="322456" y="631442"/>
                  </a:cubicBezTo>
                  <a:lnTo>
                    <a:pt x="536465" y="631442"/>
                  </a:lnTo>
                  <a:cubicBezTo>
                    <a:pt x="589603" y="631442"/>
                    <a:pt x="632679" y="588365"/>
                    <a:pt x="632679" y="535228"/>
                  </a:cubicBezTo>
                  <a:lnTo>
                    <a:pt x="632679" y="316133"/>
                  </a:lnTo>
                  <a:cubicBezTo>
                    <a:pt x="632700" y="312481"/>
                    <a:pt x="631265" y="308969"/>
                    <a:pt x="628693" y="306375"/>
                  </a:cubicBezTo>
                  <a:close/>
                  <a:moveTo>
                    <a:pt x="27490" y="96215"/>
                  </a:moveTo>
                  <a:cubicBezTo>
                    <a:pt x="27490" y="58260"/>
                    <a:pt x="58260" y="27490"/>
                    <a:pt x="96215" y="27490"/>
                  </a:cubicBezTo>
                  <a:lnTo>
                    <a:pt x="302388" y="27490"/>
                  </a:lnTo>
                  <a:lnTo>
                    <a:pt x="302388" y="93740"/>
                  </a:lnTo>
                  <a:cubicBezTo>
                    <a:pt x="302299" y="103649"/>
                    <a:pt x="307551" y="112839"/>
                    <a:pt x="316133" y="117794"/>
                  </a:cubicBezTo>
                  <a:cubicBezTo>
                    <a:pt x="324638" y="122704"/>
                    <a:pt x="335119" y="122704"/>
                    <a:pt x="343623" y="117794"/>
                  </a:cubicBezTo>
                  <a:cubicBezTo>
                    <a:pt x="354951" y="110937"/>
                    <a:pt x="368405" y="108490"/>
                    <a:pt x="381422" y="110922"/>
                  </a:cubicBezTo>
                  <a:cubicBezTo>
                    <a:pt x="411290" y="116389"/>
                    <a:pt x="431072" y="145033"/>
                    <a:pt x="425605" y="174901"/>
                  </a:cubicBezTo>
                  <a:cubicBezTo>
                    <a:pt x="423950" y="183943"/>
                    <a:pt x="420054" y="192427"/>
                    <a:pt x="414272" y="199576"/>
                  </a:cubicBezTo>
                  <a:cubicBezTo>
                    <a:pt x="403914" y="212347"/>
                    <a:pt x="388382" y="219811"/>
                    <a:pt x="371938" y="219919"/>
                  </a:cubicBezTo>
                  <a:cubicBezTo>
                    <a:pt x="362282" y="219902"/>
                    <a:pt x="352800" y="217342"/>
                    <a:pt x="344448" y="212497"/>
                  </a:cubicBezTo>
                  <a:cubicBezTo>
                    <a:pt x="335943" y="207586"/>
                    <a:pt x="325463" y="207586"/>
                    <a:pt x="316958" y="212497"/>
                  </a:cubicBezTo>
                  <a:cubicBezTo>
                    <a:pt x="308395" y="217603"/>
                    <a:pt x="303168" y="226855"/>
                    <a:pt x="303213" y="236825"/>
                  </a:cubicBezTo>
                  <a:lnTo>
                    <a:pt x="303213" y="301151"/>
                  </a:lnTo>
                  <a:lnTo>
                    <a:pt x="238475" y="301151"/>
                  </a:lnTo>
                  <a:cubicBezTo>
                    <a:pt x="254599" y="271820"/>
                    <a:pt x="251395" y="235652"/>
                    <a:pt x="230365" y="209610"/>
                  </a:cubicBezTo>
                  <a:cubicBezTo>
                    <a:pt x="226329" y="204513"/>
                    <a:pt x="221718" y="199901"/>
                    <a:pt x="216620" y="195865"/>
                  </a:cubicBezTo>
                  <a:cubicBezTo>
                    <a:pt x="181184" y="167250"/>
                    <a:pt x="129261" y="172781"/>
                    <a:pt x="100646" y="208217"/>
                  </a:cubicBezTo>
                  <a:cubicBezTo>
                    <a:pt x="92019" y="218900"/>
                    <a:pt x="86196" y="231568"/>
                    <a:pt x="83707" y="245072"/>
                  </a:cubicBezTo>
                  <a:cubicBezTo>
                    <a:pt x="80052" y="264452"/>
                    <a:pt x="83621" y="284499"/>
                    <a:pt x="93740" y="301426"/>
                  </a:cubicBezTo>
                  <a:lnTo>
                    <a:pt x="27490" y="301426"/>
                  </a:lnTo>
                  <a:lnTo>
                    <a:pt x="27490" y="96215"/>
                  </a:lnTo>
                  <a:close/>
                  <a:moveTo>
                    <a:pt x="97314" y="604777"/>
                  </a:moveTo>
                  <a:cubicBezTo>
                    <a:pt x="59359" y="604777"/>
                    <a:pt x="28589" y="574007"/>
                    <a:pt x="28589" y="536052"/>
                  </a:cubicBezTo>
                  <a:lnTo>
                    <a:pt x="28589" y="329878"/>
                  </a:lnTo>
                  <a:lnTo>
                    <a:pt x="94977" y="329878"/>
                  </a:lnTo>
                  <a:cubicBezTo>
                    <a:pt x="104838" y="329918"/>
                    <a:pt x="113964" y="324672"/>
                    <a:pt x="118894" y="316133"/>
                  </a:cubicBezTo>
                  <a:cubicBezTo>
                    <a:pt x="124075" y="307703"/>
                    <a:pt x="124075" y="297074"/>
                    <a:pt x="118894" y="288644"/>
                  </a:cubicBezTo>
                  <a:cubicBezTo>
                    <a:pt x="103925" y="262224"/>
                    <a:pt x="113208" y="228674"/>
                    <a:pt x="139628" y="213706"/>
                  </a:cubicBezTo>
                  <a:cubicBezTo>
                    <a:pt x="162594" y="200695"/>
                    <a:pt x="191567" y="205841"/>
                    <a:pt x="208648" y="225967"/>
                  </a:cubicBezTo>
                  <a:cubicBezTo>
                    <a:pt x="215998" y="235598"/>
                    <a:pt x="219960" y="247388"/>
                    <a:pt x="219919" y="259504"/>
                  </a:cubicBezTo>
                  <a:cubicBezTo>
                    <a:pt x="219902" y="269160"/>
                    <a:pt x="217342" y="278642"/>
                    <a:pt x="212497" y="286994"/>
                  </a:cubicBezTo>
                  <a:cubicBezTo>
                    <a:pt x="207586" y="295499"/>
                    <a:pt x="207586" y="305979"/>
                    <a:pt x="212497" y="314484"/>
                  </a:cubicBezTo>
                  <a:cubicBezTo>
                    <a:pt x="213775" y="316700"/>
                    <a:pt x="215347" y="318735"/>
                    <a:pt x="217170" y="320532"/>
                  </a:cubicBezTo>
                  <a:cubicBezTo>
                    <a:pt x="222388" y="326550"/>
                    <a:pt x="229960" y="330011"/>
                    <a:pt x="237925" y="330016"/>
                  </a:cubicBezTo>
                  <a:lnTo>
                    <a:pt x="302388" y="329878"/>
                  </a:lnTo>
                  <a:lnTo>
                    <a:pt x="302388" y="394754"/>
                  </a:lnTo>
                  <a:cubicBezTo>
                    <a:pt x="289759" y="387750"/>
                    <a:pt x="275594" y="383972"/>
                    <a:pt x="261154" y="383758"/>
                  </a:cubicBezTo>
                  <a:cubicBezTo>
                    <a:pt x="215606" y="383758"/>
                    <a:pt x="178684" y="420681"/>
                    <a:pt x="178684" y="466228"/>
                  </a:cubicBezTo>
                  <a:cubicBezTo>
                    <a:pt x="178650" y="472692"/>
                    <a:pt x="179296" y="479141"/>
                    <a:pt x="180608" y="485471"/>
                  </a:cubicBezTo>
                  <a:cubicBezTo>
                    <a:pt x="187337" y="518107"/>
                    <a:pt x="213041" y="543487"/>
                    <a:pt x="245759" y="549797"/>
                  </a:cubicBezTo>
                  <a:cubicBezTo>
                    <a:pt x="265140" y="553440"/>
                    <a:pt x="285182" y="549871"/>
                    <a:pt x="302114" y="539763"/>
                  </a:cubicBezTo>
                  <a:lnTo>
                    <a:pt x="302388" y="604777"/>
                  </a:lnTo>
                  <a:lnTo>
                    <a:pt x="97314" y="604777"/>
                  </a:lnTo>
                  <a:close/>
                  <a:moveTo>
                    <a:pt x="604777" y="534953"/>
                  </a:moveTo>
                  <a:cubicBezTo>
                    <a:pt x="604777" y="572908"/>
                    <a:pt x="574007" y="603677"/>
                    <a:pt x="536052" y="603677"/>
                  </a:cubicBezTo>
                  <a:lnTo>
                    <a:pt x="329878" y="603677"/>
                  </a:lnTo>
                  <a:lnTo>
                    <a:pt x="329878" y="537289"/>
                  </a:lnTo>
                  <a:cubicBezTo>
                    <a:pt x="329918" y="527429"/>
                    <a:pt x="324672" y="518302"/>
                    <a:pt x="316133" y="513373"/>
                  </a:cubicBezTo>
                  <a:cubicBezTo>
                    <a:pt x="307703" y="508193"/>
                    <a:pt x="297074" y="508193"/>
                    <a:pt x="288644" y="513373"/>
                  </a:cubicBezTo>
                  <a:cubicBezTo>
                    <a:pt x="277299" y="520184"/>
                    <a:pt x="263844" y="522581"/>
                    <a:pt x="250845" y="520108"/>
                  </a:cubicBezTo>
                  <a:cubicBezTo>
                    <a:pt x="229389" y="516246"/>
                    <a:pt x="212241" y="500068"/>
                    <a:pt x="207136" y="478873"/>
                  </a:cubicBezTo>
                  <a:cubicBezTo>
                    <a:pt x="206485" y="475059"/>
                    <a:pt x="206164" y="471197"/>
                    <a:pt x="206174" y="467328"/>
                  </a:cubicBezTo>
                  <a:cubicBezTo>
                    <a:pt x="206920" y="437501"/>
                    <a:pt x="231319" y="413714"/>
                    <a:pt x="261154" y="413722"/>
                  </a:cubicBezTo>
                  <a:cubicBezTo>
                    <a:pt x="270803" y="413659"/>
                    <a:pt x="280293" y="416174"/>
                    <a:pt x="288644" y="421007"/>
                  </a:cubicBezTo>
                  <a:cubicBezTo>
                    <a:pt x="297074" y="426187"/>
                    <a:pt x="307703" y="426187"/>
                    <a:pt x="316133" y="421007"/>
                  </a:cubicBezTo>
                  <a:cubicBezTo>
                    <a:pt x="324758" y="416028"/>
                    <a:pt x="330018" y="406774"/>
                    <a:pt x="329878" y="396816"/>
                  </a:cubicBezTo>
                  <a:lnTo>
                    <a:pt x="329878" y="329878"/>
                  </a:lnTo>
                  <a:lnTo>
                    <a:pt x="396266" y="330566"/>
                  </a:lnTo>
                  <a:cubicBezTo>
                    <a:pt x="373458" y="369991"/>
                    <a:pt x="386930" y="420440"/>
                    <a:pt x="426356" y="443247"/>
                  </a:cubicBezTo>
                  <a:cubicBezTo>
                    <a:pt x="465781" y="466053"/>
                    <a:pt x="516230" y="452583"/>
                    <a:pt x="539037" y="413157"/>
                  </a:cubicBezTo>
                  <a:cubicBezTo>
                    <a:pt x="543834" y="404865"/>
                    <a:pt x="547150" y="395801"/>
                    <a:pt x="548835" y="386370"/>
                  </a:cubicBezTo>
                  <a:cubicBezTo>
                    <a:pt x="552489" y="366990"/>
                    <a:pt x="548921" y="346943"/>
                    <a:pt x="538801" y="330016"/>
                  </a:cubicBezTo>
                  <a:lnTo>
                    <a:pt x="604777" y="329878"/>
                  </a:lnTo>
                  <a:lnTo>
                    <a:pt x="604777" y="534953"/>
                  </a:lnTo>
                  <a:close/>
                </a:path>
              </a:pathLst>
            </a:custGeom>
            <a:solidFill>
              <a:schemeClr val="accent1"/>
            </a:solidFill>
            <a:ln w="16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OPPOSans R" panose="00020600040101010101" pitchFamily="18" charset="-122"/>
              </a:endParaRPr>
            </a:p>
          </p:txBody>
        </p:sp>
        <p:sp>
          <p:nvSpPr>
            <p:cNvPr id="88" name="任意多边形: 形状 87"/>
            <p:cNvSpPr/>
            <p:nvPr/>
          </p:nvSpPr>
          <p:spPr>
            <a:xfrm>
              <a:off x="4093486" y="1541265"/>
              <a:ext cx="96214" cy="96214"/>
            </a:xfrm>
            <a:custGeom>
              <a:avLst/>
              <a:gdLst>
                <a:gd name="connsiteX0" fmla="*/ 68725 w 96214"/>
                <a:gd name="connsiteY0" fmla="*/ 0 h 96214"/>
                <a:gd name="connsiteX1" fmla="*/ 0 w 96214"/>
                <a:gd name="connsiteY1" fmla="*/ 68725 h 96214"/>
                <a:gd name="connsiteX2" fmla="*/ 0 w 96214"/>
                <a:gd name="connsiteY2" fmla="*/ 96215 h 96214"/>
                <a:gd name="connsiteX3" fmla="*/ 96215 w 96214"/>
                <a:gd name="connsiteY3" fmla="*/ 0 h 96214"/>
                <a:gd name="connsiteX4" fmla="*/ 68725 w 96214"/>
                <a:gd name="connsiteY4" fmla="*/ 0 h 96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214" h="96214">
                  <a:moveTo>
                    <a:pt x="68725" y="0"/>
                  </a:moveTo>
                  <a:cubicBezTo>
                    <a:pt x="68725" y="37955"/>
                    <a:pt x="37955" y="68725"/>
                    <a:pt x="0" y="68725"/>
                  </a:cubicBezTo>
                  <a:lnTo>
                    <a:pt x="0" y="96215"/>
                  </a:lnTo>
                  <a:cubicBezTo>
                    <a:pt x="53138" y="96215"/>
                    <a:pt x="96215" y="53138"/>
                    <a:pt x="96215" y="0"/>
                  </a:cubicBezTo>
                  <a:lnTo>
                    <a:pt x="68725" y="0"/>
                  </a:lnTo>
                  <a:close/>
                </a:path>
              </a:pathLst>
            </a:custGeom>
            <a:solidFill>
              <a:schemeClr val="accent2"/>
            </a:solidFill>
            <a:ln w="16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OPPOSans R" panose="00020600040101010101" pitchFamily="18" charset="-122"/>
              </a:endParaRPr>
            </a:p>
          </p:txBody>
        </p:sp>
        <p:sp>
          <p:nvSpPr>
            <p:cNvPr id="89" name="任意多边形: 形状 88"/>
            <p:cNvSpPr/>
            <p:nvPr/>
          </p:nvSpPr>
          <p:spPr>
            <a:xfrm>
              <a:off x="4093486" y="1541265"/>
              <a:ext cx="164939" cy="164939"/>
            </a:xfrm>
            <a:custGeom>
              <a:avLst/>
              <a:gdLst>
                <a:gd name="connsiteX0" fmla="*/ 137449 w 164939"/>
                <a:gd name="connsiteY0" fmla="*/ 0 h 164939"/>
                <a:gd name="connsiteX1" fmla="*/ 0 w 164939"/>
                <a:gd name="connsiteY1" fmla="*/ 137449 h 164939"/>
                <a:gd name="connsiteX2" fmla="*/ 0 w 164939"/>
                <a:gd name="connsiteY2" fmla="*/ 164939 h 164939"/>
                <a:gd name="connsiteX3" fmla="*/ 164939 w 164939"/>
                <a:gd name="connsiteY3" fmla="*/ 0 h 164939"/>
                <a:gd name="connsiteX4" fmla="*/ 137449 w 164939"/>
                <a:gd name="connsiteY4" fmla="*/ 0 h 164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939" h="164939">
                  <a:moveTo>
                    <a:pt x="137449" y="0"/>
                  </a:moveTo>
                  <a:cubicBezTo>
                    <a:pt x="137449" y="75912"/>
                    <a:pt x="75912" y="137449"/>
                    <a:pt x="0" y="137449"/>
                  </a:cubicBezTo>
                  <a:lnTo>
                    <a:pt x="0" y="164939"/>
                  </a:lnTo>
                  <a:cubicBezTo>
                    <a:pt x="91093" y="164939"/>
                    <a:pt x="164939" y="91093"/>
                    <a:pt x="164939" y="0"/>
                  </a:cubicBezTo>
                  <a:lnTo>
                    <a:pt x="137449" y="0"/>
                  </a:lnTo>
                  <a:close/>
                </a:path>
              </a:pathLst>
            </a:custGeom>
            <a:solidFill>
              <a:schemeClr val="accent2"/>
            </a:solidFill>
            <a:ln w="16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OPPOSans R" panose="00020600040101010101" pitchFamily="18" charset="-122"/>
              </a:endParaRPr>
            </a:p>
          </p:txBody>
        </p:sp>
      </p:grpSp>
      <p:sp>
        <p:nvSpPr>
          <p:cNvPr id="90" name="矩形: 圆角 89"/>
          <p:cNvSpPr/>
          <p:nvPr/>
        </p:nvSpPr>
        <p:spPr>
          <a:xfrm>
            <a:off x="802104" y="3902756"/>
            <a:ext cx="3259356" cy="2315268"/>
          </a:xfrm>
          <a:prstGeom prst="roundRect">
            <a:avLst>
              <a:gd name="adj" fmla="val 4242"/>
            </a:avLst>
          </a:prstGeom>
          <a:gradFill flip="none" rotWithShape="1">
            <a:gsLst>
              <a:gs pos="0">
                <a:srgbClr val="9693D8"/>
              </a:gs>
              <a:gs pos="69000">
                <a:srgbClr val="5050B5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2560" kern="0" dirty="0">
              <a:solidFill>
                <a:srgbClr val="FFFFFF"/>
              </a:solidFill>
              <a:latin typeface="+mj-lt"/>
              <a:ea typeface="OPPOSans R" panose="00020600040101010101" pitchFamily="18" charset="-122"/>
            </a:endParaRPr>
          </a:p>
        </p:txBody>
      </p:sp>
      <p:sp>
        <p:nvSpPr>
          <p:cNvPr id="91" name="文本框 90"/>
          <p:cNvSpPr txBox="1"/>
          <p:nvPr/>
        </p:nvSpPr>
        <p:spPr>
          <a:xfrm>
            <a:off x="1326581" y="5464278"/>
            <a:ext cx="2210402" cy="651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zh-CN" altLang="en-US" sz="16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rPr>
              <a:t>這裏輸入與標題相關的文案資訊</a:t>
            </a:r>
            <a:endParaRPr lang="zh-CN" altLang="en-US" sz="1600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阿里巴巴普惠体 R" panose="00020600040101010101" pitchFamily="18" charset="-122"/>
            </a:endParaRPr>
          </a:p>
        </p:txBody>
      </p:sp>
      <p:sp>
        <p:nvSpPr>
          <p:cNvPr id="92" name="文本框 91"/>
          <p:cNvSpPr txBox="1"/>
          <p:nvPr/>
        </p:nvSpPr>
        <p:spPr>
          <a:xfrm>
            <a:off x="1681739" y="4967788"/>
            <a:ext cx="1500086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M" panose="00020600040101010101" pitchFamily="18" charset="-122"/>
              </a:rPr>
              <a:t>關鍵標題</a:t>
            </a:r>
            <a:endParaRPr lang="zh-CN" altLang="en-US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阿里巴巴普惠体 M" panose="00020600040101010101" pitchFamily="18" charset="-122"/>
            </a:endParaRPr>
          </a:p>
        </p:txBody>
      </p:sp>
      <p:cxnSp>
        <p:nvCxnSpPr>
          <p:cNvPr id="93" name="直接连接符 92"/>
          <p:cNvCxnSpPr/>
          <p:nvPr/>
        </p:nvCxnSpPr>
        <p:spPr>
          <a:xfrm>
            <a:off x="2291005" y="5383466"/>
            <a:ext cx="281554" cy="0"/>
          </a:xfrm>
          <a:prstGeom prst="line">
            <a:avLst/>
          </a:prstGeom>
          <a:ln w="349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4" name="组合 93"/>
          <p:cNvGrpSpPr/>
          <p:nvPr/>
        </p:nvGrpSpPr>
        <p:grpSpPr>
          <a:xfrm>
            <a:off x="2155539" y="4251447"/>
            <a:ext cx="552487" cy="552487"/>
            <a:chOff x="3537076" y="3919194"/>
            <a:chExt cx="824695" cy="824695"/>
          </a:xfrm>
          <a:solidFill>
            <a:srgbClr val="F2F8FF"/>
          </a:solidFill>
        </p:grpSpPr>
        <p:sp>
          <p:nvSpPr>
            <p:cNvPr id="95" name="任意多边形: 形状 94"/>
            <p:cNvSpPr/>
            <p:nvPr/>
          </p:nvSpPr>
          <p:spPr>
            <a:xfrm>
              <a:off x="3537076" y="3974173"/>
              <a:ext cx="123704" cy="27489"/>
            </a:xfrm>
            <a:custGeom>
              <a:avLst/>
              <a:gdLst>
                <a:gd name="connsiteX0" fmla="*/ 0 w 123704"/>
                <a:gd name="connsiteY0" fmla="*/ 0 h 27489"/>
                <a:gd name="connsiteX1" fmla="*/ 123704 w 123704"/>
                <a:gd name="connsiteY1" fmla="*/ 0 h 27489"/>
                <a:gd name="connsiteX2" fmla="*/ 123704 w 123704"/>
                <a:gd name="connsiteY2" fmla="*/ 27490 h 27489"/>
                <a:gd name="connsiteX3" fmla="*/ 0 w 123704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704" h="27489">
                  <a:moveTo>
                    <a:pt x="0" y="0"/>
                  </a:moveTo>
                  <a:lnTo>
                    <a:pt x="123704" y="0"/>
                  </a:lnTo>
                  <a:lnTo>
                    <a:pt x="123704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OPPOSans R" panose="00020600040101010101" pitchFamily="18" charset="-122"/>
              </a:endParaRPr>
            </a:p>
          </p:txBody>
        </p:sp>
        <p:sp>
          <p:nvSpPr>
            <p:cNvPr id="96" name="任意多边形: 形状 95"/>
            <p:cNvSpPr/>
            <p:nvPr/>
          </p:nvSpPr>
          <p:spPr>
            <a:xfrm>
              <a:off x="3537076" y="4029153"/>
              <a:ext cx="123704" cy="27489"/>
            </a:xfrm>
            <a:custGeom>
              <a:avLst/>
              <a:gdLst>
                <a:gd name="connsiteX0" fmla="*/ 0 w 123704"/>
                <a:gd name="connsiteY0" fmla="*/ 0 h 27489"/>
                <a:gd name="connsiteX1" fmla="*/ 123704 w 123704"/>
                <a:gd name="connsiteY1" fmla="*/ 0 h 27489"/>
                <a:gd name="connsiteX2" fmla="*/ 123704 w 123704"/>
                <a:gd name="connsiteY2" fmla="*/ 27490 h 27489"/>
                <a:gd name="connsiteX3" fmla="*/ 0 w 123704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704" h="27489">
                  <a:moveTo>
                    <a:pt x="0" y="0"/>
                  </a:moveTo>
                  <a:lnTo>
                    <a:pt x="123704" y="0"/>
                  </a:lnTo>
                  <a:lnTo>
                    <a:pt x="123704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OPPOSans R" panose="00020600040101010101" pitchFamily="18" charset="-122"/>
              </a:endParaRPr>
            </a:p>
          </p:txBody>
        </p:sp>
        <p:sp>
          <p:nvSpPr>
            <p:cNvPr id="97" name="任意多边形: 形状 96"/>
            <p:cNvSpPr/>
            <p:nvPr/>
          </p:nvSpPr>
          <p:spPr>
            <a:xfrm>
              <a:off x="4238067" y="3919194"/>
              <a:ext cx="123704" cy="27489"/>
            </a:xfrm>
            <a:custGeom>
              <a:avLst/>
              <a:gdLst>
                <a:gd name="connsiteX0" fmla="*/ 0 w 123704"/>
                <a:gd name="connsiteY0" fmla="*/ 0 h 27489"/>
                <a:gd name="connsiteX1" fmla="*/ 123704 w 123704"/>
                <a:gd name="connsiteY1" fmla="*/ 0 h 27489"/>
                <a:gd name="connsiteX2" fmla="*/ 123704 w 123704"/>
                <a:gd name="connsiteY2" fmla="*/ 27490 h 27489"/>
                <a:gd name="connsiteX3" fmla="*/ 0 w 123704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704" h="27489">
                  <a:moveTo>
                    <a:pt x="0" y="0"/>
                  </a:moveTo>
                  <a:lnTo>
                    <a:pt x="123704" y="0"/>
                  </a:lnTo>
                  <a:lnTo>
                    <a:pt x="123704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OPPOSans R" panose="00020600040101010101" pitchFamily="18" charset="-122"/>
              </a:endParaRPr>
            </a:p>
          </p:txBody>
        </p:sp>
        <p:sp>
          <p:nvSpPr>
            <p:cNvPr id="98" name="任意多边形: 形状 97"/>
            <p:cNvSpPr/>
            <p:nvPr/>
          </p:nvSpPr>
          <p:spPr>
            <a:xfrm>
              <a:off x="4238067" y="3974173"/>
              <a:ext cx="123704" cy="27489"/>
            </a:xfrm>
            <a:custGeom>
              <a:avLst/>
              <a:gdLst>
                <a:gd name="connsiteX0" fmla="*/ 0 w 123704"/>
                <a:gd name="connsiteY0" fmla="*/ 0 h 27489"/>
                <a:gd name="connsiteX1" fmla="*/ 123704 w 123704"/>
                <a:gd name="connsiteY1" fmla="*/ 0 h 27489"/>
                <a:gd name="connsiteX2" fmla="*/ 123704 w 123704"/>
                <a:gd name="connsiteY2" fmla="*/ 27490 h 27489"/>
                <a:gd name="connsiteX3" fmla="*/ 0 w 123704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704" h="27489">
                  <a:moveTo>
                    <a:pt x="0" y="0"/>
                  </a:moveTo>
                  <a:lnTo>
                    <a:pt x="123704" y="0"/>
                  </a:lnTo>
                  <a:lnTo>
                    <a:pt x="123704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OPPOSans R" panose="00020600040101010101" pitchFamily="18" charset="-122"/>
              </a:endParaRPr>
            </a:p>
          </p:txBody>
        </p:sp>
        <p:sp>
          <p:nvSpPr>
            <p:cNvPr id="99" name="任意多边形: 形状 98"/>
            <p:cNvSpPr/>
            <p:nvPr/>
          </p:nvSpPr>
          <p:spPr>
            <a:xfrm>
              <a:off x="3990658" y="3946683"/>
              <a:ext cx="343623" cy="343623"/>
            </a:xfrm>
            <a:custGeom>
              <a:avLst/>
              <a:gdLst>
                <a:gd name="connsiteX0" fmla="*/ 270775 w 343623"/>
                <a:gd name="connsiteY0" fmla="*/ 123705 h 343623"/>
                <a:gd name="connsiteX1" fmla="*/ 310635 w 343623"/>
                <a:gd name="connsiteY1" fmla="*/ 93741 h 343623"/>
                <a:gd name="connsiteX2" fmla="*/ 294142 w 343623"/>
                <a:gd name="connsiteY2" fmla="*/ 71474 h 343623"/>
                <a:gd name="connsiteX3" fmla="*/ 252907 w 343623"/>
                <a:gd name="connsiteY3" fmla="*/ 102675 h 343623"/>
                <a:gd name="connsiteX4" fmla="*/ 13745 w 343623"/>
                <a:gd name="connsiteY4" fmla="*/ 1 h 343623"/>
                <a:gd name="connsiteX5" fmla="*/ 0 w 343623"/>
                <a:gd name="connsiteY5" fmla="*/ 13745 h 343623"/>
                <a:gd name="connsiteX6" fmla="*/ 0 w 343623"/>
                <a:gd name="connsiteY6" fmla="*/ 329879 h 343623"/>
                <a:gd name="connsiteX7" fmla="*/ 13745 w 343623"/>
                <a:gd name="connsiteY7" fmla="*/ 343624 h 343623"/>
                <a:gd name="connsiteX8" fmla="*/ 329878 w 343623"/>
                <a:gd name="connsiteY8" fmla="*/ 343624 h 343623"/>
                <a:gd name="connsiteX9" fmla="*/ 343623 w 343623"/>
                <a:gd name="connsiteY9" fmla="*/ 329879 h 343623"/>
                <a:gd name="connsiteX10" fmla="*/ 270775 w 343623"/>
                <a:gd name="connsiteY10" fmla="*/ 123705 h 343623"/>
                <a:gd name="connsiteX11" fmla="*/ 27490 w 343623"/>
                <a:gd name="connsiteY11" fmla="*/ 316134 h 343623"/>
                <a:gd name="connsiteX12" fmla="*/ 27490 w 343623"/>
                <a:gd name="connsiteY12" fmla="*/ 27490 h 343623"/>
                <a:gd name="connsiteX13" fmla="*/ 230365 w 343623"/>
                <a:gd name="connsiteY13" fmla="*/ 119032 h 343623"/>
                <a:gd name="connsiteX14" fmla="*/ 184182 w 343623"/>
                <a:gd name="connsiteY14" fmla="*/ 153944 h 343623"/>
                <a:gd name="connsiteX15" fmla="*/ 200676 w 343623"/>
                <a:gd name="connsiteY15" fmla="*/ 175936 h 343623"/>
                <a:gd name="connsiteX16" fmla="*/ 248646 w 343623"/>
                <a:gd name="connsiteY16" fmla="*/ 139924 h 343623"/>
                <a:gd name="connsiteX17" fmla="*/ 316133 w 343623"/>
                <a:gd name="connsiteY17" fmla="*/ 316134 h 343623"/>
                <a:gd name="connsiteX18" fmla="*/ 27490 w 343623"/>
                <a:gd name="connsiteY18" fmla="*/ 316134 h 343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3623" h="343623">
                  <a:moveTo>
                    <a:pt x="270775" y="123705"/>
                  </a:moveTo>
                  <a:lnTo>
                    <a:pt x="310635" y="93741"/>
                  </a:lnTo>
                  <a:lnTo>
                    <a:pt x="294142" y="71474"/>
                  </a:lnTo>
                  <a:lnTo>
                    <a:pt x="252907" y="102675"/>
                  </a:lnTo>
                  <a:cubicBezTo>
                    <a:pt x="190723" y="36983"/>
                    <a:pt x="104202" y="-163"/>
                    <a:pt x="13745" y="1"/>
                  </a:cubicBezTo>
                  <a:cubicBezTo>
                    <a:pt x="6154" y="1"/>
                    <a:pt x="0" y="6155"/>
                    <a:pt x="0" y="13745"/>
                  </a:cubicBezTo>
                  <a:lnTo>
                    <a:pt x="0" y="329879"/>
                  </a:lnTo>
                  <a:cubicBezTo>
                    <a:pt x="0" y="337470"/>
                    <a:pt x="6154" y="343624"/>
                    <a:pt x="13745" y="343624"/>
                  </a:cubicBezTo>
                  <a:lnTo>
                    <a:pt x="329878" y="343624"/>
                  </a:lnTo>
                  <a:cubicBezTo>
                    <a:pt x="337469" y="343624"/>
                    <a:pt x="343623" y="337470"/>
                    <a:pt x="343623" y="329879"/>
                  </a:cubicBezTo>
                  <a:cubicBezTo>
                    <a:pt x="343620" y="254849"/>
                    <a:pt x="317910" y="182083"/>
                    <a:pt x="270775" y="123705"/>
                  </a:cubicBezTo>
                  <a:close/>
                  <a:moveTo>
                    <a:pt x="27490" y="316134"/>
                  </a:moveTo>
                  <a:lnTo>
                    <a:pt x="27490" y="27490"/>
                  </a:lnTo>
                  <a:cubicBezTo>
                    <a:pt x="104317" y="31006"/>
                    <a:pt x="176894" y="63755"/>
                    <a:pt x="230365" y="119032"/>
                  </a:cubicBezTo>
                  <a:lnTo>
                    <a:pt x="184182" y="153944"/>
                  </a:lnTo>
                  <a:lnTo>
                    <a:pt x="200676" y="175936"/>
                  </a:lnTo>
                  <a:lnTo>
                    <a:pt x="248646" y="139924"/>
                  </a:lnTo>
                  <a:cubicBezTo>
                    <a:pt x="289472" y="189895"/>
                    <a:pt x="313134" y="251675"/>
                    <a:pt x="316133" y="316134"/>
                  </a:cubicBezTo>
                  <a:lnTo>
                    <a:pt x="27490" y="316134"/>
                  </a:ln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OPPOSans R" panose="00020600040101010101" pitchFamily="18" charset="-122"/>
              </a:endParaRPr>
            </a:p>
          </p:txBody>
        </p:sp>
        <p:sp>
          <p:nvSpPr>
            <p:cNvPr id="100" name="任意多边形: 形状 99"/>
            <p:cNvSpPr/>
            <p:nvPr/>
          </p:nvSpPr>
          <p:spPr>
            <a:xfrm>
              <a:off x="4238067" y="4551460"/>
              <a:ext cx="123704" cy="27489"/>
            </a:xfrm>
            <a:custGeom>
              <a:avLst/>
              <a:gdLst>
                <a:gd name="connsiteX0" fmla="*/ 0 w 123704"/>
                <a:gd name="connsiteY0" fmla="*/ 0 h 27489"/>
                <a:gd name="connsiteX1" fmla="*/ 123704 w 123704"/>
                <a:gd name="connsiteY1" fmla="*/ 0 h 27489"/>
                <a:gd name="connsiteX2" fmla="*/ 123704 w 123704"/>
                <a:gd name="connsiteY2" fmla="*/ 27490 h 27489"/>
                <a:gd name="connsiteX3" fmla="*/ 0 w 123704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704" h="27489">
                  <a:moveTo>
                    <a:pt x="0" y="0"/>
                  </a:moveTo>
                  <a:lnTo>
                    <a:pt x="123704" y="0"/>
                  </a:lnTo>
                  <a:lnTo>
                    <a:pt x="123704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OPPOSans R" panose="00020600040101010101" pitchFamily="18" charset="-122"/>
              </a:endParaRPr>
            </a:p>
          </p:txBody>
        </p:sp>
        <p:sp>
          <p:nvSpPr>
            <p:cNvPr id="101" name="任意多边形: 形状 100"/>
            <p:cNvSpPr/>
            <p:nvPr/>
          </p:nvSpPr>
          <p:spPr>
            <a:xfrm>
              <a:off x="4238067" y="4606440"/>
              <a:ext cx="123704" cy="27489"/>
            </a:xfrm>
            <a:custGeom>
              <a:avLst/>
              <a:gdLst>
                <a:gd name="connsiteX0" fmla="*/ 0 w 123704"/>
                <a:gd name="connsiteY0" fmla="*/ 0 h 27489"/>
                <a:gd name="connsiteX1" fmla="*/ 123704 w 123704"/>
                <a:gd name="connsiteY1" fmla="*/ 0 h 27489"/>
                <a:gd name="connsiteX2" fmla="*/ 123704 w 123704"/>
                <a:gd name="connsiteY2" fmla="*/ 27490 h 27489"/>
                <a:gd name="connsiteX3" fmla="*/ 0 w 123704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704" h="27489">
                  <a:moveTo>
                    <a:pt x="0" y="0"/>
                  </a:moveTo>
                  <a:lnTo>
                    <a:pt x="123704" y="0"/>
                  </a:lnTo>
                  <a:lnTo>
                    <a:pt x="123704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OPPOSans R" panose="00020600040101010101" pitchFamily="18" charset="-122"/>
              </a:endParaRPr>
            </a:p>
          </p:txBody>
        </p:sp>
        <p:sp>
          <p:nvSpPr>
            <p:cNvPr id="102" name="任意多边形: 形状 101"/>
            <p:cNvSpPr/>
            <p:nvPr/>
          </p:nvSpPr>
          <p:spPr>
            <a:xfrm>
              <a:off x="3583533" y="4001663"/>
              <a:ext cx="717760" cy="668505"/>
            </a:xfrm>
            <a:custGeom>
              <a:avLst/>
              <a:gdLst>
                <a:gd name="connsiteX0" fmla="*/ 668279 w 717760"/>
                <a:gd name="connsiteY0" fmla="*/ 460730 h 668505"/>
                <a:gd name="connsiteX1" fmla="*/ 695769 w 717760"/>
                <a:gd name="connsiteY1" fmla="*/ 329878 h 668505"/>
                <a:gd name="connsiteX2" fmla="*/ 682024 w 717760"/>
                <a:gd name="connsiteY2" fmla="*/ 316133 h 668505"/>
                <a:gd name="connsiteX3" fmla="*/ 379635 w 717760"/>
                <a:gd name="connsiteY3" fmla="*/ 316133 h 668505"/>
                <a:gd name="connsiteX4" fmla="*/ 379635 w 717760"/>
                <a:gd name="connsiteY4" fmla="*/ 13745 h 668505"/>
                <a:gd name="connsiteX5" fmla="*/ 365890 w 717760"/>
                <a:gd name="connsiteY5" fmla="*/ 0 h 668505"/>
                <a:gd name="connsiteX6" fmla="*/ 92366 w 717760"/>
                <a:gd name="connsiteY6" fmla="*/ 145696 h 668505"/>
                <a:gd name="connsiteX7" fmla="*/ 17044 w 717760"/>
                <a:gd name="connsiteY7" fmla="*/ 85493 h 668505"/>
                <a:gd name="connsiteX8" fmla="*/ 0 w 717760"/>
                <a:gd name="connsiteY8" fmla="*/ 106936 h 668505"/>
                <a:gd name="connsiteX9" fmla="*/ 77934 w 717760"/>
                <a:gd name="connsiteY9" fmla="*/ 169338 h 668505"/>
                <a:gd name="connsiteX10" fmla="*/ 191852 w 717760"/>
                <a:gd name="connsiteY10" fmla="*/ 621733 h 668505"/>
                <a:gd name="connsiteX11" fmla="*/ 644247 w 717760"/>
                <a:gd name="connsiteY11" fmla="*/ 507815 h 668505"/>
                <a:gd name="connsiteX12" fmla="*/ 656458 w 717760"/>
                <a:gd name="connsiteY12" fmla="*/ 485471 h 668505"/>
                <a:gd name="connsiteX13" fmla="*/ 701267 w 717760"/>
                <a:gd name="connsiteY13" fmla="*/ 519558 h 668505"/>
                <a:gd name="connsiteX14" fmla="*/ 717760 w 717760"/>
                <a:gd name="connsiteY14" fmla="*/ 497567 h 668505"/>
                <a:gd name="connsiteX15" fmla="*/ 668279 w 717760"/>
                <a:gd name="connsiteY15" fmla="*/ 460730 h 668505"/>
                <a:gd name="connsiteX16" fmla="*/ 142281 w 717760"/>
                <a:gd name="connsiteY16" fmla="*/ 532913 h 668505"/>
                <a:gd name="connsiteX17" fmla="*/ 63502 w 717760"/>
                <a:gd name="connsiteY17" fmla="*/ 329878 h 668505"/>
                <a:gd name="connsiteX18" fmla="*/ 99651 w 717760"/>
                <a:gd name="connsiteY18" fmla="*/ 186794 h 668505"/>
                <a:gd name="connsiteX19" fmla="*/ 137449 w 717760"/>
                <a:gd name="connsiteY19" fmla="*/ 216895 h 668505"/>
                <a:gd name="connsiteX20" fmla="*/ 154493 w 717760"/>
                <a:gd name="connsiteY20" fmla="*/ 195453 h 668505"/>
                <a:gd name="connsiteX21" fmla="*/ 113258 w 717760"/>
                <a:gd name="connsiteY21" fmla="*/ 163015 h 668505"/>
                <a:gd name="connsiteX22" fmla="*/ 352145 w 717760"/>
                <a:gd name="connsiteY22" fmla="*/ 27490 h 668505"/>
                <a:gd name="connsiteX23" fmla="*/ 352145 w 717760"/>
                <a:gd name="connsiteY23" fmla="*/ 329878 h 668505"/>
                <a:gd name="connsiteX24" fmla="*/ 356131 w 717760"/>
                <a:gd name="connsiteY24" fmla="*/ 339637 h 668505"/>
                <a:gd name="connsiteX25" fmla="*/ 569453 w 717760"/>
                <a:gd name="connsiteY25" fmla="*/ 552959 h 668505"/>
                <a:gd name="connsiteX26" fmla="*/ 142281 w 717760"/>
                <a:gd name="connsiteY26" fmla="*/ 532913 h 668505"/>
                <a:gd name="connsiteX27" fmla="*/ 646012 w 717760"/>
                <a:gd name="connsiteY27" fmla="*/ 443549 h 668505"/>
                <a:gd name="connsiteX28" fmla="*/ 607801 w 717760"/>
                <a:gd name="connsiteY28" fmla="*/ 415097 h 668505"/>
                <a:gd name="connsiteX29" fmla="*/ 591307 w 717760"/>
                <a:gd name="connsiteY29" fmla="*/ 437089 h 668505"/>
                <a:gd name="connsiteX30" fmla="*/ 633916 w 717760"/>
                <a:gd name="connsiteY30" fmla="*/ 469115 h 668505"/>
                <a:gd name="connsiteX31" fmla="*/ 588970 w 717760"/>
                <a:gd name="connsiteY31" fmla="*/ 533441 h 668505"/>
                <a:gd name="connsiteX32" fmla="*/ 399015 w 717760"/>
                <a:gd name="connsiteY32" fmla="*/ 343623 h 668505"/>
                <a:gd name="connsiteX33" fmla="*/ 668279 w 717760"/>
                <a:gd name="connsiteY33" fmla="*/ 343623 h 668505"/>
                <a:gd name="connsiteX34" fmla="*/ 646012 w 717760"/>
                <a:gd name="connsiteY34" fmla="*/ 443549 h 66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717760" h="668505">
                  <a:moveTo>
                    <a:pt x="668279" y="460730"/>
                  </a:moveTo>
                  <a:cubicBezTo>
                    <a:pt x="686278" y="419447"/>
                    <a:pt x="695633" y="374915"/>
                    <a:pt x="695769" y="329878"/>
                  </a:cubicBezTo>
                  <a:cubicBezTo>
                    <a:pt x="695769" y="322288"/>
                    <a:pt x="689614" y="316133"/>
                    <a:pt x="682024" y="316133"/>
                  </a:cubicBezTo>
                  <a:lnTo>
                    <a:pt x="379635" y="316133"/>
                  </a:lnTo>
                  <a:lnTo>
                    <a:pt x="379635" y="13745"/>
                  </a:lnTo>
                  <a:cubicBezTo>
                    <a:pt x="379635" y="6154"/>
                    <a:pt x="373481" y="0"/>
                    <a:pt x="365890" y="0"/>
                  </a:cubicBezTo>
                  <a:cubicBezTo>
                    <a:pt x="256157" y="50"/>
                    <a:pt x="153634" y="54660"/>
                    <a:pt x="92366" y="145696"/>
                  </a:cubicBezTo>
                  <a:lnTo>
                    <a:pt x="17044" y="85493"/>
                  </a:lnTo>
                  <a:lnTo>
                    <a:pt x="0" y="106936"/>
                  </a:lnTo>
                  <a:lnTo>
                    <a:pt x="77934" y="169338"/>
                  </a:lnTo>
                  <a:cubicBezTo>
                    <a:pt x="-15535" y="325721"/>
                    <a:pt x="35469" y="528266"/>
                    <a:pt x="191852" y="621733"/>
                  </a:cubicBezTo>
                  <a:cubicBezTo>
                    <a:pt x="348235" y="715202"/>
                    <a:pt x="550780" y="664198"/>
                    <a:pt x="644247" y="507815"/>
                  </a:cubicBezTo>
                  <a:cubicBezTo>
                    <a:pt x="648603" y="500527"/>
                    <a:pt x="652676" y="493074"/>
                    <a:pt x="656458" y="485471"/>
                  </a:cubicBezTo>
                  <a:lnTo>
                    <a:pt x="701267" y="519558"/>
                  </a:lnTo>
                  <a:lnTo>
                    <a:pt x="717760" y="497567"/>
                  </a:lnTo>
                  <a:lnTo>
                    <a:pt x="668279" y="460730"/>
                  </a:lnTo>
                  <a:close/>
                  <a:moveTo>
                    <a:pt x="142281" y="532913"/>
                  </a:moveTo>
                  <a:cubicBezTo>
                    <a:pt x="91715" y="477368"/>
                    <a:pt x="63632" y="404993"/>
                    <a:pt x="63502" y="329878"/>
                  </a:cubicBezTo>
                  <a:cubicBezTo>
                    <a:pt x="63479" y="279921"/>
                    <a:pt x="75905" y="230747"/>
                    <a:pt x="99651" y="186794"/>
                  </a:cubicBezTo>
                  <a:lnTo>
                    <a:pt x="137449" y="216895"/>
                  </a:lnTo>
                  <a:lnTo>
                    <a:pt x="154493" y="195453"/>
                  </a:lnTo>
                  <a:lnTo>
                    <a:pt x="113258" y="163015"/>
                  </a:lnTo>
                  <a:cubicBezTo>
                    <a:pt x="166595" y="82196"/>
                    <a:pt x="255410" y="31811"/>
                    <a:pt x="352145" y="27490"/>
                  </a:cubicBezTo>
                  <a:lnTo>
                    <a:pt x="352145" y="329878"/>
                  </a:lnTo>
                  <a:cubicBezTo>
                    <a:pt x="352125" y="333531"/>
                    <a:pt x="353559" y="337043"/>
                    <a:pt x="356131" y="339637"/>
                  </a:cubicBezTo>
                  <a:lnTo>
                    <a:pt x="569453" y="552959"/>
                  </a:lnTo>
                  <a:cubicBezTo>
                    <a:pt x="445956" y="665384"/>
                    <a:pt x="254706" y="656408"/>
                    <a:pt x="142281" y="532913"/>
                  </a:cubicBezTo>
                  <a:close/>
                  <a:moveTo>
                    <a:pt x="646012" y="443549"/>
                  </a:moveTo>
                  <a:lnTo>
                    <a:pt x="607801" y="415097"/>
                  </a:lnTo>
                  <a:lnTo>
                    <a:pt x="591307" y="437089"/>
                  </a:lnTo>
                  <a:lnTo>
                    <a:pt x="633916" y="469115"/>
                  </a:lnTo>
                  <a:cubicBezTo>
                    <a:pt x="621731" y="492381"/>
                    <a:pt x="606628" y="513999"/>
                    <a:pt x="588970" y="533441"/>
                  </a:cubicBezTo>
                  <a:lnTo>
                    <a:pt x="399015" y="343623"/>
                  </a:lnTo>
                  <a:lnTo>
                    <a:pt x="668279" y="343623"/>
                  </a:lnTo>
                  <a:cubicBezTo>
                    <a:pt x="666590" y="377955"/>
                    <a:pt x="659059" y="411748"/>
                    <a:pt x="646012" y="443549"/>
                  </a:cubicBez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OPPOSans R" panose="00020600040101010101" pitchFamily="18" charset="-122"/>
              </a:endParaRPr>
            </a:p>
          </p:txBody>
        </p:sp>
        <p:sp>
          <p:nvSpPr>
            <p:cNvPr id="103" name="任意多边形: 形状 102"/>
            <p:cNvSpPr/>
            <p:nvPr/>
          </p:nvSpPr>
          <p:spPr>
            <a:xfrm>
              <a:off x="3798229" y="4716400"/>
              <a:ext cx="27489" cy="27489"/>
            </a:xfrm>
            <a:custGeom>
              <a:avLst/>
              <a:gdLst>
                <a:gd name="connsiteX0" fmla="*/ 0 w 27489"/>
                <a:gd name="connsiteY0" fmla="*/ 0 h 27489"/>
                <a:gd name="connsiteX1" fmla="*/ 27490 w 27489"/>
                <a:gd name="connsiteY1" fmla="*/ 0 h 27489"/>
                <a:gd name="connsiteX2" fmla="*/ 27490 w 27489"/>
                <a:gd name="connsiteY2" fmla="*/ 27490 h 27489"/>
                <a:gd name="connsiteX3" fmla="*/ 0 w 27489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489" h="27489">
                  <a:moveTo>
                    <a:pt x="0" y="0"/>
                  </a:moveTo>
                  <a:lnTo>
                    <a:pt x="27490" y="0"/>
                  </a:lnTo>
                  <a:lnTo>
                    <a:pt x="27490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OPPOSans R" panose="00020600040101010101" pitchFamily="18" charset="-122"/>
              </a:endParaRPr>
            </a:p>
          </p:txBody>
        </p:sp>
        <p:sp>
          <p:nvSpPr>
            <p:cNvPr id="104" name="任意多边形: 形状 103"/>
            <p:cNvSpPr/>
            <p:nvPr/>
          </p:nvSpPr>
          <p:spPr>
            <a:xfrm>
              <a:off x="3853209" y="4716400"/>
              <a:ext cx="27489" cy="27489"/>
            </a:xfrm>
            <a:custGeom>
              <a:avLst/>
              <a:gdLst>
                <a:gd name="connsiteX0" fmla="*/ 0 w 27489"/>
                <a:gd name="connsiteY0" fmla="*/ 0 h 27489"/>
                <a:gd name="connsiteX1" fmla="*/ 27490 w 27489"/>
                <a:gd name="connsiteY1" fmla="*/ 0 h 27489"/>
                <a:gd name="connsiteX2" fmla="*/ 27490 w 27489"/>
                <a:gd name="connsiteY2" fmla="*/ 27490 h 27489"/>
                <a:gd name="connsiteX3" fmla="*/ 0 w 27489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489" h="27489">
                  <a:moveTo>
                    <a:pt x="0" y="0"/>
                  </a:moveTo>
                  <a:lnTo>
                    <a:pt x="27490" y="0"/>
                  </a:lnTo>
                  <a:lnTo>
                    <a:pt x="27490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OPPOSans R" panose="00020600040101010101" pitchFamily="18" charset="-122"/>
              </a:endParaRPr>
            </a:p>
          </p:txBody>
        </p:sp>
        <p:sp>
          <p:nvSpPr>
            <p:cNvPr id="105" name="任意多边形: 形状 104"/>
            <p:cNvSpPr/>
            <p:nvPr/>
          </p:nvSpPr>
          <p:spPr>
            <a:xfrm>
              <a:off x="3908189" y="4716400"/>
              <a:ext cx="27489" cy="27489"/>
            </a:xfrm>
            <a:custGeom>
              <a:avLst/>
              <a:gdLst>
                <a:gd name="connsiteX0" fmla="*/ 0 w 27489"/>
                <a:gd name="connsiteY0" fmla="*/ 0 h 27489"/>
                <a:gd name="connsiteX1" fmla="*/ 27490 w 27489"/>
                <a:gd name="connsiteY1" fmla="*/ 0 h 27489"/>
                <a:gd name="connsiteX2" fmla="*/ 27490 w 27489"/>
                <a:gd name="connsiteY2" fmla="*/ 27490 h 27489"/>
                <a:gd name="connsiteX3" fmla="*/ 0 w 27489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489" h="27489">
                  <a:moveTo>
                    <a:pt x="0" y="0"/>
                  </a:moveTo>
                  <a:lnTo>
                    <a:pt x="27490" y="0"/>
                  </a:lnTo>
                  <a:lnTo>
                    <a:pt x="27490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OPPOSans R" panose="00020600040101010101" pitchFamily="18" charset="-122"/>
              </a:endParaRPr>
            </a:p>
          </p:txBody>
        </p:sp>
        <p:sp>
          <p:nvSpPr>
            <p:cNvPr id="106" name="任意多边形: 形状 105"/>
            <p:cNvSpPr/>
            <p:nvPr/>
          </p:nvSpPr>
          <p:spPr>
            <a:xfrm>
              <a:off x="3963168" y="4716400"/>
              <a:ext cx="27489" cy="27489"/>
            </a:xfrm>
            <a:custGeom>
              <a:avLst/>
              <a:gdLst>
                <a:gd name="connsiteX0" fmla="*/ 0 w 27489"/>
                <a:gd name="connsiteY0" fmla="*/ 0 h 27489"/>
                <a:gd name="connsiteX1" fmla="*/ 27490 w 27489"/>
                <a:gd name="connsiteY1" fmla="*/ 0 h 27489"/>
                <a:gd name="connsiteX2" fmla="*/ 27490 w 27489"/>
                <a:gd name="connsiteY2" fmla="*/ 27490 h 27489"/>
                <a:gd name="connsiteX3" fmla="*/ 0 w 27489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489" h="27489">
                  <a:moveTo>
                    <a:pt x="0" y="0"/>
                  </a:moveTo>
                  <a:lnTo>
                    <a:pt x="27490" y="0"/>
                  </a:lnTo>
                  <a:lnTo>
                    <a:pt x="27490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OPPOSans R" panose="00020600040101010101" pitchFamily="18" charset="-122"/>
              </a:endParaRPr>
            </a:p>
          </p:txBody>
        </p:sp>
        <p:sp>
          <p:nvSpPr>
            <p:cNvPr id="107" name="任意多边形: 形状 106"/>
            <p:cNvSpPr/>
            <p:nvPr/>
          </p:nvSpPr>
          <p:spPr>
            <a:xfrm>
              <a:off x="4018148" y="4716400"/>
              <a:ext cx="27489" cy="27489"/>
            </a:xfrm>
            <a:custGeom>
              <a:avLst/>
              <a:gdLst>
                <a:gd name="connsiteX0" fmla="*/ 0 w 27489"/>
                <a:gd name="connsiteY0" fmla="*/ 0 h 27489"/>
                <a:gd name="connsiteX1" fmla="*/ 27490 w 27489"/>
                <a:gd name="connsiteY1" fmla="*/ 0 h 27489"/>
                <a:gd name="connsiteX2" fmla="*/ 27490 w 27489"/>
                <a:gd name="connsiteY2" fmla="*/ 27490 h 27489"/>
                <a:gd name="connsiteX3" fmla="*/ 0 w 27489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489" h="27489">
                  <a:moveTo>
                    <a:pt x="0" y="0"/>
                  </a:moveTo>
                  <a:lnTo>
                    <a:pt x="27490" y="0"/>
                  </a:lnTo>
                  <a:lnTo>
                    <a:pt x="27490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OPPOSans R" panose="00020600040101010101" pitchFamily="18" charset="-122"/>
              </a:endParaRPr>
            </a:p>
          </p:txBody>
        </p:sp>
        <p:sp>
          <p:nvSpPr>
            <p:cNvPr id="108" name="任意多边形: 形状 107"/>
            <p:cNvSpPr/>
            <p:nvPr/>
          </p:nvSpPr>
          <p:spPr>
            <a:xfrm>
              <a:off x="4073128" y="4716400"/>
              <a:ext cx="27489" cy="27489"/>
            </a:xfrm>
            <a:custGeom>
              <a:avLst/>
              <a:gdLst>
                <a:gd name="connsiteX0" fmla="*/ 0 w 27489"/>
                <a:gd name="connsiteY0" fmla="*/ 0 h 27489"/>
                <a:gd name="connsiteX1" fmla="*/ 27490 w 27489"/>
                <a:gd name="connsiteY1" fmla="*/ 0 h 27489"/>
                <a:gd name="connsiteX2" fmla="*/ 27490 w 27489"/>
                <a:gd name="connsiteY2" fmla="*/ 27490 h 27489"/>
                <a:gd name="connsiteX3" fmla="*/ 0 w 27489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489" h="27489">
                  <a:moveTo>
                    <a:pt x="0" y="0"/>
                  </a:moveTo>
                  <a:lnTo>
                    <a:pt x="27490" y="0"/>
                  </a:lnTo>
                  <a:lnTo>
                    <a:pt x="27490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OPPOSans R" panose="00020600040101010101" pitchFamily="18" charset="-122"/>
              </a:endParaRPr>
            </a:p>
          </p:txBody>
        </p:sp>
        <p:sp>
          <p:nvSpPr>
            <p:cNvPr id="109" name="任意多边形: 形状 108"/>
            <p:cNvSpPr/>
            <p:nvPr/>
          </p:nvSpPr>
          <p:spPr>
            <a:xfrm>
              <a:off x="3537076" y="4578950"/>
              <a:ext cx="123704" cy="27489"/>
            </a:xfrm>
            <a:custGeom>
              <a:avLst/>
              <a:gdLst>
                <a:gd name="connsiteX0" fmla="*/ 0 w 123704"/>
                <a:gd name="connsiteY0" fmla="*/ 0 h 27489"/>
                <a:gd name="connsiteX1" fmla="*/ 123704 w 123704"/>
                <a:gd name="connsiteY1" fmla="*/ 0 h 27489"/>
                <a:gd name="connsiteX2" fmla="*/ 123704 w 123704"/>
                <a:gd name="connsiteY2" fmla="*/ 27490 h 27489"/>
                <a:gd name="connsiteX3" fmla="*/ 0 w 123704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704" h="27489">
                  <a:moveTo>
                    <a:pt x="0" y="0"/>
                  </a:moveTo>
                  <a:lnTo>
                    <a:pt x="123704" y="0"/>
                  </a:lnTo>
                  <a:lnTo>
                    <a:pt x="123704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OPPOSans R" panose="00020600040101010101" pitchFamily="18" charset="-122"/>
              </a:endParaRPr>
            </a:p>
          </p:txBody>
        </p:sp>
        <p:sp>
          <p:nvSpPr>
            <p:cNvPr id="110" name="任意多边形: 形状 109"/>
            <p:cNvSpPr/>
            <p:nvPr/>
          </p:nvSpPr>
          <p:spPr>
            <a:xfrm>
              <a:off x="3537076" y="4633930"/>
              <a:ext cx="96214" cy="27489"/>
            </a:xfrm>
            <a:custGeom>
              <a:avLst/>
              <a:gdLst>
                <a:gd name="connsiteX0" fmla="*/ 0 w 96214"/>
                <a:gd name="connsiteY0" fmla="*/ 0 h 27489"/>
                <a:gd name="connsiteX1" fmla="*/ 96215 w 96214"/>
                <a:gd name="connsiteY1" fmla="*/ 0 h 27489"/>
                <a:gd name="connsiteX2" fmla="*/ 96215 w 96214"/>
                <a:gd name="connsiteY2" fmla="*/ 27490 h 27489"/>
                <a:gd name="connsiteX3" fmla="*/ 0 w 96214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214" h="27489">
                  <a:moveTo>
                    <a:pt x="0" y="0"/>
                  </a:moveTo>
                  <a:lnTo>
                    <a:pt x="96215" y="0"/>
                  </a:lnTo>
                  <a:lnTo>
                    <a:pt x="96215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OPPOSans R" panose="00020600040101010101" pitchFamily="18" charset="-122"/>
              </a:endParaRPr>
            </a:p>
          </p:txBody>
        </p:sp>
        <p:sp>
          <p:nvSpPr>
            <p:cNvPr id="111" name="任意多边形: 形状 110"/>
            <p:cNvSpPr/>
            <p:nvPr/>
          </p:nvSpPr>
          <p:spPr>
            <a:xfrm>
              <a:off x="3537076" y="4523971"/>
              <a:ext cx="123704" cy="27489"/>
            </a:xfrm>
            <a:custGeom>
              <a:avLst/>
              <a:gdLst>
                <a:gd name="connsiteX0" fmla="*/ 0 w 123704"/>
                <a:gd name="connsiteY0" fmla="*/ 0 h 27489"/>
                <a:gd name="connsiteX1" fmla="*/ 123704 w 123704"/>
                <a:gd name="connsiteY1" fmla="*/ 0 h 27489"/>
                <a:gd name="connsiteX2" fmla="*/ 123704 w 123704"/>
                <a:gd name="connsiteY2" fmla="*/ 27490 h 27489"/>
                <a:gd name="connsiteX3" fmla="*/ 0 w 123704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704" h="27489">
                  <a:moveTo>
                    <a:pt x="0" y="0"/>
                  </a:moveTo>
                  <a:lnTo>
                    <a:pt x="123704" y="0"/>
                  </a:lnTo>
                  <a:lnTo>
                    <a:pt x="123704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OPPOSans R" panose="00020600040101010101" pitchFamily="18" charset="-122"/>
              </a:endParaRPr>
            </a:p>
          </p:txBody>
        </p:sp>
      </p:grpSp>
      <p:sp>
        <p:nvSpPr>
          <p:cNvPr id="112" name="矩形: 圆角 111"/>
          <p:cNvSpPr/>
          <p:nvPr/>
        </p:nvSpPr>
        <p:spPr>
          <a:xfrm>
            <a:off x="4464145" y="1352491"/>
            <a:ext cx="3259356" cy="2315268"/>
          </a:xfrm>
          <a:prstGeom prst="roundRect">
            <a:avLst>
              <a:gd name="adj" fmla="val 4242"/>
            </a:avLst>
          </a:prstGeom>
          <a:gradFill flip="none" rotWithShape="1">
            <a:gsLst>
              <a:gs pos="0">
                <a:srgbClr val="9693D8"/>
              </a:gs>
              <a:gs pos="69000">
                <a:srgbClr val="5050B5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2560" kern="0" dirty="0">
              <a:solidFill>
                <a:srgbClr val="FFFFFF"/>
              </a:solidFill>
              <a:latin typeface="+mj-lt"/>
              <a:ea typeface="OPPOSans R" panose="00020600040101010101" pitchFamily="18" charset="-122"/>
            </a:endParaRPr>
          </a:p>
        </p:txBody>
      </p:sp>
      <p:sp>
        <p:nvSpPr>
          <p:cNvPr id="113" name="文本框 112"/>
          <p:cNvSpPr txBox="1"/>
          <p:nvPr/>
        </p:nvSpPr>
        <p:spPr>
          <a:xfrm>
            <a:off x="4988622" y="2828399"/>
            <a:ext cx="2210402" cy="651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zh-CN" altLang="en-US" sz="16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rPr>
              <a:t>這裏輸入與標題相關的文案資訊</a:t>
            </a:r>
            <a:endParaRPr lang="zh-CN" altLang="en-US" sz="1600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阿里巴巴普惠体 R" panose="00020600040101010101" pitchFamily="18" charset="-122"/>
            </a:endParaRPr>
          </a:p>
        </p:txBody>
      </p:sp>
      <p:sp>
        <p:nvSpPr>
          <p:cNvPr id="114" name="文本框 113"/>
          <p:cNvSpPr txBox="1"/>
          <p:nvPr/>
        </p:nvSpPr>
        <p:spPr>
          <a:xfrm>
            <a:off x="5529995" y="2331909"/>
            <a:ext cx="1127656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M" panose="00020600040101010101" pitchFamily="18" charset="-122"/>
              </a:rPr>
              <a:t>關鍵標題</a:t>
            </a:r>
            <a:endParaRPr lang="zh-CN" altLang="en-US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阿里巴巴普惠体 M" panose="00020600040101010101" pitchFamily="18" charset="-122"/>
            </a:endParaRPr>
          </a:p>
        </p:txBody>
      </p:sp>
      <p:cxnSp>
        <p:nvCxnSpPr>
          <p:cNvPr id="115" name="直接连接符 114"/>
          <p:cNvCxnSpPr/>
          <p:nvPr/>
        </p:nvCxnSpPr>
        <p:spPr>
          <a:xfrm>
            <a:off x="5953046" y="2747541"/>
            <a:ext cx="281554" cy="0"/>
          </a:xfrm>
          <a:prstGeom prst="line">
            <a:avLst/>
          </a:prstGeom>
          <a:ln w="349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6" name="组合 115"/>
          <p:cNvGrpSpPr/>
          <p:nvPr/>
        </p:nvGrpSpPr>
        <p:grpSpPr>
          <a:xfrm>
            <a:off x="5817212" y="1624898"/>
            <a:ext cx="553222" cy="552961"/>
            <a:chOff x="7587031" y="1189547"/>
            <a:chExt cx="825792" cy="825402"/>
          </a:xfrm>
          <a:solidFill>
            <a:srgbClr val="F2F8FF"/>
          </a:solidFill>
        </p:grpSpPr>
        <p:sp>
          <p:nvSpPr>
            <p:cNvPr id="117" name="任意多边形: 形状 116"/>
            <p:cNvSpPr/>
            <p:nvPr/>
          </p:nvSpPr>
          <p:spPr>
            <a:xfrm>
              <a:off x="7738589" y="1478191"/>
              <a:ext cx="27489" cy="27489"/>
            </a:xfrm>
            <a:custGeom>
              <a:avLst/>
              <a:gdLst>
                <a:gd name="connsiteX0" fmla="*/ 27490 w 27489"/>
                <a:gd name="connsiteY0" fmla="*/ 13745 h 27489"/>
                <a:gd name="connsiteX1" fmla="*/ 13745 w 27489"/>
                <a:gd name="connsiteY1" fmla="*/ 27490 h 27489"/>
                <a:gd name="connsiteX2" fmla="*/ 0 w 27489"/>
                <a:gd name="connsiteY2" fmla="*/ 13745 h 27489"/>
                <a:gd name="connsiteX3" fmla="*/ 13745 w 27489"/>
                <a:gd name="connsiteY3" fmla="*/ 0 h 27489"/>
                <a:gd name="connsiteX4" fmla="*/ 27490 w 27489"/>
                <a:gd name="connsiteY4" fmla="*/ 13745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89" h="27489">
                  <a:moveTo>
                    <a:pt x="27490" y="13745"/>
                  </a:moveTo>
                  <a:cubicBezTo>
                    <a:pt x="27490" y="21336"/>
                    <a:pt x="21336" y="27490"/>
                    <a:pt x="13745" y="27490"/>
                  </a:cubicBezTo>
                  <a:cubicBezTo>
                    <a:pt x="6154" y="27490"/>
                    <a:pt x="0" y="21336"/>
                    <a:pt x="0" y="13745"/>
                  </a:cubicBezTo>
                  <a:cubicBezTo>
                    <a:pt x="0" y="6154"/>
                    <a:pt x="6154" y="0"/>
                    <a:pt x="13745" y="0"/>
                  </a:cubicBezTo>
                  <a:cubicBezTo>
                    <a:pt x="21336" y="0"/>
                    <a:pt x="27490" y="6154"/>
                    <a:pt x="27490" y="13745"/>
                  </a:cubicBezTo>
                  <a:close/>
                </a:path>
              </a:pathLst>
            </a:custGeom>
            <a:grpFill/>
            <a:ln w="17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OPPOSans R" panose="00020600040101010101" pitchFamily="18" charset="-122"/>
              </a:endParaRPr>
            </a:p>
          </p:txBody>
        </p:sp>
        <p:sp>
          <p:nvSpPr>
            <p:cNvPr id="118" name="任意多边形: 形状 117"/>
            <p:cNvSpPr/>
            <p:nvPr/>
          </p:nvSpPr>
          <p:spPr>
            <a:xfrm>
              <a:off x="8219662" y="1478191"/>
              <a:ext cx="27489" cy="27489"/>
            </a:xfrm>
            <a:custGeom>
              <a:avLst/>
              <a:gdLst>
                <a:gd name="connsiteX0" fmla="*/ 27490 w 27489"/>
                <a:gd name="connsiteY0" fmla="*/ 13745 h 27489"/>
                <a:gd name="connsiteX1" fmla="*/ 13745 w 27489"/>
                <a:gd name="connsiteY1" fmla="*/ 27490 h 27489"/>
                <a:gd name="connsiteX2" fmla="*/ 0 w 27489"/>
                <a:gd name="connsiteY2" fmla="*/ 13745 h 27489"/>
                <a:gd name="connsiteX3" fmla="*/ 13745 w 27489"/>
                <a:gd name="connsiteY3" fmla="*/ 0 h 27489"/>
                <a:gd name="connsiteX4" fmla="*/ 27490 w 27489"/>
                <a:gd name="connsiteY4" fmla="*/ 13745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89" h="27489">
                  <a:moveTo>
                    <a:pt x="27490" y="13745"/>
                  </a:moveTo>
                  <a:cubicBezTo>
                    <a:pt x="27490" y="21336"/>
                    <a:pt x="21336" y="27490"/>
                    <a:pt x="13745" y="27490"/>
                  </a:cubicBezTo>
                  <a:cubicBezTo>
                    <a:pt x="6154" y="27490"/>
                    <a:pt x="0" y="21336"/>
                    <a:pt x="0" y="13745"/>
                  </a:cubicBezTo>
                  <a:cubicBezTo>
                    <a:pt x="0" y="6154"/>
                    <a:pt x="6154" y="0"/>
                    <a:pt x="13745" y="0"/>
                  </a:cubicBezTo>
                  <a:cubicBezTo>
                    <a:pt x="21336" y="0"/>
                    <a:pt x="27490" y="6154"/>
                    <a:pt x="27490" y="13745"/>
                  </a:cubicBezTo>
                  <a:close/>
                </a:path>
              </a:pathLst>
            </a:custGeom>
            <a:grpFill/>
            <a:ln w="17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OPPOSans R" panose="00020600040101010101" pitchFamily="18" charset="-122"/>
              </a:endParaRPr>
            </a:p>
          </p:txBody>
        </p:sp>
        <p:sp>
          <p:nvSpPr>
            <p:cNvPr id="119" name="任意多边形: 形状 118"/>
            <p:cNvSpPr/>
            <p:nvPr/>
          </p:nvSpPr>
          <p:spPr>
            <a:xfrm>
              <a:off x="7876038" y="1244527"/>
              <a:ext cx="247408" cy="27489"/>
            </a:xfrm>
            <a:custGeom>
              <a:avLst/>
              <a:gdLst>
                <a:gd name="connsiteX0" fmla="*/ 0 w 247408"/>
                <a:gd name="connsiteY0" fmla="*/ 0 h 27489"/>
                <a:gd name="connsiteX1" fmla="*/ 247409 w 247408"/>
                <a:gd name="connsiteY1" fmla="*/ 0 h 27489"/>
                <a:gd name="connsiteX2" fmla="*/ 247409 w 247408"/>
                <a:gd name="connsiteY2" fmla="*/ 27490 h 27489"/>
                <a:gd name="connsiteX3" fmla="*/ 0 w 247408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7408" h="27489">
                  <a:moveTo>
                    <a:pt x="0" y="0"/>
                  </a:moveTo>
                  <a:lnTo>
                    <a:pt x="247409" y="0"/>
                  </a:lnTo>
                  <a:lnTo>
                    <a:pt x="247409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OPPOSans R" panose="00020600040101010101" pitchFamily="18" charset="-122"/>
              </a:endParaRPr>
            </a:p>
          </p:txBody>
        </p:sp>
        <p:sp>
          <p:nvSpPr>
            <p:cNvPr id="120" name="任意多边形: 形状 119"/>
            <p:cNvSpPr/>
            <p:nvPr/>
          </p:nvSpPr>
          <p:spPr>
            <a:xfrm>
              <a:off x="7876038" y="1299507"/>
              <a:ext cx="54979" cy="27489"/>
            </a:xfrm>
            <a:custGeom>
              <a:avLst/>
              <a:gdLst>
                <a:gd name="connsiteX0" fmla="*/ 0 w 54979"/>
                <a:gd name="connsiteY0" fmla="*/ 0 h 27489"/>
                <a:gd name="connsiteX1" fmla="*/ 54980 w 54979"/>
                <a:gd name="connsiteY1" fmla="*/ 0 h 27489"/>
                <a:gd name="connsiteX2" fmla="*/ 54980 w 54979"/>
                <a:gd name="connsiteY2" fmla="*/ 27490 h 27489"/>
                <a:gd name="connsiteX3" fmla="*/ 0 w 54979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979" h="27489">
                  <a:moveTo>
                    <a:pt x="0" y="0"/>
                  </a:moveTo>
                  <a:lnTo>
                    <a:pt x="54980" y="0"/>
                  </a:lnTo>
                  <a:lnTo>
                    <a:pt x="54980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OPPOSans R" panose="00020600040101010101" pitchFamily="18" charset="-122"/>
              </a:endParaRPr>
            </a:p>
          </p:txBody>
        </p:sp>
        <p:sp>
          <p:nvSpPr>
            <p:cNvPr id="121" name="任意多边形: 形状 120"/>
            <p:cNvSpPr/>
            <p:nvPr/>
          </p:nvSpPr>
          <p:spPr>
            <a:xfrm>
              <a:off x="7958508" y="1299507"/>
              <a:ext cx="164939" cy="27489"/>
            </a:xfrm>
            <a:custGeom>
              <a:avLst/>
              <a:gdLst>
                <a:gd name="connsiteX0" fmla="*/ 0 w 164939"/>
                <a:gd name="connsiteY0" fmla="*/ 0 h 27489"/>
                <a:gd name="connsiteX1" fmla="*/ 164939 w 164939"/>
                <a:gd name="connsiteY1" fmla="*/ 0 h 27489"/>
                <a:gd name="connsiteX2" fmla="*/ 164939 w 164939"/>
                <a:gd name="connsiteY2" fmla="*/ 27490 h 27489"/>
                <a:gd name="connsiteX3" fmla="*/ 0 w 164939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4939" h="27489">
                  <a:moveTo>
                    <a:pt x="0" y="0"/>
                  </a:moveTo>
                  <a:lnTo>
                    <a:pt x="164939" y="0"/>
                  </a:lnTo>
                  <a:lnTo>
                    <a:pt x="164939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OPPOSans R" panose="00020600040101010101" pitchFamily="18" charset="-122"/>
              </a:endParaRPr>
            </a:p>
          </p:txBody>
        </p:sp>
        <p:sp>
          <p:nvSpPr>
            <p:cNvPr id="122" name="任意多边形: 形状 121"/>
            <p:cNvSpPr/>
            <p:nvPr/>
          </p:nvSpPr>
          <p:spPr>
            <a:xfrm>
              <a:off x="7821059" y="1189547"/>
              <a:ext cx="357369" cy="343623"/>
            </a:xfrm>
            <a:custGeom>
              <a:avLst/>
              <a:gdLst>
                <a:gd name="connsiteX0" fmla="*/ 302389 w 357369"/>
                <a:gd name="connsiteY0" fmla="*/ 0 h 343623"/>
                <a:gd name="connsiteX1" fmla="*/ 54980 w 357369"/>
                <a:gd name="connsiteY1" fmla="*/ 0 h 343623"/>
                <a:gd name="connsiteX2" fmla="*/ 0 w 357369"/>
                <a:gd name="connsiteY2" fmla="*/ 54980 h 343623"/>
                <a:gd name="connsiteX3" fmla="*/ 0 w 357369"/>
                <a:gd name="connsiteY3" fmla="*/ 137449 h 343623"/>
                <a:gd name="connsiteX4" fmla="*/ 41235 w 357369"/>
                <a:gd name="connsiteY4" fmla="*/ 190642 h 343623"/>
                <a:gd name="connsiteX5" fmla="*/ 41235 w 357369"/>
                <a:gd name="connsiteY5" fmla="*/ 219919 h 343623"/>
                <a:gd name="connsiteX6" fmla="*/ 48245 w 357369"/>
                <a:gd name="connsiteY6" fmla="*/ 231877 h 343623"/>
                <a:gd name="connsiteX7" fmla="*/ 54980 w 357369"/>
                <a:gd name="connsiteY7" fmla="*/ 233664 h 343623"/>
                <a:gd name="connsiteX8" fmla="*/ 61990 w 357369"/>
                <a:gd name="connsiteY8" fmla="*/ 231740 h 343623"/>
                <a:gd name="connsiteX9" fmla="*/ 68725 w 357369"/>
                <a:gd name="connsiteY9" fmla="*/ 227754 h 343623"/>
                <a:gd name="connsiteX10" fmla="*/ 68725 w 357369"/>
                <a:gd name="connsiteY10" fmla="*/ 247409 h 343623"/>
                <a:gd name="connsiteX11" fmla="*/ 123704 w 357369"/>
                <a:gd name="connsiteY11" fmla="*/ 302389 h 343623"/>
                <a:gd name="connsiteX12" fmla="*/ 161091 w 357369"/>
                <a:gd name="connsiteY12" fmla="*/ 302389 h 343623"/>
                <a:gd name="connsiteX13" fmla="*/ 226654 w 357369"/>
                <a:gd name="connsiteY13" fmla="*/ 341699 h 343623"/>
                <a:gd name="connsiteX14" fmla="*/ 233664 w 357369"/>
                <a:gd name="connsiteY14" fmla="*/ 343623 h 343623"/>
                <a:gd name="connsiteX15" fmla="*/ 240399 w 357369"/>
                <a:gd name="connsiteY15" fmla="*/ 341836 h 343623"/>
                <a:gd name="connsiteX16" fmla="*/ 247409 w 357369"/>
                <a:gd name="connsiteY16" fmla="*/ 329878 h 343623"/>
                <a:gd name="connsiteX17" fmla="*/ 247409 w 357369"/>
                <a:gd name="connsiteY17" fmla="*/ 302389 h 343623"/>
                <a:gd name="connsiteX18" fmla="*/ 261154 w 357369"/>
                <a:gd name="connsiteY18" fmla="*/ 302389 h 343623"/>
                <a:gd name="connsiteX19" fmla="*/ 316133 w 357369"/>
                <a:gd name="connsiteY19" fmla="*/ 247409 h 343623"/>
                <a:gd name="connsiteX20" fmla="*/ 316133 w 357369"/>
                <a:gd name="connsiteY20" fmla="*/ 219919 h 343623"/>
                <a:gd name="connsiteX21" fmla="*/ 308161 w 357369"/>
                <a:gd name="connsiteY21" fmla="*/ 192429 h 343623"/>
                <a:gd name="connsiteX22" fmla="*/ 357368 w 357369"/>
                <a:gd name="connsiteY22" fmla="*/ 137449 h 343623"/>
                <a:gd name="connsiteX23" fmla="*/ 357368 w 357369"/>
                <a:gd name="connsiteY23" fmla="*/ 54980 h 343623"/>
                <a:gd name="connsiteX24" fmla="*/ 302389 w 357369"/>
                <a:gd name="connsiteY24" fmla="*/ 0 h 343623"/>
                <a:gd name="connsiteX25" fmla="*/ 288644 w 357369"/>
                <a:gd name="connsiteY25" fmla="*/ 247409 h 343623"/>
                <a:gd name="connsiteX26" fmla="*/ 261154 w 357369"/>
                <a:gd name="connsiteY26" fmla="*/ 274899 h 343623"/>
                <a:gd name="connsiteX27" fmla="*/ 233664 w 357369"/>
                <a:gd name="connsiteY27" fmla="*/ 274899 h 343623"/>
                <a:gd name="connsiteX28" fmla="*/ 219919 w 357369"/>
                <a:gd name="connsiteY28" fmla="*/ 288644 h 343623"/>
                <a:gd name="connsiteX29" fmla="*/ 219919 w 357369"/>
                <a:gd name="connsiteY29" fmla="*/ 305550 h 343623"/>
                <a:gd name="connsiteX30" fmla="*/ 171949 w 357369"/>
                <a:gd name="connsiteY30" fmla="*/ 276823 h 343623"/>
                <a:gd name="connsiteX31" fmla="*/ 164939 w 357369"/>
                <a:gd name="connsiteY31" fmla="*/ 274899 h 343623"/>
                <a:gd name="connsiteX32" fmla="*/ 123704 w 357369"/>
                <a:gd name="connsiteY32" fmla="*/ 274899 h 343623"/>
                <a:gd name="connsiteX33" fmla="*/ 96215 w 357369"/>
                <a:gd name="connsiteY33" fmla="*/ 247409 h 343623"/>
                <a:gd name="connsiteX34" fmla="*/ 96215 w 357369"/>
                <a:gd name="connsiteY34" fmla="*/ 211260 h 343623"/>
                <a:gd name="connsiteX35" fmla="*/ 127553 w 357369"/>
                <a:gd name="connsiteY35" fmla="*/ 192429 h 343623"/>
                <a:gd name="connsiteX36" fmla="*/ 261154 w 357369"/>
                <a:gd name="connsiteY36" fmla="*/ 192429 h 343623"/>
                <a:gd name="connsiteX37" fmla="*/ 288644 w 357369"/>
                <a:gd name="connsiteY37" fmla="*/ 219919 h 343623"/>
                <a:gd name="connsiteX38" fmla="*/ 288644 w 357369"/>
                <a:gd name="connsiteY38" fmla="*/ 247409 h 343623"/>
                <a:gd name="connsiteX39" fmla="*/ 329878 w 357369"/>
                <a:gd name="connsiteY39" fmla="*/ 137449 h 343623"/>
                <a:gd name="connsiteX40" fmla="*/ 302389 w 357369"/>
                <a:gd name="connsiteY40" fmla="*/ 164939 h 343623"/>
                <a:gd name="connsiteX41" fmla="*/ 123704 w 357369"/>
                <a:gd name="connsiteY41" fmla="*/ 164939 h 343623"/>
                <a:gd name="connsiteX42" fmla="*/ 116694 w 357369"/>
                <a:gd name="connsiteY42" fmla="*/ 166863 h 343623"/>
                <a:gd name="connsiteX43" fmla="*/ 68725 w 357369"/>
                <a:gd name="connsiteY43" fmla="*/ 195590 h 343623"/>
                <a:gd name="connsiteX44" fmla="*/ 68725 w 357369"/>
                <a:gd name="connsiteY44" fmla="*/ 178684 h 343623"/>
                <a:gd name="connsiteX45" fmla="*/ 54980 w 357369"/>
                <a:gd name="connsiteY45" fmla="*/ 164939 h 343623"/>
                <a:gd name="connsiteX46" fmla="*/ 27490 w 357369"/>
                <a:gd name="connsiteY46" fmla="*/ 137449 h 343623"/>
                <a:gd name="connsiteX47" fmla="*/ 27490 w 357369"/>
                <a:gd name="connsiteY47" fmla="*/ 54980 h 343623"/>
                <a:gd name="connsiteX48" fmla="*/ 54980 w 357369"/>
                <a:gd name="connsiteY48" fmla="*/ 27490 h 343623"/>
                <a:gd name="connsiteX49" fmla="*/ 302389 w 357369"/>
                <a:gd name="connsiteY49" fmla="*/ 27490 h 343623"/>
                <a:gd name="connsiteX50" fmla="*/ 329878 w 357369"/>
                <a:gd name="connsiteY50" fmla="*/ 54980 h 343623"/>
                <a:gd name="connsiteX51" fmla="*/ 329878 w 357369"/>
                <a:gd name="connsiteY51" fmla="*/ 137449 h 343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57369" h="343623">
                  <a:moveTo>
                    <a:pt x="302389" y="0"/>
                  </a:moveTo>
                  <a:lnTo>
                    <a:pt x="54980" y="0"/>
                  </a:lnTo>
                  <a:cubicBezTo>
                    <a:pt x="24615" y="0"/>
                    <a:pt x="0" y="24615"/>
                    <a:pt x="0" y="54980"/>
                  </a:cubicBezTo>
                  <a:lnTo>
                    <a:pt x="0" y="137449"/>
                  </a:lnTo>
                  <a:cubicBezTo>
                    <a:pt x="19" y="162505"/>
                    <a:pt x="16975" y="184378"/>
                    <a:pt x="41235" y="190642"/>
                  </a:cubicBezTo>
                  <a:lnTo>
                    <a:pt x="41235" y="219919"/>
                  </a:lnTo>
                  <a:cubicBezTo>
                    <a:pt x="41243" y="224877"/>
                    <a:pt x="43922" y="229448"/>
                    <a:pt x="48245" y="231877"/>
                  </a:cubicBezTo>
                  <a:cubicBezTo>
                    <a:pt x="50300" y="233042"/>
                    <a:pt x="52619" y="233657"/>
                    <a:pt x="54980" y="233664"/>
                  </a:cubicBezTo>
                  <a:cubicBezTo>
                    <a:pt x="57447" y="233664"/>
                    <a:pt x="59868" y="232999"/>
                    <a:pt x="61990" y="231740"/>
                  </a:cubicBezTo>
                  <a:lnTo>
                    <a:pt x="68725" y="227754"/>
                  </a:lnTo>
                  <a:lnTo>
                    <a:pt x="68725" y="247409"/>
                  </a:lnTo>
                  <a:cubicBezTo>
                    <a:pt x="68725" y="277773"/>
                    <a:pt x="93340" y="302389"/>
                    <a:pt x="123704" y="302389"/>
                  </a:cubicBezTo>
                  <a:lnTo>
                    <a:pt x="161091" y="302389"/>
                  </a:lnTo>
                  <a:lnTo>
                    <a:pt x="226654" y="341699"/>
                  </a:lnTo>
                  <a:cubicBezTo>
                    <a:pt x="228776" y="342958"/>
                    <a:pt x="231197" y="343623"/>
                    <a:pt x="233664" y="343623"/>
                  </a:cubicBezTo>
                  <a:cubicBezTo>
                    <a:pt x="236025" y="343616"/>
                    <a:pt x="238344" y="343001"/>
                    <a:pt x="240399" y="341836"/>
                  </a:cubicBezTo>
                  <a:cubicBezTo>
                    <a:pt x="244722" y="339407"/>
                    <a:pt x="247400" y="334837"/>
                    <a:pt x="247409" y="329878"/>
                  </a:cubicBezTo>
                  <a:lnTo>
                    <a:pt x="247409" y="302389"/>
                  </a:lnTo>
                  <a:lnTo>
                    <a:pt x="261154" y="302389"/>
                  </a:lnTo>
                  <a:cubicBezTo>
                    <a:pt x="291518" y="302389"/>
                    <a:pt x="316133" y="277773"/>
                    <a:pt x="316133" y="247409"/>
                  </a:cubicBezTo>
                  <a:lnTo>
                    <a:pt x="316133" y="219919"/>
                  </a:lnTo>
                  <a:cubicBezTo>
                    <a:pt x="315989" y="210206"/>
                    <a:pt x="313237" y="200712"/>
                    <a:pt x="308161" y="192429"/>
                  </a:cubicBezTo>
                  <a:cubicBezTo>
                    <a:pt x="336251" y="189464"/>
                    <a:pt x="357525" y="165695"/>
                    <a:pt x="357368" y="137449"/>
                  </a:cubicBezTo>
                  <a:lnTo>
                    <a:pt x="357368" y="54980"/>
                  </a:lnTo>
                  <a:cubicBezTo>
                    <a:pt x="357368" y="24614"/>
                    <a:pt x="332753" y="0"/>
                    <a:pt x="302389" y="0"/>
                  </a:cubicBezTo>
                  <a:close/>
                  <a:moveTo>
                    <a:pt x="288644" y="247409"/>
                  </a:moveTo>
                  <a:cubicBezTo>
                    <a:pt x="288644" y="262592"/>
                    <a:pt x="276337" y="274899"/>
                    <a:pt x="261154" y="274899"/>
                  </a:cubicBezTo>
                  <a:lnTo>
                    <a:pt x="233664" y="274899"/>
                  </a:lnTo>
                  <a:cubicBezTo>
                    <a:pt x="226073" y="274899"/>
                    <a:pt x="219919" y="281053"/>
                    <a:pt x="219919" y="288644"/>
                  </a:cubicBezTo>
                  <a:lnTo>
                    <a:pt x="219919" y="305550"/>
                  </a:lnTo>
                  <a:lnTo>
                    <a:pt x="171949" y="276823"/>
                  </a:lnTo>
                  <a:cubicBezTo>
                    <a:pt x="169827" y="275564"/>
                    <a:pt x="167406" y="274899"/>
                    <a:pt x="164939" y="274899"/>
                  </a:cubicBezTo>
                  <a:lnTo>
                    <a:pt x="123704" y="274899"/>
                  </a:lnTo>
                  <a:cubicBezTo>
                    <a:pt x="108521" y="274899"/>
                    <a:pt x="96215" y="262592"/>
                    <a:pt x="96215" y="247409"/>
                  </a:cubicBezTo>
                  <a:lnTo>
                    <a:pt x="96215" y="211260"/>
                  </a:lnTo>
                  <a:lnTo>
                    <a:pt x="127553" y="192429"/>
                  </a:lnTo>
                  <a:lnTo>
                    <a:pt x="261154" y="192429"/>
                  </a:lnTo>
                  <a:cubicBezTo>
                    <a:pt x="276337" y="192429"/>
                    <a:pt x="288644" y="204736"/>
                    <a:pt x="288644" y="219919"/>
                  </a:cubicBezTo>
                  <a:lnTo>
                    <a:pt x="288644" y="247409"/>
                  </a:lnTo>
                  <a:close/>
                  <a:moveTo>
                    <a:pt x="329878" y="137449"/>
                  </a:moveTo>
                  <a:cubicBezTo>
                    <a:pt x="329878" y="152632"/>
                    <a:pt x="317572" y="164939"/>
                    <a:pt x="302389" y="164939"/>
                  </a:cubicBezTo>
                  <a:lnTo>
                    <a:pt x="123704" y="164939"/>
                  </a:lnTo>
                  <a:cubicBezTo>
                    <a:pt x="121237" y="164939"/>
                    <a:pt x="118816" y="165604"/>
                    <a:pt x="116694" y="166863"/>
                  </a:cubicBezTo>
                  <a:lnTo>
                    <a:pt x="68725" y="195590"/>
                  </a:lnTo>
                  <a:lnTo>
                    <a:pt x="68725" y="178684"/>
                  </a:lnTo>
                  <a:cubicBezTo>
                    <a:pt x="68725" y="171093"/>
                    <a:pt x="62570" y="164939"/>
                    <a:pt x="54980" y="164939"/>
                  </a:cubicBezTo>
                  <a:cubicBezTo>
                    <a:pt x="39797" y="164939"/>
                    <a:pt x="27490" y="152632"/>
                    <a:pt x="27490" y="137449"/>
                  </a:cubicBezTo>
                  <a:lnTo>
                    <a:pt x="27490" y="54980"/>
                  </a:lnTo>
                  <a:cubicBezTo>
                    <a:pt x="27490" y="39797"/>
                    <a:pt x="39797" y="27490"/>
                    <a:pt x="54980" y="27490"/>
                  </a:cubicBezTo>
                  <a:lnTo>
                    <a:pt x="302389" y="27490"/>
                  </a:lnTo>
                  <a:cubicBezTo>
                    <a:pt x="317572" y="27490"/>
                    <a:pt x="329878" y="39797"/>
                    <a:pt x="329878" y="54980"/>
                  </a:cubicBezTo>
                  <a:lnTo>
                    <a:pt x="329878" y="137449"/>
                  </a:lnTo>
                  <a:close/>
                </a:path>
              </a:pathLst>
            </a:custGeom>
            <a:grpFill/>
            <a:ln w="17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OPPOSans R" panose="00020600040101010101" pitchFamily="18" charset="-122"/>
              </a:endParaRPr>
            </a:p>
          </p:txBody>
        </p:sp>
        <p:sp>
          <p:nvSpPr>
            <p:cNvPr id="123" name="任意多边形: 形状 122"/>
            <p:cNvSpPr/>
            <p:nvPr/>
          </p:nvSpPr>
          <p:spPr>
            <a:xfrm>
              <a:off x="7944763" y="1409466"/>
              <a:ext cx="82469" cy="27489"/>
            </a:xfrm>
            <a:custGeom>
              <a:avLst/>
              <a:gdLst>
                <a:gd name="connsiteX0" fmla="*/ 0 w 82469"/>
                <a:gd name="connsiteY0" fmla="*/ 0 h 27489"/>
                <a:gd name="connsiteX1" fmla="*/ 82470 w 82469"/>
                <a:gd name="connsiteY1" fmla="*/ 0 h 27489"/>
                <a:gd name="connsiteX2" fmla="*/ 82470 w 82469"/>
                <a:gd name="connsiteY2" fmla="*/ 27490 h 27489"/>
                <a:gd name="connsiteX3" fmla="*/ 0 w 82469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469" h="27489">
                  <a:moveTo>
                    <a:pt x="0" y="0"/>
                  </a:moveTo>
                  <a:lnTo>
                    <a:pt x="82470" y="0"/>
                  </a:lnTo>
                  <a:lnTo>
                    <a:pt x="82470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OPPOSans R" panose="00020600040101010101" pitchFamily="18" charset="-122"/>
              </a:endParaRPr>
            </a:p>
          </p:txBody>
        </p:sp>
        <p:sp>
          <p:nvSpPr>
            <p:cNvPr id="124" name="任意多边形: 形状 123"/>
            <p:cNvSpPr/>
            <p:nvPr/>
          </p:nvSpPr>
          <p:spPr>
            <a:xfrm>
              <a:off x="8054722" y="1409466"/>
              <a:ext cx="27489" cy="27489"/>
            </a:xfrm>
            <a:custGeom>
              <a:avLst/>
              <a:gdLst>
                <a:gd name="connsiteX0" fmla="*/ 0 w 27489"/>
                <a:gd name="connsiteY0" fmla="*/ 0 h 27489"/>
                <a:gd name="connsiteX1" fmla="*/ 27490 w 27489"/>
                <a:gd name="connsiteY1" fmla="*/ 0 h 27489"/>
                <a:gd name="connsiteX2" fmla="*/ 27490 w 27489"/>
                <a:gd name="connsiteY2" fmla="*/ 27490 h 27489"/>
                <a:gd name="connsiteX3" fmla="*/ 0 w 27489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489" h="27489">
                  <a:moveTo>
                    <a:pt x="0" y="0"/>
                  </a:moveTo>
                  <a:lnTo>
                    <a:pt x="27490" y="0"/>
                  </a:lnTo>
                  <a:lnTo>
                    <a:pt x="27490" y="27490"/>
                  </a:lnTo>
                  <a:lnTo>
                    <a:pt x="0" y="27490"/>
                  </a:lnTo>
                  <a:close/>
                </a:path>
              </a:pathLst>
            </a:custGeom>
            <a:grpFill/>
            <a:ln w="17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OPPOSans R" panose="00020600040101010101" pitchFamily="18" charset="-122"/>
              </a:endParaRPr>
            </a:p>
          </p:txBody>
        </p:sp>
        <p:sp>
          <p:nvSpPr>
            <p:cNvPr id="125" name="任意多边形: 形状 124"/>
            <p:cNvSpPr/>
            <p:nvPr/>
          </p:nvSpPr>
          <p:spPr>
            <a:xfrm>
              <a:off x="7587031" y="1381975"/>
              <a:ext cx="825792" cy="632974"/>
            </a:xfrm>
            <a:custGeom>
              <a:avLst/>
              <a:gdLst>
                <a:gd name="connsiteX0" fmla="*/ 816464 w 825792"/>
                <a:gd name="connsiteY0" fmla="*/ 605487 h 632974"/>
                <a:gd name="connsiteX1" fmla="*/ 816400 w 825792"/>
                <a:gd name="connsiteY1" fmla="*/ 605464 h 632974"/>
                <a:gd name="connsiteX2" fmla="*/ 742590 w 825792"/>
                <a:gd name="connsiteY2" fmla="*/ 581136 h 632974"/>
                <a:gd name="connsiteX3" fmla="*/ 742590 w 825792"/>
                <a:gd name="connsiteY3" fmla="*/ 536052 h 632974"/>
                <a:gd name="connsiteX4" fmla="*/ 770080 w 825792"/>
                <a:gd name="connsiteY4" fmla="*/ 536052 h 632974"/>
                <a:gd name="connsiteX5" fmla="*/ 825060 w 825792"/>
                <a:gd name="connsiteY5" fmla="*/ 481073 h 632974"/>
                <a:gd name="connsiteX6" fmla="*/ 825060 w 825792"/>
                <a:gd name="connsiteY6" fmla="*/ 288644 h 632974"/>
                <a:gd name="connsiteX7" fmla="*/ 783825 w 825792"/>
                <a:gd name="connsiteY7" fmla="*/ 247409 h 632974"/>
                <a:gd name="connsiteX8" fmla="*/ 765819 w 825792"/>
                <a:gd name="connsiteY8" fmla="*/ 251807 h 632974"/>
                <a:gd name="connsiteX9" fmla="*/ 728845 w 825792"/>
                <a:gd name="connsiteY9" fmla="*/ 212222 h 632974"/>
                <a:gd name="connsiteX10" fmla="*/ 756335 w 825792"/>
                <a:gd name="connsiteY10" fmla="*/ 151194 h 632974"/>
                <a:gd name="connsiteX11" fmla="*/ 756335 w 825792"/>
                <a:gd name="connsiteY11" fmla="*/ 82470 h 632974"/>
                <a:gd name="connsiteX12" fmla="*/ 673865 w 825792"/>
                <a:gd name="connsiteY12" fmla="*/ 0 h 632974"/>
                <a:gd name="connsiteX13" fmla="*/ 598268 w 825792"/>
                <a:gd name="connsiteY13" fmla="*/ 0 h 632974"/>
                <a:gd name="connsiteX14" fmla="*/ 563983 w 825792"/>
                <a:gd name="connsiteY14" fmla="*/ 34440 h 632974"/>
                <a:gd name="connsiteX15" fmla="*/ 587410 w 825792"/>
                <a:gd name="connsiteY15" fmla="*/ 66938 h 632974"/>
                <a:gd name="connsiteX16" fmla="*/ 563906 w 825792"/>
                <a:gd name="connsiteY16" fmla="*/ 147483 h 632974"/>
                <a:gd name="connsiteX17" fmla="*/ 566105 w 825792"/>
                <a:gd name="connsiteY17" fmla="*/ 159441 h 632974"/>
                <a:gd name="connsiteX18" fmla="*/ 577101 w 825792"/>
                <a:gd name="connsiteY18" fmla="*/ 164939 h 632974"/>
                <a:gd name="connsiteX19" fmla="*/ 591946 w 825792"/>
                <a:gd name="connsiteY19" fmla="*/ 164939 h 632974"/>
                <a:gd name="connsiteX20" fmla="*/ 618886 w 825792"/>
                <a:gd name="connsiteY20" fmla="*/ 212084 h 632974"/>
                <a:gd name="connsiteX21" fmla="*/ 577651 w 825792"/>
                <a:gd name="connsiteY21" fmla="*/ 274899 h 632974"/>
                <a:gd name="connsiteX22" fmla="*/ 577651 w 825792"/>
                <a:gd name="connsiteY22" fmla="*/ 302389 h 632974"/>
                <a:gd name="connsiteX23" fmla="*/ 377525 w 825792"/>
                <a:gd name="connsiteY23" fmla="*/ 302389 h 632974"/>
                <a:gd name="connsiteX24" fmla="*/ 411887 w 825792"/>
                <a:gd name="connsiteY24" fmla="*/ 210985 h 632974"/>
                <a:gd name="connsiteX25" fmla="*/ 386046 w 825792"/>
                <a:gd name="connsiteY25" fmla="*/ 201363 h 632974"/>
                <a:gd name="connsiteX26" fmla="*/ 348248 w 825792"/>
                <a:gd name="connsiteY26" fmla="*/ 302389 h 632974"/>
                <a:gd name="connsiteX27" fmla="*/ 247772 w 825792"/>
                <a:gd name="connsiteY27" fmla="*/ 302389 h 632974"/>
                <a:gd name="connsiteX28" fmla="*/ 247772 w 825792"/>
                <a:gd name="connsiteY28" fmla="*/ 274899 h 632974"/>
                <a:gd name="connsiteX29" fmla="*/ 206538 w 825792"/>
                <a:gd name="connsiteY29" fmla="*/ 212084 h 632974"/>
                <a:gd name="connsiteX30" fmla="*/ 232928 w 825792"/>
                <a:gd name="connsiteY30" fmla="*/ 164939 h 632974"/>
                <a:gd name="connsiteX31" fmla="*/ 247772 w 825792"/>
                <a:gd name="connsiteY31" fmla="*/ 164939 h 632974"/>
                <a:gd name="connsiteX32" fmla="*/ 258768 w 825792"/>
                <a:gd name="connsiteY32" fmla="*/ 159441 h 632974"/>
                <a:gd name="connsiteX33" fmla="*/ 260968 w 825792"/>
                <a:gd name="connsiteY33" fmla="*/ 147483 h 632974"/>
                <a:gd name="connsiteX34" fmla="*/ 234028 w 825792"/>
                <a:gd name="connsiteY34" fmla="*/ 54155 h 632974"/>
                <a:gd name="connsiteX35" fmla="*/ 247772 w 825792"/>
                <a:gd name="connsiteY35" fmla="*/ 13745 h 632974"/>
                <a:gd name="connsiteX36" fmla="*/ 234028 w 825792"/>
                <a:gd name="connsiteY36" fmla="*/ 0 h 632974"/>
                <a:gd name="connsiteX37" fmla="*/ 124068 w 825792"/>
                <a:gd name="connsiteY37" fmla="*/ 0 h 632974"/>
                <a:gd name="connsiteX38" fmla="*/ 69088 w 825792"/>
                <a:gd name="connsiteY38" fmla="*/ 54980 h 632974"/>
                <a:gd name="connsiteX39" fmla="*/ 69088 w 825792"/>
                <a:gd name="connsiteY39" fmla="*/ 151194 h 632974"/>
                <a:gd name="connsiteX40" fmla="*/ 96578 w 825792"/>
                <a:gd name="connsiteY40" fmla="*/ 212222 h 632974"/>
                <a:gd name="connsiteX41" fmla="*/ 59879 w 825792"/>
                <a:gd name="connsiteY41" fmla="*/ 251807 h 632974"/>
                <a:gd name="connsiteX42" fmla="*/ 41598 w 825792"/>
                <a:gd name="connsiteY42" fmla="*/ 247409 h 632974"/>
                <a:gd name="connsiteX43" fmla="*/ 364 w 825792"/>
                <a:gd name="connsiteY43" fmla="*/ 288644 h 632974"/>
                <a:gd name="connsiteX44" fmla="*/ 364 w 825792"/>
                <a:gd name="connsiteY44" fmla="*/ 481073 h 632974"/>
                <a:gd name="connsiteX45" fmla="*/ 55343 w 825792"/>
                <a:gd name="connsiteY45" fmla="*/ 536052 h 632974"/>
                <a:gd name="connsiteX46" fmla="*/ 82833 w 825792"/>
                <a:gd name="connsiteY46" fmla="*/ 536052 h 632974"/>
                <a:gd name="connsiteX47" fmla="*/ 82833 w 825792"/>
                <a:gd name="connsiteY47" fmla="*/ 581136 h 632974"/>
                <a:gd name="connsiteX48" fmla="*/ 9710 w 825792"/>
                <a:gd name="connsiteY48" fmla="*/ 605464 h 632974"/>
                <a:gd name="connsiteX49" fmla="*/ 707 w 825792"/>
                <a:gd name="connsiteY49" fmla="*/ 623264 h 632974"/>
                <a:gd name="connsiteX50" fmla="*/ 18507 w 825792"/>
                <a:gd name="connsiteY50" fmla="*/ 632267 h 632974"/>
                <a:gd name="connsiteX51" fmla="*/ 96578 w 825792"/>
                <a:gd name="connsiteY51" fmla="*/ 605464 h 632974"/>
                <a:gd name="connsiteX52" fmla="*/ 174649 w 825792"/>
                <a:gd name="connsiteY52" fmla="*/ 632267 h 632974"/>
                <a:gd name="connsiteX53" fmla="*/ 179048 w 825792"/>
                <a:gd name="connsiteY53" fmla="*/ 632267 h 632974"/>
                <a:gd name="connsiteX54" fmla="*/ 192105 w 825792"/>
                <a:gd name="connsiteY54" fmla="*/ 622920 h 632974"/>
                <a:gd name="connsiteX55" fmla="*/ 183510 w 825792"/>
                <a:gd name="connsiteY55" fmla="*/ 605485 h 632974"/>
                <a:gd name="connsiteX56" fmla="*/ 183446 w 825792"/>
                <a:gd name="connsiteY56" fmla="*/ 605463 h 632974"/>
                <a:gd name="connsiteX57" fmla="*/ 110323 w 825792"/>
                <a:gd name="connsiteY57" fmla="*/ 581134 h 632974"/>
                <a:gd name="connsiteX58" fmla="*/ 110323 w 825792"/>
                <a:gd name="connsiteY58" fmla="*/ 536051 h 632974"/>
                <a:gd name="connsiteX59" fmla="*/ 151558 w 825792"/>
                <a:gd name="connsiteY59" fmla="*/ 536051 h 632974"/>
                <a:gd name="connsiteX60" fmla="*/ 192676 w 825792"/>
                <a:gd name="connsiteY60" fmla="*/ 494701 h 632974"/>
                <a:gd name="connsiteX61" fmla="*/ 190319 w 825792"/>
                <a:gd name="connsiteY61" fmla="*/ 481071 h 632974"/>
                <a:gd name="connsiteX62" fmla="*/ 220283 w 825792"/>
                <a:gd name="connsiteY62" fmla="*/ 481071 h 632974"/>
                <a:gd name="connsiteX63" fmla="*/ 220283 w 825792"/>
                <a:gd name="connsiteY63" fmla="*/ 618520 h 632974"/>
                <a:gd name="connsiteX64" fmla="*/ 234028 w 825792"/>
                <a:gd name="connsiteY64" fmla="*/ 632265 h 632974"/>
                <a:gd name="connsiteX65" fmla="*/ 591396 w 825792"/>
                <a:gd name="connsiteY65" fmla="*/ 632265 h 632974"/>
                <a:gd name="connsiteX66" fmla="*/ 605141 w 825792"/>
                <a:gd name="connsiteY66" fmla="*/ 618520 h 632974"/>
                <a:gd name="connsiteX67" fmla="*/ 605141 w 825792"/>
                <a:gd name="connsiteY67" fmla="*/ 481071 h 632974"/>
                <a:gd name="connsiteX68" fmla="*/ 635105 w 825792"/>
                <a:gd name="connsiteY68" fmla="*/ 481071 h 632974"/>
                <a:gd name="connsiteX69" fmla="*/ 660235 w 825792"/>
                <a:gd name="connsiteY69" fmla="*/ 533692 h 632974"/>
                <a:gd name="connsiteX70" fmla="*/ 673865 w 825792"/>
                <a:gd name="connsiteY70" fmla="*/ 536051 h 632974"/>
                <a:gd name="connsiteX71" fmla="*/ 715100 w 825792"/>
                <a:gd name="connsiteY71" fmla="*/ 536051 h 632974"/>
                <a:gd name="connsiteX72" fmla="*/ 715100 w 825792"/>
                <a:gd name="connsiteY72" fmla="*/ 581134 h 632974"/>
                <a:gd name="connsiteX73" fmla="*/ 641977 w 825792"/>
                <a:gd name="connsiteY73" fmla="*/ 605463 h 632974"/>
                <a:gd name="connsiteX74" fmla="*/ 633318 w 825792"/>
                <a:gd name="connsiteY74" fmla="*/ 622919 h 632974"/>
                <a:gd name="connsiteX75" fmla="*/ 650774 w 825792"/>
                <a:gd name="connsiteY75" fmla="*/ 631578 h 632974"/>
                <a:gd name="connsiteX76" fmla="*/ 728845 w 825792"/>
                <a:gd name="connsiteY76" fmla="*/ 605463 h 632974"/>
                <a:gd name="connsiteX77" fmla="*/ 806916 w 825792"/>
                <a:gd name="connsiteY77" fmla="*/ 632265 h 632974"/>
                <a:gd name="connsiteX78" fmla="*/ 811315 w 825792"/>
                <a:gd name="connsiteY78" fmla="*/ 632265 h 632974"/>
                <a:gd name="connsiteX79" fmla="*/ 825060 w 825792"/>
                <a:gd name="connsiteY79" fmla="*/ 622919 h 632974"/>
                <a:gd name="connsiteX80" fmla="*/ 816464 w 825792"/>
                <a:gd name="connsiteY80" fmla="*/ 605487 h 632974"/>
                <a:gd name="connsiteX81" fmla="*/ 726921 w 825792"/>
                <a:gd name="connsiteY81" fmla="*/ 68726 h 632974"/>
                <a:gd name="connsiteX82" fmla="*/ 728845 w 825792"/>
                <a:gd name="connsiteY82" fmla="*/ 82471 h 632974"/>
                <a:gd name="connsiteX83" fmla="*/ 728845 w 825792"/>
                <a:gd name="connsiteY83" fmla="*/ 85083 h 632974"/>
                <a:gd name="connsiteX84" fmla="*/ 715100 w 825792"/>
                <a:gd name="connsiteY84" fmla="*/ 68726 h 632974"/>
                <a:gd name="connsiteX85" fmla="*/ 726921 w 825792"/>
                <a:gd name="connsiteY85" fmla="*/ 68726 h 632974"/>
                <a:gd name="connsiteX86" fmla="*/ 591396 w 825792"/>
                <a:gd name="connsiteY86" fmla="*/ 34364 h 632974"/>
                <a:gd name="connsiteX87" fmla="*/ 598268 w 825792"/>
                <a:gd name="connsiteY87" fmla="*/ 27492 h 632974"/>
                <a:gd name="connsiteX88" fmla="*/ 673865 w 825792"/>
                <a:gd name="connsiteY88" fmla="*/ 27492 h 632974"/>
                <a:gd name="connsiteX89" fmla="*/ 709877 w 825792"/>
                <a:gd name="connsiteY89" fmla="*/ 41237 h 632974"/>
                <a:gd name="connsiteX90" fmla="*/ 598268 w 825792"/>
                <a:gd name="connsiteY90" fmla="*/ 41237 h 632974"/>
                <a:gd name="connsiteX91" fmla="*/ 591396 w 825792"/>
                <a:gd name="connsiteY91" fmla="*/ 34364 h 632974"/>
                <a:gd name="connsiteX92" fmla="*/ 605141 w 825792"/>
                <a:gd name="connsiteY92" fmla="*/ 137451 h 632974"/>
                <a:gd name="connsiteX93" fmla="*/ 595932 w 825792"/>
                <a:gd name="connsiteY93" fmla="*/ 137451 h 632974"/>
                <a:gd name="connsiteX94" fmla="*/ 615449 w 825792"/>
                <a:gd name="connsiteY94" fmla="*/ 68726 h 632974"/>
                <a:gd name="connsiteX95" fmla="*/ 680051 w 825792"/>
                <a:gd name="connsiteY95" fmla="*/ 68726 h 632974"/>
                <a:gd name="connsiteX96" fmla="*/ 728845 w 825792"/>
                <a:gd name="connsiteY96" fmla="*/ 128654 h 632974"/>
                <a:gd name="connsiteX97" fmla="*/ 728845 w 825792"/>
                <a:gd name="connsiteY97" fmla="*/ 151196 h 632974"/>
                <a:gd name="connsiteX98" fmla="*/ 673865 w 825792"/>
                <a:gd name="connsiteY98" fmla="*/ 206176 h 632974"/>
                <a:gd name="connsiteX99" fmla="*/ 618886 w 825792"/>
                <a:gd name="connsiteY99" fmla="*/ 151196 h 632974"/>
                <a:gd name="connsiteX100" fmla="*/ 605141 w 825792"/>
                <a:gd name="connsiteY100" fmla="*/ 137451 h 632974"/>
                <a:gd name="connsiteX101" fmla="*/ 605141 w 825792"/>
                <a:gd name="connsiteY101" fmla="*/ 274899 h 632974"/>
                <a:gd name="connsiteX102" fmla="*/ 646375 w 825792"/>
                <a:gd name="connsiteY102" fmla="*/ 233664 h 632974"/>
                <a:gd name="connsiteX103" fmla="*/ 660120 w 825792"/>
                <a:gd name="connsiteY103" fmla="*/ 233664 h 632974"/>
                <a:gd name="connsiteX104" fmla="*/ 660120 w 825792"/>
                <a:gd name="connsiteY104" fmla="*/ 357368 h 632974"/>
                <a:gd name="connsiteX105" fmla="*/ 687610 w 825792"/>
                <a:gd name="connsiteY105" fmla="*/ 357368 h 632974"/>
                <a:gd name="connsiteX106" fmla="*/ 687610 w 825792"/>
                <a:gd name="connsiteY106" fmla="*/ 233664 h 632974"/>
                <a:gd name="connsiteX107" fmla="*/ 701355 w 825792"/>
                <a:gd name="connsiteY107" fmla="*/ 233664 h 632974"/>
                <a:gd name="connsiteX108" fmla="*/ 742590 w 825792"/>
                <a:gd name="connsiteY108" fmla="*/ 274899 h 632974"/>
                <a:gd name="connsiteX109" fmla="*/ 742590 w 825792"/>
                <a:gd name="connsiteY109" fmla="*/ 384858 h 632974"/>
                <a:gd name="connsiteX110" fmla="*/ 605141 w 825792"/>
                <a:gd name="connsiteY110" fmla="*/ 384858 h 632974"/>
                <a:gd name="connsiteX111" fmla="*/ 605141 w 825792"/>
                <a:gd name="connsiteY111" fmla="*/ 274899 h 632974"/>
                <a:gd name="connsiteX112" fmla="*/ 247772 w 825792"/>
                <a:gd name="connsiteY112" fmla="*/ 329878 h 632974"/>
                <a:gd name="connsiteX113" fmla="*/ 577651 w 825792"/>
                <a:gd name="connsiteY113" fmla="*/ 329878 h 632974"/>
                <a:gd name="connsiteX114" fmla="*/ 577651 w 825792"/>
                <a:gd name="connsiteY114" fmla="*/ 357368 h 632974"/>
                <a:gd name="connsiteX115" fmla="*/ 247772 w 825792"/>
                <a:gd name="connsiteY115" fmla="*/ 357368 h 632974"/>
                <a:gd name="connsiteX116" fmla="*/ 247772 w 825792"/>
                <a:gd name="connsiteY116" fmla="*/ 329878 h 632974"/>
                <a:gd name="connsiteX117" fmla="*/ 96578 w 825792"/>
                <a:gd name="connsiteY117" fmla="*/ 54981 h 632974"/>
                <a:gd name="connsiteX118" fmla="*/ 124068 w 825792"/>
                <a:gd name="connsiteY118" fmla="*/ 27492 h 632974"/>
                <a:gd name="connsiteX119" fmla="*/ 217946 w 825792"/>
                <a:gd name="connsiteY119" fmla="*/ 27492 h 632974"/>
                <a:gd name="connsiteX120" fmla="*/ 179048 w 825792"/>
                <a:gd name="connsiteY120" fmla="*/ 54981 h 632974"/>
                <a:gd name="connsiteX121" fmla="*/ 124068 w 825792"/>
                <a:gd name="connsiteY121" fmla="*/ 54981 h 632974"/>
                <a:gd name="connsiteX122" fmla="*/ 113072 w 825792"/>
                <a:gd name="connsiteY122" fmla="*/ 60479 h 632974"/>
                <a:gd name="connsiteX123" fmla="*/ 96578 w 825792"/>
                <a:gd name="connsiteY123" fmla="*/ 82471 h 632974"/>
                <a:gd name="connsiteX124" fmla="*/ 96578 w 825792"/>
                <a:gd name="connsiteY124" fmla="*/ 54981 h 632974"/>
                <a:gd name="connsiteX125" fmla="*/ 96578 w 825792"/>
                <a:gd name="connsiteY125" fmla="*/ 128242 h 632974"/>
                <a:gd name="connsiteX126" fmla="*/ 130940 w 825792"/>
                <a:gd name="connsiteY126" fmla="*/ 82471 h 632974"/>
                <a:gd name="connsiteX127" fmla="*/ 179048 w 825792"/>
                <a:gd name="connsiteY127" fmla="*/ 82471 h 632974"/>
                <a:gd name="connsiteX128" fmla="*/ 211348 w 825792"/>
                <a:gd name="connsiteY128" fmla="*/ 73949 h 632974"/>
                <a:gd name="connsiteX129" fmla="*/ 229492 w 825792"/>
                <a:gd name="connsiteY129" fmla="*/ 137451 h 632974"/>
                <a:gd name="connsiteX130" fmla="*/ 220283 w 825792"/>
                <a:gd name="connsiteY130" fmla="*/ 137451 h 632974"/>
                <a:gd name="connsiteX131" fmla="*/ 206538 w 825792"/>
                <a:gd name="connsiteY131" fmla="*/ 151196 h 632974"/>
                <a:gd name="connsiteX132" fmla="*/ 151558 w 825792"/>
                <a:gd name="connsiteY132" fmla="*/ 206176 h 632974"/>
                <a:gd name="connsiteX133" fmla="*/ 96578 w 825792"/>
                <a:gd name="connsiteY133" fmla="*/ 151196 h 632974"/>
                <a:gd name="connsiteX134" fmla="*/ 96578 w 825792"/>
                <a:gd name="connsiteY134" fmla="*/ 128242 h 632974"/>
                <a:gd name="connsiteX135" fmla="*/ 82833 w 825792"/>
                <a:gd name="connsiteY135" fmla="*/ 274899 h 632974"/>
                <a:gd name="connsiteX136" fmla="*/ 124068 w 825792"/>
                <a:gd name="connsiteY136" fmla="*/ 233664 h 632974"/>
                <a:gd name="connsiteX137" fmla="*/ 137813 w 825792"/>
                <a:gd name="connsiteY137" fmla="*/ 233664 h 632974"/>
                <a:gd name="connsiteX138" fmla="*/ 137813 w 825792"/>
                <a:gd name="connsiteY138" fmla="*/ 357368 h 632974"/>
                <a:gd name="connsiteX139" fmla="*/ 165303 w 825792"/>
                <a:gd name="connsiteY139" fmla="*/ 357368 h 632974"/>
                <a:gd name="connsiteX140" fmla="*/ 165303 w 825792"/>
                <a:gd name="connsiteY140" fmla="*/ 233664 h 632974"/>
                <a:gd name="connsiteX141" fmla="*/ 179048 w 825792"/>
                <a:gd name="connsiteY141" fmla="*/ 233664 h 632974"/>
                <a:gd name="connsiteX142" fmla="*/ 220283 w 825792"/>
                <a:gd name="connsiteY142" fmla="*/ 274899 h 632974"/>
                <a:gd name="connsiteX143" fmla="*/ 220283 w 825792"/>
                <a:gd name="connsiteY143" fmla="*/ 384858 h 632974"/>
                <a:gd name="connsiteX144" fmla="*/ 82833 w 825792"/>
                <a:gd name="connsiteY144" fmla="*/ 384858 h 632974"/>
                <a:gd name="connsiteX145" fmla="*/ 82833 w 825792"/>
                <a:gd name="connsiteY145" fmla="*/ 274899 h 632974"/>
                <a:gd name="connsiteX146" fmla="*/ 151558 w 825792"/>
                <a:gd name="connsiteY146" fmla="*/ 508562 h 632974"/>
                <a:gd name="connsiteX147" fmla="*/ 55343 w 825792"/>
                <a:gd name="connsiteY147" fmla="*/ 508562 h 632974"/>
                <a:gd name="connsiteX148" fmla="*/ 27854 w 825792"/>
                <a:gd name="connsiteY148" fmla="*/ 481073 h 632974"/>
                <a:gd name="connsiteX149" fmla="*/ 27854 w 825792"/>
                <a:gd name="connsiteY149" fmla="*/ 288644 h 632974"/>
                <a:gd name="connsiteX150" fmla="*/ 41598 w 825792"/>
                <a:gd name="connsiteY150" fmla="*/ 274899 h 632974"/>
                <a:gd name="connsiteX151" fmla="*/ 55343 w 825792"/>
                <a:gd name="connsiteY151" fmla="*/ 288644 h 632974"/>
                <a:gd name="connsiteX152" fmla="*/ 55343 w 825792"/>
                <a:gd name="connsiteY152" fmla="*/ 398603 h 632974"/>
                <a:gd name="connsiteX153" fmla="*/ 76511 w 825792"/>
                <a:gd name="connsiteY153" fmla="*/ 453583 h 632974"/>
                <a:gd name="connsiteX154" fmla="*/ 69088 w 825792"/>
                <a:gd name="connsiteY154" fmla="*/ 453583 h 632974"/>
                <a:gd name="connsiteX155" fmla="*/ 55343 w 825792"/>
                <a:gd name="connsiteY155" fmla="*/ 467328 h 632974"/>
                <a:gd name="connsiteX156" fmla="*/ 69088 w 825792"/>
                <a:gd name="connsiteY156" fmla="*/ 481073 h 632974"/>
                <a:gd name="connsiteX157" fmla="*/ 151558 w 825792"/>
                <a:gd name="connsiteY157" fmla="*/ 481073 h 632974"/>
                <a:gd name="connsiteX158" fmla="*/ 165303 w 825792"/>
                <a:gd name="connsiteY158" fmla="*/ 494818 h 632974"/>
                <a:gd name="connsiteX159" fmla="*/ 151558 w 825792"/>
                <a:gd name="connsiteY159" fmla="*/ 508562 h 632974"/>
                <a:gd name="connsiteX160" fmla="*/ 247772 w 825792"/>
                <a:gd name="connsiteY160" fmla="*/ 604777 h 632974"/>
                <a:gd name="connsiteX161" fmla="*/ 247772 w 825792"/>
                <a:gd name="connsiteY161" fmla="*/ 467328 h 632974"/>
                <a:gd name="connsiteX162" fmla="*/ 234028 w 825792"/>
                <a:gd name="connsiteY162" fmla="*/ 453583 h 632974"/>
                <a:gd name="connsiteX163" fmla="*/ 137813 w 825792"/>
                <a:gd name="connsiteY163" fmla="*/ 453583 h 632974"/>
                <a:gd name="connsiteX164" fmla="*/ 84620 w 825792"/>
                <a:gd name="connsiteY164" fmla="*/ 412348 h 632974"/>
                <a:gd name="connsiteX165" fmla="*/ 247772 w 825792"/>
                <a:gd name="connsiteY165" fmla="*/ 412348 h 632974"/>
                <a:gd name="connsiteX166" fmla="*/ 289007 w 825792"/>
                <a:gd name="connsiteY166" fmla="*/ 453583 h 632974"/>
                <a:gd name="connsiteX167" fmla="*/ 289007 w 825792"/>
                <a:gd name="connsiteY167" fmla="*/ 577287 h 632974"/>
                <a:gd name="connsiteX168" fmla="*/ 291344 w 825792"/>
                <a:gd name="connsiteY168" fmla="*/ 584847 h 632974"/>
                <a:gd name="connsiteX169" fmla="*/ 305089 w 825792"/>
                <a:gd name="connsiteY169" fmla="*/ 604777 h 632974"/>
                <a:gd name="connsiteX170" fmla="*/ 247772 w 825792"/>
                <a:gd name="connsiteY170" fmla="*/ 604777 h 632974"/>
                <a:gd name="connsiteX171" fmla="*/ 398967 w 825792"/>
                <a:gd name="connsiteY171" fmla="*/ 604777 h 632974"/>
                <a:gd name="connsiteX172" fmla="*/ 337664 w 825792"/>
                <a:gd name="connsiteY172" fmla="*/ 604777 h 632974"/>
                <a:gd name="connsiteX173" fmla="*/ 316497 w 825792"/>
                <a:gd name="connsiteY173" fmla="*/ 573164 h 632974"/>
                <a:gd name="connsiteX174" fmla="*/ 316497 w 825792"/>
                <a:gd name="connsiteY174" fmla="*/ 453583 h 632974"/>
                <a:gd name="connsiteX175" fmla="*/ 247772 w 825792"/>
                <a:gd name="connsiteY175" fmla="*/ 384858 h 632974"/>
                <a:gd name="connsiteX176" fmla="*/ 398967 w 825792"/>
                <a:gd name="connsiteY176" fmla="*/ 384858 h 632974"/>
                <a:gd name="connsiteX177" fmla="*/ 398967 w 825792"/>
                <a:gd name="connsiteY177" fmla="*/ 604777 h 632974"/>
                <a:gd name="connsiteX178" fmla="*/ 508926 w 825792"/>
                <a:gd name="connsiteY178" fmla="*/ 573164 h 632974"/>
                <a:gd name="connsiteX179" fmla="*/ 487759 w 825792"/>
                <a:gd name="connsiteY179" fmla="*/ 604777 h 632974"/>
                <a:gd name="connsiteX180" fmla="*/ 426457 w 825792"/>
                <a:gd name="connsiteY180" fmla="*/ 604777 h 632974"/>
                <a:gd name="connsiteX181" fmla="*/ 426457 w 825792"/>
                <a:gd name="connsiteY181" fmla="*/ 384858 h 632974"/>
                <a:gd name="connsiteX182" fmla="*/ 577651 w 825792"/>
                <a:gd name="connsiteY182" fmla="*/ 384858 h 632974"/>
                <a:gd name="connsiteX183" fmla="*/ 508926 w 825792"/>
                <a:gd name="connsiteY183" fmla="*/ 453583 h 632974"/>
                <a:gd name="connsiteX184" fmla="*/ 508926 w 825792"/>
                <a:gd name="connsiteY184" fmla="*/ 573164 h 632974"/>
                <a:gd name="connsiteX185" fmla="*/ 591396 w 825792"/>
                <a:gd name="connsiteY185" fmla="*/ 453583 h 632974"/>
                <a:gd name="connsiteX186" fmla="*/ 577651 w 825792"/>
                <a:gd name="connsiteY186" fmla="*/ 467328 h 632974"/>
                <a:gd name="connsiteX187" fmla="*/ 577651 w 825792"/>
                <a:gd name="connsiteY187" fmla="*/ 604777 h 632974"/>
                <a:gd name="connsiteX188" fmla="*/ 520884 w 825792"/>
                <a:gd name="connsiteY188" fmla="*/ 604777 h 632974"/>
                <a:gd name="connsiteX189" fmla="*/ 534629 w 825792"/>
                <a:gd name="connsiteY189" fmla="*/ 584847 h 632974"/>
                <a:gd name="connsiteX190" fmla="*/ 536416 w 825792"/>
                <a:gd name="connsiteY190" fmla="*/ 577287 h 632974"/>
                <a:gd name="connsiteX191" fmla="*/ 536416 w 825792"/>
                <a:gd name="connsiteY191" fmla="*/ 453583 h 632974"/>
                <a:gd name="connsiteX192" fmla="*/ 577651 w 825792"/>
                <a:gd name="connsiteY192" fmla="*/ 412348 h 632974"/>
                <a:gd name="connsiteX193" fmla="*/ 740803 w 825792"/>
                <a:gd name="connsiteY193" fmla="*/ 412348 h 632974"/>
                <a:gd name="connsiteX194" fmla="*/ 687610 w 825792"/>
                <a:gd name="connsiteY194" fmla="*/ 453583 h 632974"/>
                <a:gd name="connsiteX195" fmla="*/ 591396 w 825792"/>
                <a:gd name="connsiteY195" fmla="*/ 453583 h 632974"/>
                <a:gd name="connsiteX196" fmla="*/ 673865 w 825792"/>
                <a:gd name="connsiteY196" fmla="*/ 508562 h 632974"/>
                <a:gd name="connsiteX197" fmla="*/ 660120 w 825792"/>
                <a:gd name="connsiteY197" fmla="*/ 494818 h 632974"/>
                <a:gd name="connsiteX198" fmla="*/ 673865 w 825792"/>
                <a:gd name="connsiteY198" fmla="*/ 481073 h 632974"/>
                <a:gd name="connsiteX199" fmla="*/ 756335 w 825792"/>
                <a:gd name="connsiteY199" fmla="*/ 481073 h 632974"/>
                <a:gd name="connsiteX200" fmla="*/ 770080 w 825792"/>
                <a:gd name="connsiteY200" fmla="*/ 467328 h 632974"/>
                <a:gd name="connsiteX201" fmla="*/ 756335 w 825792"/>
                <a:gd name="connsiteY201" fmla="*/ 453583 h 632974"/>
                <a:gd name="connsiteX202" fmla="*/ 748913 w 825792"/>
                <a:gd name="connsiteY202" fmla="*/ 453583 h 632974"/>
                <a:gd name="connsiteX203" fmla="*/ 770080 w 825792"/>
                <a:gd name="connsiteY203" fmla="*/ 398603 h 632974"/>
                <a:gd name="connsiteX204" fmla="*/ 770080 w 825792"/>
                <a:gd name="connsiteY204" fmla="*/ 288644 h 632974"/>
                <a:gd name="connsiteX205" fmla="*/ 783825 w 825792"/>
                <a:gd name="connsiteY205" fmla="*/ 274899 h 632974"/>
                <a:gd name="connsiteX206" fmla="*/ 797570 w 825792"/>
                <a:gd name="connsiteY206" fmla="*/ 288644 h 632974"/>
                <a:gd name="connsiteX207" fmla="*/ 797570 w 825792"/>
                <a:gd name="connsiteY207" fmla="*/ 481073 h 632974"/>
                <a:gd name="connsiteX208" fmla="*/ 770080 w 825792"/>
                <a:gd name="connsiteY208" fmla="*/ 508562 h 632974"/>
                <a:gd name="connsiteX209" fmla="*/ 673865 w 825792"/>
                <a:gd name="connsiteY209" fmla="*/ 508562 h 632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</a:cxnLst>
              <a:rect l="l" t="t" r="r" b="b"/>
              <a:pathLst>
                <a:path w="825792" h="632974">
                  <a:moveTo>
                    <a:pt x="816464" y="605487"/>
                  </a:moveTo>
                  <a:cubicBezTo>
                    <a:pt x="816443" y="605480"/>
                    <a:pt x="816421" y="605473"/>
                    <a:pt x="816400" y="605464"/>
                  </a:cubicBezTo>
                  <a:lnTo>
                    <a:pt x="742590" y="581136"/>
                  </a:lnTo>
                  <a:lnTo>
                    <a:pt x="742590" y="536052"/>
                  </a:lnTo>
                  <a:lnTo>
                    <a:pt x="770080" y="536052"/>
                  </a:lnTo>
                  <a:cubicBezTo>
                    <a:pt x="800444" y="536052"/>
                    <a:pt x="825060" y="511437"/>
                    <a:pt x="825060" y="481073"/>
                  </a:cubicBezTo>
                  <a:lnTo>
                    <a:pt x="825060" y="288644"/>
                  </a:lnTo>
                  <a:cubicBezTo>
                    <a:pt x="825060" y="265870"/>
                    <a:pt x="806598" y="247409"/>
                    <a:pt x="783825" y="247409"/>
                  </a:cubicBezTo>
                  <a:cubicBezTo>
                    <a:pt x="777561" y="247445"/>
                    <a:pt x="771394" y="248952"/>
                    <a:pt x="765819" y="251807"/>
                  </a:cubicBezTo>
                  <a:cubicBezTo>
                    <a:pt x="759433" y="234107"/>
                    <a:pt x="746069" y="219799"/>
                    <a:pt x="728845" y="212222"/>
                  </a:cubicBezTo>
                  <a:cubicBezTo>
                    <a:pt x="746222" y="196680"/>
                    <a:pt x="756209" y="174507"/>
                    <a:pt x="756335" y="151194"/>
                  </a:cubicBezTo>
                  <a:lnTo>
                    <a:pt x="756335" y="82470"/>
                  </a:lnTo>
                  <a:cubicBezTo>
                    <a:pt x="756335" y="36922"/>
                    <a:pt x="719413" y="0"/>
                    <a:pt x="673865" y="0"/>
                  </a:cubicBezTo>
                  <a:lnTo>
                    <a:pt x="598268" y="0"/>
                  </a:lnTo>
                  <a:cubicBezTo>
                    <a:pt x="579290" y="43"/>
                    <a:pt x="563940" y="15463"/>
                    <a:pt x="563983" y="34440"/>
                  </a:cubicBezTo>
                  <a:cubicBezTo>
                    <a:pt x="564016" y="49174"/>
                    <a:pt x="573440" y="62247"/>
                    <a:pt x="587410" y="66938"/>
                  </a:cubicBezTo>
                  <a:lnTo>
                    <a:pt x="563906" y="147483"/>
                  </a:lnTo>
                  <a:cubicBezTo>
                    <a:pt x="562741" y="151595"/>
                    <a:pt x="563554" y="156014"/>
                    <a:pt x="566105" y="159441"/>
                  </a:cubicBezTo>
                  <a:cubicBezTo>
                    <a:pt x="568701" y="162902"/>
                    <a:pt x="572775" y="164939"/>
                    <a:pt x="577101" y="164939"/>
                  </a:cubicBezTo>
                  <a:lnTo>
                    <a:pt x="591946" y="164939"/>
                  </a:lnTo>
                  <a:cubicBezTo>
                    <a:pt x="595274" y="183271"/>
                    <a:pt x="604782" y="199910"/>
                    <a:pt x="618886" y="212084"/>
                  </a:cubicBezTo>
                  <a:cubicBezTo>
                    <a:pt x="593897" y="222989"/>
                    <a:pt x="577720" y="247636"/>
                    <a:pt x="577651" y="274899"/>
                  </a:cubicBezTo>
                  <a:lnTo>
                    <a:pt x="577651" y="302389"/>
                  </a:lnTo>
                  <a:lnTo>
                    <a:pt x="377525" y="302389"/>
                  </a:lnTo>
                  <a:lnTo>
                    <a:pt x="411887" y="210985"/>
                  </a:lnTo>
                  <a:lnTo>
                    <a:pt x="386046" y="201363"/>
                  </a:lnTo>
                  <a:lnTo>
                    <a:pt x="348248" y="302389"/>
                  </a:lnTo>
                  <a:lnTo>
                    <a:pt x="247772" y="302389"/>
                  </a:lnTo>
                  <a:lnTo>
                    <a:pt x="247772" y="274899"/>
                  </a:lnTo>
                  <a:cubicBezTo>
                    <a:pt x="247704" y="247636"/>
                    <a:pt x="231526" y="222989"/>
                    <a:pt x="206538" y="212084"/>
                  </a:cubicBezTo>
                  <a:cubicBezTo>
                    <a:pt x="220439" y="199827"/>
                    <a:pt x="229748" y="183198"/>
                    <a:pt x="232928" y="164939"/>
                  </a:cubicBezTo>
                  <a:lnTo>
                    <a:pt x="247772" y="164939"/>
                  </a:lnTo>
                  <a:cubicBezTo>
                    <a:pt x="252099" y="164939"/>
                    <a:pt x="256172" y="162902"/>
                    <a:pt x="258768" y="159441"/>
                  </a:cubicBezTo>
                  <a:cubicBezTo>
                    <a:pt x="261320" y="156014"/>
                    <a:pt x="262132" y="151595"/>
                    <a:pt x="260968" y="147483"/>
                  </a:cubicBezTo>
                  <a:lnTo>
                    <a:pt x="234028" y="54155"/>
                  </a:lnTo>
                  <a:cubicBezTo>
                    <a:pt x="242835" y="42513"/>
                    <a:pt x="247654" y="28342"/>
                    <a:pt x="247772" y="13745"/>
                  </a:cubicBezTo>
                  <a:cubicBezTo>
                    <a:pt x="247772" y="6154"/>
                    <a:pt x="241618" y="0"/>
                    <a:pt x="234028" y="0"/>
                  </a:cubicBezTo>
                  <a:lnTo>
                    <a:pt x="124068" y="0"/>
                  </a:lnTo>
                  <a:cubicBezTo>
                    <a:pt x="93704" y="0"/>
                    <a:pt x="69088" y="24615"/>
                    <a:pt x="69088" y="54980"/>
                  </a:cubicBezTo>
                  <a:lnTo>
                    <a:pt x="69088" y="151194"/>
                  </a:lnTo>
                  <a:cubicBezTo>
                    <a:pt x="69214" y="174507"/>
                    <a:pt x="79201" y="196680"/>
                    <a:pt x="96578" y="212222"/>
                  </a:cubicBezTo>
                  <a:cubicBezTo>
                    <a:pt x="79459" y="219859"/>
                    <a:pt x="66202" y="234159"/>
                    <a:pt x="59879" y="251807"/>
                  </a:cubicBezTo>
                  <a:cubicBezTo>
                    <a:pt x="54221" y="248909"/>
                    <a:pt x="47955" y="247402"/>
                    <a:pt x="41598" y="247409"/>
                  </a:cubicBezTo>
                  <a:cubicBezTo>
                    <a:pt x="18825" y="247409"/>
                    <a:pt x="364" y="265870"/>
                    <a:pt x="364" y="288644"/>
                  </a:cubicBezTo>
                  <a:lnTo>
                    <a:pt x="364" y="481073"/>
                  </a:lnTo>
                  <a:cubicBezTo>
                    <a:pt x="364" y="511437"/>
                    <a:pt x="24979" y="536052"/>
                    <a:pt x="55343" y="536052"/>
                  </a:cubicBezTo>
                  <a:lnTo>
                    <a:pt x="82833" y="536052"/>
                  </a:lnTo>
                  <a:lnTo>
                    <a:pt x="82833" y="581136"/>
                  </a:lnTo>
                  <a:lnTo>
                    <a:pt x="9710" y="605464"/>
                  </a:lnTo>
                  <a:cubicBezTo>
                    <a:pt x="2309" y="607894"/>
                    <a:pt x="-1722" y="615862"/>
                    <a:pt x="707" y="623264"/>
                  </a:cubicBezTo>
                  <a:cubicBezTo>
                    <a:pt x="3137" y="630666"/>
                    <a:pt x="11105" y="634696"/>
                    <a:pt x="18507" y="632267"/>
                  </a:cubicBezTo>
                  <a:lnTo>
                    <a:pt x="96578" y="605464"/>
                  </a:lnTo>
                  <a:lnTo>
                    <a:pt x="174649" y="632267"/>
                  </a:lnTo>
                  <a:cubicBezTo>
                    <a:pt x="176110" y="632456"/>
                    <a:pt x="177587" y="632456"/>
                    <a:pt x="179048" y="632267"/>
                  </a:cubicBezTo>
                  <a:cubicBezTo>
                    <a:pt x="184956" y="632282"/>
                    <a:pt x="190214" y="628518"/>
                    <a:pt x="192105" y="622920"/>
                  </a:cubicBezTo>
                  <a:cubicBezTo>
                    <a:pt x="194547" y="615732"/>
                    <a:pt x="190698" y="607926"/>
                    <a:pt x="183510" y="605485"/>
                  </a:cubicBezTo>
                  <a:cubicBezTo>
                    <a:pt x="183489" y="605478"/>
                    <a:pt x="183467" y="605471"/>
                    <a:pt x="183446" y="605463"/>
                  </a:cubicBezTo>
                  <a:lnTo>
                    <a:pt x="110323" y="581134"/>
                  </a:lnTo>
                  <a:lnTo>
                    <a:pt x="110323" y="536051"/>
                  </a:lnTo>
                  <a:lnTo>
                    <a:pt x="151558" y="536051"/>
                  </a:lnTo>
                  <a:cubicBezTo>
                    <a:pt x="174332" y="535987"/>
                    <a:pt x="192741" y="517473"/>
                    <a:pt x="192676" y="494701"/>
                  </a:cubicBezTo>
                  <a:cubicBezTo>
                    <a:pt x="192662" y="490057"/>
                    <a:pt x="191865" y="485449"/>
                    <a:pt x="190319" y="481071"/>
                  </a:cubicBezTo>
                  <a:lnTo>
                    <a:pt x="220283" y="481071"/>
                  </a:lnTo>
                  <a:lnTo>
                    <a:pt x="220283" y="618520"/>
                  </a:lnTo>
                  <a:cubicBezTo>
                    <a:pt x="220283" y="626111"/>
                    <a:pt x="226437" y="632265"/>
                    <a:pt x="234028" y="632265"/>
                  </a:cubicBezTo>
                  <a:lnTo>
                    <a:pt x="591396" y="632265"/>
                  </a:lnTo>
                  <a:cubicBezTo>
                    <a:pt x="598986" y="632265"/>
                    <a:pt x="605141" y="626111"/>
                    <a:pt x="605141" y="618520"/>
                  </a:cubicBezTo>
                  <a:lnTo>
                    <a:pt x="605141" y="481071"/>
                  </a:lnTo>
                  <a:lnTo>
                    <a:pt x="635105" y="481071"/>
                  </a:lnTo>
                  <a:cubicBezTo>
                    <a:pt x="627514" y="502542"/>
                    <a:pt x="638766" y="526101"/>
                    <a:pt x="660235" y="533692"/>
                  </a:cubicBezTo>
                  <a:cubicBezTo>
                    <a:pt x="664613" y="535240"/>
                    <a:pt x="669221" y="536037"/>
                    <a:pt x="673865" y="536051"/>
                  </a:cubicBezTo>
                  <a:lnTo>
                    <a:pt x="715100" y="536051"/>
                  </a:lnTo>
                  <a:lnTo>
                    <a:pt x="715100" y="581134"/>
                  </a:lnTo>
                  <a:lnTo>
                    <a:pt x="641977" y="605463"/>
                  </a:lnTo>
                  <a:cubicBezTo>
                    <a:pt x="634766" y="607892"/>
                    <a:pt x="630888" y="615708"/>
                    <a:pt x="633318" y="622919"/>
                  </a:cubicBezTo>
                  <a:cubicBezTo>
                    <a:pt x="635747" y="630130"/>
                    <a:pt x="643563" y="634007"/>
                    <a:pt x="650774" y="631578"/>
                  </a:cubicBezTo>
                  <a:lnTo>
                    <a:pt x="728845" y="605463"/>
                  </a:lnTo>
                  <a:lnTo>
                    <a:pt x="806916" y="632265"/>
                  </a:lnTo>
                  <a:cubicBezTo>
                    <a:pt x="808377" y="632454"/>
                    <a:pt x="809854" y="632454"/>
                    <a:pt x="811315" y="632265"/>
                  </a:cubicBezTo>
                  <a:cubicBezTo>
                    <a:pt x="817474" y="632586"/>
                    <a:pt x="823094" y="628765"/>
                    <a:pt x="825060" y="622919"/>
                  </a:cubicBezTo>
                  <a:cubicBezTo>
                    <a:pt x="827499" y="615733"/>
                    <a:pt x="823651" y="607928"/>
                    <a:pt x="816464" y="605487"/>
                  </a:cubicBezTo>
                  <a:close/>
                  <a:moveTo>
                    <a:pt x="726921" y="68726"/>
                  </a:moveTo>
                  <a:cubicBezTo>
                    <a:pt x="728127" y="73211"/>
                    <a:pt x="728775" y="77827"/>
                    <a:pt x="728845" y="82471"/>
                  </a:cubicBezTo>
                  <a:lnTo>
                    <a:pt x="728845" y="85083"/>
                  </a:lnTo>
                  <a:lnTo>
                    <a:pt x="715100" y="68726"/>
                  </a:lnTo>
                  <a:lnTo>
                    <a:pt x="726921" y="68726"/>
                  </a:lnTo>
                  <a:close/>
                  <a:moveTo>
                    <a:pt x="591396" y="34364"/>
                  </a:moveTo>
                  <a:cubicBezTo>
                    <a:pt x="591396" y="30569"/>
                    <a:pt x="594473" y="27492"/>
                    <a:pt x="598268" y="27492"/>
                  </a:cubicBezTo>
                  <a:lnTo>
                    <a:pt x="673865" y="27492"/>
                  </a:lnTo>
                  <a:cubicBezTo>
                    <a:pt x="687134" y="27577"/>
                    <a:pt x="699926" y="32459"/>
                    <a:pt x="709877" y="41237"/>
                  </a:cubicBezTo>
                  <a:lnTo>
                    <a:pt x="598268" y="41237"/>
                  </a:lnTo>
                  <a:cubicBezTo>
                    <a:pt x="594471" y="41237"/>
                    <a:pt x="591396" y="38159"/>
                    <a:pt x="591396" y="34364"/>
                  </a:cubicBezTo>
                  <a:close/>
                  <a:moveTo>
                    <a:pt x="605141" y="137451"/>
                  </a:moveTo>
                  <a:lnTo>
                    <a:pt x="595932" y="137451"/>
                  </a:lnTo>
                  <a:lnTo>
                    <a:pt x="615449" y="68726"/>
                  </a:lnTo>
                  <a:lnTo>
                    <a:pt x="680051" y="68726"/>
                  </a:lnTo>
                  <a:lnTo>
                    <a:pt x="728845" y="128654"/>
                  </a:lnTo>
                  <a:lnTo>
                    <a:pt x="728845" y="151196"/>
                  </a:lnTo>
                  <a:cubicBezTo>
                    <a:pt x="728845" y="181560"/>
                    <a:pt x="704230" y="206176"/>
                    <a:pt x="673865" y="206176"/>
                  </a:cubicBezTo>
                  <a:cubicBezTo>
                    <a:pt x="643501" y="206176"/>
                    <a:pt x="618886" y="181560"/>
                    <a:pt x="618886" y="151196"/>
                  </a:cubicBezTo>
                  <a:cubicBezTo>
                    <a:pt x="618886" y="143604"/>
                    <a:pt x="612731" y="137451"/>
                    <a:pt x="605141" y="137451"/>
                  </a:cubicBezTo>
                  <a:close/>
                  <a:moveTo>
                    <a:pt x="605141" y="274899"/>
                  </a:moveTo>
                  <a:cubicBezTo>
                    <a:pt x="605141" y="252125"/>
                    <a:pt x="623602" y="233664"/>
                    <a:pt x="646375" y="233664"/>
                  </a:cubicBezTo>
                  <a:lnTo>
                    <a:pt x="660120" y="233664"/>
                  </a:lnTo>
                  <a:lnTo>
                    <a:pt x="660120" y="357368"/>
                  </a:lnTo>
                  <a:lnTo>
                    <a:pt x="687610" y="357368"/>
                  </a:lnTo>
                  <a:lnTo>
                    <a:pt x="687610" y="233664"/>
                  </a:lnTo>
                  <a:lnTo>
                    <a:pt x="701355" y="233664"/>
                  </a:lnTo>
                  <a:cubicBezTo>
                    <a:pt x="724129" y="233664"/>
                    <a:pt x="742590" y="252125"/>
                    <a:pt x="742590" y="274899"/>
                  </a:cubicBezTo>
                  <a:lnTo>
                    <a:pt x="742590" y="384858"/>
                  </a:lnTo>
                  <a:lnTo>
                    <a:pt x="605141" y="384858"/>
                  </a:lnTo>
                  <a:lnTo>
                    <a:pt x="605141" y="274899"/>
                  </a:lnTo>
                  <a:close/>
                  <a:moveTo>
                    <a:pt x="247772" y="329878"/>
                  </a:moveTo>
                  <a:lnTo>
                    <a:pt x="577651" y="329878"/>
                  </a:lnTo>
                  <a:lnTo>
                    <a:pt x="577651" y="357368"/>
                  </a:lnTo>
                  <a:lnTo>
                    <a:pt x="247772" y="357368"/>
                  </a:lnTo>
                  <a:lnTo>
                    <a:pt x="247772" y="329878"/>
                  </a:lnTo>
                  <a:close/>
                  <a:moveTo>
                    <a:pt x="96578" y="54981"/>
                  </a:moveTo>
                  <a:cubicBezTo>
                    <a:pt x="96578" y="39798"/>
                    <a:pt x="108885" y="27492"/>
                    <a:pt x="124068" y="27492"/>
                  </a:cubicBezTo>
                  <a:lnTo>
                    <a:pt x="217946" y="27492"/>
                  </a:lnTo>
                  <a:cubicBezTo>
                    <a:pt x="212118" y="43973"/>
                    <a:pt x="196530" y="54990"/>
                    <a:pt x="179048" y="54981"/>
                  </a:cubicBezTo>
                  <a:lnTo>
                    <a:pt x="124068" y="54981"/>
                  </a:lnTo>
                  <a:cubicBezTo>
                    <a:pt x="119742" y="54981"/>
                    <a:pt x="115668" y="57019"/>
                    <a:pt x="113072" y="60479"/>
                  </a:cubicBezTo>
                  <a:lnTo>
                    <a:pt x="96578" y="82471"/>
                  </a:lnTo>
                  <a:lnTo>
                    <a:pt x="96578" y="54981"/>
                  </a:lnTo>
                  <a:close/>
                  <a:moveTo>
                    <a:pt x="96578" y="128242"/>
                  </a:moveTo>
                  <a:lnTo>
                    <a:pt x="130940" y="82471"/>
                  </a:lnTo>
                  <a:lnTo>
                    <a:pt x="179048" y="82471"/>
                  </a:lnTo>
                  <a:cubicBezTo>
                    <a:pt x="190360" y="82389"/>
                    <a:pt x="201467" y="79458"/>
                    <a:pt x="211348" y="73949"/>
                  </a:cubicBezTo>
                  <a:lnTo>
                    <a:pt x="229492" y="137451"/>
                  </a:lnTo>
                  <a:lnTo>
                    <a:pt x="220283" y="137451"/>
                  </a:lnTo>
                  <a:cubicBezTo>
                    <a:pt x="212692" y="137451"/>
                    <a:pt x="206538" y="143605"/>
                    <a:pt x="206538" y="151196"/>
                  </a:cubicBezTo>
                  <a:cubicBezTo>
                    <a:pt x="206538" y="181560"/>
                    <a:pt x="181922" y="206176"/>
                    <a:pt x="151558" y="206176"/>
                  </a:cubicBezTo>
                  <a:cubicBezTo>
                    <a:pt x="121194" y="206176"/>
                    <a:pt x="96578" y="181560"/>
                    <a:pt x="96578" y="151196"/>
                  </a:cubicBezTo>
                  <a:lnTo>
                    <a:pt x="96578" y="128242"/>
                  </a:lnTo>
                  <a:close/>
                  <a:moveTo>
                    <a:pt x="82833" y="274899"/>
                  </a:moveTo>
                  <a:cubicBezTo>
                    <a:pt x="82833" y="252125"/>
                    <a:pt x="101294" y="233664"/>
                    <a:pt x="124068" y="233664"/>
                  </a:cubicBezTo>
                  <a:lnTo>
                    <a:pt x="137813" y="233664"/>
                  </a:lnTo>
                  <a:lnTo>
                    <a:pt x="137813" y="357368"/>
                  </a:lnTo>
                  <a:lnTo>
                    <a:pt x="165303" y="357368"/>
                  </a:lnTo>
                  <a:lnTo>
                    <a:pt x="165303" y="233664"/>
                  </a:lnTo>
                  <a:lnTo>
                    <a:pt x="179048" y="233664"/>
                  </a:lnTo>
                  <a:cubicBezTo>
                    <a:pt x="201821" y="233664"/>
                    <a:pt x="220283" y="252125"/>
                    <a:pt x="220283" y="274899"/>
                  </a:cubicBezTo>
                  <a:lnTo>
                    <a:pt x="220283" y="384858"/>
                  </a:lnTo>
                  <a:lnTo>
                    <a:pt x="82833" y="384858"/>
                  </a:lnTo>
                  <a:lnTo>
                    <a:pt x="82833" y="274899"/>
                  </a:lnTo>
                  <a:close/>
                  <a:moveTo>
                    <a:pt x="151558" y="508562"/>
                  </a:moveTo>
                  <a:lnTo>
                    <a:pt x="55343" y="508562"/>
                  </a:lnTo>
                  <a:cubicBezTo>
                    <a:pt x="40160" y="508562"/>
                    <a:pt x="27854" y="496256"/>
                    <a:pt x="27854" y="481073"/>
                  </a:cubicBezTo>
                  <a:lnTo>
                    <a:pt x="27854" y="288644"/>
                  </a:lnTo>
                  <a:cubicBezTo>
                    <a:pt x="27854" y="281053"/>
                    <a:pt x="34008" y="274899"/>
                    <a:pt x="41598" y="274899"/>
                  </a:cubicBezTo>
                  <a:cubicBezTo>
                    <a:pt x="49189" y="274899"/>
                    <a:pt x="55343" y="281053"/>
                    <a:pt x="55343" y="288644"/>
                  </a:cubicBezTo>
                  <a:lnTo>
                    <a:pt x="55343" y="398603"/>
                  </a:lnTo>
                  <a:cubicBezTo>
                    <a:pt x="55390" y="418911"/>
                    <a:pt x="62927" y="438487"/>
                    <a:pt x="76511" y="453583"/>
                  </a:cubicBezTo>
                  <a:lnTo>
                    <a:pt x="69088" y="453583"/>
                  </a:lnTo>
                  <a:cubicBezTo>
                    <a:pt x="61498" y="453583"/>
                    <a:pt x="55343" y="459737"/>
                    <a:pt x="55343" y="467328"/>
                  </a:cubicBezTo>
                  <a:cubicBezTo>
                    <a:pt x="55343" y="474918"/>
                    <a:pt x="61498" y="481073"/>
                    <a:pt x="69088" y="481073"/>
                  </a:cubicBezTo>
                  <a:lnTo>
                    <a:pt x="151558" y="481073"/>
                  </a:lnTo>
                  <a:cubicBezTo>
                    <a:pt x="159149" y="481073"/>
                    <a:pt x="165303" y="487227"/>
                    <a:pt x="165303" y="494818"/>
                  </a:cubicBezTo>
                  <a:cubicBezTo>
                    <a:pt x="165303" y="502408"/>
                    <a:pt x="159149" y="508562"/>
                    <a:pt x="151558" y="508562"/>
                  </a:cubicBezTo>
                  <a:close/>
                  <a:moveTo>
                    <a:pt x="247772" y="604777"/>
                  </a:moveTo>
                  <a:lnTo>
                    <a:pt x="247772" y="467328"/>
                  </a:lnTo>
                  <a:cubicBezTo>
                    <a:pt x="247772" y="459737"/>
                    <a:pt x="241618" y="453583"/>
                    <a:pt x="234028" y="453583"/>
                  </a:cubicBezTo>
                  <a:lnTo>
                    <a:pt x="137813" y="453583"/>
                  </a:lnTo>
                  <a:cubicBezTo>
                    <a:pt x="112758" y="453564"/>
                    <a:pt x="90884" y="436608"/>
                    <a:pt x="84620" y="412348"/>
                  </a:cubicBezTo>
                  <a:lnTo>
                    <a:pt x="247772" y="412348"/>
                  </a:lnTo>
                  <a:cubicBezTo>
                    <a:pt x="270546" y="412348"/>
                    <a:pt x="289007" y="430809"/>
                    <a:pt x="289007" y="453583"/>
                  </a:cubicBezTo>
                  <a:lnTo>
                    <a:pt x="289007" y="577287"/>
                  </a:lnTo>
                  <a:cubicBezTo>
                    <a:pt x="289028" y="579981"/>
                    <a:pt x="289841" y="582610"/>
                    <a:pt x="291344" y="584847"/>
                  </a:cubicBezTo>
                  <a:lnTo>
                    <a:pt x="305089" y="604777"/>
                  </a:lnTo>
                  <a:lnTo>
                    <a:pt x="247772" y="604777"/>
                  </a:lnTo>
                  <a:close/>
                  <a:moveTo>
                    <a:pt x="398967" y="604777"/>
                  </a:moveTo>
                  <a:lnTo>
                    <a:pt x="337664" y="604777"/>
                  </a:lnTo>
                  <a:lnTo>
                    <a:pt x="316497" y="573164"/>
                  </a:lnTo>
                  <a:lnTo>
                    <a:pt x="316497" y="453583"/>
                  </a:lnTo>
                  <a:cubicBezTo>
                    <a:pt x="316497" y="415628"/>
                    <a:pt x="285727" y="384858"/>
                    <a:pt x="247772" y="384858"/>
                  </a:cubicBezTo>
                  <a:lnTo>
                    <a:pt x="398967" y="384858"/>
                  </a:lnTo>
                  <a:lnTo>
                    <a:pt x="398967" y="604777"/>
                  </a:lnTo>
                  <a:close/>
                  <a:moveTo>
                    <a:pt x="508926" y="573164"/>
                  </a:moveTo>
                  <a:lnTo>
                    <a:pt x="487759" y="604777"/>
                  </a:lnTo>
                  <a:lnTo>
                    <a:pt x="426457" y="604777"/>
                  </a:lnTo>
                  <a:lnTo>
                    <a:pt x="426457" y="384858"/>
                  </a:lnTo>
                  <a:lnTo>
                    <a:pt x="577651" y="384858"/>
                  </a:lnTo>
                  <a:cubicBezTo>
                    <a:pt x="539696" y="384858"/>
                    <a:pt x="508926" y="415628"/>
                    <a:pt x="508926" y="453583"/>
                  </a:cubicBezTo>
                  <a:lnTo>
                    <a:pt x="508926" y="573164"/>
                  </a:lnTo>
                  <a:close/>
                  <a:moveTo>
                    <a:pt x="591396" y="453583"/>
                  </a:moveTo>
                  <a:cubicBezTo>
                    <a:pt x="583805" y="453583"/>
                    <a:pt x="577651" y="459737"/>
                    <a:pt x="577651" y="467328"/>
                  </a:cubicBezTo>
                  <a:lnTo>
                    <a:pt x="577651" y="604777"/>
                  </a:lnTo>
                  <a:lnTo>
                    <a:pt x="520884" y="604777"/>
                  </a:lnTo>
                  <a:lnTo>
                    <a:pt x="534629" y="584847"/>
                  </a:lnTo>
                  <a:cubicBezTo>
                    <a:pt x="535940" y="582551"/>
                    <a:pt x="536560" y="579926"/>
                    <a:pt x="536416" y="577287"/>
                  </a:cubicBezTo>
                  <a:lnTo>
                    <a:pt x="536416" y="453583"/>
                  </a:lnTo>
                  <a:cubicBezTo>
                    <a:pt x="536416" y="430809"/>
                    <a:pt x="554877" y="412348"/>
                    <a:pt x="577651" y="412348"/>
                  </a:cubicBezTo>
                  <a:lnTo>
                    <a:pt x="740803" y="412348"/>
                  </a:lnTo>
                  <a:cubicBezTo>
                    <a:pt x="734539" y="436608"/>
                    <a:pt x="712666" y="453564"/>
                    <a:pt x="687610" y="453583"/>
                  </a:cubicBezTo>
                  <a:lnTo>
                    <a:pt x="591396" y="453583"/>
                  </a:lnTo>
                  <a:close/>
                  <a:moveTo>
                    <a:pt x="673865" y="508562"/>
                  </a:moveTo>
                  <a:cubicBezTo>
                    <a:pt x="666275" y="508562"/>
                    <a:pt x="660120" y="502408"/>
                    <a:pt x="660120" y="494818"/>
                  </a:cubicBezTo>
                  <a:cubicBezTo>
                    <a:pt x="660120" y="487227"/>
                    <a:pt x="666275" y="481073"/>
                    <a:pt x="673865" y="481073"/>
                  </a:cubicBezTo>
                  <a:lnTo>
                    <a:pt x="756335" y="481073"/>
                  </a:lnTo>
                  <a:cubicBezTo>
                    <a:pt x="763926" y="481073"/>
                    <a:pt x="770080" y="474918"/>
                    <a:pt x="770080" y="467328"/>
                  </a:cubicBezTo>
                  <a:cubicBezTo>
                    <a:pt x="770080" y="459737"/>
                    <a:pt x="763926" y="453583"/>
                    <a:pt x="756335" y="453583"/>
                  </a:cubicBezTo>
                  <a:lnTo>
                    <a:pt x="748913" y="453583"/>
                  </a:lnTo>
                  <a:cubicBezTo>
                    <a:pt x="762498" y="438487"/>
                    <a:pt x="770033" y="418911"/>
                    <a:pt x="770080" y="398603"/>
                  </a:cubicBezTo>
                  <a:lnTo>
                    <a:pt x="770080" y="288644"/>
                  </a:lnTo>
                  <a:cubicBezTo>
                    <a:pt x="770080" y="281053"/>
                    <a:pt x="776234" y="274899"/>
                    <a:pt x="783825" y="274899"/>
                  </a:cubicBezTo>
                  <a:cubicBezTo>
                    <a:pt x="791415" y="274899"/>
                    <a:pt x="797570" y="281053"/>
                    <a:pt x="797570" y="288644"/>
                  </a:cubicBezTo>
                  <a:lnTo>
                    <a:pt x="797570" y="481073"/>
                  </a:lnTo>
                  <a:cubicBezTo>
                    <a:pt x="797570" y="496256"/>
                    <a:pt x="785263" y="508562"/>
                    <a:pt x="770080" y="508562"/>
                  </a:cubicBezTo>
                  <a:lnTo>
                    <a:pt x="673865" y="508562"/>
                  </a:lnTo>
                  <a:close/>
                </a:path>
              </a:pathLst>
            </a:custGeom>
            <a:grpFill/>
            <a:ln w="17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OPPOSans R" panose="00020600040101010101" pitchFamily="18" charset="-122"/>
              </a:endParaRPr>
            </a:p>
          </p:txBody>
        </p:sp>
      </p:grpSp>
      <p:sp>
        <p:nvSpPr>
          <p:cNvPr id="126" name="矩形: 圆角 125"/>
          <p:cNvSpPr/>
          <p:nvPr/>
        </p:nvSpPr>
        <p:spPr>
          <a:xfrm>
            <a:off x="4464145" y="3902756"/>
            <a:ext cx="3259356" cy="2315268"/>
          </a:xfrm>
          <a:prstGeom prst="roundRect">
            <a:avLst>
              <a:gd name="adj" fmla="val 4242"/>
            </a:avLst>
          </a:prstGeom>
          <a:gradFill>
            <a:gsLst>
              <a:gs pos="0">
                <a:sysClr val="window" lastClr="FFFFFF"/>
              </a:gs>
              <a:gs pos="100000">
                <a:srgbClr val="7270D2">
                  <a:lumMod val="20000"/>
                  <a:lumOff val="80000"/>
                </a:srgbClr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>
            <a:outerShdw blurRad="876300" dist="673100" dir="8100000" sx="95000" sy="95000" algn="tr" rotWithShape="0">
              <a:prstClr val="black">
                <a:alpha val="6000"/>
              </a:prstClr>
            </a:outerShdw>
          </a:effectLst>
        </p:spPr>
        <p:txBody>
          <a:bodyPr rtlCol="0" anchor="ctr"/>
          <a:lstStyle/>
          <a:p>
            <a:pPr algn="ctr"/>
            <a:endParaRPr lang="zh-CN" altLang="en-US" kern="0" dirty="0">
              <a:solidFill>
                <a:prstClr val="white"/>
              </a:solidFill>
              <a:latin typeface="OPPOSans H" panose="00020600040101010101" pitchFamily="18" charset="-122"/>
            </a:endParaRPr>
          </a:p>
        </p:txBody>
      </p:sp>
      <p:sp>
        <p:nvSpPr>
          <p:cNvPr id="127" name="文本框 126"/>
          <p:cNvSpPr txBox="1"/>
          <p:nvPr/>
        </p:nvSpPr>
        <p:spPr>
          <a:xfrm>
            <a:off x="4988622" y="5464278"/>
            <a:ext cx="2210402" cy="651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zh-CN" altLang="en-US" sz="16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rPr>
              <a:t>這裏輸入與標題相關的文案資訊</a:t>
            </a:r>
            <a:endParaRPr lang="zh-CN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阿里巴巴普惠体 R" panose="00020600040101010101" pitchFamily="18" charset="-122"/>
            </a:endParaRPr>
          </a:p>
        </p:txBody>
      </p:sp>
      <p:sp>
        <p:nvSpPr>
          <p:cNvPr id="128" name="文本框 127"/>
          <p:cNvSpPr txBox="1"/>
          <p:nvPr/>
        </p:nvSpPr>
        <p:spPr>
          <a:xfrm>
            <a:off x="5121245" y="4967834"/>
            <a:ext cx="1945156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M" panose="00020600040101010101" pitchFamily="18" charset="-122"/>
              </a:rPr>
              <a:t>關鍵標題</a:t>
            </a:r>
            <a:endParaRPr lang="zh-CN" altLang="en-US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  <a:cs typeface="阿里巴巴普惠体 M" panose="00020600040101010101" pitchFamily="18" charset="-122"/>
            </a:endParaRPr>
          </a:p>
        </p:txBody>
      </p:sp>
      <p:cxnSp>
        <p:nvCxnSpPr>
          <p:cNvPr id="129" name="直接连接符 128"/>
          <p:cNvCxnSpPr/>
          <p:nvPr/>
        </p:nvCxnSpPr>
        <p:spPr>
          <a:xfrm>
            <a:off x="5953046" y="5383466"/>
            <a:ext cx="281554" cy="0"/>
          </a:xfrm>
          <a:prstGeom prst="line">
            <a:avLst/>
          </a:prstGeom>
          <a:ln w="34925" cap="rnd">
            <a:solidFill>
              <a:srgbClr val="5756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0" name="组合 129"/>
          <p:cNvGrpSpPr/>
          <p:nvPr/>
        </p:nvGrpSpPr>
        <p:grpSpPr>
          <a:xfrm>
            <a:off x="5835995" y="4251447"/>
            <a:ext cx="515656" cy="552962"/>
            <a:chOff x="7537132" y="4149272"/>
            <a:chExt cx="769717" cy="825404"/>
          </a:xfrm>
        </p:grpSpPr>
        <p:sp>
          <p:nvSpPr>
            <p:cNvPr id="131" name="任意多边形: 形状 130"/>
            <p:cNvSpPr/>
            <p:nvPr/>
          </p:nvSpPr>
          <p:spPr>
            <a:xfrm>
              <a:off x="7647092" y="4382935"/>
              <a:ext cx="27489" cy="27489"/>
            </a:xfrm>
            <a:custGeom>
              <a:avLst/>
              <a:gdLst>
                <a:gd name="connsiteX0" fmla="*/ 27490 w 27489"/>
                <a:gd name="connsiteY0" fmla="*/ 13745 h 27489"/>
                <a:gd name="connsiteX1" fmla="*/ 13745 w 27489"/>
                <a:gd name="connsiteY1" fmla="*/ 27490 h 27489"/>
                <a:gd name="connsiteX2" fmla="*/ 0 w 27489"/>
                <a:gd name="connsiteY2" fmla="*/ 13745 h 27489"/>
                <a:gd name="connsiteX3" fmla="*/ 13745 w 27489"/>
                <a:gd name="connsiteY3" fmla="*/ 0 h 27489"/>
                <a:gd name="connsiteX4" fmla="*/ 27490 w 27489"/>
                <a:gd name="connsiteY4" fmla="*/ 13745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89" h="27489">
                  <a:moveTo>
                    <a:pt x="27490" y="13745"/>
                  </a:moveTo>
                  <a:cubicBezTo>
                    <a:pt x="27490" y="21336"/>
                    <a:pt x="21336" y="27490"/>
                    <a:pt x="13745" y="27490"/>
                  </a:cubicBezTo>
                  <a:cubicBezTo>
                    <a:pt x="6154" y="27490"/>
                    <a:pt x="0" y="21336"/>
                    <a:pt x="0" y="13745"/>
                  </a:cubicBezTo>
                  <a:cubicBezTo>
                    <a:pt x="0" y="6154"/>
                    <a:pt x="6154" y="0"/>
                    <a:pt x="13745" y="0"/>
                  </a:cubicBezTo>
                  <a:cubicBezTo>
                    <a:pt x="21336" y="0"/>
                    <a:pt x="27490" y="6154"/>
                    <a:pt x="27490" y="13745"/>
                  </a:cubicBezTo>
                  <a:close/>
                </a:path>
              </a:pathLst>
            </a:custGeom>
            <a:solidFill>
              <a:schemeClr val="accent1"/>
            </a:solidFill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OPPOSans R" panose="00020600040101010101" pitchFamily="18" charset="-122"/>
              </a:endParaRPr>
            </a:p>
          </p:txBody>
        </p:sp>
        <p:sp>
          <p:nvSpPr>
            <p:cNvPr id="132" name="任意多边形: 形状 131"/>
            <p:cNvSpPr/>
            <p:nvPr/>
          </p:nvSpPr>
          <p:spPr>
            <a:xfrm>
              <a:off x="7537132" y="4149272"/>
              <a:ext cx="769717" cy="825404"/>
            </a:xfrm>
            <a:custGeom>
              <a:avLst/>
              <a:gdLst>
                <a:gd name="connsiteX0" fmla="*/ 755971 w 769717"/>
                <a:gd name="connsiteY0" fmla="*/ 82470 h 825404"/>
                <a:gd name="connsiteX1" fmla="*/ 769716 w 769717"/>
                <a:gd name="connsiteY1" fmla="*/ 68725 h 825404"/>
                <a:gd name="connsiteX2" fmla="*/ 769716 w 769717"/>
                <a:gd name="connsiteY2" fmla="*/ 13745 h 825404"/>
                <a:gd name="connsiteX3" fmla="*/ 755971 w 769717"/>
                <a:gd name="connsiteY3" fmla="*/ 0 h 825404"/>
                <a:gd name="connsiteX4" fmla="*/ 68725 w 769717"/>
                <a:gd name="connsiteY4" fmla="*/ 0 h 825404"/>
                <a:gd name="connsiteX5" fmla="*/ 54980 w 769717"/>
                <a:gd name="connsiteY5" fmla="*/ 13745 h 825404"/>
                <a:gd name="connsiteX6" fmla="*/ 54980 w 769717"/>
                <a:gd name="connsiteY6" fmla="*/ 68725 h 825404"/>
                <a:gd name="connsiteX7" fmla="*/ 68725 w 769717"/>
                <a:gd name="connsiteY7" fmla="*/ 82470 h 825404"/>
                <a:gd name="connsiteX8" fmla="*/ 82470 w 769717"/>
                <a:gd name="connsiteY8" fmla="*/ 82470 h 825404"/>
                <a:gd name="connsiteX9" fmla="*/ 82470 w 769717"/>
                <a:gd name="connsiteY9" fmla="*/ 137449 h 825404"/>
                <a:gd name="connsiteX10" fmla="*/ 68725 w 769717"/>
                <a:gd name="connsiteY10" fmla="*/ 137449 h 825404"/>
                <a:gd name="connsiteX11" fmla="*/ 13745 w 769717"/>
                <a:gd name="connsiteY11" fmla="*/ 192429 h 825404"/>
                <a:gd name="connsiteX12" fmla="*/ 13745 w 769717"/>
                <a:gd name="connsiteY12" fmla="*/ 288644 h 825404"/>
                <a:gd name="connsiteX13" fmla="*/ 41235 w 769717"/>
                <a:gd name="connsiteY13" fmla="*/ 349671 h 825404"/>
                <a:gd name="connsiteX14" fmla="*/ 0 w 769717"/>
                <a:gd name="connsiteY14" fmla="*/ 412348 h 825404"/>
                <a:gd name="connsiteX15" fmla="*/ 0 w 769717"/>
                <a:gd name="connsiteY15" fmla="*/ 810951 h 825404"/>
                <a:gd name="connsiteX16" fmla="*/ 13745 w 769717"/>
                <a:gd name="connsiteY16" fmla="*/ 824696 h 825404"/>
                <a:gd name="connsiteX17" fmla="*/ 206174 w 769717"/>
                <a:gd name="connsiteY17" fmla="*/ 824696 h 825404"/>
                <a:gd name="connsiteX18" fmla="*/ 218270 w 769717"/>
                <a:gd name="connsiteY18" fmla="*/ 817411 h 825404"/>
                <a:gd name="connsiteX19" fmla="*/ 217582 w 769717"/>
                <a:gd name="connsiteY19" fmla="*/ 803666 h 825404"/>
                <a:gd name="connsiteX20" fmla="*/ 192429 w 769717"/>
                <a:gd name="connsiteY20" fmla="*/ 765593 h 825404"/>
                <a:gd name="connsiteX21" fmla="*/ 192429 w 769717"/>
                <a:gd name="connsiteY21" fmla="*/ 618522 h 825404"/>
                <a:gd name="connsiteX22" fmla="*/ 398603 w 769717"/>
                <a:gd name="connsiteY22" fmla="*/ 618522 h 825404"/>
                <a:gd name="connsiteX23" fmla="*/ 398603 w 769717"/>
                <a:gd name="connsiteY23" fmla="*/ 720647 h 825404"/>
                <a:gd name="connsiteX24" fmla="*/ 267889 w 769717"/>
                <a:gd name="connsiteY24" fmla="*/ 799130 h 825404"/>
                <a:gd name="connsiteX25" fmla="*/ 261025 w 769717"/>
                <a:gd name="connsiteY25" fmla="*/ 817317 h 825404"/>
                <a:gd name="connsiteX26" fmla="*/ 279211 w 769717"/>
                <a:gd name="connsiteY26" fmla="*/ 824181 h 825404"/>
                <a:gd name="connsiteX27" fmla="*/ 281635 w 769717"/>
                <a:gd name="connsiteY27" fmla="*/ 822772 h 825404"/>
                <a:gd name="connsiteX28" fmla="*/ 412350 w 769717"/>
                <a:gd name="connsiteY28" fmla="*/ 744563 h 825404"/>
                <a:gd name="connsiteX29" fmla="*/ 542789 w 769717"/>
                <a:gd name="connsiteY29" fmla="*/ 822772 h 825404"/>
                <a:gd name="connsiteX30" fmla="*/ 549799 w 769717"/>
                <a:gd name="connsiteY30" fmla="*/ 824696 h 825404"/>
                <a:gd name="connsiteX31" fmla="*/ 563541 w 769717"/>
                <a:gd name="connsiteY31" fmla="*/ 810948 h 825404"/>
                <a:gd name="connsiteX32" fmla="*/ 556809 w 769717"/>
                <a:gd name="connsiteY32" fmla="*/ 799130 h 825404"/>
                <a:gd name="connsiteX33" fmla="*/ 426095 w 769717"/>
                <a:gd name="connsiteY33" fmla="*/ 720647 h 825404"/>
                <a:gd name="connsiteX34" fmla="*/ 426095 w 769717"/>
                <a:gd name="connsiteY34" fmla="*/ 618522 h 825404"/>
                <a:gd name="connsiteX35" fmla="*/ 769718 w 769717"/>
                <a:gd name="connsiteY35" fmla="*/ 618522 h 825404"/>
                <a:gd name="connsiteX36" fmla="*/ 769718 w 769717"/>
                <a:gd name="connsiteY36" fmla="*/ 591032 h 825404"/>
                <a:gd name="connsiteX37" fmla="*/ 742228 w 769717"/>
                <a:gd name="connsiteY37" fmla="*/ 591032 h 825404"/>
                <a:gd name="connsiteX38" fmla="*/ 742228 w 769717"/>
                <a:gd name="connsiteY38" fmla="*/ 82470 h 825404"/>
                <a:gd name="connsiteX39" fmla="*/ 755971 w 769717"/>
                <a:gd name="connsiteY39" fmla="*/ 82470 h 825404"/>
                <a:gd name="connsiteX40" fmla="*/ 41235 w 769717"/>
                <a:gd name="connsiteY40" fmla="*/ 192429 h 825404"/>
                <a:gd name="connsiteX41" fmla="*/ 68725 w 769717"/>
                <a:gd name="connsiteY41" fmla="*/ 164939 h 825404"/>
                <a:gd name="connsiteX42" fmla="*/ 171812 w 769717"/>
                <a:gd name="connsiteY42" fmla="*/ 164939 h 825404"/>
                <a:gd name="connsiteX43" fmla="*/ 122055 w 769717"/>
                <a:gd name="connsiteY43" fmla="*/ 192429 h 825404"/>
                <a:gd name="connsiteX44" fmla="*/ 68725 w 769717"/>
                <a:gd name="connsiteY44" fmla="*/ 192429 h 825404"/>
                <a:gd name="connsiteX45" fmla="*/ 57729 w 769717"/>
                <a:gd name="connsiteY45" fmla="*/ 197927 h 825404"/>
                <a:gd name="connsiteX46" fmla="*/ 41235 w 769717"/>
                <a:gd name="connsiteY46" fmla="*/ 219919 h 825404"/>
                <a:gd name="connsiteX47" fmla="*/ 41235 w 769717"/>
                <a:gd name="connsiteY47" fmla="*/ 192429 h 825404"/>
                <a:gd name="connsiteX48" fmla="*/ 41235 w 769717"/>
                <a:gd name="connsiteY48" fmla="*/ 265690 h 825404"/>
                <a:gd name="connsiteX49" fmla="*/ 75597 w 769717"/>
                <a:gd name="connsiteY49" fmla="*/ 219919 h 825404"/>
                <a:gd name="connsiteX50" fmla="*/ 122055 w 769717"/>
                <a:gd name="connsiteY50" fmla="*/ 219919 h 825404"/>
                <a:gd name="connsiteX51" fmla="*/ 156417 w 769717"/>
                <a:gd name="connsiteY51" fmla="*/ 212497 h 825404"/>
                <a:gd name="connsiteX52" fmla="*/ 174148 w 769717"/>
                <a:gd name="connsiteY52" fmla="*/ 274899 h 825404"/>
                <a:gd name="connsiteX53" fmla="*/ 164939 w 769717"/>
                <a:gd name="connsiteY53" fmla="*/ 274899 h 825404"/>
                <a:gd name="connsiteX54" fmla="*/ 151194 w 769717"/>
                <a:gd name="connsiteY54" fmla="*/ 288644 h 825404"/>
                <a:gd name="connsiteX55" fmla="*/ 96215 w 769717"/>
                <a:gd name="connsiteY55" fmla="*/ 343623 h 825404"/>
                <a:gd name="connsiteX56" fmla="*/ 41235 w 769717"/>
                <a:gd name="connsiteY56" fmla="*/ 288644 h 825404"/>
                <a:gd name="connsiteX57" fmla="*/ 41235 w 769717"/>
                <a:gd name="connsiteY57" fmla="*/ 265690 h 825404"/>
                <a:gd name="connsiteX58" fmla="*/ 131127 w 769717"/>
                <a:gd name="connsiteY58" fmla="*/ 797206 h 825404"/>
                <a:gd name="connsiteX59" fmla="*/ 109959 w 769717"/>
                <a:gd name="connsiteY59" fmla="*/ 765593 h 825404"/>
                <a:gd name="connsiteX60" fmla="*/ 109959 w 769717"/>
                <a:gd name="connsiteY60" fmla="*/ 604777 h 825404"/>
                <a:gd name="connsiteX61" fmla="*/ 82470 w 769717"/>
                <a:gd name="connsiteY61" fmla="*/ 604777 h 825404"/>
                <a:gd name="connsiteX62" fmla="*/ 82470 w 769717"/>
                <a:gd name="connsiteY62" fmla="*/ 769716 h 825404"/>
                <a:gd name="connsiteX63" fmla="*/ 84806 w 769717"/>
                <a:gd name="connsiteY63" fmla="*/ 777276 h 825404"/>
                <a:gd name="connsiteX64" fmla="*/ 98551 w 769717"/>
                <a:gd name="connsiteY64" fmla="*/ 797206 h 825404"/>
                <a:gd name="connsiteX65" fmla="*/ 27490 w 769717"/>
                <a:gd name="connsiteY65" fmla="*/ 797206 h 825404"/>
                <a:gd name="connsiteX66" fmla="*/ 27490 w 769717"/>
                <a:gd name="connsiteY66" fmla="*/ 563542 h 825404"/>
                <a:gd name="connsiteX67" fmla="*/ 164939 w 769717"/>
                <a:gd name="connsiteY67" fmla="*/ 563542 h 825404"/>
                <a:gd name="connsiteX68" fmla="*/ 164939 w 769717"/>
                <a:gd name="connsiteY68" fmla="*/ 769716 h 825404"/>
                <a:gd name="connsiteX69" fmla="*/ 167276 w 769717"/>
                <a:gd name="connsiteY69" fmla="*/ 777276 h 825404"/>
                <a:gd name="connsiteX70" fmla="*/ 181021 w 769717"/>
                <a:gd name="connsiteY70" fmla="*/ 797206 h 825404"/>
                <a:gd name="connsiteX71" fmla="*/ 131127 w 769717"/>
                <a:gd name="connsiteY71" fmla="*/ 797206 h 825404"/>
                <a:gd name="connsiteX72" fmla="*/ 188443 w 769717"/>
                <a:gd name="connsiteY72" fmla="*/ 430079 h 825404"/>
                <a:gd name="connsiteX73" fmla="*/ 173461 w 769717"/>
                <a:gd name="connsiteY73" fmla="*/ 427193 h 825404"/>
                <a:gd name="connsiteX74" fmla="*/ 164939 w 769717"/>
                <a:gd name="connsiteY74" fmla="*/ 439838 h 825404"/>
                <a:gd name="connsiteX75" fmla="*/ 164939 w 769717"/>
                <a:gd name="connsiteY75" fmla="*/ 536052 h 825404"/>
                <a:gd name="connsiteX76" fmla="*/ 27490 w 769717"/>
                <a:gd name="connsiteY76" fmla="*/ 536052 h 825404"/>
                <a:gd name="connsiteX77" fmla="*/ 27490 w 769717"/>
                <a:gd name="connsiteY77" fmla="*/ 412348 h 825404"/>
                <a:gd name="connsiteX78" fmla="*/ 68725 w 769717"/>
                <a:gd name="connsiteY78" fmla="*/ 371113 h 825404"/>
                <a:gd name="connsiteX79" fmla="*/ 82470 w 769717"/>
                <a:gd name="connsiteY79" fmla="*/ 371113 h 825404"/>
                <a:gd name="connsiteX80" fmla="*/ 82470 w 769717"/>
                <a:gd name="connsiteY80" fmla="*/ 508563 h 825404"/>
                <a:gd name="connsiteX81" fmla="*/ 109959 w 769717"/>
                <a:gd name="connsiteY81" fmla="*/ 508563 h 825404"/>
                <a:gd name="connsiteX82" fmla="*/ 109959 w 769717"/>
                <a:gd name="connsiteY82" fmla="*/ 371113 h 825404"/>
                <a:gd name="connsiteX83" fmla="*/ 144459 w 769717"/>
                <a:gd name="connsiteY83" fmla="*/ 371113 h 825404"/>
                <a:gd name="connsiteX84" fmla="*/ 193116 w 769717"/>
                <a:gd name="connsiteY84" fmla="*/ 391181 h 825404"/>
                <a:gd name="connsiteX85" fmla="*/ 251395 w 769717"/>
                <a:gd name="connsiteY85" fmla="*/ 449597 h 825404"/>
                <a:gd name="connsiteX86" fmla="*/ 270834 w 769717"/>
                <a:gd name="connsiteY86" fmla="*/ 449676 h 825404"/>
                <a:gd name="connsiteX87" fmla="*/ 270913 w 769717"/>
                <a:gd name="connsiteY87" fmla="*/ 449597 h 825404"/>
                <a:gd name="connsiteX88" fmla="*/ 332765 w 769717"/>
                <a:gd name="connsiteY88" fmla="*/ 387745 h 825404"/>
                <a:gd name="connsiteX89" fmla="*/ 354482 w 769717"/>
                <a:gd name="connsiteY89" fmla="*/ 386214 h 825404"/>
                <a:gd name="connsiteX90" fmla="*/ 356013 w 769717"/>
                <a:gd name="connsiteY90" fmla="*/ 407931 h 825404"/>
                <a:gd name="connsiteX91" fmla="*/ 354482 w 769717"/>
                <a:gd name="connsiteY91" fmla="*/ 409462 h 825404"/>
                <a:gd name="connsiteX92" fmla="*/ 292630 w 769717"/>
                <a:gd name="connsiteY92" fmla="*/ 471314 h 825404"/>
                <a:gd name="connsiteX93" fmla="*/ 229678 w 769717"/>
                <a:gd name="connsiteY93" fmla="*/ 471314 h 825404"/>
                <a:gd name="connsiteX94" fmla="*/ 188443 w 769717"/>
                <a:gd name="connsiteY94" fmla="*/ 430079 h 825404"/>
                <a:gd name="connsiteX95" fmla="*/ 261154 w 769717"/>
                <a:gd name="connsiteY95" fmla="*/ 420458 h 825404"/>
                <a:gd name="connsiteX96" fmla="*/ 261154 w 769717"/>
                <a:gd name="connsiteY96" fmla="*/ 371113 h 825404"/>
                <a:gd name="connsiteX97" fmla="*/ 310498 w 769717"/>
                <a:gd name="connsiteY97" fmla="*/ 371113 h 825404"/>
                <a:gd name="connsiteX98" fmla="*/ 261154 w 769717"/>
                <a:gd name="connsiteY98" fmla="*/ 420458 h 825404"/>
                <a:gd name="connsiteX99" fmla="*/ 329878 w 769717"/>
                <a:gd name="connsiteY99" fmla="*/ 472963 h 825404"/>
                <a:gd name="connsiteX100" fmla="*/ 329878 w 769717"/>
                <a:gd name="connsiteY100" fmla="*/ 508563 h 825404"/>
                <a:gd name="connsiteX101" fmla="*/ 281771 w 769717"/>
                <a:gd name="connsiteY101" fmla="*/ 508563 h 825404"/>
                <a:gd name="connsiteX102" fmla="*/ 312147 w 769717"/>
                <a:gd name="connsiteY102" fmla="*/ 490832 h 825404"/>
                <a:gd name="connsiteX103" fmla="*/ 329878 w 769717"/>
                <a:gd name="connsiteY103" fmla="*/ 472963 h 825404"/>
                <a:gd name="connsiteX104" fmla="*/ 240536 w 769717"/>
                <a:gd name="connsiteY104" fmla="*/ 508563 h 825404"/>
                <a:gd name="connsiteX105" fmla="*/ 192429 w 769717"/>
                <a:gd name="connsiteY105" fmla="*/ 508563 h 825404"/>
                <a:gd name="connsiteX106" fmla="*/ 192429 w 769717"/>
                <a:gd name="connsiteY106" fmla="*/ 472963 h 825404"/>
                <a:gd name="connsiteX107" fmla="*/ 210160 w 769717"/>
                <a:gd name="connsiteY107" fmla="*/ 490832 h 825404"/>
                <a:gd name="connsiteX108" fmla="*/ 240536 w 769717"/>
                <a:gd name="connsiteY108" fmla="*/ 508563 h 825404"/>
                <a:gd name="connsiteX109" fmla="*/ 714737 w 769717"/>
                <a:gd name="connsiteY109" fmla="*/ 591032 h 825404"/>
                <a:gd name="connsiteX110" fmla="*/ 192429 w 769717"/>
                <a:gd name="connsiteY110" fmla="*/ 591032 h 825404"/>
                <a:gd name="connsiteX111" fmla="*/ 192429 w 769717"/>
                <a:gd name="connsiteY111" fmla="*/ 536052 h 825404"/>
                <a:gd name="connsiteX112" fmla="*/ 343623 w 769717"/>
                <a:gd name="connsiteY112" fmla="*/ 536052 h 825404"/>
                <a:gd name="connsiteX113" fmla="*/ 357368 w 769717"/>
                <a:gd name="connsiteY113" fmla="*/ 522307 h 825404"/>
                <a:gd name="connsiteX114" fmla="*/ 357368 w 769717"/>
                <a:gd name="connsiteY114" fmla="*/ 445473 h 825404"/>
                <a:gd name="connsiteX115" fmla="*/ 374000 w 769717"/>
                <a:gd name="connsiteY115" fmla="*/ 428979 h 825404"/>
                <a:gd name="connsiteX116" fmla="*/ 376336 w 769717"/>
                <a:gd name="connsiteY116" fmla="*/ 371113 h 825404"/>
                <a:gd name="connsiteX117" fmla="*/ 563542 w 769717"/>
                <a:gd name="connsiteY117" fmla="*/ 371113 h 825404"/>
                <a:gd name="connsiteX118" fmla="*/ 563542 w 769717"/>
                <a:gd name="connsiteY118" fmla="*/ 426093 h 825404"/>
                <a:gd name="connsiteX119" fmla="*/ 481073 w 769717"/>
                <a:gd name="connsiteY119" fmla="*/ 426093 h 825404"/>
                <a:gd name="connsiteX120" fmla="*/ 467328 w 769717"/>
                <a:gd name="connsiteY120" fmla="*/ 439838 h 825404"/>
                <a:gd name="connsiteX121" fmla="*/ 467328 w 769717"/>
                <a:gd name="connsiteY121" fmla="*/ 522307 h 825404"/>
                <a:gd name="connsiteX122" fmla="*/ 481073 w 769717"/>
                <a:gd name="connsiteY122" fmla="*/ 536052 h 825404"/>
                <a:gd name="connsiteX123" fmla="*/ 673502 w 769717"/>
                <a:gd name="connsiteY123" fmla="*/ 536052 h 825404"/>
                <a:gd name="connsiteX124" fmla="*/ 687247 w 769717"/>
                <a:gd name="connsiteY124" fmla="*/ 522307 h 825404"/>
                <a:gd name="connsiteX125" fmla="*/ 687247 w 769717"/>
                <a:gd name="connsiteY125" fmla="*/ 439838 h 825404"/>
                <a:gd name="connsiteX126" fmla="*/ 673502 w 769717"/>
                <a:gd name="connsiteY126" fmla="*/ 426093 h 825404"/>
                <a:gd name="connsiteX127" fmla="*/ 591032 w 769717"/>
                <a:gd name="connsiteY127" fmla="*/ 426093 h 825404"/>
                <a:gd name="connsiteX128" fmla="*/ 591032 w 769717"/>
                <a:gd name="connsiteY128" fmla="*/ 357368 h 825404"/>
                <a:gd name="connsiteX129" fmla="*/ 577287 w 769717"/>
                <a:gd name="connsiteY129" fmla="*/ 343623 h 825404"/>
                <a:gd name="connsiteX130" fmla="*/ 426093 w 769717"/>
                <a:gd name="connsiteY130" fmla="*/ 343623 h 825404"/>
                <a:gd name="connsiteX131" fmla="*/ 426093 w 769717"/>
                <a:gd name="connsiteY131" fmla="*/ 274899 h 825404"/>
                <a:gd name="connsiteX132" fmla="*/ 508563 w 769717"/>
                <a:gd name="connsiteY132" fmla="*/ 274899 h 825404"/>
                <a:gd name="connsiteX133" fmla="*/ 522307 w 769717"/>
                <a:gd name="connsiteY133" fmla="*/ 261154 h 825404"/>
                <a:gd name="connsiteX134" fmla="*/ 522307 w 769717"/>
                <a:gd name="connsiteY134" fmla="*/ 178684 h 825404"/>
                <a:gd name="connsiteX135" fmla="*/ 508563 w 769717"/>
                <a:gd name="connsiteY135" fmla="*/ 164939 h 825404"/>
                <a:gd name="connsiteX136" fmla="*/ 316133 w 769717"/>
                <a:gd name="connsiteY136" fmla="*/ 164939 h 825404"/>
                <a:gd name="connsiteX137" fmla="*/ 302389 w 769717"/>
                <a:gd name="connsiteY137" fmla="*/ 178684 h 825404"/>
                <a:gd name="connsiteX138" fmla="*/ 302389 w 769717"/>
                <a:gd name="connsiteY138" fmla="*/ 261154 h 825404"/>
                <a:gd name="connsiteX139" fmla="*/ 316133 w 769717"/>
                <a:gd name="connsiteY139" fmla="*/ 274899 h 825404"/>
                <a:gd name="connsiteX140" fmla="*/ 398603 w 769717"/>
                <a:gd name="connsiteY140" fmla="*/ 274899 h 825404"/>
                <a:gd name="connsiteX141" fmla="*/ 398603 w 769717"/>
                <a:gd name="connsiteY141" fmla="*/ 343623 h 825404"/>
                <a:gd name="connsiteX142" fmla="*/ 247409 w 769717"/>
                <a:gd name="connsiteY142" fmla="*/ 343623 h 825404"/>
                <a:gd name="connsiteX143" fmla="*/ 233664 w 769717"/>
                <a:gd name="connsiteY143" fmla="*/ 357368 h 825404"/>
                <a:gd name="connsiteX144" fmla="*/ 233664 w 769717"/>
                <a:gd name="connsiteY144" fmla="*/ 392968 h 825404"/>
                <a:gd name="connsiteX145" fmla="*/ 212497 w 769717"/>
                <a:gd name="connsiteY145" fmla="*/ 371800 h 825404"/>
                <a:gd name="connsiteX146" fmla="*/ 156555 w 769717"/>
                <a:gd name="connsiteY146" fmla="*/ 344311 h 825404"/>
                <a:gd name="connsiteX147" fmla="*/ 177585 w 769717"/>
                <a:gd name="connsiteY147" fmla="*/ 302389 h 825404"/>
                <a:gd name="connsiteX148" fmla="*/ 192429 w 769717"/>
                <a:gd name="connsiteY148" fmla="*/ 302389 h 825404"/>
                <a:gd name="connsiteX149" fmla="*/ 203425 w 769717"/>
                <a:gd name="connsiteY149" fmla="*/ 296891 h 825404"/>
                <a:gd name="connsiteX150" fmla="*/ 205624 w 769717"/>
                <a:gd name="connsiteY150" fmla="*/ 284932 h 825404"/>
                <a:gd name="connsiteX151" fmla="*/ 180471 w 769717"/>
                <a:gd name="connsiteY151" fmla="*/ 196827 h 825404"/>
                <a:gd name="connsiteX152" fmla="*/ 206174 w 769717"/>
                <a:gd name="connsiteY152" fmla="*/ 154493 h 825404"/>
                <a:gd name="connsiteX153" fmla="*/ 203700 w 769717"/>
                <a:gd name="connsiteY153" fmla="*/ 142672 h 825404"/>
                <a:gd name="connsiteX154" fmla="*/ 192429 w 769717"/>
                <a:gd name="connsiteY154" fmla="*/ 137449 h 825404"/>
                <a:gd name="connsiteX155" fmla="*/ 109959 w 769717"/>
                <a:gd name="connsiteY155" fmla="*/ 137449 h 825404"/>
                <a:gd name="connsiteX156" fmla="*/ 109959 w 769717"/>
                <a:gd name="connsiteY156" fmla="*/ 82470 h 825404"/>
                <a:gd name="connsiteX157" fmla="*/ 714737 w 769717"/>
                <a:gd name="connsiteY157" fmla="*/ 82470 h 825404"/>
                <a:gd name="connsiteX158" fmla="*/ 714737 w 769717"/>
                <a:gd name="connsiteY158" fmla="*/ 591032 h 825404"/>
                <a:gd name="connsiteX159" fmla="*/ 659757 w 769717"/>
                <a:gd name="connsiteY159" fmla="*/ 453583 h 825404"/>
                <a:gd name="connsiteX160" fmla="*/ 659757 w 769717"/>
                <a:gd name="connsiteY160" fmla="*/ 508563 h 825404"/>
                <a:gd name="connsiteX161" fmla="*/ 494818 w 769717"/>
                <a:gd name="connsiteY161" fmla="*/ 508563 h 825404"/>
                <a:gd name="connsiteX162" fmla="*/ 494818 w 769717"/>
                <a:gd name="connsiteY162" fmla="*/ 453583 h 825404"/>
                <a:gd name="connsiteX163" fmla="*/ 659757 w 769717"/>
                <a:gd name="connsiteY163" fmla="*/ 453583 h 825404"/>
                <a:gd name="connsiteX164" fmla="*/ 329878 w 769717"/>
                <a:gd name="connsiteY164" fmla="*/ 247409 h 825404"/>
                <a:gd name="connsiteX165" fmla="*/ 329878 w 769717"/>
                <a:gd name="connsiteY165" fmla="*/ 192429 h 825404"/>
                <a:gd name="connsiteX166" fmla="*/ 494818 w 769717"/>
                <a:gd name="connsiteY166" fmla="*/ 192429 h 825404"/>
                <a:gd name="connsiteX167" fmla="*/ 494818 w 769717"/>
                <a:gd name="connsiteY167" fmla="*/ 247409 h 825404"/>
                <a:gd name="connsiteX168" fmla="*/ 329878 w 769717"/>
                <a:gd name="connsiteY168" fmla="*/ 247409 h 825404"/>
                <a:gd name="connsiteX169" fmla="*/ 82470 w 769717"/>
                <a:gd name="connsiteY169" fmla="*/ 54980 h 825404"/>
                <a:gd name="connsiteX170" fmla="*/ 82470 w 769717"/>
                <a:gd name="connsiteY170" fmla="*/ 27490 h 825404"/>
                <a:gd name="connsiteX171" fmla="*/ 742226 w 769717"/>
                <a:gd name="connsiteY171" fmla="*/ 27490 h 825404"/>
                <a:gd name="connsiteX172" fmla="*/ 742226 w 769717"/>
                <a:gd name="connsiteY172" fmla="*/ 54980 h 825404"/>
                <a:gd name="connsiteX173" fmla="*/ 82470 w 769717"/>
                <a:gd name="connsiteY173" fmla="*/ 54980 h 825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</a:cxnLst>
              <a:rect l="l" t="t" r="r" b="b"/>
              <a:pathLst>
                <a:path w="769717" h="825404">
                  <a:moveTo>
                    <a:pt x="755971" y="82470"/>
                  </a:moveTo>
                  <a:cubicBezTo>
                    <a:pt x="763562" y="82470"/>
                    <a:pt x="769716" y="76315"/>
                    <a:pt x="769716" y="68725"/>
                  </a:cubicBezTo>
                  <a:lnTo>
                    <a:pt x="769716" y="13745"/>
                  </a:lnTo>
                  <a:cubicBezTo>
                    <a:pt x="769716" y="6154"/>
                    <a:pt x="763562" y="0"/>
                    <a:pt x="755971" y="0"/>
                  </a:cubicBezTo>
                  <a:lnTo>
                    <a:pt x="68725" y="0"/>
                  </a:lnTo>
                  <a:cubicBezTo>
                    <a:pt x="61134" y="0"/>
                    <a:pt x="54980" y="6154"/>
                    <a:pt x="54980" y="13745"/>
                  </a:cubicBezTo>
                  <a:lnTo>
                    <a:pt x="54980" y="68725"/>
                  </a:lnTo>
                  <a:cubicBezTo>
                    <a:pt x="54980" y="76315"/>
                    <a:pt x="61134" y="82470"/>
                    <a:pt x="68725" y="82470"/>
                  </a:cubicBezTo>
                  <a:lnTo>
                    <a:pt x="82470" y="82470"/>
                  </a:lnTo>
                  <a:lnTo>
                    <a:pt x="82470" y="137449"/>
                  </a:lnTo>
                  <a:lnTo>
                    <a:pt x="68725" y="137449"/>
                  </a:lnTo>
                  <a:cubicBezTo>
                    <a:pt x="38360" y="137449"/>
                    <a:pt x="13745" y="162065"/>
                    <a:pt x="13745" y="192429"/>
                  </a:cubicBezTo>
                  <a:lnTo>
                    <a:pt x="13745" y="288644"/>
                  </a:lnTo>
                  <a:cubicBezTo>
                    <a:pt x="13870" y="311957"/>
                    <a:pt x="23858" y="334129"/>
                    <a:pt x="41235" y="349671"/>
                  </a:cubicBezTo>
                  <a:cubicBezTo>
                    <a:pt x="16293" y="360557"/>
                    <a:pt x="124" y="385135"/>
                    <a:pt x="0" y="412348"/>
                  </a:cubicBezTo>
                  <a:lnTo>
                    <a:pt x="0" y="810951"/>
                  </a:lnTo>
                  <a:cubicBezTo>
                    <a:pt x="0" y="818542"/>
                    <a:pt x="6154" y="824696"/>
                    <a:pt x="13745" y="824696"/>
                  </a:cubicBezTo>
                  <a:lnTo>
                    <a:pt x="206174" y="824696"/>
                  </a:lnTo>
                  <a:cubicBezTo>
                    <a:pt x="211241" y="824682"/>
                    <a:pt x="215888" y="821883"/>
                    <a:pt x="218270" y="817411"/>
                  </a:cubicBezTo>
                  <a:cubicBezTo>
                    <a:pt x="220515" y="813037"/>
                    <a:pt x="220254" y="807795"/>
                    <a:pt x="217582" y="803666"/>
                  </a:cubicBezTo>
                  <a:lnTo>
                    <a:pt x="192429" y="765593"/>
                  </a:lnTo>
                  <a:lnTo>
                    <a:pt x="192429" y="618522"/>
                  </a:lnTo>
                  <a:lnTo>
                    <a:pt x="398603" y="618522"/>
                  </a:lnTo>
                  <a:lnTo>
                    <a:pt x="398603" y="720647"/>
                  </a:lnTo>
                  <a:lnTo>
                    <a:pt x="267889" y="799130"/>
                  </a:lnTo>
                  <a:cubicBezTo>
                    <a:pt x="260972" y="802257"/>
                    <a:pt x="257898" y="810400"/>
                    <a:pt x="261025" y="817317"/>
                  </a:cubicBezTo>
                  <a:cubicBezTo>
                    <a:pt x="264152" y="824234"/>
                    <a:pt x="272294" y="827308"/>
                    <a:pt x="279211" y="824181"/>
                  </a:cubicBezTo>
                  <a:cubicBezTo>
                    <a:pt x="280065" y="823794"/>
                    <a:pt x="280878" y="823323"/>
                    <a:pt x="281635" y="822772"/>
                  </a:cubicBezTo>
                  <a:lnTo>
                    <a:pt x="412350" y="744563"/>
                  </a:lnTo>
                  <a:lnTo>
                    <a:pt x="542789" y="822772"/>
                  </a:lnTo>
                  <a:cubicBezTo>
                    <a:pt x="544911" y="824031"/>
                    <a:pt x="547332" y="824696"/>
                    <a:pt x="549799" y="824696"/>
                  </a:cubicBezTo>
                  <a:cubicBezTo>
                    <a:pt x="557390" y="824694"/>
                    <a:pt x="563542" y="818538"/>
                    <a:pt x="563541" y="810948"/>
                  </a:cubicBezTo>
                  <a:cubicBezTo>
                    <a:pt x="563539" y="806097"/>
                    <a:pt x="560981" y="801606"/>
                    <a:pt x="556809" y="799130"/>
                  </a:cubicBezTo>
                  <a:lnTo>
                    <a:pt x="426095" y="720647"/>
                  </a:lnTo>
                  <a:lnTo>
                    <a:pt x="426095" y="618522"/>
                  </a:lnTo>
                  <a:lnTo>
                    <a:pt x="769718" y="618522"/>
                  </a:lnTo>
                  <a:lnTo>
                    <a:pt x="769718" y="591032"/>
                  </a:lnTo>
                  <a:lnTo>
                    <a:pt x="742228" y="591032"/>
                  </a:lnTo>
                  <a:lnTo>
                    <a:pt x="742228" y="82470"/>
                  </a:lnTo>
                  <a:lnTo>
                    <a:pt x="755971" y="82470"/>
                  </a:lnTo>
                  <a:close/>
                  <a:moveTo>
                    <a:pt x="41235" y="192429"/>
                  </a:moveTo>
                  <a:cubicBezTo>
                    <a:pt x="41235" y="177246"/>
                    <a:pt x="53542" y="164939"/>
                    <a:pt x="68725" y="164939"/>
                  </a:cubicBezTo>
                  <a:lnTo>
                    <a:pt x="171812" y="164939"/>
                  </a:lnTo>
                  <a:cubicBezTo>
                    <a:pt x="161048" y="182040"/>
                    <a:pt x="142262" y="192419"/>
                    <a:pt x="122055" y="192429"/>
                  </a:cubicBezTo>
                  <a:lnTo>
                    <a:pt x="68725" y="192429"/>
                  </a:lnTo>
                  <a:cubicBezTo>
                    <a:pt x="64398" y="192429"/>
                    <a:pt x="60325" y="194467"/>
                    <a:pt x="57729" y="197927"/>
                  </a:cubicBezTo>
                  <a:lnTo>
                    <a:pt x="41235" y="219919"/>
                  </a:lnTo>
                  <a:lnTo>
                    <a:pt x="41235" y="192429"/>
                  </a:lnTo>
                  <a:close/>
                  <a:moveTo>
                    <a:pt x="41235" y="265690"/>
                  </a:moveTo>
                  <a:lnTo>
                    <a:pt x="75597" y="219919"/>
                  </a:lnTo>
                  <a:lnTo>
                    <a:pt x="122055" y="219919"/>
                  </a:lnTo>
                  <a:cubicBezTo>
                    <a:pt x="133898" y="219843"/>
                    <a:pt x="145598" y="217316"/>
                    <a:pt x="156417" y="212497"/>
                  </a:cubicBezTo>
                  <a:lnTo>
                    <a:pt x="174148" y="274899"/>
                  </a:lnTo>
                  <a:lnTo>
                    <a:pt x="164939" y="274899"/>
                  </a:lnTo>
                  <a:cubicBezTo>
                    <a:pt x="157349" y="274899"/>
                    <a:pt x="151194" y="281053"/>
                    <a:pt x="151194" y="288644"/>
                  </a:cubicBezTo>
                  <a:cubicBezTo>
                    <a:pt x="151194" y="319008"/>
                    <a:pt x="126579" y="343623"/>
                    <a:pt x="96215" y="343623"/>
                  </a:cubicBezTo>
                  <a:cubicBezTo>
                    <a:pt x="65850" y="343623"/>
                    <a:pt x="41235" y="319008"/>
                    <a:pt x="41235" y="288644"/>
                  </a:cubicBezTo>
                  <a:lnTo>
                    <a:pt x="41235" y="265690"/>
                  </a:lnTo>
                  <a:close/>
                  <a:moveTo>
                    <a:pt x="131127" y="797206"/>
                  </a:moveTo>
                  <a:lnTo>
                    <a:pt x="109959" y="765593"/>
                  </a:lnTo>
                  <a:lnTo>
                    <a:pt x="109959" y="604777"/>
                  </a:lnTo>
                  <a:lnTo>
                    <a:pt x="82470" y="604777"/>
                  </a:lnTo>
                  <a:lnTo>
                    <a:pt x="82470" y="769716"/>
                  </a:lnTo>
                  <a:cubicBezTo>
                    <a:pt x="82490" y="772410"/>
                    <a:pt x="83303" y="775039"/>
                    <a:pt x="84806" y="777276"/>
                  </a:cubicBezTo>
                  <a:lnTo>
                    <a:pt x="98551" y="797206"/>
                  </a:lnTo>
                  <a:lnTo>
                    <a:pt x="27490" y="797206"/>
                  </a:lnTo>
                  <a:lnTo>
                    <a:pt x="27490" y="563542"/>
                  </a:lnTo>
                  <a:lnTo>
                    <a:pt x="164939" y="563542"/>
                  </a:lnTo>
                  <a:lnTo>
                    <a:pt x="164939" y="769716"/>
                  </a:lnTo>
                  <a:cubicBezTo>
                    <a:pt x="164960" y="772410"/>
                    <a:pt x="165772" y="775039"/>
                    <a:pt x="167276" y="777276"/>
                  </a:cubicBezTo>
                  <a:lnTo>
                    <a:pt x="181021" y="797206"/>
                  </a:lnTo>
                  <a:lnTo>
                    <a:pt x="131127" y="797206"/>
                  </a:lnTo>
                  <a:close/>
                  <a:moveTo>
                    <a:pt x="188443" y="430079"/>
                  </a:moveTo>
                  <a:cubicBezTo>
                    <a:pt x="184491" y="426179"/>
                    <a:pt x="178579" y="425040"/>
                    <a:pt x="173461" y="427193"/>
                  </a:cubicBezTo>
                  <a:cubicBezTo>
                    <a:pt x="168329" y="429301"/>
                    <a:pt x="164967" y="434288"/>
                    <a:pt x="164939" y="439838"/>
                  </a:cubicBezTo>
                  <a:lnTo>
                    <a:pt x="164939" y="536052"/>
                  </a:lnTo>
                  <a:lnTo>
                    <a:pt x="27490" y="536052"/>
                  </a:lnTo>
                  <a:lnTo>
                    <a:pt x="27490" y="412348"/>
                  </a:lnTo>
                  <a:cubicBezTo>
                    <a:pt x="27490" y="389574"/>
                    <a:pt x="45951" y="371113"/>
                    <a:pt x="68725" y="371113"/>
                  </a:cubicBezTo>
                  <a:lnTo>
                    <a:pt x="82470" y="371113"/>
                  </a:lnTo>
                  <a:lnTo>
                    <a:pt x="82470" y="508563"/>
                  </a:lnTo>
                  <a:lnTo>
                    <a:pt x="109959" y="508563"/>
                  </a:lnTo>
                  <a:lnTo>
                    <a:pt x="109959" y="371113"/>
                  </a:lnTo>
                  <a:lnTo>
                    <a:pt x="144459" y="371113"/>
                  </a:lnTo>
                  <a:cubicBezTo>
                    <a:pt x="162699" y="371081"/>
                    <a:pt x="180203" y="378300"/>
                    <a:pt x="193116" y="391181"/>
                  </a:cubicBezTo>
                  <a:lnTo>
                    <a:pt x="251395" y="449597"/>
                  </a:lnTo>
                  <a:cubicBezTo>
                    <a:pt x="256740" y="454986"/>
                    <a:pt x="265444" y="455023"/>
                    <a:pt x="270834" y="449676"/>
                  </a:cubicBezTo>
                  <a:cubicBezTo>
                    <a:pt x="270861" y="449650"/>
                    <a:pt x="270887" y="449623"/>
                    <a:pt x="270913" y="449597"/>
                  </a:cubicBezTo>
                  <a:lnTo>
                    <a:pt x="332765" y="387745"/>
                  </a:lnTo>
                  <a:cubicBezTo>
                    <a:pt x="338338" y="381326"/>
                    <a:pt x="348063" y="380640"/>
                    <a:pt x="354482" y="386214"/>
                  </a:cubicBezTo>
                  <a:cubicBezTo>
                    <a:pt x="360901" y="391787"/>
                    <a:pt x="361586" y="401512"/>
                    <a:pt x="356013" y="407931"/>
                  </a:cubicBezTo>
                  <a:cubicBezTo>
                    <a:pt x="355539" y="408477"/>
                    <a:pt x="355028" y="408987"/>
                    <a:pt x="354482" y="409462"/>
                  </a:cubicBezTo>
                  <a:lnTo>
                    <a:pt x="292630" y="471314"/>
                  </a:lnTo>
                  <a:cubicBezTo>
                    <a:pt x="275062" y="488246"/>
                    <a:pt x="247246" y="488246"/>
                    <a:pt x="229678" y="471314"/>
                  </a:cubicBezTo>
                  <a:lnTo>
                    <a:pt x="188443" y="430079"/>
                  </a:lnTo>
                  <a:close/>
                  <a:moveTo>
                    <a:pt x="261154" y="420458"/>
                  </a:moveTo>
                  <a:lnTo>
                    <a:pt x="261154" y="371113"/>
                  </a:lnTo>
                  <a:lnTo>
                    <a:pt x="310498" y="371113"/>
                  </a:lnTo>
                  <a:lnTo>
                    <a:pt x="261154" y="420458"/>
                  </a:lnTo>
                  <a:close/>
                  <a:moveTo>
                    <a:pt x="329878" y="472963"/>
                  </a:moveTo>
                  <a:lnTo>
                    <a:pt x="329878" y="508563"/>
                  </a:lnTo>
                  <a:lnTo>
                    <a:pt x="281771" y="508563"/>
                  </a:lnTo>
                  <a:cubicBezTo>
                    <a:pt x="293186" y="505207"/>
                    <a:pt x="303612" y="499122"/>
                    <a:pt x="312147" y="490832"/>
                  </a:cubicBezTo>
                  <a:lnTo>
                    <a:pt x="329878" y="472963"/>
                  </a:lnTo>
                  <a:close/>
                  <a:moveTo>
                    <a:pt x="240536" y="508563"/>
                  </a:moveTo>
                  <a:lnTo>
                    <a:pt x="192429" y="508563"/>
                  </a:lnTo>
                  <a:lnTo>
                    <a:pt x="192429" y="472963"/>
                  </a:lnTo>
                  <a:lnTo>
                    <a:pt x="210160" y="490832"/>
                  </a:lnTo>
                  <a:cubicBezTo>
                    <a:pt x="218696" y="499122"/>
                    <a:pt x="229121" y="505207"/>
                    <a:pt x="240536" y="508563"/>
                  </a:cubicBezTo>
                  <a:close/>
                  <a:moveTo>
                    <a:pt x="714737" y="591032"/>
                  </a:moveTo>
                  <a:lnTo>
                    <a:pt x="192429" y="591032"/>
                  </a:lnTo>
                  <a:lnTo>
                    <a:pt x="192429" y="536052"/>
                  </a:lnTo>
                  <a:lnTo>
                    <a:pt x="343623" y="536052"/>
                  </a:lnTo>
                  <a:cubicBezTo>
                    <a:pt x="351214" y="536052"/>
                    <a:pt x="357368" y="529898"/>
                    <a:pt x="357368" y="522307"/>
                  </a:cubicBezTo>
                  <a:lnTo>
                    <a:pt x="357368" y="445473"/>
                  </a:lnTo>
                  <a:lnTo>
                    <a:pt x="374000" y="428979"/>
                  </a:lnTo>
                  <a:cubicBezTo>
                    <a:pt x="389717" y="413236"/>
                    <a:pt x="390732" y="388071"/>
                    <a:pt x="376336" y="371113"/>
                  </a:cubicBezTo>
                  <a:lnTo>
                    <a:pt x="563542" y="371113"/>
                  </a:lnTo>
                  <a:lnTo>
                    <a:pt x="563542" y="426093"/>
                  </a:lnTo>
                  <a:lnTo>
                    <a:pt x="481073" y="426093"/>
                  </a:lnTo>
                  <a:cubicBezTo>
                    <a:pt x="473482" y="426093"/>
                    <a:pt x="467328" y="432247"/>
                    <a:pt x="467328" y="439838"/>
                  </a:cubicBezTo>
                  <a:lnTo>
                    <a:pt x="467328" y="522307"/>
                  </a:lnTo>
                  <a:cubicBezTo>
                    <a:pt x="467328" y="529898"/>
                    <a:pt x="473482" y="536052"/>
                    <a:pt x="481073" y="536052"/>
                  </a:cubicBezTo>
                  <a:lnTo>
                    <a:pt x="673502" y="536052"/>
                  </a:lnTo>
                  <a:cubicBezTo>
                    <a:pt x="681092" y="536052"/>
                    <a:pt x="687247" y="529898"/>
                    <a:pt x="687247" y="522307"/>
                  </a:cubicBezTo>
                  <a:lnTo>
                    <a:pt x="687247" y="439838"/>
                  </a:lnTo>
                  <a:cubicBezTo>
                    <a:pt x="687247" y="432247"/>
                    <a:pt x="681092" y="426093"/>
                    <a:pt x="673502" y="426093"/>
                  </a:cubicBezTo>
                  <a:lnTo>
                    <a:pt x="591032" y="426093"/>
                  </a:lnTo>
                  <a:lnTo>
                    <a:pt x="591032" y="357368"/>
                  </a:lnTo>
                  <a:cubicBezTo>
                    <a:pt x="591032" y="349778"/>
                    <a:pt x="584878" y="343623"/>
                    <a:pt x="577287" y="343623"/>
                  </a:cubicBezTo>
                  <a:lnTo>
                    <a:pt x="426093" y="343623"/>
                  </a:lnTo>
                  <a:lnTo>
                    <a:pt x="426093" y="274899"/>
                  </a:lnTo>
                  <a:lnTo>
                    <a:pt x="508563" y="274899"/>
                  </a:lnTo>
                  <a:cubicBezTo>
                    <a:pt x="516153" y="274899"/>
                    <a:pt x="522307" y="268744"/>
                    <a:pt x="522307" y="261154"/>
                  </a:cubicBezTo>
                  <a:lnTo>
                    <a:pt x="522307" y="178684"/>
                  </a:lnTo>
                  <a:cubicBezTo>
                    <a:pt x="522307" y="171094"/>
                    <a:pt x="516153" y="164939"/>
                    <a:pt x="508563" y="164939"/>
                  </a:cubicBezTo>
                  <a:lnTo>
                    <a:pt x="316133" y="164939"/>
                  </a:lnTo>
                  <a:cubicBezTo>
                    <a:pt x="308543" y="164939"/>
                    <a:pt x="302389" y="171094"/>
                    <a:pt x="302389" y="178684"/>
                  </a:cubicBezTo>
                  <a:lnTo>
                    <a:pt x="302389" y="261154"/>
                  </a:lnTo>
                  <a:cubicBezTo>
                    <a:pt x="302389" y="268744"/>
                    <a:pt x="308543" y="274899"/>
                    <a:pt x="316133" y="274899"/>
                  </a:cubicBezTo>
                  <a:lnTo>
                    <a:pt x="398603" y="274899"/>
                  </a:lnTo>
                  <a:lnTo>
                    <a:pt x="398603" y="343623"/>
                  </a:lnTo>
                  <a:lnTo>
                    <a:pt x="247409" y="343623"/>
                  </a:lnTo>
                  <a:cubicBezTo>
                    <a:pt x="239818" y="343623"/>
                    <a:pt x="233664" y="349778"/>
                    <a:pt x="233664" y="357368"/>
                  </a:cubicBezTo>
                  <a:lnTo>
                    <a:pt x="233664" y="392968"/>
                  </a:lnTo>
                  <a:lnTo>
                    <a:pt x="212497" y="371800"/>
                  </a:lnTo>
                  <a:cubicBezTo>
                    <a:pt x="197460" y="356623"/>
                    <a:pt x="177758" y="346941"/>
                    <a:pt x="156555" y="344311"/>
                  </a:cubicBezTo>
                  <a:cubicBezTo>
                    <a:pt x="167436" y="332639"/>
                    <a:pt x="174734" y="318089"/>
                    <a:pt x="177585" y="302389"/>
                  </a:cubicBezTo>
                  <a:lnTo>
                    <a:pt x="192429" y="302389"/>
                  </a:lnTo>
                  <a:cubicBezTo>
                    <a:pt x="196755" y="302389"/>
                    <a:pt x="200829" y="300351"/>
                    <a:pt x="203425" y="296891"/>
                  </a:cubicBezTo>
                  <a:cubicBezTo>
                    <a:pt x="205976" y="293463"/>
                    <a:pt x="206789" y="289044"/>
                    <a:pt x="205624" y="284932"/>
                  </a:cubicBezTo>
                  <a:lnTo>
                    <a:pt x="180471" y="196827"/>
                  </a:lnTo>
                  <a:cubicBezTo>
                    <a:pt x="192953" y="185498"/>
                    <a:pt x="201880" y="170793"/>
                    <a:pt x="206174" y="154493"/>
                  </a:cubicBezTo>
                  <a:cubicBezTo>
                    <a:pt x="207217" y="150382"/>
                    <a:pt x="206305" y="146019"/>
                    <a:pt x="203700" y="142672"/>
                  </a:cubicBezTo>
                  <a:cubicBezTo>
                    <a:pt x="200989" y="139236"/>
                    <a:pt x="196803" y="137296"/>
                    <a:pt x="192429" y="137449"/>
                  </a:cubicBezTo>
                  <a:lnTo>
                    <a:pt x="109959" y="137449"/>
                  </a:lnTo>
                  <a:lnTo>
                    <a:pt x="109959" y="82470"/>
                  </a:lnTo>
                  <a:lnTo>
                    <a:pt x="714737" y="82470"/>
                  </a:lnTo>
                  <a:lnTo>
                    <a:pt x="714737" y="591032"/>
                  </a:lnTo>
                  <a:close/>
                  <a:moveTo>
                    <a:pt x="659757" y="453583"/>
                  </a:moveTo>
                  <a:lnTo>
                    <a:pt x="659757" y="508563"/>
                  </a:lnTo>
                  <a:lnTo>
                    <a:pt x="494818" y="508563"/>
                  </a:lnTo>
                  <a:lnTo>
                    <a:pt x="494818" y="453583"/>
                  </a:lnTo>
                  <a:lnTo>
                    <a:pt x="659757" y="453583"/>
                  </a:lnTo>
                  <a:close/>
                  <a:moveTo>
                    <a:pt x="329878" y="247409"/>
                  </a:moveTo>
                  <a:lnTo>
                    <a:pt x="329878" y="192429"/>
                  </a:lnTo>
                  <a:lnTo>
                    <a:pt x="494818" y="192429"/>
                  </a:lnTo>
                  <a:lnTo>
                    <a:pt x="494818" y="247409"/>
                  </a:lnTo>
                  <a:lnTo>
                    <a:pt x="329878" y="247409"/>
                  </a:lnTo>
                  <a:close/>
                  <a:moveTo>
                    <a:pt x="82470" y="54980"/>
                  </a:moveTo>
                  <a:lnTo>
                    <a:pt x="82470" y="27490"/>
                  </a:lnTo>
                  <a:lnTo>
                    <a:pt x="742226" y="27490"/>
                  </a:lnTo>
                  <a:lnTo>
                    <a:pt x="742226" y="54980"/>
                  </a:lnTo>
                  <a:lnTo>
                    <a:pt x="82470" y="54980"/>
                  </a:lnTo>
                  <a:close/>
                </a:path>
              </a:pathLst>
            </a:custGeom>
            <a:solidFill>
              <a:schemeClr val="accent1"/>
            </a:solidFill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OPPOSans R" panose="00020600040101010101" pitchFamily="18" charset="-122"/>
              </a:endParaRPr>
            </a:p>
          </p:txBody>
        </p:sp>
        <p:sp>
          <p:nvSpPr>
            <p:cNvPr id="133" name="任意多边形: 形状 132"/>
            <p:cNvSpPr/>
            <p:nvPr/>
          </p:nvSpPr>
          <p:spPr>
            <a:xfrm>
              <a:off x="7839521" y="4259231"/>
              <a:ext cx="137449" cy="27489"/>
            </a:xfrm>
            <a:custGeom>
              <a:avLst/>
              <a:gdLst>
                <a:gd name="connsiteX0" fmla="*/ 0 w 137449"/>
                <a:gd name="connsiteY0" fmla="*/ 0 h 27489"/>
                <a:gd name="connsiteX1" fmla="*/ 137449 w 137449"/>
                <a:gd name="connsiteY1" fmla="*/ 0 h 27489"/>
                <a:gd name="connsiteX2" fmla="*/ 137449 w 137449"/>
                <a:gd name="connsiteY2" fmla="*/ 27490 h 27489"/>
                <a:gd name="connsiteX3" fmla="*/ 0 w 137449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7449" h="27489">
                  <a:moveTo>
                    <a:pt x="0" y="0"/>
                  </a:moveTo>
                  <a:lnTo>
                    <a:pt x="137449" y="0"/>
                  </a:lnTo>
                  <a:lnTo>
                    <a:pt x="137449" y="27490"/>
                  </a:lnTo>
                  <a:lnTo>
                    <a:pt x="0" y="27490"/>
                  </a:lnTo>
                  <a:close/>
                </a:path>
              </a:pathLst>
            </a:custGeom>
            <a:solidFill>
              <a:schemeClr val="accent2"/>
            </a:solidFill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OPPOSans R" panose="00020600040101010101" pitchFamily="18" charset="-122"/>
              </a:endParaRPr>
            </a:p>
          </p:txBody>
        </p:sp>
        <p:sp>
          <p:nvSpPr>
            <p:cNvPr id="134" name="任意多边形: 形状 133"/>
            <p:cNvSpPr/>
            <p:nvPr/>
          </p:nvSpPr>
          <p:spPr>
            <a:xfrm>
              <a:off x="8004460" y="4259231"/>
              <a:ext cx="54979" cy="27489"/>
            </a:xfrm>
            <a:custGeom>
              <a:avLst/>
              <a:gdLst>
                <a:gd name="connsiteX0" fmla="*/ 0 w 54979"/>
                <a:gd name="connsiteY0" fmla="*/ 0 h 27489"/>
                <a:gd name="connsiteX1" fmla="*/ 54980 w 54979"/>
                <a:gd name="connsiteY1" fmla="*/ 0 h 27489"/>
                <a:gd name="connsiteX2" fmla="*/ 54980 w 54979"/>
                <a:gd name="connsiteY2" fmla="*/ 27490 h 27489"/>
                <a:gd name="connsiteX3" fmla="*/ 0 w 54979"/>
                <a:gd name="connsiteY3" fmla="*/ 27490 h 27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979" h="27489">
                  <a:moveTo>
                    <a:pt x="0" y="0"/>
                  </a:moveTo>
                  <a:lnTo>
                    <a:pt x="54980" y="0"/>
                  </a:lnTo>
                  <a:lnTo>
                    <a:pt x="54980" y="27490"/>
                  </a:lnTo>
                  <a:lnTo>
                    <a:pt x="0" y="27490"/>
                  </a:lnTo>
                  <a:close/>
                </a:path>
              </a:pathLst>
            </a:custGeom>
            <a:solidFill>
              <a:schemeClr val="accent2"/>
            </a:solidFill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OPPOSans R" panose="00020600040101010101" pitchFamily="18" charset="-122"/>
              </a:endParaRPr>
            </a:p>
          </p:txBody>
        </p:sp>
      </p:grpSp>
      <p:sp>
        <p:nvSpPr>
          <p:cNvPr id="135" name="矩形: 圆角 134"/>
          <p:cNvSpPr/>
          <p:nvPr/>
        </p:nvSpPr>
        <p:spPr>
          <a:xfrm>
            <a:off x="8126185" y="1352491"/>
            <a:ext cx="3259356" cy="2315268"/>
          </a:xfrm>
          <a:prstGeom prst="roundRect">
            <a:avLst>
              <a:gd name="adj" fmla="val 4242"/>
            </a:avLst>
          </a:prstGeom>
          <a:gradFill>
            <a:gsLst>
              <a:gs pos="0">
                <a:sysClr val="window" lastClr="FFFFFF"/>
              </a:gs>
              <a:gs pos="100000">
                <a:srgbClr val="7270D2">
                  <a:lumMod val="20000"/>
                  <a:lumOff val="80000"/>
                </a:srgbClr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>
            <a:outerShdw blurRad="876300" dist="673100" dir="8100000" sx="95000" sy="95000" algn="tr" rotWithShape="0">
              <a:prstClr val="black">
                <a:alpha val="6000"/>
              </a:prstClr>
            </a:outerShdw>
          </a:effectLst>
        </p:spPr>
        <p:txBody>
          <a:bodyPr rtlCol="0" anchor="ctr"/>
          <a:lstStyle/>
          <a:p>
            <a:pPr algn="ctr"/>
            <a:endParaRPr lang="zh-CN" altLang="en-US" kern="0" dirty="0">
              <a:solidFill>
                <a:prstClr val="white"/>
              </a:solidFill>
              <a:latin typeface="OPPOSans H" panose="00020600040101010101" pitchFamily="18" charset="-122"/>
            </a:endParaRPr>
          </a:p>
        </p:txBody>
      </p:sp>
      <p:sp>
        <p:nvSpPr>
          <p:cNvPr id="136" name="文本框 135"/>
          <p:cNvSpPr txBox="1"/>
          <p:nvPr/>
        </p:nvSpPr>
        <p:spPr>
          <a:xfrm>
            <a:off x="8650662" y="2828445"/>
            <a:ext cx="2210402" cy="651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zh-CN" altLang="en-US" sz="16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rPr>
              <a:t>這裏輸入與標題相關的文案資訊</a:t>
            </a:r>
            <a:endParaRPr lang="zh-CN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阿里巴巴普惠体 R" panose="00020600040101010101" pitchFamily="18" charset="-122"/>
            </a:endParaRPr>
          </a:p>
        </p:txBody>
      </p:sp>
      <p:sp>
        <p:nvSpPr>
          <p:cNvPr id="137" name="文本框 136"/>
          <p:cNvSpPr txBox="1"/>
          <p:nvPr/>
        </p:nvSpPr>
        <p:spPr>
          <a:xfrm>
            <a:off x="9192035" y="2331955"/>
            <a:ext cx="1127656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M" panose="00020600040101010101" pitchFamily="18" charset="-122"/>
              </a:rPr>
              <a:t>關鍵標題</a:t>
            </a:r>
            <a:endParaRPr lang="zh-CN" altLang="en-US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  <a:cs typeface="阿里巴巴普惠体 M" panose="00020600040101010101" pitchFamily="18" charset="-122"/>
            </a:endParaRPr>
          </a:p>
        </p:txBody>
      </p:sp>
      <p:cxnSp>
        <p:nvCxnSpPr>
          <p:cNvPr id="138" name="直接连接符 137"/>
          <p:cNvCxnSpPr/>
          <p:nvPr/>
        </p:nvCxnSpPr>
        <p:spPr>
          <a:xfrm>
            <a:off x="9615086" y="2747541"/>
            <a:ext cx="281554" cy="0"/>
          </a:xfrm>
          <a:prstGeom prst="line">
            <a:avLst/>
          </a:prstGeom>
          <a:ln w="34925" cap="rnd">
            <a:solidFill>
              <a:srgbClr val="5756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9" name="组合 138"/>
          <p:cNvGrpSpPr/>
          <p:nvPr/>
        </p:nvGrpSpPr>
        <p:grpSpPr>
          <a:xfrm>
            <a:off x="9478285" y="1625132"/>
            <a:ext cx="555156" cy="552493"/>
            <a:chOff x="10485078" y="1188804"/>
            <a:chExt cx="828679" cy="824704"/>
          </a:xfrm>
        </p:grpSpPr>
        <p:sp>
          <p:nvSpPr>
            <p:cNvPr id="140" name="任意多边形: 形状 139"/>
            <p:cNvSpPr/>
            <p:nvPr/>
          </p:nvSpPr>
          <p:spPr>
            <a:xfrm>
              <a:off x="10487276" y="1188804"/>
              <a:ext cx="826481" cy="824704"/>
            </a:xfrm>
            <a:custGeom>
              <a:avLst/>
              <a:gdLst>
                <a:gd name="connsiteX0" fmla="*/ 819542 w 826481"/>
                <a:gd name="connsiteY0" fmla="*/ 486648 h 824704"/>
                <a:gd name="connsiteX1" fmla="*/ 744701 w 826481"/>
                <a:gd name="connsiteY1" fmla="*/ 465275 h 824704"/>
                <a:gd name="connsiteX2" fmla="*/ 669654 w 826481"/>
                <a:gd name="connsiteY2" fmla="*/ 497575 h 824704"/>
                <a:gd name="connsiteX3" fmla="*/ 650411 w 826481"/>
                <a:gd name="connsiteY3" fmla="*/ 459089 h 824704"/>
                <a:gd name="connsiteX4" fmla="*/ 646012 w 826481"/>
                <a:gd name="connsiteY4" fmla="*/ 440671 h 824704"/>
                <a:gd name="connsiteX5" fmla="*/ 646012 w 826481"/>
                <a:gd name="connsiteY5" fmla="*/ 288652 h 824704"/>
                <a:gd name="connsiteX6" fmla="*/ 479011 w 826481"/>
                <a:gd name="connsiteY6" fmla="*/ 98148 h 824704"/>
                <a:gd name="connsiteX7" fmla="*/ 533991 w 826481"/>
                <a:gd name="connsiteY7" fmla="*/ 21726 h 824704"/>
                <a:gd name="connsiteX8" fmla="*/ 530782 w 826481"/>
                <a:gd name="connsiteY8" fmla="*/ 2555 h 824704"/>
                <a:gd name="connsiteX9" fmla="*/ 522308 w 826481"/>
                <a:gd name="connsiteY9" fmla="*/ 9 h 824704"/>
                <a:gd name="connsiteX10" fmla="*/ 302389 w 826481"/>
                <a:gd name="connsiteY10" fmla="*/ 9 h 824704"/>
                <a:gd name="connsiteX11" fmla="*/ 288708 w 826481"/>
                <a:gd name="connsiteY11" fmla="*/ 13817 h 824704"/>
                <a:gd name="connsiteX12" fmla="*/ 291256 w 826481"/>
                <a:gd name="connsiteY12" fmla="*/ 21726 h 824704"/>
                <a:gd name="connsiteX13" fmla="*/ 346235 w 826481"/>
                <a:gd name="connsiteY13" fmla="*/ 98148 h 824704"/>
                <a:gd name="connsiteX14" fmla="*/ 178685 w 826481"/>
                <a:gd name="connsiteY14" fmla="*/ 288652 h 824704"/>
                <a:gd name="connsiteX15" fmla="*/ 178685 w 826481"/>
                <a:gd name="connsiteY15" fmla="*/ 443558 h 824704"/>
                <a:gd name="connsiteX16" fmla="*/ 157930 w 826481"/>
                <a:gd name="connsiteY16" fmla="*/ 464313 h 824704"/>
                <a:gd name="connsiteX17" fmla="*/ 97177 w 826481"/>
                <a:gd name="connsiteY17" fmla="*/ 540322 h 824704"/>
                <a:gd name="connsiteX18" fmla="*/ 80134 w 826481"/>
                <a:gd name="connsiteY18" fmla="*/ 514756 h 824704"/>
                <a:gd name="connsiteX19" fmla="*/ 71062 w 826481"/>
                <a:gd name="connsiteY19" fmla="*/ 508571 h 824704"/>
                <a:gd name="connsiteX20" fmla="*/ 60478 w 826481"/>
                <a:gd name="connsiteY20" fmla="*/ 511183 h 824704"/>
                <a:gd name="connsiteX21" fmla="*/ 5499 w 826481"/>
                <a:gd name="connsiteY21" fmla="*/ 552418 h 824704"/>
                <a:gd name="connsiteX22" fmla="*/ 1 w 826481"/>
                <a:gd name="connsiteY22" fmla="*/ 563551 h 824704"/>
                <a:gd name="connsiteX23" fmla="*/ 1 w 826481"/>
                <a:gd name="connsiteY23" fmla="*/ 810960 h 824704"/>
                <a:gd name="connsiteX24" fmla="*/ 13746 w 826481"/>
                <a:gd name="connsiteY24" fmla="*/ 824705 h 824704"/>
                <a:gd name="connsiteX25" fmla="*/ 192430 w 826481"/>
                <a:gd name="connsiteY25" fmla="*/ 824705 h 824704"/>
                <a:gd name="connsiteX26" fmla="*/ 202189 w 826481"/>
                <a:gd name="connsiteY26" fmla="*/ 820719 h 824704"/>
                <a:gd name="connsiteX27" fmla="*/ 243423 w 826481"/>
                <a:gd name="connsiteY27" fmla="*/ 779484 h 824704"/>
                <a:gd name="connsiteX28" fmla="*/ 245073 w 826481"/>
                <a:gd name="connsiteY28" fmla="*/ 762165 h 824704"/>
                <a:gd name="connsiteX29" fmla="*/ 238200 w 826481"/>
                <a:gd name="connsiteY29" fmla="*/ 751856 h 824704"/>
                <a:gd name="connsiteX30" fmla="*/ 556121 w 826481"/>
                <a:gd name="connsiteY30" fmla="*/ 678733 h 824704"/>
                <a:gd name="connsiteX31" fmla="*/ 605740 w 826481"/>
                <a:gd name="connsiteY31" fmla="*/ 660590 h 824704"/>
                <a:gd name="connsiteX32" fmla="*/ 798169 w 826481"/>
                <a:gd name="connsiteY32" fmla="*/ 561489 h 824704"/>
                <a:gd name="connsiteX33" fmla="*/ 819542 w 826481"/>
                <a:gd name="connsiteY33" fmla="*/ 486648 h 824704"/>
                <a:gd name="connsiteX34" fmla="*/ 329054 w 826481"/>
                <a:gd name="connsiteY34" fmla="*/ 27499 h 824704"/>
                <a:gd name="connsiteX35" fmla="*/ 495643 w 826481"/>
                <a:gd name="connsiteY35" fmla="*/ 27499 h 824704"/>
                <a:gd name="connsiteX36" fmla="*/ 446573 w 826481"/>
                <a:gd name="connsiteY36" fmla="*/ 96223 h 824704"/>
                <a:gd name="connsiteX37" fmla="*/ 377849 w 826481"/>
                <a:gd name="connsiteY37" fmla="*/ 96223 h 824704"/>
                <a:gd name="connsiteX38" fmla="*/ 329054 w 826481"/>
                <a:gd name="connsiteY38" fmla="*/ 27499 h 824704"/>
                <a:gd name="connsiteX39" fmla="*/ 206175 w 826481"/>
                <a:gd name="connsiteY39" fmla="*/ 288652 h 824704"/>
                <a:gd name="connsiteX40" fmla="*/ 371114 w 826481"/>
                <a:gd name="connsiteY40" fmla="*/ 123713 h 824704"/>
                <a:gd name="connsiteX41" fmla="*/ 453583 w 826481"/>
                <a:gd name="connsiteY41" fmla="*/ 123713 h 824704"/>
                <a:gd name="connsiteX42" fmla="*/ 618523 w 826481"/>
                <a:gd name="connsiteY42" fmla="*/ 288652 h 824704"/>
                <a:gd name="connsiteX43" fmla="*/ 618523 w 826481"/>
                <a:gd name="connsiteY43" fmla="*/ 440671 h 824704"/>
                <a:gd name="connsiteX44" fmla="*/ 625807 w 826481"/>
                <a:gd name="connsiteY44" fmla="*/ 471322 h 824704"/>
                <a:gd name="connsiteX45" fmla="*/ 644226 w 826481"/>
                <a:gd name="connsiteY45" fmla="*/ 508571 h 824704"/>
                <a:gd name="connsiteX46" fmla="*/ 549798 w 826481"/>
                <a:gd name="connsiteY46" fmla="*/ 548706 h 824704"/>
                <a:gd name="connsiteX47" fmla="*/ 544437 w 826481"/>
                <a:gd name="connsiteY47" fmla="*/ 549806 h 824704"/>
                <a:gd name="connsiteX48" fmla="*/ 302389 w 826481"/>
                <a:gd name="connsiteY48" fmla="*/ 549806 h 824704"/>
                <a:gd name="connsiteX49" fmla="*/ 288644 w 826481"/>
                <a:gd name="connsiteY49" fmla="*/ 536061 h 824704"/>
                <a:gd name="connsiteX50" fmla="*/ 302389 w 826481"/>
                <a:gd name="connsiteY50" fmla="*/ 522316 h 824704"/>
                <a:gd name="connsiteX51" fmla="*/ 412349 w 826481"/>
                <a:gd name="connsiteY51" fmla="*/ 522316 h 824704"/>
                <a:gd name="connsiteX52" fmla="*/ 508563 w 826481"/>
                <a:gd name="connsiteY52" fmla="*/ 426102 h 824704"/>
                <a:gd name="connsiteX53" fmla="*/ 494818 w 826481"/>
                <a:gd name="connsiteY53" fmla="*/ 412357 h 824704"/>
                <a:gd name="connsiteX54" fmla="*/ 477087 w 826481"/>
                <a:gd name="connsiteY54" fmla="*/ 412357 h 824704"/>
                <a:gd name="connsiteX55" fmla="*/ 481073 w 826481"/>
                <a:gd name="connsiteY55" fmla="*/ 393664 h 824704"/>
                <a:gd name="connsiteX56" fmla="*/ 451109 w 826481"/>
                <a:gd name="connsiteY56" fmla="*/ 350367 h 824704"/>
                <a:gd name="connsiteX57" fmla="*/ 426093 w 826481"/>
                <a:gd name="connsiteY57" fmla="*/ 341020 h 824704"/>
                <a:gd name="connsiteX58" fmla="*/ 426093 w 826481"/>
                <a:gd name="connsiteY58" fmla="*/ 288652 h 824704"/>
                <a:gd name="connsiteX59" fmla="*/ 434890 w 826481"/>
                <a:gd name="connsiteY59" fmla="*/ 288652 h 824704"/>
                <a:gd name="connsiteX60" fmla="*/ 453583 w 826481"/>
                <a:gd name="connsiteY60" fmla="*/ 307345 h 824704"/>
                <a:gd name="connsiteX61" fmla="*/ 453583 w 826481"/>
                <a:gd name="connsiteY61" fmla="*/ 316142 h 824704"/>
                <a:gd name="connsiteX62" fmla="*/ 481073 w 826481"/>
                <a:gd name="connsiteY62" fmla="*/ 316142 h 824704"/>
                <a:gd name="connsiteX63" fmla="*/ 481073 w 826481"/>
                <a:gd name="connsiteY63" fmla="*/ 307345 h 824704"/>
                <a:gd name="connsiteX64" fmla="*/ 434890 w 826481"/>
                <a:gd name="connsiteY64" fmla="*/ 261162 h 824704"/>
                <a:gd name="connsiteX65" fmla="*/ 426093 w 826481"/>
                <a:gd name="connsiteY65" fmla="*/ 261162 h 824704"/>
                <a:gd name="connsiteX66" fmla="*/ 426093 w 826481"/>
                <a:gd name="connsiteY66" fmla="*/ 233673 h 824704"/>
                <a:gd name="connsiteX67" fmla="*/ 398604 w 826481"/>
                <a:gd name="connsiteY67" fmla="*/ 233673 h 824704"/>
                <a:gd name="connsiteX68" fmla="*/ 398604 w 826481"/>
                <a:gd name="connsiteY68" fmla="*/ 261162 h 824704"/>
                <a:gd name="connsiteX69" fmla="*/ 389807 w 826481"/>
                <a:gd name="connsiteY69" fmla="*/ 261162 h 824704"/>
                <a:gd name="connsiteX70" fmla="*/ 343476 w 826481"/>
                <a:gd name="connsiteY70" fmla="*/ 307196 h 824704"/>
                <a:gd name="connsiteX71" fmla="*/ 373588 w 826481"/>
                <a:gd name="connsiteY71" fmla="*/ 350642 h 824704"/>
                <a:gd name="connsiteX72" fmla="*/ 398604 w 826481"/>
                <a:gd name="connsiteY72" fmla="*/ 359989 h 824704"/>
                <a:gd name="connsiteX73" fmla="*/ 398604 w 826481"/>
                <a:gd name="connsiteY73" fmla="*/ 412357 h 824704"/>
                <a:gd name="connsiteX74" fmla="*/ 389807 w 826481"/>
                <a:gd name="connsiteY74" fmla="*/ 412357 h 824704"/>
                <a:gd name="connsiteX75" fmla="*/ 371114 w 826481"/>
                <a:gd name="connsiteY75" fmla="*/ 393664 h 824704"/>
                <a:gd name="connsiteX76" fmla="*/ 371114 w 826481"/>
                <a:gd name="connsiteY76" fmla="*/ 384867 h 824704"/>
                <a:gd name="connsiteX77" fmla="*/ 343624 w 826481"/>
                <a:gd name="connsiteY77" fmla="*/ 384867 h 824704"/>
                <a:gd name="connsiteX78" fmla="*/ 343624 w 826481"/>
                <a:gd name="connsiteY78" fmla="*/ 393664 h 824704"/>
                <a:gd name="connsiteX79" fmla="*/ 347610 w 826481"/>
                <a:gd name="connsiteY79" fmla="*/ 412357 h 824704"/>
                <a:gd name="connsiteX80" fmla="*/ 266103 w 826481"/>
                <a:gd name="connsiteY80" fmla="*/ 412357 h 824704"/>
                <a:gd name="connsiteX81" fmla="*/ 206175 w 826481"/>
                <a:gd name="connsiteY81" fmla="*/ 426102 h 824704"/>
                <a:gd name="connsiteX82" fmla="*/ 206175 w 826481"/>
                <a:gd name="connsiteY82" fmla="*/ 288652 h 824704"/>
                <a:gd name="connsiteX83" fmla="*/ 453583 w 826481"/>
                <a:gd name="connsiteY83" fmla="*/ 393664 h 824704"/>
                <a:gd name="connsiteX84" fmla="*/ 434890 w 826481"/>
                <a:gd name="connsiteY84" fmla="*/ 412357 h 824704"/>
                <a:gd name="connsiteX85" fmla="*/ 426093 w 826481"/>
                <a:gd name="connsiteY85" fmla="*/ 412357 h 824704"/>
                <a:gd name="connsiteX86" fmla="*/ 426093 w 826481"/>
                <a:gd name="connsiteY86" fmla="*/ 370297 h 824704"/>
                <a:gd name="connsiteX87" fmla="*/ 441488 w 826481"/>
                <a:gd name="connsiteY87" fmla="*/ 376070 h 824704"/>
                <a:gd name="connsiteX88" fmla="*/ 453583 w 826481"/>
                <a:gd name="connsiteY88" fmla="*/ 393664 h 824704"/>
                <a:gd name="connsiteX89" fmla="*/ 398604 w 826481"/>
                <a:gd name="connsiteY89" fmla="*/ 288652 h 824704"/>
                <a:gd name="connsiteX90" fmla="*/ 398604 w 826481"/>
                <a:gd name="connsiteY90" fmla="*/ 330712 h 824704"/>
                <a:gd name="connsiteX91" fmla="*/ 383209 w 826481"/>
                <a:gd name="connsiteY91" fmla="*/ 324939 h 824704"/>
                <a:gd name="connsiteX92" fmla="*/ 371114 w 826481"/>
                <a:gd name="connsiteY92" fmla="*/ 307345 h 824704"/>
                <a:gd name="connsiteX93" fmla="*/ 389807 w 826481"/>
                <a:gd name="connsiteY93" fmla="*/ 288652 h 824704"/>
                <a:gd name="connsiteX94" fmla="*/ 398604 w 826481"/>
                <a:gd name="connsiteY94" fmla="*/ 288652 h 824704"/>
                <a:gd name="connsiteX95" fmla="*/ 186794 w 826481"/>
                <a:gd name="connsiteY95" fmla="*/ 797215 h 824704"/>
                <a:gd name="connsiteX96" fmla="*/ 27491 w 826481"/>
                <a:gd name="connsiteY96" fmla="*/ 797215 h 824704"/>
                <a:gd name="connsiteX97" fmla="*/ 27491 w 826481"/>
                <a:gd name="connsiteY97" fmla="*/ 570423 h 824704"/>
                <a:gd name="connsiteX98" fmla="*/ 65289 w 826481"/>
                <a:gd name="connsiteY98" fmla="*/ 541971 h 824704"/>
                <a:gd name="connsiteX99" fmla="*/ 216483 w 826481"/>
                <a:gd name="connsiteY99" fmla="*/ 767938 h 824704"/>
                <a:gd name="connsiteX100" fmla="*/ 186794 w 826481"/>
                <a:gd name="connsiteY100" fmla="*/ 797215 h 824704"/>
                <a:gd name="connsiteX101" fmla="*/ 784836 w 826481"/>
                <a:gd name="connsiteY101" fmla="*/ 537573 h 824704"/>
                <a:gd name="connsiteX102" fmla="*/ 593232 w 826481"/>
                <a:gd name="connsiteY102" fmla="*/ 636124 h 824704"/>
                <a:gd name="connsiteX103" fmla="*/ 549798 w 826481"/>
                <a:gd name="connsiteY103" fmla="*/ 651931 h 824704"/>
                <a:gd name="connsiteX104" fmla="*/ 221981 w 826481"/>
                <a:gd name="connsiteY104" fmla="*/ 727390 h 824704"/>
                <a:gd name="connsiteX105" fmla="*/ 113259 w 826481"/>
                <a:gd name="connsiteY105" fmla="*/ 564238 h 824704"/>
                <a:gd name="connsiteX106" fmla="*/ 179372 w 826481"/>
                <a:gd name="connsiteY106" fmla="*/ 481081 h 824704"/>
                <a:gd name="connsiteX107" fmla="*/ 266103 w 826481"/>
                <a:gd name="connsiteY107" fmla="*/ 439847 h 824704"/>
                <a:gd name="connsiteX108" fmla="*/ 479699 w 826481"/>
                <a:gd name="connsiteY108" fmla="*/ 439847 h 824704"/>
                <a:gd name="connsiteX109" fmla="*/ 412349 w 826481"/>
                <a:gd name="connsiteY109" fmla="*/ 494826 h 824704"/>
                <a:gd name="connsiteX110" fmla="*/ 302389 w 826481"/>
                <a:gd name="connsiteY110" fmla="*/ 494826 h 824704"/>
                <a:gd name="connsiteX111" fmla="*/ 261154 w 826481"/>
                <a:gd name="connsiteY111" fmla="*/ 536061 h 824704"/>
                <a:gd name="connsiteX112" fmla="*/ 302389 w 826481"/>
                <a:gd name="connsiteY112" fmla="*/ 577296 h 824704"/>
                <a:gd name="connsiteX113" fmla="*/ 544162 w 826481"/>
                <a:gd name="connsiteY113" fmla="*/ 577296 h 824704"/>
                <a:gd name="connsiteX114" fmla="*/ 560381 w 826481"/>
                <a:gd name="connsiteY114" fmla="*/ 573997 h 824704"/>
                <a:gd name="connsiteX115" fmla="*/ 756659 w 826481"/>
                <a:gd name="connsiteY115" fmla="*/ 490153 h 824704"/>
                <a:gd name="connsiteX116" fmla="*/ 794458 w 826481"/>
                <a:gd name="connsiteY116" fmla="*/ 499774 h 824704"/>
                <a:gd name="connsiteX117" fmla="*/ 784836 w 826481"/>
                <a:gd name="connsiteY117" fmla="*/ 537573 h 824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826481" h="824704">
                  <a:moveTo>
                    <a:pt x="819542" y="486648"/>
                  </a:moveTo>
                  <a:cubicBezTo>
                    <a:pt x="804777" y="460079"/>
                    <a:pt x="771270" y="450509"/>
                    <a:pt x="744701" y="465275"/>
                  </a:cubicBezTo>
                  <a:lnTo>
                    <a:pt x="669654" y="497575"/>
                  </a:lnTo>
                  <a:lnTo>
                    <a:pt x="650411" y="459089"/>
                  </a:lnTo>
                  <a:cubicBezTo>
                    <a:pt x="647536" y="453375"/>
                    <a:pt x="646030" y="447069"/>
                    <a:pt x="646012" y="440671"/>
                  </a:cubicBezTo>
                  <a:lnTo>
                    <a:pt x="646012" y="288652"/>
                  </a:lnTo>
                  <a:cubicBezTo>
                    <a:pt x="645894" y="192295"/>
                    <a:pt x="574523" y="110881"/>
                    <a:pt x="479011" y="98148"/>
                  </a:cubicBezTo>
                  <a:lnTo>
                    <a:pt x="533991" y="21726"/>
                  </a:lnTo>
                  <a:cubicBezTo>
                    <a:pt x="538398" y="15546"/>
                    <a:pt x="536962" y="6962"/>
                    <a:pt x="530782" y="2555"/>
                  </a:cubicBezTo>
                  <a:cubicBezTo>
                    <a:pt x="528315" y="796"/>
                    <a:pt x="525335" y="-99"/>
                    <a:pt x="522308" y="9"/>
                  </a:cubicBezTo>
                  <a:lnTo>
                    <a:pt x="302389" y="9"/>
                  </a:lnTo>
                  <a:cubicBezTo>
                    <a:pt x="294798" y="43"/>
                    <a:pt x="288673" y="6227"/>
                    <a:pt x="288708" y="13817"/>
                  </a:cubicBezTo>
                  <a:cubicBezTo>
                    <a:pt x="288722" y="16654"/>
                    <a:pt x="289612" y="19417"/>
                    <a:pt x="291256" y="21726"/>
                  </a:cubicBezTo>
                  <a:lnTo>
                    <a:pt x="346235" y="98148"/>
                  </a:lnTo>
                  <a:cubicBezTo>
                    <a:pt x="250505" y="110628"/>
                    <a:pt x="178839" y="192111"/>
                    <a:pt x="178685" y="288652"/>
                  </a:cubicBezTo>
                  <a:lnTo>
                    <a:pt x="178685" y="443558"/>
                  </a:lnTo>
                  <a:cubicBezTo>
                    <a:pt x="171063" y="449736"/>
                    <a:pt x="164108" y="456691"/>
                    <a:pt x="157930" y="464313"/>
                  </a:cubicBezTo>
                  <a:lnTo>
                    <a:pt x="97177" y="540322"/>
                  </a:lnTo>
                  <a:lnTo>
                    <a:pt x="80134" y="514756"/>
                  </a:lnTo>
                  <a:cubicBezTo>
                    <a:pt x="78101" y="511525"/>
                    <a:pt x="74814" y="509282"/>
                    <a:pt x="71062" y="508571"/>
                  </a:cubicBezTo>
                  <a:cubicBezTo>
                    <a:pt x="67328" y="508039"/>
                    <a:pt x="63535" y="508975"/>
                    <a:pt x="60478" y="511183"/>
                  </a:cubicBezTo>
                  <a:lnTo>
                    <a:pt x="5499" y="552418"/>
                  </a:lnTo>
                  <a:cubicBezTo>
                    <a:pt x="1999" y="555043"/>
                    <a:pt x="-42" y="559177"/>
                    <a:pt x="1" y="563551"/>
                  </a:cubicBezTo>
                  <a:lnTo>
                    <a:pt x="1" y="810960"/>
                  </a:lnTo>
                  <a:cubicBezTo>
                    <a:pt x="1" y="818550"/>
                    <a:pt x="6155" y="824705"/>
                    <a:pt x="13746" y="824705"/>
                  </a:cubicBezTo>
                  <a:lnTo>
                    <a:pt x="192430" y="824705"/>
                  </a:lnTo>
                  <a:cubicBezTo>
                    <a:pt x="196082" y="824725"/>
                    <a:pt x="199594" y="823291"/>
                    <a:pt x="202189" y="820719"/>
                  </a:cubicBezTo>
                  <a:lnTo>
                    <a:pt x="243423" y="779484"/>
                  </a:lnTo>
                  <a:cubicBezTo>
                    <a:pt x="248021" y="774838"/>
                    <a:pt x="248712" y="767596"/>
                    <a:pt x="245073" y="762165"/>
                  </a:cubicBezTo>
                  <a:lnTo>
                    <a:pt x="238200" y="751856"/>
                  </a:lnTo>
                  <a:lnTo>
                    <a:pt x="556121" y="678733"/>
                  </a:lnTo>
                  <a:cubicBezTo>
                    <a:pt x="573343" y="674749"/>
                    <a:pt x="590009" y="668655"/>
                    <a:pt x="605740" y="660590"/>
                  </a:cubicBezTo>
                  <a:lnTo>
                    <a:pt x="798169" y="561489"/>
                  </a:lnTo>
                  <a:cubicBezTo>
                    <a:pt x="824738" y="546724"/>
                    <a:pt x="834308" y="513217"/>
                    <a:pt x="819542" y="486648"/>
                  </a:cubicBezTo>
                  <a:close/>
                  <a:moveTo>
                    <a:pt x="329054" y="27499"/>
                  </a:moveTo>
                  <a:lnTo>
                    <a:pt x="495643" y="27499"/>
                  </a:lnTo>
                  <a:lnTo>
                    <a:pt x="446573" y="96223"/>
                  </a:lnTo>
                  <a:lnTo>
                    <a:pt x="377849" y="96223"/>
                  </a:lnTo>
                  <a:lnTo>
                    <a:pt x="329054" y="27499"/>
                  </a:lnTo>
                  <a:close/>
                  <a:moveTo>
                    <a:pt x="206175" y="288652"/>
                  </a:moveTo>
                  <a:cubicBezTo>
                    <a:pt x="206175" y="197560"/>
                    <a:pt x="280021" y="123713"/>
                    <a:pt x="371114" y="123713"/>
                  </a:cubicBezTo>
                  <a:lnTo>
                    <a:pt x="453583" y="123713"/>
                  </a:lnTo>
                  <a:cubicBezTo>
                    <a:pt x="544676" y="123713"/>
                    <a:pt x="618523" y="197560"/>
                    <a:pt x="618523" y="288652"/>
                  </a:cubicBezTo>
                  <a:lnTo>
                    <a:pt x="618523" y="440671"/>
                  </a:lnTo>
                  <a:cubicBezTo>
                    <a:pt x="618545" y="451315"/>
                    <a:pt x="621038" y="461807"/>
                    <a:pt x="625807" y="471322"/>
                  </a:cubicBezTo>
                  <a:lnTo>
                    <a:pt x="644226" y="508571"/>
                  </a:lnTo>
                  <a:lnTo>
                    <a:pt x="549798" y="548706"/>
                  </a:lnTo>
                  <a:cubicBezTo>
                    <a:pt x="548102" y="549428"/>
                    <a:pt x="546279" y="549803"/>
                    <a:pt x="544437" y="549806"/>
                  </a:cubicBezTo>
                  <a:lnTo>
                    <a:pt x="302389" y="549806"/>
                  </a:lnTo>
                  <a:cubicBezTo>
                    <a:pt x="294798" y="549806"/>
                    <a:pt x="288644" y="543652"/>
                    <a:pt x="288644" y="536061"/>
                  </a:cubicBezTo>
                  <a:cubicBezTo>
                    <a:pt x="288644" y="528470"/>
                    <a:pt x="294798" y="522316"/>
                    <a:pt x="302389" y="522316"/>
                  </a:cubicBezTo>
                  <a:lnTo>
                    <a:pt x="412349" y="522316"/>
                  </a:lnTo>
                  <a:cubicBezTo>
                    <a:pt x="465486" y="522316"/>
                    <a:pt x="508563" y="479239"/>
                    <a:pt x="508563" y="426102"/>
                  </a:cubicBezTo>
                  <a:cubicBezTo>
                    <a:pt x="508563" y="418511"/>
                    <a:pt x="502409" y="412357"/>
                    <a:pt x="494818" y="412357"/>
                  </a:cubicBezTo>
                  <a:lnTo>
                    <a:pt x="477087" y="412357"/>
                  </a:lnTo>
                  <a:cubicBezTo>
                    <a:pt x="479671" y="406460"/>
                    <a:pt x="481027" y="400101"/>
                    <a:pt x="481073" y="393664"/>
                  </a:cubicBezTo>
                  <a:cubicBezTo>
                    <a:pt x="481017" y="374419"/>
                    <a:pt x="469101" y="357200"/>
                    <a:pt x="451109" y="350367"/>
                  </a:cubicBezTo>
                  <a:lnTo>
                    <a:pt x="426093" y="341020"/>
                  </a:lnTo>
                  <a:lnTo>
                    <a:pt x="426093" y="288652"/>
                  </a:lnTo>
                  <a:lnTo>
                    <a:pt x="434890" y="288652"/>
                  </a:lnTo>
                  <a:cubicBezTo>
                    <a:pt x="445214" y="288652"/>
                    <a:pt x="453583" y="297021"/>
                    <a:pt x="453583" y="307345"/>
                  </a:cubicBezTo>
                  <a:lnTo>
                    <a:pt x="453583" y="316142"/>
                  </a:lnTo>
                  <a:lnTo>
                    <a:pt x="481073" y="316142"/>
                  </a:lnTo>
                  <a:lnTo>
                    <a:pt x="481073" y="307345"/>
                  </a:lnTo>
                  <a:cubicBezTo>
                    <a:pt x="480998" y="281871"/>
                    <a:pt x="460365" y="261238"/>
                    <a:pt x="434890" y="261162"/>
                  </a:cubicBezTo>
                  <a:lnTo>
                    <a:pt x="426093" y="261162"/>
                  </a:lnTo>
                  <a:lnTo>
                    <a:pt x="426093" y="233673"/>
                  </a:lnTo>
                  <a:lnTo>
                    <a:pt x="398604" y="233673"/>
                  </a:lnTo>
                  <a:lnTo>
                    <a:pt x="398604" y="261162"/>
                  </a:lnTo>
                  <a:lnTo>
                    <a:pt x="389807" y="261162"/>
                  </a:lnTo>
                  <a:cubicBezTo>
                    <a:pt x="364301" y="261080"/>
                    <a:pt x="343557" y="281691"/>
                    <a:pt x="343476" y="307196"/>
                  </a:cubicBezTo>
                  <a:cubicBezTo>
                    <a:pt x="343414" y="326557"/>
                    <a:pt x="355436" y="343904"/>
                    <a:pt x="373588" y="350642"/>
                  </a:cubicBezTo>
                  <a:lnTo>
                    <a:pt x="398604" y="359989"/>
                  </a:lnTo>
                  <a:lnTo>
                    <a:pt x="398604" y="412357"/>
                  </a:lnTo>
                  <a:lnTo>
                    <a:pt x="389807" y="412357"/>
                  </a:lnTo>
                  <a:cubicBezTo>
                    <a:pt x="379483" y="412357"/>
                    <a:pt x="371114" y="403988"/>
                    <a:pt x="371114" y="393664"/>
                  </a:cubicBezTo>
                  <a:lnTo>
                    <a:pt x="371114" y="384867"/>
                  </a:lnTo>
                  <a:lnTo>
                    <a:pt x="343624" y="384867"/>
                  </a:lnTo>
                  <a:lnTo>
                    <a:pt x="343624" y="393664"/>
                  </a:lnTo>
                  <a:cubicBezTo>
                    <a:pt x="343670" y="400101"/>
                    <a:pt x="345026" y="406460"/>
                    <a:pt x="347610" y="412357"/>
                  </a:cubicBezTo>
                  <a:lnTo>
                    <a:pt x="266103" y="412357"/>
                  </a:lnTo>
                  <a:cubicBezTo>
                    <a:pt x="245344" y="412355"/>
                    <a:pt x="224856" y="417054"/>
                    <a:pt x="206175" y="426102"/>
                  </a:cubicBezTo>
                  <a:lnTo>
                    <a:pt x="206175" y="288652"/>
                  </a:lnTo>
                  <a:close/>
                  <a:moveTo>
                    <a:pt x="453583" y="393664"/>
                  </a:moveTo>
                  <a:cubicBezTo>
                    <a:pt x="453583" y="403988"/>
                    <a:pt x="445214" y="412357"/>
                    <a:pt x="434890" y="412357"/>
                  </a:cubicBezTo>
                  <a:lnTo>
                    <a:pt x="426093" y="412357"/>
                  </a:lnTo>
                  <a:lnTo>
                    <a:pt x="426093" y="370297"/>
                  </a:lnTo>
                  <a:lnTo>
                    <a:pt x="441488" y="376070"/>
                  </a:lnTo>
                  <a:cubicBezTo>
                    <a:pt x="448750" y="378893"/>
                    <a:pt x="453547" y="385872"/>
                    <a:pt x="453583" y="393664"/>
                  </a:cubicBezTo>
                  <a:close/>
                  <a:moveTo>
                    <a:pt x="398604" y="288652"/>
                  </a:moveTo>
                  <a:lnTo>
                    <a:pt x="398604" y="330712"/>
                  </a:lnTo>
                  <a:lnTo>
                    <a:pt x="383209" y="324939"/>
                  </a:lnTo>
                  <a:cubicBezTo>
                    <a:pt x="375947" y="322116"/>
                    <a:pt x="371150" y="315137"/>
                    <a:pt x="371114" y="307345"/>
                  </a:cubicBezTo>
                  <a:cubicBezTo>
                    <a:pt x="371114" y="297021"/>
                    <a:pt x="379483" y="288652"/>
                    <a:pt x="389807" y="288652"/>
                  </a:cubicBezTo>
                  <a:lnTo>
                    <a:pt x="398604" y="288652"/>
                  </a:lnTo>
                  <a:close/>
                  <a:moveTo>
                    <a:pt x="186794" y="797215"/>
                  </a:moveTo>
                  <a:lnTo>
                    <a:pt x="27491" y="797215"/>
                  </a:lnTo>
                  <a:lnTo>
                    <a:pt x="27491" y="570423"/>
                  </a:lnTo>
                  <a:lnTo>
                    <a:pt x="65289" y="541971"/>
                  </a:lnTo>
                  <a:lnTo>
                    <a:pt x="216483" y="767938"/>
                  </a:lnTo>
                  <a:lnTo>
                    <a:pt x="186794" y="797215"/>
                  </a:lnTo>
                  <a:close/>
                  <a:moveTo>
                    <a:pt x="784836" y="537573"/>
                  </a:moveTo>
                  <a:lnTo>
                    <a:pt x="593232" y="636124"/>
                  </a:lnTo>
                  <a:cubicBezTo>
                    <a:pt x="579459" y="643160"/>
                    <a:pt x="564871" y="648469"/>
                    <a:pt x="549798" y="651931"/>
                  </a:cubicBezTo>
                  <a:lnTo>
                    <a:pt x="221981" y="727390"/>
                  </a:lnTo>
                  <a:lnTo>
                    <a:pt x="113259" y="564238"/>
                  </a:lnTo>
                  <a:lnTo>
                    <a:pt x="179372" y="481081"/>
                  </a:lnTo>
                  <a:cubicBezTo>
                    <a:pt x="200500" y="454853"/>
                    <a:pt x="232424" y="439675"/>
                    <a:pt x="266103" y="439847"/>
                  </a:cubicBezTo>
                  <a:lnTo>
                    <a:pt x="479699" y="439847"/>
                  </a:lnTo>
                  <a:cubicBezTo>
                    <a:pt x="473166" y="471850"/>
                    <a:pt x="445012" y="494833"/>
                    <a:pt x="412349" y="494826"/>
                  </a:cubicBezTo>
                  <a:lnTo>
                    <a:pt x="302389" y="494826"/>
                  </a:lnTo>
                  <a:cubicBezTo>
                    <a:pt x="279615" y="494826"/>
                    <a:pt x="261154" y="513287"/>
                    <a:pt x="261154" y="536061"/>
                  </a:cubicBezTo>
                  <a:cubicBezTo>
                    <a:pt x="261154" y="558835"/>
                    <a:pt x="279615" y="577296"/>
                    <a:pt x="302389" y="577296"/>
                  </a:cubicBezTo>
                  <a:lnTo>
                    <a:pt x="544162" y="577296"/>
                  </a:lnTo>
                  <a:cubicBezTo>
                    <a:pt x="549736" y="577304"/>
                    <a:pt x="555253" y="576181"/>
                    <a:pt x="560381" y="573997"/>
                  </a:cubicBezTo>
                  <a:lnTo>
                    <a:pt x="756659" y="490153"/>
                  </a:lnTo>
                  <a:cubicBezTo>
                    <a:pt x="769755" y="482372"/>
                    <a:pt x="786676" y="486681"/>
                    <a:pt x="794458" y="499774"/>
                  </a:cubicBezTo>
                  <a:cubicBezTo>
                    <a:pt x="802239" y="512868"/>
                    <a:pt x="797932" y="529792"/>
                    <a:pt x="784836" y="537573"/>
                  </a:cubicBezTo>
                  <a:close/>
                </a:path>
              </a:pathLst>
            </a:custGeom>
            <a:solidFill>
              <a:schemeClr val="accent1"/>
            </a:solidFill>
            <a:ln w="16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OPPOSans R" panose="00020600040101010101" pitchFamily="18" charset="-122"/>
              </a:endParaRPr>
            </a:p>
          </p:txBody>
        </p:sp>
        <p:sp>
          <p:nvSpPr>
            <p:cNvPr id="141" name="任意多边形: 形状 140"/>
            <p:cNvSpPr/>
            <p:nvPr/>
          </p:nvSpPr>
          <p:spPr>
            <a:xfrm>
              <a:off x="10583491" y="1889804"/>
              <a:ext cx="82469" cy="82469"/>
            </a:xfrm>
            <a:custGeom>
              <a:avLst/>
              <a:gdLst>
                <a:gd name="connsiteX0" fmla="*/ 41235 w 82469"/>
                <a:gd name="connsiteY0" fmla="*/ 0 h 82469"/>
                <a:gd name="connsiteX1" fmla="*/ 0 w 82469"/>
                <a:gd name="connsiteY1" fmla="*/ 41235 h 82469"/>
                <a:gd name="connsiteX2" fmla="*/ 41235 w 82469"/>
                <a:gd name="connsiteY2" fmla="*/ 82470 h 82469"/>
                <a:gd name="connsiteX3" fmla="*/ 82470 w 82469"/>
                <a:gd name="connsiteY3" fmla="*/ 41235 h 82469"/>
                <a:gd name="connsiteX4" fmla="*/ 41235 w 82469"/>
                <a:gd name="connsiteY4" fmla="*/ 0 h 82469"/>
                <a:gd name="connsiteX5" fmla="*/ 41235 w 82469"/>
                <a:gd name="connsiteY5" fmla="*/ 54980 h 82469"/>
                <a:gd name="connsiteX6" fmla="*/ 27490 w 82469"/>
                <a:gd name="connsiteY6" fmla="*/ 41235 h 82469"/>
                <a:gd name="connsiteX7" fmla="*/ 41235 w 82469"/>
                <a:gd name="connsiteY7" fmla="*/ 27490 h 82469"/>
                <a:gd name="connsiteX8" fmla="*/ 54980 w 82469"/>
                <a:gd name="connsiteY8" fmla="*/ 41235 h 82469"/>
                <a:gd name="connsiteX9" fmla="*/ 41235 w 82469"/>
                <a:gd name="connsiteY9" fmla="*/ 54980 h 82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469" h="82469">
                  <a:moveTo>
                    <a:pt x="41235" y="0"/>
                  </a:moveTo>
                  <a:cubicBezTo>
                    <a:pt x="18461" y="0"/>
                    <a:pt x="0" y="18461"/>
                    <a:pt x="0" y="41235"/>
                  </a:cubicBezTo>
                  <a:cubicBezTo>
                    <a:pt x="0" y="64008"/>
                    <a:pt x="18461" y="82470"/>
                    <a:pt x="41235" y="82470"/>
                  </a:cubicBezTo>
                  <a:cubicBezTo>
                    <a:pt x="64008" y="82470"/>
                    <a:pt x="82470" y="64008"/>
                    <a:pt x="82470" y="41235"/>
                  </a:cubicBezTo>
                  <a:cubicBezTo>
                    <a:pt x="82470" y="18461"/>
                    <a:pt x="64008" y="0"/>
                    <a:pt x="41235" y="0"/>
                  </a:cubicBezTo>
                  <a:close/>
                  <a:moveTo>
                    <a:pt x="41235" y="54980"/>
                  </a:moveTo>
                  <a:cubicBezTo>
                    <a:pt x="33644" y="54980"/>
                    <a:pt x="27490" y="48825"/>
                    <a:pt x="27490" y="41235"/>
                  </a:cubicBezTo>
                  <a:cubicBezTo>
                    <a:pt x="27490" y="33644"/>
                    <a:pt x="33644" y="27490"/>
                    <a:pt x="41235" y="27490"/>
                  </a:cubicBezTo>
                  <a:cubicBezTo>
                    <a:pt x="48825" y="27490"/>
                    <a:pt x="54980" y="33644"/>
                    <a:pt x="54980" y="41235"/>
                  </a:cubicBezTo>
                  <a:cubicBezTo>
                    <a:pt x="54980" y="48825"/>
                    <a:pt x="48825" y="54980"/>
                    <a:pt x="41235" y="54980"/>
                  </a:cubicBezTo>
                  <a:close/>
                </a:path>
              </a:pathLst>
            </a:custGeom>
            <a:solidFill>
              <a:schemeClr val="accent1"/>
            </a:solidFill>
            <a:ln w="16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OPPOSans R" panose="00020600040101010101" pitchFamily="18" charset="-122"/>
              </a:endParaRPr>
            </a:p>
          </p:txBody>
        </p:sp>
        <p:sp>
          <p:nvSpPr>
            <p:cNvPr id="142" name="任意多边形: 形状 141"/>
            <p:cNvSpPr/>
            <p:nvPr/>
          </p:nvSpPr>
          <p:spPr>
            <a:xfrm>
              <a:off x="11103599" y="1214104"/>
              <a:ext cx="141847" cy="141847"/>
            </a:xfrm>
            <a:custGeom>
              <a:avLst/>
              <a:gdLst>
                <a:gd name="connsiteX0" fmla="*/ 128103 w 141847"/>
                <a:gd name="connsiteY0" fmla="*/ 57179 h 141847"/>
                <a:gd name="connsiteX1" fmla="*/ 84669 w 141847"/>
                <a:gd name="connsiteY1" fmla="*/ 13745 h 141847"/>
                <a:gd name="connsiteX2" fmla="*/ 70924 w 141847"/>
                <a:gd name="connsiteY2" fmla="*/ 0 h 141847"/>
                <a:gd name="connsiteX3" fmla="*/ 57179 w 141847"/>
                <a:gd name="connsiteY3" fmla="*/ 13745 h 141847"/>
                <a:gd name="connsiteX4" fmla="*/ 13745 w 141847"/>
                <a:gd name="connsiteY4" fmla="*/ 57179 h 141847"/>
                <a:gd name="connsiteX5" fmla="*/ 0 w 141847"/>
                <a:gd name="connsiteY5" fmla="*/ 70924 h 141847"/>
                <a:gd name="connsiteX6" fmla="*/ 13745 w 141847"/>
                <a:gd name="connsiteY6" fmla="*/ 84669 h 141847"/>
                <a:gd name="connsiteX7" fmla="*/ 57179 w 141847"/>
                <a:gd name="connsiteY7" fmla="*/ 128103 h 141847"/>
                <a:gd name="connsiteX8" fmla="*/ 70924 w 141847"/>
                <a:gd name="connsiteY8" fmla="*/ 141848 h 141847"/>
                <a:gd name="connsiteX9" fmla="*/ 84669 w 141847"/>
                <a:gd name="connsiteY9" fmla="*/ 128103 h 141847"/>
                <a:gd name="connsiteX10" fmla="*/ 128103 w 141847"/>
                <a:gd name="connsiteY10" fmla="*/ 84669 h 141847"/>
                <a:gd name="connsiteX11" fmla="*/ 141848 w 141847"/>
                <a:gd name="connsiteY11" fmla="*/ 70924 h 141847"/>
                <a:gd name="connsiteX12" fmla="*/ 128103 w 141847"/>
                <a:gd name="connsiteY12" fmla="*/ 57179 h 141847"/>
                <a:gd name="connsiteX13" fmla="*/ 70924 w 141847"/>
                <a:gd name="connsiteY13" fmla="*/ 90579 h 141847"/>
                <a:gd name="connsiteX14" fmla="*/ 51269 w 141847"/>
                <a:gd name="connsiteY14" fmla="*/ 70924 h 141847"/>
                <a:gd name="connsiteX15" fmla="*/ 70924 w 141847"/>
                <a:gd name="connsiteY15" fmla="*/ 51269 h 141847"/>
                <a:gd name="connsiteX16" fmla="*/ 90579 w 141847"/>
                <a:gd name="connsiteY16" fmla="*/ 70924 h 141847"/>
                <a:gd name="connsiteX17" fmla="*/ 70924 w 141847"/>
                <a:gd name="connsiteY17" fmla="*/ 90579 h 141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1847" h="141847">
                  <a:moveTo>
                    <a:pt x="128103" y="57179"/>
                  </a:moveTo>
                  <a:cubicBezTo>
                    <a:pt x="105884" y="53368"/>
                    <a:pt x="88480" y="35964"/>
                    <a:pt x="84669" y="13745"/>
                  </a:cubicBezTo>
                  <a:cubicBezTo>
                    <a:pt x="84669" y="6154"/>
                    <a:pt x="78514" y="0"/>
                    <a:pt x="70924" y="0"/>
                  </a:cubicBezTo>
                  <a:cubicBezTo>
                    <a:pt x="63333" y="0"/>
                    <a:pt x="57179" y="6154"/>
                    <a:pt x="57179" y="13745"/>
                  </a:cubicBezTo>
                  <a:cubicBezTo>
                    <a:pt x="53368" y="35964"/>
                    <a:pt x="35964" y="53368"/>
                    <a:pt x="13745" y="57179"/>
                  </a:cubicBezTo>
                  <a:cubicBezTo>
                    <a:pt x="6154" y="57179"/>
                    <a:pt x="0" y="63333"/>
                    <a:pt x="0" y="70924"/>
                  </a:cubicBezTo>
                  <a:cubicBezTo>
                    <a:pt x="0" y="78514"/>
                    <a:pt x="6154" y="84669"/>
                    <a:pt x="13745" y="84669"/>
                  </a:cubicBezTo>
                  <a:cubicBezTo>
                    <a:pt x="35964" y="88480"/>
                    <a:pt x="53368" y="105884"/>
                    <a:pt x="57179" y="128103"/>
                  </a:cubicBezTo>
                  <a:cubicBezTo>
                    <a:pt x="57179" y="135693"/>
                    <a:pt x="63333" y="141848"/>
                    <a:pt x="70924" y="141848"/>
                  </a:cubicBezTo>
                  <a:cubicBezTo>
                    <a:pt x="78514" y="141848"/>
                    <a:pt x="84669" y="135693"/>
                    <a:pt x="84669" y="128103"/>
                  </a:cubicBezTo>
                  <a:cubicBezTo>
                    <a:pt x="88480" y="105884"/>
                    <a:pt x="105884" y="88480"/>
                    <a:pt x="128103" y="84669"/>
                  </a:cubicBezTo>
                  <a:cubicBezTo>
                    <a:pt x="135693" y="84669"/>
                    <a:pt x="141848" y="78514"/>
                    <a:pt x="141848" y="70924"/>
                  </a:cubicBezTo>
                  <a:cubicBezTo>
                    <a:pt x="141848" y="63333"/>
                    <a:pt x="135693" y="57179"/>
                    <a:pt x="128103" y="57179"/>
                  </a:cubicBezTo>
                  <a:close/>
                  <a:moveTo>
                    <a:pt x="70924" y="90579"/>
                  </a:moveTo>
                  <a:cubicBezTo>
                    <a:pt x="65591" y="82911"/>
                    <a:pt x="58937" y="76257"/>
                    <a:pt x="51269" y="70924"/>
                  </a:cubicBezTo>
                  <a:cubicBezTo>
                    <a:pt x="58937" y="65591"/>
                    <a:pt x="65591" y="58937"/>
                    <a:pt x="70924" y="51269"/>
                  </a:cubicBezTo>
                  <a:cubicBezTo>
                    <a:pt x="76257" y="58937"/>
                    <a:pt x="82911" y="65591"/>
                    <a:pt x="90579" y="70924"/>
                  </a:cubicBezTo>
                  <a:cubicBezTo>
                    <a:pt x="82911" y="76257"/>
                    <a:pt x="76257" y="82911"/>
                    <a:pt x="70924" y="90579"/>
                  </a:cubicBezTo>
                  <a:close/>
                </a:path>
              </a:pathLst>
            </a:custGeom>
            <a:solidFill>
              <a:schemeClr val="accent2"/>
            </a:solidFill>
            <a:ln w="16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OPPOSans R" panose="00020600040101010101" pitchFamily="18" charset="-122"/>
              </a:endParaRPr>
            </a:p>
          </p:txBody>
        </p:sp>
        <p:sp>
          <p:nvSpPr>
            <p:cNvPr id="143" name="任意多边形: 形状 142"/>
            <p:cNvSpPr/>
            <p:nvPr/>
          </p:nvSpPr>
          <p:spPr>
            <a:xfrm>
              <a:off x="10485078" y="1489002"/>
              <a:ext cx="141847" cy="141847"/>
            </a:xfrm>
            <a:custGeom>
              <a:avLst/>
              <a:gdLst>
                <a:gd name="connsiteX0" fmla="*/ 128103 w 141847"/>
                <a:gd name="connsiteY0" fmla="*/ 57179 h 141847"/>
                <a:gd name="connsiteX1" fmla="*/ 84669 w 141847"/>
                <a:gd name="connsiteY1" fmla="*/ 13745 h 141847"/>
                <a:gd name="connsiteX2" fmla="*/ 70924 w 141847"/>
                <a:gd name="connsiteY2" fmla="*/ 0 h 141847"/>
                <a:gd name="connsiteX3" fmla="*/ 57179 w 141847"/>
                <a:gd name="connsiteY3" fmla="*/ 13745 h 141847"/>
                <a:gd name="connsiteX4" fmla="*/ 13745 w 141847"/>
                <a:gd name="connsiteY4" fmla="*/ 57179 h 141847"/>
                <a:gd name="connsiteX5" fmla="*/ 0 w 141847"/>
                <a:gd name="connsiteY5" fmla="*/ 70924 h 141847"/>
                <a:gd name="connsiteX6" fmla="*/ 13745 w 141847"/>
                <a:gd name="connsiteY6" fmla="*/ 84669 h 141847"/>
                <a:gd name="connsiteX7" fmla="*/ 57179 w 141847"/>
                <a:gd name="connsiteY7" fmla="*/ 128103 h 141847"/>
                <a:gd name="connsiteX8" fmla="*/ 70924 w 141847"/>
                <a:gd name="connsiteY8" fmla="*/ 141848 h 141847"/>
                <a:gd name="connsiteX9" fmla="*/ 84669 w 141847"/>
                <a:gd name="connsiteY9" fmla="*/ 128103 h 141847"/>
                <a:gd name="connsiteX10" fmla="*/ 128103 w 141847"/>
                <a:gd name="connsiteY10" fmla="*/ 84669 h 141847"/>
                <a:gd name="connsiteX11" fmla="*/ 141848 w 141847"/>
                <a:gd name="connsiteY11" fmla="*/ 70924 h 141847"/>
                <a:gd name="connsiteX12" fmla="*/ 128103 w 141847"/>
                <a:gd name="connsiteY12" fmla="*/ 57179 h 141847"/>
                <a:gd name="connsiteX13" fmla="*/ 70924 w 141847"/>
                <a:gd name="connsiteY13" fmla="*/ 90579 h 141847"/>
                <a:gd name="connsiteX14" fmla="*/ 51269 w 141847"/>
                <a:gd name="connsiteY14" fmla="*/ 70924 h 141847"/>
                <a:gd name="connsiteX15" fmla="*/ 70924 w 141847"/>
                <a:gd name="connsiteY15" fmla="*/ 51269 h 141847"/>
                <a:gd name="connsiteX16" fmla="*/ 90579 w 141847"/>
                <a:gd name="connsiteY16" fmla="*/ 70924 h 141847"/>
                <a:gd name="connsiteX17" fmla="*/ 70924 w 141847"/>
                <a:gd name="connsiteY17" fmla="*/ 90579 h 141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1847" h="141847">
                  <a:moveTo>
                    <a:pt x="128103" y="57179"/>
                  </a:moveTo>
                  <a:cubicBezTo>
                    <a:pt x="105884" y="53368"/>
                    <a:pt x="88480" y="35964"/>
                    <a:pt x="84669" y="13745"/>
                  </a:cubicBezTo>
                  <a:cubicBezTo>
                    <a:pt x="84669" y="6154"/>
                    <a:pt x="78514" y="0"/>
                    <a:pt x="70924" y="0"/>
                  </a:cubicBezTo>
                  <a:cubicBezTo>
                    <a:pt x="63333" y="0"/>
                    <a:pt x="57179" y="6154"/>
                    <a:pt x="57179" y="13745"/>
                  </a:cubicBezTo>
                  <a:cubicBezTo>
                    <a:pt x="53368" y="35964"/>
                    <a:pt x="35964" y="53368"/>
                    <a:pt x="13745" y="57179"/>
                  </a:cubicBezTo>
                  <a:cubicBezTo>
                    <a:pt x="6154" y="57179"/>
                    <a:pt x="0" y="63333"/>
                    <a:pt x="0" y="70924"/>
                  </a:cubicBezTo>
                  <a:cubicBezTo>
                    <a:pt x="0" y="78514"/>
                    <a:pt x="6154" y="84669"/>
                    <a:pt x="13745" y="84669"/>
                  </a:cubicBezTo>
                  <a:cubicBezTo>
                    <a:pt x="35964" y="88480"/>
                    <a:pt x="53368" y="105884"/>
                    <a:pt x="57179" y="128103"/>
                  </a:cubicBezTo>
                  <a:cubicBezTo>
                    <a:pt x="57179" y="135693"/>
                    <a:pt x="63333" y="141848"/>
                    <a:pt x="70924" y="141848"/>
                  </a:cubicBezTo>
                  <a:cubicBezTo>
                    <a:pt x="78514" y="141848"/>
                    <a:pt x="84669" y="135693"/>
                    <a:pt x="84669" y="128103"/>
                  </a:cubicBezTo>
                  <a:cubicBezTo>
                    <a:pt x="88480" y="105884"/>
                    <a:pt x="105884" y="88480"/>
                    <a:pt x="128103" y="84669"/>
                  </a:cubicBezTo>
                  <a:cubicBezTo>
                    <a:pt x="135693" y="84669"/>
                    <a:pt x="141848" y="78514"/>
                    <a:pt x="141848" y="70924"/>
                  </a:cubicBezTo>
                  <a:cubicBezTo>
                    <a:pt x="141848" y="63333"/>
                    <a:pt x="135693" y="57179"/>
                    <a:pt x="128103" y="57179"/>
                  </a:cubicBezTo>
                  <a:close/>
                  <a:moveTo>
                    <a:pt x="70924" y="90579"/>
                  </a:moveTo>
                  <a:cubicBezTo>
                    <a:pt x="65591" y="82911"/>
                    <a:pt x="58937" y="76257"/>
                    <a:pt x="51269" y="70924"/>
                  </a:cubicBezTo>
                  <a:cubicBezTo>
                    <a:pt x="58937" y="65591"/>
                    <a:pt x="65591" y="58937"/>
                    <a:pt x="70924" y="51269"/>
                  </a:cubicBezTo>
                  <a:cubicBezTo>
                    <a:pt x="76257" y="58937"/>
                    <a:pt x="82911" y="65591"/>
                    <a:pt x="90579" y="70924"/>
                  </a:cubicBezTo>
                  <a:cubicBezTo>
                    <a:pt x="82911" y="76257"/>
                    <a:pt x="76257" y="82911"/>
                    <a:pt x="70924" y="90579"/>
                  </a:cubicBezTo>
                  <a:close/>
                </a:path>
              </a:pathLst>
            </a:custGeom>
            <a:solidFill>
              <a:schemeClr val="accent2"/>
            </a:solidFill>
            <a:ln w="16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OPPOSans R" panose="00020600040101010101" pitchFamily="18" charset="-122"/>
              </a:endParaRPr>
            </a:p>
          </p:txBody>
        </p:sp>
      </p:grpSp>
      <p:sp>
        <p:nvSpPr>
          <p:cNvPr id="144" name="矩形: 圆角 143"/>
          <p:cNvSpPr/>
          <p:nvPr/>
        </p:nvSpPr>
        <p:spPr>
          <a:xfrm>
            <a:off x="8126185" y="3902756"/>
            <a:ext cx="3259356" cy="2315268"/>
          </a:xfrm>
          <a:prstGeom prst="roundRect">
            <a:avLst>
              <a:gd name="adj" fmla="val 4242"/>
            </a:avLst>
          </a:prstGeom>
          <a:gradFill flip="none" rotWithShape="1">
            <a:gsLst>
              <a:gs pos="0">
                <a:srgbClr val="9693D8"/>
              </a:gs>
              <a:gs pos="69000">
                <a:srgbClr val="5050B5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2560" kern="0" dirty="0">
              <a:solidFill>
                <a:srgbClr val="FFFFFF"/>
              </a:solidFill>
              <a:latin typeface="+mj-lt"/>
              <a:ea typeface="OPPOSans R" panose="00020600040101010101" pitchFamily="18" charset="-122"/>
            </a:endParaRPr>
          </a:p>
        </p:txBody>
      </p:sp>
      <p:sp>
        <p:nvSpPr>
          <p:cNvPr id="145" name="文本框 144"/>
          <p:cNvSpPr txBox="1"/>
          <p:nvPr/>
        </p:nvSpPr>
        <p:spPr>
          <a:xfrm>
            <a:off x="8650662" y="5464278"/>
            <a:ext cx="2210402" cy="651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zh-CN" altLang="en-US" sz="16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R" panose="00020600040101010101" pitchFamily="18" charset="-122"/>
              </a:rPr>
              <a:t>這裏輸入與標題相關的文案資訊</a:t>
            </a:r>
            <a:endParaRPr lang="zh-CN" altLang="en-US" sz="1600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阿里巴巴普惠体 R" panose="00020600040101010101" pitchFamily="18" charset="-122"/>
            </a:endParaRPr>
          </a:p>
        </p:txBody>
      </p:sp>
      <p:sp>
        <p:nvSpPr>
          <p:cNvPr id="146" name="文本框 145"/>
          <p:cNvSpPr txBox="1"/>
          <p:nvPr/>
        </p:nvSpPr>
        <p:spPr>
          <a:xfrm>
            <a:off x="8650662" y="4967834"/>
            <a:ext cx="2210402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阿里巴巴普惠体 M" panose="00020600040101010101" pitchFamily="18" charset="-122"/>
              </a:rPr>
              <a:t>關鍵標題</a:t>
            </a:r>
            <a:endParaRPr lang="zh-CN" altLang="en-US" dirty="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阿里巴巴普惠体 M" panose="00020600040101010101" pitchFamily="18" charset="-122"/>
            </a:endParaRPr>
          </a:p>
        </p:txBody>
      </p:sp>
      <p:cxnSp>
        <p:nvCxnSpPr>
          <p:cNvPr id="147" name="直接连接符 146"/>
          <p:cNvCxnSpPr/>
          <p:nvPr/>
        </p:nvCxnSpPr>
        <p:spPr>
          <a:xfrm>
            <a:off x="9615086" y="5383466"/>
            <a:ext cx="281554" cy="0"/>
          </a:xfrm>
          <a:prstGeom prst="line">
            <a:avLst/>
          </a:prstGeom>
          <a:ln w="349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8" name="组合 147"/>
          <p:cNvGrpSpPr/>
          <p:nvPr/>
        </p:nvGrpSpPr>
        <p:grpSpPr>
          <a:xfrm>
            <a:off x="9479619" y="4251447"/>
            <a:ext cx="552488" cy="552488"/>
            <a:chOff x="11204006" y="3825303"/>
            <a:chExt cx="824696" cy="824696"/>
          </a:xfrm>
          <a:solidFill>
            <a:srgbClr val="F2F8FF"/>
          </a:solidFill>
        </p:grpSpPr>
        <p:sp>
          <p:nvSpPr>
            <p:cNvPr id="149" name="任意多边形: 形状 148"/>
            <p:cNvSpPr/>
            <p:nvPr/>
          </p:nvSpPr>
          <p:spPr>
            <a:xfrm>
              <a:off x="11904997" y="4086457"/>
              <a:ext cx="82469" cy="82469"/>
            </a:xfrm>
            <a:custGeom>
              <a:avLst/>
              <a:gdLst>
                <a:gd name="connsiteX0" fmla="*/ 41235 w 82469"/>
                <a:gd name="connsiteY0" fmla="*/ 0 h 82469"/>
                <a:gd name="connsiteX1" fmla="*/ 0 w 82469"/>
                <a:gd name="connsiteY1" fmla="*/ 41235 h 82469"/>
                <a:gd name="connsiteX2" fmla="*/ 41235 w 82469"/>
                <a:gd name="connsiteY2" fmla="*/ 82470 h 82469"/>
                <a:gd name="connsiteX3" fmla="*/ 82470 w 82469"/>
                <a:gd name="connsiteY3" fmla="*/ 41235 h 82469"/>
                <a:gd name="connsiteX4" fmla="*/ 41235 w 82469"/>
                <a:gd name="connsiteY4" fmla="*/ 0 h 82469"/>
                <a:gd name="connsiteX5" fmla="*/ 41235 w 82469"/>
                <a:gd name="connsiteY5" fmla="*/ 54980 h 82469"/>
                <a:gd name="connsiteX6" fmla="*/ 27490 w 82469"/>
                <a:gd name="connsiteY6" fmla="*/ 41235 h 82469"/>
                <a:gd name="connsiteX7" fmla="*/ 41235 w 82469"/>
                <a:gd name="connsiteY7" fmla="*/ 27490 h 82469"/>
                <a:gd name="connsiteX8" fmla="*/ 54980 w 82469"/>
                <a:gd name="connsiteY8" fmla="*/ 41235 h 82469"/>
                <a:gd name="connsiteX9" fmla="*/ 41235 w 82469"/>
                <a:gd name="connsiteY9" fmla="*/ 54980 h 82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469" h="82469">
                  <a:moveTo>
                    <a:pt x="41235" y="0"/>
                  </a:moveTo>
                  <a:cubicBezTo>
                    <a:pt x="18461" y="0"/>
                    <a:pt x="0" y="18461"/>
                    <a:pt x="0" y="41235"/>
                  </a:cubicBezTo>
                  <a:cubicBezTo>
                    <a:pt x="0" y="64008"/>
                    <a:pt x="18461" y="82470"/>
                    <a:pt x="41235" y="82470"/>
                  </a:cubicBezTo>
                  <a:cubicBezTo>
                    <a:pt x="64008" y="82470"/>
                    <a:pt x="82470" y="64008"/>
                    <a:pt x="82470" y="41235"/>
                  </a:cubicBezTo>
                  <a:cubicBezTo>
                    <a:pt x="82470" y="18461"/>
                    <a:pt x="64008" y="0"/>
                    <a:pt x="41235" y="0"/>
                  </a:cubicBezTo>
                  <a:close/>
                  <a:moveTo>
                    <a:pt x="41235" y="54980"/>
                  </a:moveTo>
                  <a:cubicBezTo>
                    <a:pt x="33644" y="54980"/>
                    <a:pt x="27490" y="48825"/>
                    <a:pt x="27490" y="41235"/>
                  </a:cubicBezTo>
                  <a:cubicBezTo>
                    <a:pt x="27490" y="33644"/>
                    <a:pt x="33644" y="27490"/>
                    <a:pt x="41235" y="27490"/>
                  </a:cubicBezTo>
                  <a:cubicBezTo>
                    <a:pt x="48825" y="27490"/>
                    <a:pt x="54980" y="33644"/>
                    <a:pt x="54980" y="41235"/>
                  </a:cubicBezTo>
                  <a:cubicBezTo>
                    <a:pt x="54980" y="48825"/>
                    <a:pt x="48825" y="54980"/>
                    <a:pt x="41235" y="54980"/>
                  </a:cubicBez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OPPOSans R" panose="00020600040101010101" pitchFamily="18" charset="-122"/>
              </a:endParaRPr>
            </a:p>
          </p:txBody>
        </p:sp>
        <p:sp>
          <p:nvSpPr>
            <p:cNvPr id="150" name="任意多边形: 形状 149"/>
            <p:cNvSpPr/>
            <p:nvPr/>
          </p:nvSpPr>
          <p:spPr>
            <a:xfrm>
              <a:off x="11204006" y="3825303"/>
              <a:ext cx="824696" cy="824696"/>
            </a:xfrm>
            <a:custGeom>
              <a:avLst/>
              <a:gdLst>
                <a:gd name="connsiteX0" fmla="*/ 810951 w 824696"/>
                <a:gd name="connsiteY0" fmla="*/ 0 h 824696"/>
                <a:gd name="connsiteX1" fmla="*/ 755971 w 824696"/>
                <a:gd name="connsiteY1" fmla="*/ 0 h 824696"/>
                <a:gd name="connsiteX2" fmla="*/ 746212 w 824696"/>
                <a:gd name="connsiteY2" fmla="*/ 3986 h 824696"/>
                <a:gd name="connsiteX3" fmla="*/ 540038 w 824696"/>
                <a:gd name="connsiteY3" fmla="*/ 210160 h 824696"/>
                <a:gd name="connsiteX4" fmla="*/ 539959 w 824696"/>
                <a:gd name="connsiteY4" fmla="*/ 229599 h 824696"/>
                <a:gd name="connsiteX5" fmla="*/ 540038 w 824696"/>
                <a:gd name="connsiteY5" fmla="*/ 229678 h 824696"/>
                <a:gd name="connsiteX6" fmla="*/ 571652 w 824696"/>
                <a:gd name="connsiteY6" fmla="*/ 261154 h 824696"/>
                <a:gd name="connsiteX7" fmla="*/ 529180 w 824696"/>
                <a:gd name="connsiteY7" fmla="*/ 303626 h 824696"/>
                <a:gd name="connsiteX8" fmla="*/ 412348 w 824696"/>
                <a:gd name="connsiteY8" fmla="*/ 329879 h 824696"/>
                <a:gd name="connsiteX9" fmla="*/ 295516 w 824696"/>
                <a:gd name="connsiteY9" fmla="*/ 303901 h 824696"/>
                <a:gd name="connsiteX10" fmla="*/ 253044 w 824696"/>
                <a:gd name="connsiteY10" fmla="*/ 261154 h 824696"/>
                <a:gd name="connsiteX11" fmla="*/ 284658 w 824696"/>
                <a:gd name="connsiteY11" fmla="*/ 229678 h 824696"/>
                <a:gd name="connsiteX12" fmla="*/ 284737 w 824696"/>
                <a:gd name="connsiteY12" fmla="*/ 210239 h 824696"/>
                <a:gd name="connsiteX13" fmla="*/ 284658 w 824696"/>
                <a:gd name="connsiteY13" fmla="*/ 210160 h 824696"/>
                <a:gd name="connsiteX14" fmla="*/ 78484 w 824696"/>
                <a:gd name="connsiteY14" fmla="*/ 3986 h 824696"/>
                <a:gd name="connsiteX15" fmla="*/ 68725 w 824696"/>
                <a:gd name="connsiteY15" fmla="*/ 0 h 824696"/>
                <a:gd name="connsiteX16" fmla="*/ 13745 w 824696"/>
                <a:gd name="connsiteY16" fmla="*/ 0 h 824696"/>
                <a:gd name="connsiteX17" fmla="*/ 0 w 824696"/>
                <a:gd name="connsiteY17" fmla="*/ 13745 h 824696"/>
                <a:gd name="connsiteX18" fmla="*/ 0 w 824696"/>
                <a:gd name="connsiteY18" fmla="*/ 481073 h 824696"/>
                <a:gd name="connsiteX19" fmla="*/ 8522 w 824696"/>
                <a:gd name="connsiteY19" fmla="*/ 493718 h 824696"/>
                <a:gd name="connsiteX20" fmla="*/ 13745 w 824696"/>
                <a:gd name="connsiteY20" fmla="*/ 494818 h 824696"/>
                <a:gd name="connsiteX21" fmla="*/ 23504 w 824696"/>
                <a:gd name="connsiteY21" fmla="*/ 490832 h 824696"/>
                <a:gd name="connsiteX22" fmla="*/ 54980 w 824696"/>
                <a:gd name="connsiteY22" fmla="*/ 459218 h 824696"/>
                <a:gd name="connsiteX23" fmla="*/ 100201 w 824696"/>
                <a:gd name="connsiteY23" fmla="*/ 504577 h 824696"/>
                <a:gd name="connsiteX24" fmla="*/ 203837 w 824696"/>
                <a:gd name="connsiteY24" fmla="*/ 608076 h 824696"/>
                <a:gd name="connsiteX25" fmla="*/ 216070 w 824696"/>
                <a:gd name="connsiteY25" fmla="*/ 687934 h 824696"/>
                <a:gd name="connsiteX26" fmla="*/ 332627 w 824696"/>
                <a:gd name="connsiteY26" fmla="*/ 804629 h 824696"/>
                <a:gd name="connsiteX27" fmla="*/ 381284 w 824696"/>
                <a:gd name="connsiteY27" fmla="*/ 824696 h 824696"/>
                <a:gd name="connsiteX28" fmla="*/ 426093 w 824696"/>
                <a:gd name="connsiteY28" fmla="*/ 807515 h 824696"/>
                <a:gd name="connsiteX29" fmla="*/ 457569 w 824696"/>
                <a:gd name="connsiteY29" fmla="*/ 818786 h 824696"/>
                <a:gd name="connsiteX30" fmla="*/ 487120 w 824696"/>
                <a:gd name="connsiteY30" fmla="*/ 808477 h 824696"/>
                <a:gd name="connsiteX31" fmla="*/ 504851 w 824696"/>
                <a:gd name="connsiteY31" fmla="*/ 773565 h 824696"/>
                <a:gd name="connsiteX32" fmla="*/ 504851 w 824696"/>
                <a:gd name="connsiteY32" fmla="*/ 770679 h 824696"/>
                <a:gd name="connsiteX33" fmla="*/ 539351 w 824696"/>
                <a:gd name="connsiteY33" fmla="*/ 756934 h 824696"/>
                <a:gd name="connsiteX34" fmla="*/ 553096 w 824696"/>
                <a:gd name="connsiteY34" fmla="*/ 722984 h 824696"/>
                <a:gd name="connsiteX35" fmla="*/ 587596 w 824696"/>
                <a:gd name="connsiteY35" fmla="*/ 709239 h 824696"/>
                <a:gd name="connsiteX36" fmla="*/ 601341 w 824696"/>
                <a:gd name="connsiteY36" fmla="*/ 674739 h 824696"/>
                <a:gd name="connsiteX37" fmla="*/ 604777 w 824696"/>
                <a:gd name="connsiteY37" fmla="*/ 674739 h 824696"/>
                <a:gd name="connsiteX38" fmla="*/ 639689 w 824696"/>
                <a:gd name="connsiteY38" fmla="*/ 657146 h 824696"/>
                <a:gd name="connsiteX39" fmla="*/ 636803 w 824696"/>
                <a:gd name="connsiteY39" fmla="*/ 593369 h 824696"/>
                <a:gd name="connsiteX40" fmla="*/ 724221 w 824696"/>
                <a:gd name="connsiteY40" fmla="*/ 505951 h 824696"/>
                <a:gd name="connsiteX41" fmla="*/ 769716 w 824696"/>
                <a:gd name="connsiteY41" fmla="*/ 459218 h 824696"/>
                <a:gd name="connsiteX42" fmla="*/ 801192 w 824696"/>
                <a:gd name="connsiteY42" fmla="*/ 490832 h 824696"/>
                <a:gd name="connsiteX43" fmla="*/ 810951 w 824696"/>
                <a:gd name="connsiteY43" fmla="*/ 494818 h 824696"/>
                <a:gd name="connsiteX44" fmla="*/ 816174 w 824696"/>
                <a:gd name="connsiteY44" fmla="*/ 493718 h 824696"/>
                <a:gd name="connsiteX45" fmla="*/ 824696 w 824696"/>
                <a:gd name="connsiteY45" fmla="*/ 481073 h 824696"/>
                <a:gd name="connsiteX46" fmla="*/ 824696 w 824696"/>
                <a:gd name="connsiteY46" fmla="*/ 13745 h 824696"/>
                <a:gd name="connsiteX47" fmla="*/ 810951 w 824696"/>
                <a:gd name="connsiteY47" fmla="*/ 0 h 824696"/>
                <a:gd name="connsiteX48" fmla="*/ 27490 w 824696"/>
                <a:gd name="connsiteY48" fmla="*/ 447948 h 824696"/>
                <a:gd name="connsiteX49" fmla="*/ 27490 w 824696"/>
                <a:gd name="connsiteY49" fmla="*/ 27490 h 824696"/>
                <a:gd name="connsiteX50" fmla="*/ 63089 w 824696"/>
                <a:gd name="connsiteY50" fmla="*/ 27490 h 824696"/>
                <a:gd name="connsiteX51" fmla="*/ 255518 w 824696"/>
                <a:gd name="connsiteY51" fmla="*/ 219919 h 824696"/>
                <a:gd name="connsiteX52" fmla="*/ 27490 w 824696"/>
                <a:gd name="connsiteY52" fmla="*/ 447948 h 824696"/>
                <a:gd name="connsiteX53" fmla="*/ 74360 w 824696"/>
                <a:gd name="connsiteY53" fmla="*/ 439838 h 824696"/>
                <a:gd name="connsiteX54" fmla="*/ 233664 w 824696"/>
                <a:gd name="connsiteY54" fmla="*/ 280534 h 824696"/>
                <a:gd name="connsiteX55" fmla="*/ 269263 w 824696"/>
                <a:gd name="connsiteY55" fmla="*/ 316134 h 824696"/>
                <a:gd name="connsiteX56" fmla="*/ 109959 w 824696"/>
                <a:gd name="connsiteY56" fmla="*/ 475437 h 824696"/>
                <a:gd name="connsiteX57" fmla="*/ 74360 w 824696"/>
                <a:gd name="connsiteY57" fmla="*/ 439838 h 824696"/>
                <a:gd name="connsiteX58" fmla="*/ 129340 w 824696"/>
                <a:gd name="connsiteY58" fmla="*/ 494818 h 824696"/>
                <a:gd name="connsiteX59" fmla="*/ 293042 w 824696"/>
                <a:gd name="connsiteY59" fmla="*/ 331253 h 824696"/>
                <a:gd name="connsiteX60" fmla="*/ 384858 w 824696"/>
                <a:gd name="connsiteY60" fmla="*/ 351596 h 824696"/>
                <a:gd name="connsiteX61" fmla="*/ 237650 w 824696"/>
                <a:gd name="connsiteY61" fmla="*/ 498804 h 824696"/>
                <a:gd name="connsiteX62" fmla="*/ 237571 w 824696"/>
                <a:gd name="connsiteY62" fmla="*/ 518243 h 824696"/>
                <a:gd name="connsiteX63" fmla="*/ 237650 w 824696"/>
                <a:gd name="connsiteY63" fmla="*/ 518322 h 824696"/>
                <a:gd name="connsiteX64" fmla="*/ 280672 w 824696"/>
                <a:gd name="connsiteY64" fmla="*/ 543337 h 824696"/>
                <a:gd name="connsiteX65" fmla="*/ 248646 w 824696"/>
                <a:gd name="connsiteY65" fmla="*/ 558182 h 824696"/>
                <a:gd name="connsiteX66" fmla="*/ 221156 w 824696"/>
                <a:gd name="connsiteY66" fmla="*/ 585672 h 824696"/>
                <a:gd name="connsiteX67" fmla="*/ 129340 w 824696"/>
                <a:gd name="connsiteY67" fmla="*/ 494818 h 824696"/>
                <a:gd name="connsiteX68" fmla="*/ 223355 w 824696"/>
                <a:gd name="connsiteY68" fmla="*/ 639277 h 824696"/>
                <a:gd name="connsiteX69" fmla="*/ 235451 w 824696"/>
                <a:gd name="connsiteY69" fmla="*/ 610138 h 824696"/>
                <a:gd name="connsiteX70" fmla="*/ 268164 w 824696"/>
                <a:gd name="connsiteY70" fmla="*/ 577287 h 824696"/>
                <a:gd name="connsiteX71" fmla="*/ 284795 w 824696"/>
                <a:gd name="connsiteY71" fmla="*/ 570278 h 824696"/>
                <a:gd name="connsiteX72" fmla="*/ 297028 w 824696"/>
                <a:gd name="connsiteY72" fmla="*/ 574401 h 824696"/>
                <a:gd name="connsiteX73" fmla="*/ 304725 w 824696"/>
                <a:gd name="connsiteY73" fmla="*/ 589383 h 824696"/>
                <a:gd name="connsiteX74" fmla="*/ 298677 w 824696"/>
                <a:gd name="connsiteY74" fmla="*/ 604777 h 824696"/>
                <a:gd name="connsiteX75" fmla="*/ 297303 w 824696"/>
                <a:gd name="connsiteY75" fmla="*/ 606977 h 824696"/>
                <a:gd name="connsiteX76" fmla="*/ 234626 w 824696"/>
                <a:gd name="connsiteY76" fmla="*/ 666767 h 824696"/>
                <a:gd name="connsiteX77" fmla="*/ 223355 w 824696"/>
                <a:gd name="connsiteY77" fmla="*/ 639277 h 824696"/>
                <a:gd name="connsiteX78" fmla="*/ 253869 w 824696"/>
                <a:gd name="connsiteY78" fmla="*/ 687247 h 824696"/>
                <a:gd name="connsiteX79" fmla="*/ 320807 w 824696"/>
                <a:gd name="connsiteY79" fmla="*/ 623196 h 824696"/>
                <a:gd name="connsiteX80" fmla="*/ 349300 w 824696"/>
                <a:gd name="connsiteY80" fmla="*/ 627164 h 824696"/>
                <a:gd name="connsiteX81" fmla="*/ 349121 w 824696"/>
                <a:gd name="connsiteY81" fmla="*/ 651922 h 824696"/>
                <a:gd name="connsiteX82" fmla="*/ 349121 w 824696"/>
                <a:gd name="connsiteY82" fmla="*/ 651648 h 824696"/>
                <a:gd name="connsiteX83" fmla="*/ 282458 w 824696"/>
                <a:gd name="connsiteY83" fmla="*/ 715424 h 824696"/>
                <a:gd name="connsiteX84" fmla="*/ 253869 w 824696"/>
                <a:gd name="connsiteY84" fmla="*/ 687247 h 824696"/>
                <a:gd name="connsiteX85" fmla="*/ 329878 w 824696"/>
                <a:gd name="connsiteY85" fmla="*/ 763669 h 824696"/>
                <a:gd name="connsiteX86" fmla="*/ 302389 w 824696"/>
                <a:gd name="connsiteY86" fmla="*/ 734804 h 824696"/>
                <a:gd name="connsiteX87" fmla="*/ 365615 w 824696"/>
                <a:gd name="connsiteY87" fmla="*/ 674464 h 824696"/>
                <a:gd name="connsiteX88" fmla="*/ 367265 w 824696"/>
                <a:gd name="connsiteY88" fmla="*/ 673365 h 824696"/>
                <a:gd name="connsiteX89" fmla="*/ 396404 w 824696"/>
                <a:gd name="connsiteY89" fmla="*/ 673365 h 824696"/>
                <a:gd name="connsiteX90" fmla="*/ 398603 w 824696"/>
                <a:gd name="connsiteY90" fmla="*/ 697968 h 824696"/>
                <a:gd name="connsiteX91" fmla="*/ 329878 w 824696"/>
                <a:gd name="connsiteY91" fmla="*/ 763669 h 824696"/>
                <a:gd name="connsiteX92" fmla="*/ 410424 w 824696"/>
                <a:gd name="connsiteY92" fmla="*/ 785523 h 824696"/>
                <a:gd name="connsiteX93" fmla="*/ 352145 w 824696"/>
                <a:gd name="connsiteY93" fmla="*/ 785111 h 824696"/>
                <a:gd name="connsiteX94" fmla="*/ 350083 w 824696"/>
                <a:gd name="connsiteY94" fmla="*/ 783461 h 824696"/>
                <a:gd name="connsiteX95" fmla="*/ 410424 w 824696"/>
                <a:gd name="connsiteY95" fmla="*/ 725458 h 824696"/>
                <a:gd name="connsiteX96" fmla="*/ 415234 w 824696"/>
                <a:gd name="connsiteY96" fmla="*/ 722434 h 824696"/>
                <a:gd name="connsiteX97" fmla="*/ 430904 w 824696"/>
                <a:gd name="connsiteY97" fmla="*/ 716386 h 824696"/>
                <a:gd name="connsiteX98" fmla="*/ 445886 w 824696"/>
                <a:gd name="connsiteY98" fmla="*/ 723946 h 824696"/>
                <a:gd name="connsiteX99" fmla="*/ 442999 w 824696"/>
                <a:gd name="connsiteY99" fmla="*/ 752948 h 824696"/>
                <a:gd name="connsiteX100" fmla="*/ 410424 w 824696"/>
                <a:gd name="connsiteY100" fmla="*/ 785523 h 824696"/>
                <a:gd name="connsiteX101" fmla="*/ 470544 w 824696"/>
                <a:gd name="connsiteY101" fmla="*/ 787073 h 824696"/>
                <a:gd name="connsiteX102" fmla="*/ 469939 w 824696"/>
                <a:gd name="connsiteY102" fmla="*/ 787585 h 824696"/>
                <a:gd name="connsiteX103" fmla="*/ 469939 w 824696"/>
                <a:gd name="connsiteY103" fmla="*/ 787173 h 824696"/>
                <a:gd name="connsiteX104" fmla="*/ 446298 w 824696"/>
                <a:gd name="connsiteY104" fmla="*/ 788135 h 824696"/>
                <a:gd name="connsiteX105" fmla="*/ 462517 w 824696"/>
                <a:gd name="connsiteY105" fmla="*/ 771916 h 824696"/>
                <a:gd name="connsiteX106" fmla="*/ 472413 w 824696"/>
                <a:gd name="connsiteY106" fmla="*/ 758171 h 824696"/>
                <a:gd name="connsiteX107" fmla="*/ 470544 w 824696"/>
                <a:gd name="connsiteY107" fmla="*/ 787073 h 824696"/>
                <a:gd name="connsiteX108" fmla="*/ 618522 w 824696"/>
                <a:gd name="connsiteY108" fmla="*/ 638315 h 824696"/>
                <a:gd name="connsiteX109" fmla="*/ 603403 w 824696"/>
                <a:gd name="connsiteY109" fmla="*/ 645875 h 824696"/>
                <a:gd name="connsiteX110" fmla="*/ 587871 w 824696"/>
                <a:gd name="connsiteY110" fmla="*/ 639964 h 824696"/>
                <a:gd name="connsiteX111" fmla="*/ 585672 w 824696"/>
                <a:gd name="connsiteY111" fmla="*/ 638452 h 824696"/>
                <a:gd name="connsiteX112" fmla="*/ 518184 w 824696"/>
                <a:gd name="connsiteY112" fmla="*/ 567803 h 824696"/>
                <a:gd name="connsiteX113" fmla="*/ 498391 w 824696"/>
                <a:gd name="connsiteY113" fmla="*/ 586771 h 824696"/>
                <a:gd name="connsiteX114" fmla="*/ 570277 w 824696"/>
                <a:gd name="connsiteY114" fmla="*/ 662094 h 824696"/>
                <a:gd name="connsiteX115" fmla="*/ 566881 w 824696"/>
                <a:gd name="connsiteY115" fmla="*/ 690661 h 824696"/>
                <a:gd name="connsiteX116" fmla="*/ 540451 w 824696"/>
                <a:gd name="connsiteY116" fmla="*/ 689584 h 824696"/>
                <a:gd name="connsiteX117" fmla="*/ 463204 w 824696"/>
                <a:gd name="connsiteY117" fmla="*/ 609313 h 824696"/>
                <a:gd name="connsiteX118" fmla="*/ 443412 w 824696"/>
                <a:gd name="connsiteY118" fmla="*/ 628281 h 824696"/>
                <a:gd name="connsiteX119" fmla="*/ 518871 w 824696"/>
                <a:gd name="connsiteY119" fmla="*/ 706902 h 824696"/>
                <a:gd name="connsiteX120" fmla="*/ 519833 w 824696"/>
                <a:gd name="connsiteY120" fmla="*/ 708277 h 824696"/>
                <a:gd name="connsiteX121" fmla="*/ 525881 w 824696"/>
                <a:gd name="connsiteY121" fmla="*/ 722846 h 824696"/>
                <a:gd name="connsiteX122" fmla="*/ 519833 w 824696"/>
                <a:gd name="connsiteY122" fmla="*/ 737416 h 824696"/>
                <a:gd name="connsiteX123" fmla="*/ 490694 w 824696"/>
                <a:gd name="connsiteY123" fmla="*/ 737416 h 824696"/>
                <a:gd name="connsiteX124" fmla="*/ 476949 w 824696"/>
                <a:gd name="connsiteY124" fmla="*/ 734117 h 824696"/>
                <a:gd name="connsiteX125" fmla="*/ 466915 w 824696"/>
                <a:gd name="connsiteY125" fmla="*/ 706627 h 824696"/>
                <a:gd name="connsiteX126" fmla="*/ 432003 w 824696"/>
                <a:gd name="connsiteY126" fmla="*/ 688896 h 824696"/>
                <a:gd name="connsiteX127" fmla="*/ 429117 w 824696"/>
                <a:gd name="connsiteY127" fmla="*/ 688896 h 824696"/>
                <a:gd name="connsiteX128" fmla="*/ 415372 w 824696"/>
                <a:gd name="connsiteY128" fmla="*/ 654397 h 824696"/>
                <a:gd name="connsiteX129" fmla="*/ 380872 w 824696"/>
                <a:gd name="connsiteY129" fmla="*/ 640652 h 824696"/>
                <a:gd name="connsiteX130" fmla="*/ 367127 w 824696"/>
                <a:gd name="connsiteY130" fmla="*/ 606702 h 824696"/>
                <a:gd name="connsiteX131" fmla="*/ 332627 w 824696"/>
                <a:gd name="connsiteY131" fmla="*/ 592957 h 824696"/>
                <a:gd name="connsiteX132" fmla="*/ 332627 w 824696"/>
                <a:gd name="connsiteY132" fmla="*/ 589933 h 824696"/>
                <a:gd name="connsiteX133" fmla="*/ 315034 w 824696"/>
                <a:gd name="connsiteY133" fmla="*/ 555021 h 824696"/>
                <a:gd name="connsiteX134" fmla="*/ 303213 w 824696"/>
                <a:gd name="connsiteY134" fmla="*/ 548423 h 824696"/>
                <a:gd name="connsiteX135" fmla="*/ 367952 w 824696"/>
                <a:gd name="connsiteY135" fmla="*/ 523132 h 824696"/>
                <a:gd name="connsiteX136" fmla="*/ 413723 w 824696"/>
                <a:gd name="connsiteY136" fmla="*/ 474475 h 824696"/>
                <a:gd name="connsiteX137" fmla="*/ 508563 w 824696"/>
                <a:gd name="connsiteY137" fmla="*/ 501965 h 824696"/>
                <a:gd name="connsiteX138" fmla="*/ 583335 w 824696"/>
                <a:gd name="connsiteY138" fmla="*/ 577287 h 824696"/>
                <a:gd name="connsiteX139" fmla="*/ 615911 w 824696"/>
                <a:gd name="connsiteY139" fmla="*/ 609863 h 824696"/>
                <a:gd name="connsiteX140" fmla="*/ 618522 w 824696"/>
                <a:gd name="connsiteY140" fmla="*/ 638315 h 824696"/>
                <a:gd name="connsiteX141" fmla="*/ 618522 w 824696"/>
                <a:gd name="connsiteY141" fmla="*/ 572202 h 824696"/>
                <a:gd name="connsiteX142" fmla="*/ 538939 w 824696"/>
                <a:gd name="connsiteY142" fmla="*/ 491519 h 824696"/>
                <a:gd name="connsiteX143" fmla="*/ 542925 w 824696"/>
                <a:gd name="connsiteY143" fmla="*/ 490007 h 824696"/>
                <a:gd name="connsiteX144" fmla="*/ 545124 w 824696"/>
                <a:gd name="connsiteY144" fmla="*/ 488633 h 824696"/>
                <a:gd name="connsiteX145" fmla="*/ 558869 w 824696"/>
                <a:gd name="connsiteY145" fmla="*/ 478324 h 824696"/>
                <a:gd name="connsiteX146" fmla="*/ 542375 w 824696"/>
                <a:gd name="connsiteY146" fmla="*/ 456332 h 824696"/>
                <a:gd name="connsiteX147" fmla="*/ 529730 w 824696"/>
                <a:gd name="connsiteY147" fmla="*/ 465953 h 824696"/>
                <a:gd name="connsiteX148" fmla="*/ 422932 w 824696"/>
                <a:gd name="connsiteY148" fmla="*/ 443824 h 824696"/>
                <a:gd name="connsiteX149" fmla="*/ 403496 w 824696"/>
                <a:gd name="connsiteY149" fmla="*/ 443467 h 824696"/>
                <a:gd name="connsiteX150" fmla="*/ 403139 w 824696"/>
                <a:gd name="connsiteY150" fmla="*/ 443824 h 824696"/>
                <a:gd name="connsiteX151" fmla="*/ 348159 w 824696"/>
                <a:gd name="connsiteY151" fmla="*/ 501965 h 824696"/>
                <a:gd name="connsiteX152" fmla="*/ 302389 w 824696"/>
                <a:gd name="connsiteY152" fmla="*/ 519284 h 824696"/>
                <a:gd name="connsiteX153" fmla="*/ 267202 w 824696"/>
                <a:gd name="connsiteY153" fmla="*/ 507601 h 824696"/>
                <a:gd name="connsiteX154" fmla="*/ 418396 w 824696"/>
                <a:gd name="connsiteY154" fmla="*/ 356406 h 824696"/>
                <a:gd name="connsiteX155" fmla="*/ 530829 w 824696"/>
                <a:gd name="connsiteY155" fmla="*/ 331528 h 824696"/>
                <a:gd name="connsiteX156" fmla="*/ 695356 w 824696"/>
                <a:gd name="connsiteY156" fmla="*/ 494818 h 824696"/>
                <a:gd name="connsiteX157" fmla="*/ 618522 w 824696"/>
                <a:gd name="connsiteY157" fmla="*/ 572202 h 824696"/>
                <a:gd name="connsiteX158" fmla="*/ 714737 w 824696"/>
                <a:gd name="connsiteY158" fmla="*/ 475987 h 824696"/>
                <a:gd name="connsiteX159" fmla="*/ 555433 w 824696"/>
                <a:gd name="connsiteY159" fmla="*/ 316134 h 824696"/>
                <a:gd name="connsiteX160" fmla="*/ 591032 w 824696"/>
                <a:gd name="connsiteY160" fmla="*/ 280534 h 824696"/>
                <a:gd name="connsiteX161" fmla="*/ 750336 w 824696"/>
                <a:gd name="connsiteY161" fmla="*/ 439838 h 824696"/>
                <a:gd name="connsiteX162" fmla="*/ 714737 w 824696"/>
                <a:gd name="connsiteY162" fmla="*/ 475987 h 824696"/>
                <a:gd name="connsiteX163" fmla="*/ 797206 w 824696"/>
                <a:gd name="connsiteY163" fmla="*/ 448497 h 824696"/>
                <a:gd name="connsiteX164" fmla="*/ 779475 w 824696"/>
                <a:gd name="connsiteY164" fmla="*/ 430629 h 824696"/>
                <a:gd name="connsiteX165" fmla="*/ 600791 w 824696"/>
                <a:gd name="connsiteY165" fmla="*/ 251945 h 824696"/>
                <a:gd name="connsiteX166" fmla="*/ 569178 w 824696"/>
                <a:gd name="connsiteY166" fmla="*/ 219919 h 824696"/>
                <a:gd name="connsiteX167" fmla="*/ 761607 w 824696"/>
                <a:gd name="connsiteY167" fmla="*/ 27490 h 824696"/>
                <a:gd name="connsiteX168" fmla="*/ 797206 w 824696"/>
                <a:gd name="connsiteY168" fmla="*/ 27490 h 824696"/>
                <a:gd name="connsiteX169" fmla="*/ 797206 w 824696"/>
                <a:gd name="connsiteY169" fmla="*/ 448497 h 824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</a:cxnLst>
              <a:rect l="l" t="t" r="r" b="b"/>
              <a:pathLst>
                <a:path w="824696" h="824696">
                  <a:moveTo>
                    <a:pt x="810951" y="0"/>
                  </a:moveTo>
                  <a:lnTo>
                    <a:pt x="755971" y="0"/>
                  </a:lnTo>
                  <a:cubicBezTo>
                    <a:pt x="752319" y="-20"/>
                    <a:pt x="748807" y="1414"/>
                    <a:pt x="746212" y="3986"/>
                  </a:cubicBezTo>
                  <a:lnTo>
                    <a:pt x="540038" y="210160"/>
                  </a:lnTo>
                  <a:cubicBezTo>
                    <a:pt x="534649" y="215505"/>
                    <a:pt x="534613" y="224209"/>
                    <a:pt x="539959" y="229599"/>
                  </a:cubicBezTo>
                  <a:cubicBezTo>
                    <a:pt x="539985" y="229627"/>
                    <a:pt x="540013" y="229652"/>
                    <a:pt x="540038" y="229678"/>
                  </a:cubicBezTo>
                  <a:lnTo>
                    <a:pt x="571652" y="261154"/>
                  </a:lnTo>
                  <a:lnTo>
                    <a:pt x="529180" y="303626"/>
                  </a:lnTo>
                  <a:lnTo>
                    <a:pt x="412348" y="329879"/>
                  </a:lnTo>
                  <a:lnTo>
                    <a:pt x="295516" y="303901"/>
                  </a:lnTo>
                  <a:lnTo>
                    <a:pt x="253044" y="261154"/>
                  </a:lnTo>
                  <a:lnTo>
                    <a:pt x="284658" y="229678"/>
                  </a:lnTo>
                  <a:cubicBezTo>
                    <a:pt x="290047" y="224333"/>
                    <a:pt x="290083" y="215629"/>
                    <a:pt x="284737" y="210239"/>
                  </a:cubicBezTo>
                  <a:cubicBezTo>
                    <a:pt x="284711" y="210212"/>
                    <a:pt x="284683" y="210186"/>
                    <a:pt x="284658" y="210160"/>
                  </a:cubicBezTo>
                  <a:lnTo>
                    <a:pt x="78484" y="3986"/>
                  </a:lnTo>
                  <a:cubicBezTo>
                    <a:pt x="75889" y="1414"/>
                    <a:pt x="72379" y="-20"/>
                    <a:pt x="68725" y="0"/>
                  </a:cubicBezTo>
                  <a:lnTo>
                    <a:pt x="13745" y="0"/>
                  </a:lnTo>
                  <a:cubicBezTo>
                    <a:pt x="6154" y="0"/>
                    <a:pt x="0" y="6155"/>
                    <a:pt x="0" y="13745"/>
                  </a:cubicBezTo>
                  <a:lnTo>
                    <a:pt x="0" y="481073"/>
                  </a:lnTo>
                  <a:cubicBezTo>
                    <a:pt x="27" y="486622"/>
                    <a:pt x="3390" y="491610"/>
                    <a:pt x="8522" y="493718"/>
                  </a:cubicBezTo>
                  <a:cubicBezTo>
                    <a:pt x="10154" y="494488"/>
                    <a:pt x="11943" y="494864"/>
                    <a:pt x="13745" y="494818"/>
                  </a:cubicBezTo>
                  <a:cubicBezTo>
                    <a:pt x="17398" y="494838"/>
                    <a:pt x="20909" y="493404"/>
                    <a:pt x="23504" y="490832"/>
                  </a:cubicBezTo>
                  <a:lnTo>
                    <a:pt x="54980" y="459218"/>
                  </a:lnTo>
                  <a:lnTo>
                    <a:pt x="100201" y="504577"/>
                  </a:lnTo>
                  <a:lnTo>
                    <a:pt x="203837" y="608076"/>
                  </a:lnTo>
                  <a:cubicBezTo>
                    <a:pt x="189725" y="634458"/>
                    <a:pt x="194707" y="666987"/>
                    <a:pt x="216070" y="687934"/>
                  </a:cubicBezTo>
                  <a:lnTo>
                    <a:pt x="332627" y="804629"/>
                  </a:lnTo>
                  <a:cubicBezTo>
                    <a:pt x="345541" y="817509"/>
                    <a:pt x="363045" y="824729"/>
                    <a:pt x="381284" y="824696"/>
                  </a:cubicBezTo>
                  <a:cubicBezTo>
                    <a:pt x="397820" y="824640"/>
                    <a:pt x="413760" y="818528"/>
                    <a:pt x="426093" y="807515"/>
                  </a:cubicBezTo>
                  <a:cubicBezTo>
                    <a:pt x="435020" y="814702"/>
                    <a:pt x="446109" y="818673"/>
                    <a:pt x="457569" y="818786"/>
                  </a:cubicBezTo>
                  <a:cubicBezTo>
                    <a:pt x="468314" y="818860"/>
                    <a:pt x="478753" y="815217"/>
                    <a:pt x="487120" y="808477"/>
                  </a:cubicBezTo>
                  <a:cubicBezTo>
                    <a:pt x="497673" y="799847"/>
                    <a:pt x="504107" y="787176"/>
                    <a:pt x="504851" y="773565"/>
                  </a:cubicBezTo>
                  <a:lnTo>
                    <a:pt x="504851" y="770679"/>
                  </a:lnTo>
                  <a:cubicBezTo>
                    <a:pt x="517684" y="770665"/>
                    <a:pt x="530025" y="765748"/>
                    <a:pt x="539351" y="756934"/>
                  </a:cubicBezTo>
                  <a:cubicBezTo>
                    <a:pt x="548256" y="747890"/>
                    <a:pt x="553201" y="735675"/>
                    <a:pt x="553096" y="722984"/>
                  </a:cubicBezTo>
                  <a:cubicBezTo>
                    <a:pt x="566001" y="723363"/>
                    <a:pt x="578488" y="718390"/>
                    <a:pt x="587596" y="709239"/>
                  </a:cubicBezTo>
                  <a:cubicBezTo>
                    <a:pt x="596611" y="700042"/>
                    <a:pt x="601561" y="687615"/>
                    <a:pt x="601341" y="674739"/>
                  </a:cubicBezTo>
                  <a:lnTo>
                    <a:pt x="604777" y="674739"/>
                  </a:lnTo>
                  <a:cubicBezTo>
                    <a:pt x="618371" y="674047"/>
                    <a:pt x="631045" y="667660"/>
                    <a:pt x="639689" y="657146"/>
                  </a:cubicBezTo>
                  <a:cubicBezTo>
                    <a:pt x="654403" y="638026"/>
                    <a:pt x="653185" y="611081"/>
                    <a:pt x="636803" y="593369"/>
                  </a:cubicBezTo>
                  <a:lnTo>
                    <a:pt x="724221" y="505951"/>
                  </a:lnTo>
                  <a:lnTo>
                    <a:pt x="769716" y="459218"/>
                  </a:lnTo>
                  <a:lnTo>
                    <a:pt x="801192" y="490832"/>
                  </a:lnTo>
                  <a:cubicBezTo>
                    <a:pt x="803787" y="493404"/>
                    <a:pt x="807298" y="494838"/>
                    <a:pt x="810951" y="494818"/>
                  </a:cubicBezTo>
                  <a:cubicBezTo>
                    <a:pt x="812753" y="494864"/>
                    <a:pt x="814544" y="494488"/>
                    <a:pt x="816174" y="493718"/>
                  </a:cubicBezTo>
                  <a:cubicBezTo>
                    <a:pt x="821306" y="491610"/>
                    <a:pt x="824669" y="486622"/>
                    <a:pt x="824696" y="481073"/>
                  </a:cubicBezTo>
                  <a:lnTo>
                    <a:pt x="824696" y="13745"/>
                  </a:lnTo>
                  <a:cubicBezTo>
                    <a:pt x="824696" y="6155"/>
                    <a:pt x="818542" y="0"/>
                    <a:pt x="810951" y="0"/>
                  </a:cubicBezTo>
                  <a:close/>
                  <a:moveTo>
                    <a:pt x="27490" y="447948"/>
                  </a:moveTo>
                  <a:lnTo>
                    <a:pt x="27490" y="27490"/>
                  </a:lnTo>
                  <a:lnTo>
                    <a:pt x="63089" y="27490"/>
                  </a:lnTo>
                  <a:lnTo>
                    <a:pt x="255518" y="219919"/>
                  </a:lnTo>
                  <a:lnTo>
                    <a:pt x="27490" y="447948"/>
                  </a:lnTo>
                  <a:close/>
                  <a:moveTo>
                    <a:pt x="74360" y="439838"/>
                  </a:moveTo>
                  <a:lnTo>
                    <a:pt x="233664" y="280534"/>
                  </a:lnTo>
                  <a:lnTo>
                    <a:pt x="269263" y="316134"/>
                  </a:lnTo>
                  <a:lnTo>
                    <a:pt x="109959" y="475437"/>
                  </a:lnTo>
                  <a:lnTo>
                    <a:pt x="74360" y="439838"/>
                  </a:lnTo>
                  <a:close/>
                  <a:moveTo>
                    <a:pt x="129340" y="494818"/>
                  </a:moveTo>
                  <a:lnTo>
                    <a:pt x="293042" y="331253"/>
                  </a:lnTo>
                  <a:lnTo>
                    <a:pt x="384858" y="351596"/>
                  </a:lnTo>
                  <a:lnTo>
                    <a:pt x="237650" y="498804"/>
                  </a:lnTo>
                  <a:cubicBezTo>
                    <a:pt x="232260" y="504149"/>
                    <a:pt x="232224" y="512853"/>
                    <a:pt x="237571" y="518243"/>
                  </a:cubicBezTo>
                  <a:cubicBezTo>
                    <a:pt x="237597" y="518270"/>
                    <a:pt x="237624" y="518296"/>
                    <a:pt x="237650" y="518322"/>
                  </a:cubicBezTo>
                  <a:cubicBezTo>
                    <a:pt x="249606" y="530213"/>
                    <a:pt x="264422" y="538827"/>
                    <a:pt x="280672" y="543337"/>
                  </a:cubicBezTo>
                  <a:cubicBezTo>
                    <a:pt x="268579" y="544351"/>
                    <a:pt x="257235" y="549609"/>
                    <a:pt x="248646" y="558182"/>
                  </a:cubicBezTo>
                  <a:lnTo>
                    <a:pt x="221156" y="585672"/>
                  </a:lnTo>
                  <a:lnTo>
                    <a:pt x="129340" y="494818"/>
                  </a:lnTo>
                  <a:close/>
                  <a:moveTo>
                    <a:pt x="223355" y="639277"/>
                  </a:moveTo>
                  <a:cubicBezTo>
                    <a:pt x="223365" y="628345"/>
                    <a:pt x="227716" y="617864"/>
                    <a:pt x="235451" y="610138"/>
                  </a:cubicBezTo>
                  <a:lnTo>
                    <a:pt x="268164" y="577287"/>
                  </a:lnTo>
                  <a:cubicBezTo>
                    <a:pt x="272553" y="572831"/>
                    <a:pt x="278539" y="570308"/>
                    <a:pt x="284795" y="570278"/>
                  </a:cubicBezTo>
                  <a:cubicBezTo>
                    <a:pt x="289221" y="570236"/>
                    <a:pt x="293532" y="571688"/>
                    <a:pt x="297028" y="574401"/>
                  </a:cubicBezTo>
                  <a:cubicBezTo>
                    <a:pt x="301555" y="578116"/>
                    <a:pt x="304342" y="583540"/>
                    <a:pt x="304725" y="589383"/>
                  </a:cubicBezTo>
                  <a:cubicBezTo>
                    <a:pt x="304930" y="595130"/>
                    <a:pt x="302739" y="600705"/>
                    <a:pt x="298677" y="604777"/>
                  </a:cubicBezTo>
                  <a:cubicBezTo>
                    <a:pt x="298093" y="605423"/>
                    <a:pt x="297628" y="606169"/>
                    <a:pt x="297303" y="606977"/>
                  </a:cubicBezTo>
                  <a:lnTo>
                    <a:pt x="234626" y="666767"/>
                  </a:lnTo>
                  <a:cubicBezTo>
                    <a:pt x="227583" y="659322"/>
                    <a:pt x="223567" y="649522"/>
                    <a:pt x="223355" y="639277"/>
                  </a:cubicBezTo>
                  <a:close/>
                  <a:moveTo>
                    <a:pt x="253869" y="687247"/>
                  </a:moveTo>
                  <a:lnTo>
                    <a:pt x="320807" y="623196"/>
                  </a:lnTo>
                  <a:cubicBezTo>
                    <a:pt x="329770" y="616423"/>
                    <a:pt x="342527" y="618201"/>
                    <a:pt x="349300" y="627164"/>
                  </a:cubicBezTo>
                  <a:cubicBezTo>
                    <a:pt x="354848" y="634508"/>
                    <a:pt x="354774" y="644660"/>
                    <a:pt x="349121" y="651922"/>
                  </a:cubicBezTo>
                  <a:lnTo>
                    <a:pt x="349121" y="651648"/>
                  </a:lnTo>
                  <a:lnTo>
                    <a:pt x="282458" y="715424"/>
                  </a:lnTo>
                  <a:lnTo>
                    <a:pt x="253869" y="687247"/>
                  </a:lnTo>
                  <a:close/>
                  <a:moveTo>
                    <a:pt x="329878" y="763669"/>
                  </a:moveTo>
                  <a:lnTo>
                    <a:pt x="302389" y="734804"/>
                  </a:lnTo>
                  <a:lnTo>
                    <a:pt x="365615" y="674464"/>
                  </a:lnTo>
                  <a:lnTo>
                    <a:pt x="367265" y="673365"/>
                  </a:lnTo>
                  <a:cubicBezTo>
                    <a:pt x="375345" y="665399"/>
                    <a:pt x="388324" y="665399"/>
                    <a:pt x="396404" y="673365"/>
                  </a:cubicBezTo>
                  <a:cubicBezTo>
                    <a:pt x="402603" y="680130"/>
                    <a:pt x="403503" y="690209"/>
                    <a:pt x="398603" y="697968"/>
                  </a:cubicBezTo>
                  <a:lnTo>
                    <a:pt x="329878" y="763669"/>
                  </a:lnTo>
                  <a:close/>
                  <a:moveTo>
                    <a:pt x="410424" y="785523"/>
                  </a:moveTo>
                  <a:cubicBezTo>
                    <a:pt x="393980" y="800907"/>
                    <a:pt x="368369" y="800727"/>
                    <a:pt x="352145" y="785111"/>
                  </a:cubicBezTo>
                  <a:lnTo>
                    <a:pt x="350083" y="783461"/>
                  </a:lnTo>
                  <a:lnTo>
                    <a:pt x="410424" y="725458"/>
                  </a:lnTo>
                  <a:cubicBezTo>
                    <a:pt x="412221" y="724796"/>
                    <a:pt x="413858" y="723765"/>
                    <a:pt x="415234" y="722434"/>
                  </a:cubicBezTo>
                  <a:cubicBezTo>
                    <a:pt x="419312" y="718207"/>
                    <a:pt x="425045" y="715996"/>
                    <a:pt x="430904" y="716386"/>
                  </a:cubicBezTo>
                  <a:cubicBezTo>
                    <a:pt x="436749" y="716651"/>
                    <a:pt x="442200" y="719401"/>
                    <a:pt x="445886" y="723946"/>
                  </a:cubicBezTo>
                  <a:cubicBezTo>
                    <a:pt x="452387" y="732954"/>
                    <a:pt x="451148" y="745397"/>
                    <a:pt x="442999" y="752948"/>
                  </a:cubicBezTo>
                  <a:lnTo>
                    <a:pt x="410424" y="785523"/>
                  </a:lnTo>
                  <a:close/>
                  <a:moveTo>
                    <a:pt x="470544" y="787073"/>
                  </a:moveTo>
                  <a:cubicBezTo>
                    <a:pt x="470345" y="787248"/>
                    <a:pt x="470144" y="787418"/>
                    <a:pt x="469939" y="787585"/>
                  </a:cubicBezTo>
                  <a:lnTo>
                    <a:pt x="469939" y="787173"/>
                  </a:lnTo>
                  <a:cubicBezTo>
                    <a:pt x="463003" y="792317"/>
                    <a:pt x="453629" y="792698"/>
                    <a:pt x="446298" y="788135"/>
                  </a:cubicBezTo>
                  <a:lnTo>
                    <a:pt x="462517" y="771916"/>
                  </a:lnTo>
                  <a:cubicBezTo>
                    <a:pt x="466549" y="767909"/>
                    <a:pt x="469893" y="763265"/>
                    <a:pt x="472413" y="758171"/>
                  </a:cubicBezTo>
                  <a:cubicBezTo>
                    <a:pt x="479879" y="766669"/>
                    <a:pt x="479042" y="779608"/>
                    <a:pt x="470544" y="787073"/>
                  </a:cubicBezTo>
                  <a:close/>
                  <a:moveTo>
                    <a:pt x="618522" y="638315"/>
                  </a:moveTo>
                  <a:cubicBezTo>
                    <a:pt x="614806" y="642894"/>
                    <a:pt x="609296" y="645650"/>
                    <a:pt x="603403" y="645875"/>
                  </a:cubicBezTo>
                  <a:cubicBezTo>
                    <a:pt x="597601" y="646337"/>
                    <a:pt x="591898" y="644167"/>
                    <a:pt x="587871" y="639964"/>
                  </a:cubicBezTo>
                  <a:cubicBezTo>
                    <a:pt x="587170" y="639415"/>
                    <a:pt x="586436" y="638909"/>
                    <a:pt x="585672" y="638452"/>
                  </a:cubicBezTo>
                  <a:lnTo>
                    <a:pt x="518184" y="567803"/>
                  </a:lnTo>
                  <a:lnTo>
                    <a:pt x="498391" y="586771"/>
                  </a:lnTo>
                  <a:lnTo>
                    <a:pt x="570277" y="662094"/>
                  </a:lnTo>
                  <a:cubicBezTo>
                    <a:pt x="577227" y="670921"/>
                    <a:pt x="575707" y="683711"/>
                    <a:pt x="566881" y="690661"/>
                  </a:cubicBezTo>
                  <a:cubicBezTo>
                    <a:pt x="559008" y="696860"/>
                    <a:pt x="547794" y="696403"/>
                    <a:pt x="540451" y="689584"/>
                  </a:cubicBezTo>
                  <a:lnTo>
                    <a:pt x="463204" y="609313"/>
                  </a:lnTo>
                  <a:lnTo>
                    <a:pt x="443412" y="628281"/>
                  </a:lnTo>
                  <a:lnTo>
                    <a:pt x="518871" y="706902"/>
                  </a:lnTo>
                  <a:cubicBezTo>
                    <a:pt x="518871" y="706902"/>
                    <a:pt x="518871" y="707864"/>
                    <a:pt x="519833" y="708277"/>
                  </a:cubicBezTo>
                  <a:cubicBezTo>
                    <a:pt x="523701" y="712139"/>
                    <a:pt x="525876" y="717379"/>
                    <a:pt x="525881" y="722846"/>
                  </a:cubicBezTo>
                  <a:cubicBezTo>
                    <a:pt x="525847" y="728306"/>
                    <a:pt x="523675" y="733536"/>
                    <a:pt x="519833" y="737416"/>
                  </a:cubicBezTo>
                  <a:cubicBezTo>
                    <a:pt x="511638" y="745098"/>
                    <a:pt x="498890" y="745098"/>
                    <a:pt x="490694" y="737416"/>
                  </a:cubicBezTo>
                  <a:cubicBezTo>
                    <a:pt x="487072" y="733865"/>
                    <a:pt x="481789" y="732597"/>
                    <a:pt x="476949" y="734117"/>
                  </a:cubicBezTo>
                  <a:cubicBezTo>
                    <a:pt x="476704" y="724102"/>
                    <a:pt x="473178" y="714446"/>
                    <a:pt x="466915" y="706627"/>
                  </a:cubicBezTo>
                  <a:cubicBezTo>
                    <a:pt x="458285" y="696075"/>
                    <a:pt x="445614" y="689640"/>
                    <a:pt x="432003" y="688896"/>
                  </a:cubicBezTo>
                  <a:lnTo>
                    <a:pt x="429117" y="688896"/>
                  </a:lnTo>
                  <a:cubicBezTo>
                    <a:pt x="429354" y="676017"/>
                    <a:pt x="424401" y="663585"/>
                    <a:pt x="415372" y="654397"/>
                  </a:cubicBezTo>
                  <a:cubicBezTo>
                    <a:pt x="406092" y="645509"/>
                    <a:pt x="393720" y="640579"/>
                    <a:pt x="380872" y="640652"/>
                  </a:cubicBezTo>
                  <a:cubicBezTo>
                    <a:pt x="380992" y="627956"/>
                    <a:pt x="376044" y="615737"/>
                    <a:pt x="367127" y="606702"/>
                  </a:cubicBezTo>
                  <a:cubicBezTo>
                    <a:pt x="357824" y="597852"/>
                    <a:pt x="345467" y="592929"/>
                    <a:pt x="332627" y="592957"/>
                  </a:cubicBezTo>
                  <a:cubicBezTo>
                    <a:pt x="332693" y="591950"/>
                    <a:pt x="332693" y="590940"/>
                    <a:pt x="332627" y="589933"/>
                  </a:cubicBezTo>
                  <a:cubicBezTo>
                    <a:pt x="331935" y="576339"/>
                    <a:pt x="325549" y="563665"/>
                    <a:pt x="315034" y="555021"/>
                  </a:cubicBezTo>
                  <a:cubicBezTo>
                    <a:pt x="311445" y="552244"/>
                    <a:pt x="307460" y="550021"/>
                    <a:pt x="303213" y="548423"/>
                  </a:cubicBezTo>
                  <a:cubicBezTo>
                    <a:pt x="327363" y="549320"/>
                    <a:pt x="350805" y="540162"/>
                    <a:pt x="367952" y="523132"/>
                  </a:cubicBezTo>
                  <a:lnTo>
                    <a:pt x="413723" y="474475"/>
                  </a:lnTo>
                  <a:cubicBezTo>
                    <a:pt x="440326" y="496070"/>
                    <a:pt x="474534" y="505986"/>
                    <a:pt x="508563" y="501965"/>
                  </a:cubicBezTo>
                  <a:lnTo>
                    <a:pt x="583335" y="577287"/>
                  </a:lnTo>
                  <a:lnTo>
                    <a:pt x="615911" y="609863"/>
                  </a:lnTo>
                  <a:cubicBezTo>
                    <a:pt x="623608" y="617440"/>
                    <a:pt x="624711" y="629465"/>
                    <a:pt x="618522" y="638315"/>
                  </a:cubicBezTo>
                  <a:close/>
                  <a:moveTo>
                    <a:pt x="618522" y="572202"/>
                  </a:moveTo>
                  <a:lnTo>
                    <a:pt x="538939" y="491519"/>
                  </a:lnTo>
                  <a:lnTo>
                    <a:pt x="542925" y="490007"/>
                  </a:lnTo>
                  <a:lnTo>
                    <a:pt x="545124" y="488633"/>
                  </a:lnTo>
                  <a:lnTo>
                    <a:pt x="558869" y="478324"/>
                  </a:lnTo>
                  <a:lnTo>
                    <a:pt x="542375" y="456332"/>
                  </a:lnTo>
                  <a:lnTo>
                    <a:pt x="529730" y="465953"/>
                  </a:lnTo>
                  <a:cubicBezTo>
                    <a:pt x="492984" y="481415"/>
                    <a:pt x="450509" y="472615"/>
                    <a:pt x="422932" y="443824"/>
                  </a:cubicBezTo>
                  <a:cubicBezTo>
                    <a:pt x="417664" y="438359"/>
                    <a:pt x="408962" y="438199"/>
                    <a:pt x="403496" y="443467"/>
                  </a:cubicBezTo>
                  <a:cubicBezTo>
                    <a:pt x="403374" y="443584"/>
                    <a:pt x="403256" y="443704"/>
                    <a:pt x="403139" y="443824"/>
                  </a:cubicBezTo>
                  <a:lnTo>
                    <a:pt x="348159" y="501965"/>
                  </a:lnTo>
                  <a:cubicBezTo>
                    <a:pt x="336225" y="514239"/>
                    <a:pt x="319458" y="520583"/>
                    <a:pt x="302389" y="519284"/>
                  </a:cubicBezTo>
                  <a:cubicBezTo>
                    <a:pt x="289810" y="518686"/>
                    <a:pt x="277639" y="514645"/>
                    <a:pt x="267202" y="507601"/>
                  </a:cubicBezTo>
                  <a:lnTo>
                    <a:pt x="418396" y="356406"/>
                  </a:lnTo>
                  <a:lnTo>
                    <a:pt x="530829" y="331528"/>
                  </a:lnTo>
                  <a:lnTo>
                    <a:pt x="695356" y="494818"/>
                  </a:lnTo>
                  <a:lnTo>
                    <a:pt x="618522" y="572202"/>
                  </a:lnTo>
                  <a:close/>
                  <a:moveTo>
                    <a:pt x="714737" y="475987"/>
                  </a:moveTo>
                  <a:lnTo>
                    <a:pt x="555433" y="316134"/>
                  </a:lnTo>
                  <a:lnTo>
                    <a:pt x="591032" y="280534"/>
                  </a:lnTo>
                  <a:lnTo>
                    <a:pt x="750336" y="439838"/>
                  </a:lnTo>
                  <a:lnTo>
                    <a:pt x="714737" y="475987"/>
                  </a:lnTo>
                  <a:close/>
                  <a:moveTo>
                    <a:pt x="797206" y="448497"/>
                  </a:moveTo>
                  <a:lnTo>
                    <a:pt x="779475" y="430629"/>
                  </a:lnTo>
                  <a:lnTo>
                    <a:pt x="600791" y="251945"/>
                  </a:lnTo>
                  <a:lnTo>
                    <a:pt x="569178" y="219919"/>
                  </a:lnTo>
                  <a:lnTo>
                    <a:pt x="761607" y="27490"/>
                  </a:lnTo>
                  <a:lnTo>
                    <a:pt x="797206" y="27490"/>
                  </a:lnTo>
                  <a:lnTo>
                    <a:pt x="797206" y="448497"/>
                  </a:ln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OPPOSans R" panose="00020600040101010101" pitchFamily="18" charset="-122"/>
              </a:endParaRPr>
            </a:p>
          </p:txBody>
        </p:sp>
        <p:sp>
          <p:nvSpPr>
            <p:cNvPr id="151" name="任意多边形: 形状 150"/>
            <p:cNvSpPr/>
            <p:nvPr/>
          </p:nvSpPr>
          <p:spPr>
            <a:xfrm>
              <a:off x="11245240" y="4086457"/>
              <a:ext cx="82469" cy="82469"/>
            </a:xfrm>
            <a:custGeom>
              <a:avLst/>
              <a:gdLst>
                <a:gd name="connsiteX0" fmla="*/ 41235 w 82469"/>
                <a:gd name="connsiteY0" fmla="*/ 0 h 82469"/>
                <a:gd name="connsiteX1" fmla="*/ 0 w 82469"/>
                <a:gd name="connsiteY1" fmla="*/ 41235 h 82469"/>
                <a:gd name="connsiteX2" fmla="*/ 41235 w 82469"/>
                <a:gd name="connsiteY2" fmla="*/ 82470 h 82469"/>
                <a:gd name="connsiteX3" fmla="*/ 82470 w 82469"/>
                <a:gd name="connsiteY3" fmla="*/ 41235 h 82469"/>
                <a:gd name="connsiteX4" fmla="*/ 41235 w 82469"/>
                <a:gd name="connsiteY4" fmla="*/ 0 h 82469"/>
                <a:gd name="connsiteX5" fmla="*/ 41235 w 82469"/>
                <a:gd name="connsiteY5" fmla="*/ 54980 h 82469"/>
                <a:gd name="connsiteX6" fmla="*/ 27490 w 82469"/>
                <a:gd name="connsiteY6" fmla="*/ 41235 h 82469"/>
                <a:gd name="connsiteX7" fmla="*/ 41235 w 82469"/>
                <a:gd name="connsiteY7" fmla="*/ 27490 h 82469"/>
                <a:gd name="connsiteX8" fmla="*/ 54980 w 82469"/>
                <a:gd name="connsiteY8" fmla="*/ 41235 h 82469"/>
                <a:gd name="connsiteX9" fmla="*/ 41235 w 82469"/>
                <a:gd name="connsiteY9" fmla="*/ 54980 h 82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469" h="82469">
                  <a:moveTo>
                    <a:pt x="41235" y="0"/>
                  </a:moveTo>
                  <a:cubicBezTo>
                    <a:pt x="18461" y="0"/>
                    <a:pt x="0" y="18461"/>
                    <a:pt x="0" y="41235"/>
                  </a:cubicBezTo>
                  <a:cubicBezTo>
                    <a:pt x="0" y="64008"/>
                    <a:pt x="18461" y="82470"/>
                    <a:pt x="41235" y="82470"/>
                  </a:cubicBezTo>
                  <a:cubicBezTo>
                    <a:pt x="64008" y="82470"/>
                    <a:pt x="82470" y="64008"/>
                    <a:pt x="82470" y="41235"/>
                  </a:cubicBezTo>
                  <a:cubicBezTo>
                    <a:pt x="82470" y="18461"/>
                    <a:pt x="64008" y="0"/>
                    <a:pt x="41235" y="0"/>
                  </a:cubicBezTo>
                  <a:close/>
                  <a:moveTo>
                    <a:pt x="41235" y="54980"/>
                  </a:moveTo>
                  <a:cubicBezTo>
                    <a:pt x="33644" y="54980"/>
                    <a:pt x="27490" y="48825"/>
                    <a:pt x="27490" y="41235"/>
                  </a:cubicBezTo>
                  <a:cubicBezTo>
                    <a:pt x="27490" y="33644"/>
                    <a:pt x="33644" y="27490"/>
                    <a:pt x="41235" y="27490"/>
                  </a:cubicBezTo>
                  <a:cubicBezTo>
                    <a:pt x="48825" y="27490"/>
                    <a:pt x="54980" y="33644"/>
                    <a:pt x="54980" y="41235"/>
                  </a:cubicBezTo>
                  <a:cubicBezTo>
                    <a:pt x="54980" y="48825"/>
                    <a:pt x="48825" y="54980"/>
                    <a:pt x="41235" y="54980"/>
                  </a:cubicBez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OPPOSans R" panose="00020600040101010101" pitchFamily="18" charset="-122"/>
              </a:endParaRPr>
            </a:p>
          </p:txBody>
        </p:sp>
        <p:sp>
          <p:nvSpPr>
            <p:cNvPr id="152" name="任意多边形: 形状 151"/>
            <p:cNvSpPr/>
            <p:nvPr/>
          </p:nvSpPr>
          <p:spPr>
            <a:xfrm>
              <a:off x="11300220" y="4457570"/>
              <a:ext cx="96214" cy="96214"/>
            </a:xfrm>
            <a:custGeom>
              <a:avLst/>
              <a:gdLst>
                <a:gd name="connsiteX0" fmla="*/ 27490 w 96214"/>
                <a:gd name="connsiteY0" fmla="*/ 0 h 96214"/>
                <a:gd name="connsiteX1" fmla="*/ 0 w 96214"/>
                <a:gd name="connsiteY1" fmla="*/ 0 h 96214"/>
                <a:gd name="connsiteX2" fmla="*/ 96215 w 96214"/>
                <a:gd name="connsiteY2" fmla="*/ 96215 h 96214"/>
                <a:gd name="connsiteX3" fmla="*/ 96215 w 96214"/>
                <a:gd name="connsiteY3" fmla="*/ 68725 h 96214"/>
                <a:gd name="connsiteX4" fmla="*/ 27490 w 96214"/>
                <a:gd name="connsiteY4" fmla="*/ 0 h 96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214" h="96214">
                  <a:moveTo>
                    <a:pt x="27490" y="0"/>
                  </a:moveTo>
                  <a:lnTo>
                    <a:pt x="0" y="0"/>
                  </a:lnTo>
                  <a:cubicBezTo>
                    <a:pt x="0" y="53138"/>
                    <a:pt x="43077" y="96215"/>
                    <a:pt x="96215" y="96215"/>
                  </a:cubicBezTo>
                  <a:lnTo>
                    <a:pt x="96215" y="68725"/>
                  </a:lnTo>
                  <a:cubicBezTo>
                    <a:pt x="58260" y="68725"/>
                    <a:pt x="27490" y="37955"/>
                    <a:pt x="27490" y="0"/>
                  </a:cubicBez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OPPOSans R" panose="00020600040101010101" pitchFamily="18" charset="-122"/>
              </a:endParaRPr>
            </a:p>
          </p:txBody>
        </p:sp>
        <p:sp>
          <p:nvSpPr>
            <p:cNvPr id="153" name="任意多边形: 形状 152"/>
            <p:cNvSpPr/>
            <p:nvPr/>
          </p:nvSpPr>
          <p:spPr>
            <a:xfrm>
              <a:off x="11231495" y="4457570"/>
              <a:ext cx="164939" cy="164939"/>
            </a:xfrm>
            <a:custGeom>
              <a:avLst/>
              <a:gdLst>
                <a:gd name="connsiteX0" fmla="*/ 27490 w 164939"/>
                <a:gd name="connsiteY0" fmla="*/ 0 h 164939"/>
                <a:gd name="connsiteX1" fmla="*/ 0 w 164939"/>
                <a:gd name="connsiteY1" fmla="*/ 0 h 164939"/>
                <a:gd name="connsiteX2" fmla="*/ 164939 w 164939"/>
                <a:gd name="connsiteY2" fmla="*/ 164939 h 164939"/>
                <a:gd name="connsiteX3" fmla="*/ 164939 w 164939"/>
                <a:gd name="connsiteY3" fmla="*/ 137449 h 164939"/>
                <a:gd name="connsiteX4" fmla="*/ 27490 w 164939"/>
                <a:gd name="connsiteY4" fmla="*/ 0 h 164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939" h="164939">
                  <a:moveTo>
                    <a:pt x="27490" y="0"/>
                  </a:moveTo>
                  <a:lnTo>
                    <a:pt x="0" y="0"/>
                  </a:lnTo>
                  <a:cubicBezTo>
                    <a:pt x="0" y="91093"/>
                    <a:pt x="73846" y="164939"/>
                    <a:pt x="164939" y="164939"/>
                  </a:cubicBezTo>
                  <a:lnTo>
                    <a:pt x="164939" y="137449"/>
                  </a:lnTo>
                  <a:cubicBezTo>
                    <a:pt x="89028" y="137449"/>
                    <a:pt x="27490" y="75912"/>
                    <a:pt x="27490" y="0"/>
                  </a:cubicBez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OPPOSans R" panose="00020600040101010101" pitchFamily="18" charset="-122"/>
              </a:endParaRPr>
            </a:p>
          </p:txBody>
        </p:sp>
        <p:sp>
          <p:nvSpPr>
            <p:cNvPr id="154" name="任意多边形: 形状 153"/>
            <p:cNvSpPr/>
            <p:nvPr/>
          </p:nvSpPr>
          <p:spPr>
            <a:xfrm>
              <a:off x="11822528" y="4457570"/>
              <a:ext cx="96214" cy="96214"/>
            </a:xfrm>
            <a:custGeom>
              <a:avLst/>
              <a:gdLst>
                <a:gd name="connsiteX0" fmla="*/ 68725 w 96214"/>
                <a:gd name="connsiteY0" fmla="*/ 0 h 96214"/>
                <a:gd name="connsiteX1" fmla="*/ 0 w 96214"/>
                <a:gd name="connsiteY1" fmla="*/ 68725 h 96214"/>
                <a:gd name="connsiteX2" fmla="*/ 0 w 96214"/>
                <a:gd name="connsiteY2" fmla="*/ 96215 h 96214"/>
                <a:gd name="connsiteX3" fmla="*/ 96215 w 96214"/>
                <a:gd name="connsiteY3" fmla="*/ 0 h 96214"/>
                <a:gd name="connsiteX4" fmla="*/ 68725 w 96214"/>
                <a:gd name="connsiteY4" fmla="*/ 0 h 96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214" h="96214">
                  <a:moveTo>
                    <a:pt x="68725" y="0"/>
                  </a:moveTo>
                  <a:cubicBezTo>
                    <a:pt x="68725" y="37955"/>
                    <a:pt x="37955" y="68725"/>
                    <a:pt x="0" y="68725"/>
                  </a:cubicBezTo>
                  <a:lnTo>
                    <a:pt x="0" y="96215"/>
                  </a:lnTo>
                  <a:cubicBezTo>
                    <a:pt x="53138" y="96215"/>
                    <a:pt x="96215" y="53138"/>
                    <a:pt x="96215" y="0"/>
                  </a:cubicBezTo>
                  <a:lnTo>
                    <a:pt x="68725" y="0"/>
                  </a:ln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OPPOSans R" panose="00020600040101010101" pitchFamily="18" charset="-122"/>
              </a:endParaRPr>
            </a:p>
          </p:txBody>
        </p:sp>
        <p:sp>
          <p:nvSpPr>
            <p:cNvPr id="155" name="任意多边形: 形状 154"/>
            <p:cNvSpPr/>
            <p:nvPr/>
          </p:nvSpPr>
          <p:spPr>
            <a:xfrm>
              <a:off x="11822528" y="4457570"/>
              <a:ext cx="164939" cy="164939"/>
            </a:xfrm>
            <a:custGeom>
              <a:avLst/>
              <a:gdLst>
                <a:gd name="connsiteX0" fmla="*/ 137449 w 164939"/>
                <a:gd name="connsiteY0" fmla="*/ 0 h 164939"/>
                <a:gd name="connsiteX1" fmla="*/ 0 w 164939"/>
                <a:gd name="connsiteY1" fmla="*/ 137449 h 164939"/>
                <a:gd name="connsiteX2" fmla="*/ 0 w 164939"/>
                <a:gd name="connsiteY2" fmla="*/ 164939 h 164939"/>
                <a:gd name="connsiteX3" fmla="*/ 164939 w 164939"/>
                <a:gd name="connsiteY3" fmla="*/ 0 h 164939"/>
                <a:gd name="connsiteX4" fmla="*/ 137449 w 164939"/>
                <a:gd name="connsiteY4" fmla="*/ 0 h 164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939" h="164939">
                  <a:moveTo>
                    <a:pt x="137449" y="0"/>
                  </a:moveTo>
                  <a:cubicBezTo>
                    <a:pt x="137449" y="75912"/>
                    <a:pt x="75912" y="137449"/>
                    <a:pt x="0" y="137449"/>
                  </a:cubicBezTo>
                  <a:lnTo>
                    <a:pt x="0" y="164939"/>
                  </a:lnTo>
                  <a:cubicBezTo>
                    <a:pt x="91093" y="164939"/>
                    <a:pt x="164939" y="91093"/>
                    <a:pt x="164939" y="0"/>
                  </a:cubicBezTo>
                  <a:lnTo>
                    <a:pt x="137449" y="0"/>
                  </a:lnTo>
                  <a:close/>
                </a:path>
              </a:pathLst>
            </a:custGeom>
            <a:grpFill/>
            <a:ln w="170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>
                <a:latin typeface="OPPOSans R" panose="00020600040101010101" pitchFamily="18" charset="-122"/>
              </a:endParaRPr>
            </a:p>
          </p:txBody>
        </p:sp>
      </p:grpSp>
      <p:sp>
        <p:nvSpPr>
          <p:cNvPr id="51" name="椭圆 50"/>
          <p:cNvSpPr/>
          <p:nvPr/>
        </p:nvSpPr>
        <p:spPr>
          <a:xfrm>
            <a:off x="339758" y="5610813"/>
            <a:ext cx="687734" cy="687734"/>
          </a:xfrm>
          <a:prstGeom prst="ellipse">
            <a:avLst/>
          </a:prstGeom>
          <a:gradFill flip="none" rotWithShape="1">
            <a:gsLst>
              <a:gs pos="26000">
                <a:srgbClr val="EEA3A8"/>
              </a:gs>
              <a:gs pos="80000">
                <a:srgbClr val="E36B74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381000" dist="254000" dir="2700000" algn="tl" rotWithShape="0">
              <a:srgbClr val="DC404B">
                <a:alpha val="20000"/>
              </a:srgbClr>
            </a:outerShdw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0" y="10160"/>
            <a:ext cx="12192000" cy="6858000"/>
          </a:xfrm>
          <a:prstGeom prst="rect">
            <a:avLst/>
          </a:prstGeom>
          <a:gradFill flip="none" rotWithShape="1">
            <a:gsLst>
              <a:gs pos="11000">
                <a:srgbClr val="FED472"/>
              </a:gs>
              <a:gs pos="100000">
                <a:srgbClr val="F18642"/>
              </a:gs>
            </a:gsLst>
            <a:lin ang="4845000" scaled="1"/>
            <a:tileRect/>
          </a:gra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0" name="文本框 69"/>
          <p:cNvSpPr txBox="1"/>
          <p:nvPr/>
        </p:nvSpPr>
        <p:spPr>
          <a:xfrm>
            <a:off x="0" y="64772"/>
            <a:ext cx="1219200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6600">
                <a:solidFill>
                  <a:schemeClr val="accent6">
                    <a:lumMod val="20000"/>
                    <a:lumOff val="80000"/>
                    <a:alpha val="37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COLLEGE STUDENTS</a:t>
            </a:r>
            <a:endParaRPr lang="en-US" altLang="zh-CN" sz="6600">
              <a:solidFill>
                <a:schemeClr val="accent6">
                  <a:lumMod val="20000"/>
                  <a:lumOff val="80000"/>
                  <a:alpha val="37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pic>
        <p:nvPicPr>
          <p:cNvPr id="11" name="图片 10" descr="图形用户界面, 网站&#10;&#10;描述已自动生成" hidden="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椭圆 3"/>
          <p:cNvSpPr/>
          <p:nvPr/>
        </p:nvSpPr>
        <p:spPr>
          <a:xfrm>
            <a:off x="630468" y="559453"/>
            <a:ext cx="520637" cy="520637"/>
          </a:xfrm>
          <a:prstGeom prst="ellipse">
            <a:avLst/>
          </a:prstGeom>
          <a:gradFill flip="none" rotWithShape="1">
            <a:gsLst>
              <a:gs pos="0">
                <a:srgbClr val="9693D8"/>
              </a:gs>
              <a:gs pos="69000">
                <a:srgbClr val="5050B5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endParaRPr lang="en-US" sz="2560" kern="0">
              <a:solidFill>
                <a:srgbClr val="FFFFFF"/>
              </a:solidFill>
              <a:latin typeface="+mj-lt"/>
              <a:ea typeface="OPPOSans R" panose="00020600040101010101" pitchFamily="18" charset="-122"/>
            </a:endParaRPr>
          </a:p>
        </p:txBody>
      </p:sp>
      <p:sp>
        <p:nvSpPr>
          <p:cNvPr id="43" name="椭圆 42"/>
          <p:cNvSpPr/>
          <p:nvPr/>
        </p:nvSpPr>
        <p:spPr>
          <a:xfrm>
            <a:off x="630468" y="559453"/>
            <a:ext cx="520637" cy="520637"/>
          </a:xfrm>
          <a:prstGeom prst="ellipse">
            <a:avLst/>
          </a:prstGeom>
          <a:gradFill flip="none" rotWithShape="1">
            <a:gsLst>
              <a:gs pos="0">
                <a:srgbClr val="9693D8"/>
              </a:gs>
              <a:gs pos="69000">
                <a:srgbClr val="5050B5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>
            <a:softEdge rad="76200"/>
          </a:effectLst>
        </p:spPr>
        <p:txBody>
          <a:bodyPr rot="0" spcFirstLastPara="0" vertOverflow="overflow" horzOverflow="overflow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endParaRPr lang="en-US" sz="2560" kern="0">
              <a:solidFill>
                <a:srgbClr val="FFFFFF"/>
              </a:solidFill>
              <a:latin typeface="+mj-lt"/>
              <a:ea typeface="OPPOSans R" panose="00020600040101010101" pitchFamily="18" charset="-122"/>
            </a:endParaRPr>
          </a:p>
        </p:txBody>
      </p:sp>
      <p:sp>
        <p:nvSpPr>
          <p:cNvPr id="41" name="椭圆 40"/>
          <p:cNvSpPr/>
          <p:nvPr/>
        </p:nvSpPr>
        <p:spPr>
          <a:xfrm>
            <a:off x="856186" y="737477"/>
            <a:ext cx="342613" cy="342613"/>
          </a:xfrm>
          <a:prstGeom prst="ellipse">
            <a:avLst/>
          </a:prstGeom>
          <a:gradFill flip="none" rotWithShape="1">
            <a:gsLst>
              <a:gs pos="11000">
                <a:srgbClr val="FED472"/>
              </a:gs>
              <a:gs pos="100000">
                <a:srgbClr val="F18642"/>
              </a:gs>
            </a:gsLst>
            <a:lin ang="4845000" scaled="1"/>
            <a:tileRect/>
          </a:gradFill>
          <a:ln w="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endParaRPr lang="en-US" sz="1440">
              <a:solidFill>
                <a:schemeClr val="lt1"/>
              </a:solidFill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1376823" y="559453"/>
            <a:ext cx="22148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關鍵字標題</a:t>
            </a:r>
            <a:endParaRPr lang="zh-CN" altLang="en-US" sz="320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50" name="椭圆 49"/>
          <p:cNvSpPr/>
          <p:nvPr/>
        </p:nvSpPr>
        <p:spPr>
          <a:xfrm flipH="1">
            <a:off x="11820595" y="5378563"/>
            <a:ext cx="639396" cy="639396"/>
          </a:xfrm>
          <a:prstGeom prst="ellipse">
            <a:avLst/>
          </a:prstGeom>
          <a:gradFill flip="none" rotWithShape="1">
            <a:gsLst>
              <a:gs pos="26000">
                <a:srgbClr val="FEE9BA"/>
              </a:gs>
              <a:gs pos="100000">
                <a:srgbClr val="FDD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381000" dist="254000" dir="8100000" algn="tr" rotWithShape="0">
              <a:srgbClr val="FEE9BA">
                <a:alpha val="20000"/>
              </a:srgbClr>
            </a:outerShdw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椭圆 51"/>
          <p:cNvSpPr/>
          <p:nvPr/>
        </p:nvSpPr>
        <p:spPr>
          <a:xfrm>
            <a:off x="10778123" y="164778"/>
            <a:ext cx="627721" cy="627721"/>
          </a:xfrm>
          <a:prstGeom prst="ellipse">
            <a:avLst/>
          </a:prstGeom>
          <a:gradFill flip="none" rotWithShape="1">
            <a:gsLst>
              <a:gs pos="51000">
                <a:srgbClr val="AFADE1"/>
              </a:gs>
              <a:gs pos="95000">
                <a:srgbClr val="5150B6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381000" dist="254000" dir="2700000" algn="tl" rotWithShape="0">
              <a:srgbClr val="5150B6">
                <a:alpha val="20000"/>
              </a:srgbClr>
            </a:outerShdw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6" name="矩形: 圆角 155"/>
          <p:cNvSpPr/>
          <p:nvPr/>
        </p:nvSpPr>
        <p:spPr>
          <a:xfrm>
            <a:off x="554986" y="1629974"/>
            <a:ext cx="11135448" cy="4618426"/>
          </a:xfrm>
          <a:prstGeom prst="roundRect">
            <a:avLst>
              <a:gd name="adj" fmla="val 3078"/>
            </a:avLst>
          </a:prstGeom>
          <a:gradFill>
            <a:gsLst>
              <a:gs pos="0">
                <a:sysClr val="window" lastClr="FFFFFF"/>
              </a:gs>
              <a:gs pos="100000">
                <a:srgbClr val="7270D2">
                  <a:lumMod val="20000"/>
                  <a:lumOff val="80000"/>
                </a:srgbClr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>
            <a:outerShdw blurRad="876300" dist="673100" dir="8100000" sx="95000" sy="95000" algn="tr" rotWithShape="0">
              <a:prstClr val="black">
                <a:alpha val="6000"/>
              </a:prstClr>
            </a:outerShdw>
          </a:effectLst>
        </p:spPr>
        <p:txBody>
          <a:bodyPr rtlCol="0" anchor="ctr"/>
          <a:lstStyle/>
          <a:p>
            <a:pPr algn="ctr"/>
            <a:endParaRPr lang="zh-CN" altLang="en-US" kern="0">
              <a:solidFill>
                <a:prstClr val="white"/>
              </a:solidFill>
              <a:latin typeface="OPPOSans H" panose="00020600040101010101" pitchFamily="18" charset="-122"/>
            </a:endParaRPr>
          </a:p>
        </p:txBody>
      </p:sp>
      <p:sp>
        <p:nvSpPr>
          <p:cNvPr id="157" name="矩形: 圆顶角 156"/>
          <p:cNvSpPr/>
          <p:nvPr/>
        </p:nvSpPr>
        <p:spPr>
          <a:xfrm>
            <a:off x="782425" y="2008697"/>
            <a:ext cx="10680570" cy="743840"/>
          </a:xfrm>
          <a:prstGeom prst="round2SameRect">
            <a:avLst>
              <a:gd name="adj1" fmla="val 23496"/>
              <a:gd name="adj2" fmla="val 0"/>
            </a:avLst>
          </a:prstGeom>
          <a:gradFill flip="none" rotWithShape="1">
            <a:gsLst>
              <a:gs pos="0">
                <a:srgbClr val="9693D8"/>
              </a:gs>
              <a:gs pos="69000">
                <a:srgbClr val="5050B5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2560" kern="0">
              <a:solidFill>
                <a:srgbClr val="FFFFFF"/>
              </a:solidFill>
              <a:latin typeface="+mj-ea"/>
              <a:ea typeface="+mj-ea"/>
            </a:endParaRPr>
          </a:p>
        </p:txBody>
      </p:sp>
      <p:graphicFrame>
        <p:nvGraphicFramePr>
          <p:cNvPr id="158" name="表格 2"/>
          <p:cNvGraphicFramePr>
            <a:graphicFrameLocks noGrp="1"/>
          </p:cNvGraphicFramePr>
          <p:nvPr/>
        </p:nvGraphicFramePr>
        <p:xfrm>
          <a:off x="782425" y="2099343"/>
          <a:ext cx="10680570" cy="37808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66507"/>
                <a:gridCol w="1772239"/>
                <a:gridCol w="1701539"/>
                <a:gridCol w="1780095"/>
                <a:gridCol w="1780095"/>
                <a:gridCol w="1780095"/>
              </a:tblGrid>
              <a:tr h="65292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>
                          <a:solidFill>
                            <a:schemeClr val="bg1"/>
                          </a:solidFill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                年度</a:t>
                      </a:r>
                      <a:endParaRPr lang="en-US" altLang="zh-CN" sz="1800" dirty="0">
                        <a:solidFill>
                          <a:schemeClr val="bg1"/>
                        </a:solidFill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  <a:p>
                      <a:pPr algn="l"/>
                      <a:r>
                        <a:rPr lang="zh-CN" altLang="en-US" sz="1800">
                          <a:solidFill>
                            <a:schemeClr val="bg1"/>
                          </a:solidFill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指標</a:t>
                      </a:r>
                      <a:r>
                        <a:rPr lang="zh-CN" altLang="en-US" sz="1800" dirty="0">
                          <a:solidFill>
                            <a:schemeClr val="bg1"/>
                          </a:solidFill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名稱</a:t>
                      </a:r>
                      <a:endParaRPr lang="zh-CN" altLang="en-US" sz="1800" dirty="0">
                        <a:solidFill>
                          <a:schemeClr val="bg1"/>
                        </a:solidFill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>
                          <a:solidFill>
                            <a:schemeClr val="bg1"/>
                          </a:solidFill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關鍵字</a:t>
                      </a:r>
                      <a:endParaRPr lang="zh-CN" altLang="en-US" sz="1800" dirty="0">
                        <a:solidFill>
                          <a:schemeClr val="bg1"/>
                        </a:solidFill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>
                          <a:solidFill>
                            <a:schemeClr val="bg1"/>
                          </a:solidFill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關鍵字</a:t>
                      </a:r>
                      <a:endParaRPr lang="zh-CN" altLang="en-US" sz="1800" dirty="0">
                        <a:solidFill>
                          <a:schemeClr val="bg1"/>
                        </a:solidFill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>
                          <a:solidFill>
                            <a:schemeClr val="bg1"/>
                          </a:solidFill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關鍵字</a:t>
                      </a:r>
                      <a:endParaRPr lang="zh-CN" altLang="en-US" sz="1800" dirty="0">
                        <a:solidFill>
                          <a:schemeClr val="bg1"/>
                        </a:solidFill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>
                          <a:solidFill>
                            <a:schemeClr val="bg1"/>
                          </a:solidFill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關鍵字</a:t>
                      </a:r>
                      <a:endParaRPr lang="zh-CN" altLang="en-US" sz="1800" dirty="0">
                        <a:solidFill>
                          <a:schemeClr val="bg1"/>
                        </a:solidFill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>
                          <a:solidFill>
                            <a:schemeClr val="bg1"/>
                          </a:solidFill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關鍵字</a:t>
                      </a:r>
                      <a:endParaRPr lang="zh-CN" altLang="en-US" sz="1800" dirty="0">
                        <a:solidFill>
                          <a:schemeClr val="bg1"/>
                        </a:solidFill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21327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b="0">
                          <a:solidFill>
                            <a:schemeClr val="accent1"/>
                          </a:solidFill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關鍵字</a:t>
                      </a:r>
                      <a:endParaRPr lang="zh-CN" altLang="en-US" sz="1800" b="0" dirty="0">
                        <a:solidFill>
                          <a:schemeClr val="accent1"/>
                        </a:solidFill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10000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23000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30000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effectLst/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38500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effectLst/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46000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213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思源黑体 CN Bold" panose="020B0800000000000000" charset="-122"/>
                          <a:ea typeface="思源黑体 CN Heavy" panose="020B0A00000000000000" charset="-122"/>
                          <a:cs typeface="+mn-cs"/>
                        </a:rPr>
                        <a:t>關鍵字</a:t>
                      </a:r>
                      <a:endParaRPr kumimoji="0" lang="zh-CN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uLnTx/>
                        <a:uFillTx/>
                        <a:latin typeface="思源黑体 CN Bold" panose="020B0800000000000000" charset="-122"/>
                        <a:ea typeface="思源黑体 CN Heavy" panose="020B0A00000000000000" charset="-122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37500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effectLst/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40000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effectLst/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43000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effectLst/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58000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effectLst/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70000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213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思源黑体 CN Bold" panose="020B0800000000000000" charset="-122"/>
                          <a:ea typeface="思源黑体 CN Heavy" panose="020B0A00000000000000" charset="-122"/>
                          <a:cs typeface="+mn-cs"/>
                        </a:rPr>
                        <a:t>關鍵字</a:t>
                      </a:r>
                      <a:endParaRPr kumimoji="0" lang="zh-CN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uLnTx/>
                        <a:uFillTx/>
                        <a:latin typeface="思源黑体 CN Bold" panose="020B0800000000000000" charset="-122"/>
                        <a:ea typeface="思源黑体 CN Heavy" panose="020B0A00000000000000" charset="-122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1500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1100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3400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3200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3500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213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思源黑体 CN Bold" panose="020B0800000000000000" charset="-122"/>
                          <a:ea typeface="思源黑体 CN Heavy" panose="020B0A00000000000000" charset="-122"/>
                          <a:cs typeface="+mn-cs"/>
                        </a:rPr>
                        <a:t>關鍵字</a:t>
                      </a:r>
                      <a:endParaRPr kumimoji="0" lang="zh-CN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uLnTx/>
                        <a:uFillTx/>
                        <a:latin typeface="思源黑体 CN Bold" panose="020B0800000000000000" charset="-122"/>
                        <a:ea typeface="思源黑体 CN Heavy" panose="020B0A00000000000000" charset="-122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1100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1400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2500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2900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2000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213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思源黑体 CN Bold" panose="020B0800000000000000" charset="-122"/>
                          <a:ea typeface="思源黑体 CN Heavy" panose="020B0A00000000000000" charset="-122"/>
                          <a:cs typeface="+mn-cs"/>
                        </a:rPr>
                        <a:t>關鍵字</a:t>
                      </a:r>
                      <a:endParaRPr kumimoji="0" lang="zh-CN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uLnTx/>
                        <a:uFillTx/>
                        <a:latin typeface="思源黑体 CN Bold" panose="020B0800000000000000" charset="-122"/>
                        <a:ea typeface="思源黑体 CN Heavy" panose="020B0A00000000000000" charset="-122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100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effectLst/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100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70%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70%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70%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213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zh-CN" alt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uLnTx/>
                          <a:uFillTx/>
                          <a:latin typeface="思源黑体 CN Bold" panose="020B0800000000000000" charset="-122"/>
                          <a:ea typeface="思源黑体 CN Heavy" panose="020B0A00000000000000" charset="-122"/>
                          <a:cs typeface="+mn-cs"/>
                        </a:rPr>
                        <a:t>關鍵字</a:t>
                      </a:r>
                      <a:endParaRPr kumimoji="0" lang="zh-CN" alt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uLnTx/>
                        <a:uFillTx/>
                        <a:latin typeface="思源黑体 CN Bold" panose="020B0800000000000000" charset="-122"/>
                        <a:ea typeface="思源黑体 CN Heavy" panose="020B0A00000000000000" charset="-122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effectLst/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15</a:t>
                      </a:r>
                      <a:endParaRPr lang="en-US" altLang="zh-CN" sz="1400" b="0" i="0" u="none" strike="noStrike">
                        <a:solidFill>
                          <a:srgbClr val="000000"/>
                        </a:solidFill>
                        <a:effectLst/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12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12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12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思源黑体 CN Bold" panose="020B0800000000000000" charset="-122"/>
                          <a:ea typeface="思源黑体 CN Heavy" panose="020B0A00000000000000" charset="-122"/>
                        </a:rPr>
                        <a:t>12</a:t>
                      </a:r>
                      <a:endParaRPr lang="en-US" altLang="zh-CN" sz="1400" b="0" i="0" u="none" strike="noStrike" dirty="0">
                        <a:solidFill>
                          <a:srgbClr val="000000"/>
                        </a:solidFill>
                        <a:effectLst/>
                        <a:latin typeface="思源黑体 CN Bold" panose="020B0800000000000000" charset="-122"/>
                        <a:ea typeface="思源黑体 CN Heavy" panose="020B0A00000000000000" charset="-122"/>
                      </a:endParaRPr>
                    </a:p>
                  </a:txBody>
                  <a:tcPr marL="7620" marR="7620" marT="762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159" name="直接连接符 158"/>
          <p:cNvCxnSpPr/>
          <p:nvPr/>
        </p:nvCxnSpPr>
        <p:spPr>
          <a:xfrm>
            <a:off x="995423" y="2210765"/>
            <a:ext cx="1511502" cy="358815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椭圆 50"/>
          <p:cNvSpPr/>
          <p:nvPr/>
        </p:nvSpPr>
        <p:spPr>
          <a:xfrm>
            <a:off x="339758" y="5610813"/>
            <a:ext cx="687734" cy="687734"/>
          </a:xfrm>
          <a:prstGeom prst="ellipse">
            <a:avLst/>
          </a:prstGeom>
          <a:gradFill flip="none" rotWithShape="1">
            <a:gsLst>
              <a:gs pos="26000">
                <a:srgbClr val="EEA3A8"/>
              </a:gs>
              <a:gs pos="80000">
                <a:srgbClr val="E36B74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381000" dist="254000" dir="2700000" algn="tl" rotWithShape="0">
              <a:srgbClr val="DC404B">
                <a:alpha val="20000"/>
              </a:srgbClr>
            </a:outerShdw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0" y="10160"/>
            <a:ext cx="12192000" cy="6858000"/>
          </a:xfrm>
          <a:prstGeom prst="rect">
            <a:avLst/>
          </a:prstGeom>
          <a:gradFill flip="none" rotWithShape="1">
            <a:gsLst>
              <a:gs pos="11000">
                <a:srgbClr val="FED472"/>
              </a:gs>
              <a:gs pos="100000">
                <a:srgbClr val="F18642"/>
              </a:gs>
            </a:gsLst>
            <a:lin ang="4845000" scaled="1"/>
            <a:tileRect/>
          </a:gra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0" name="文本框 69"/>
          <p:cNvSpPr txBox="1"/>
          <p:nvPr/>
        </p:nvSpPr>
        <p:spPr>
          <a:xfrm>
            <a:off x="0" y="64772"/>
            <a:ext cx="1219200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6600">
                <a:solidFill>
                  <a:schemeClr val="accent6">
                    <a:lumMod val="20000"/>
                    <a:lumOff val="80000"/>
                    <a:alpha val="37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COLLEGE STUDENTS</a:t>
            </a:r>
            <a:endParaRPr lang="en-US" altLang="zh-CN" sz="6600">
              <a:solidFill>
                <a:schemeClr val="accent6">
                  <a:lumMod val="20000"/>
                  <a:lumOff val="80000"/>
                  <a:alpha val="37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pic>
        <p:nvPicPr>
          <p:cNvPr id="11" name="图片 10" descr="图形用户界面, 网站&#10;&#10;描述已自动生成" hidden="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椭圆 3"/>
          <p:cNvSpPr/>
          <p:nvPr/>
        </p:nvSpPr>
        <p:spPr>
          <a:xfrm>
            <a:off x="630468" y="559453"/>
            <a:ext cx="520637" cy="520637"/>
          </a:xfrm>
          <a:prstGeom prst="ellipse">
            <a:avLst/>
          </a:prstGeom>
          <a:gradFill flip="none" rotWithShape="1">
            <a:gsLst>
              <a:gs pos="0">
                <a:srgbClr val="9693D8"/>
              </a:gs>
              <a:gs pos="69000">
                <a:srgbClr val="5050B5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endParaRPr lang="en-US" sz="2560" kern="0">
              <a:solidFill>
                <a:srgbClr val="FFFFFF"/>
              </a:solidFill>
              <a:latin typeface="+mj-lt"/>
              <a:ea typeface="OPPOSans R" panose="00020600040101010101" pitchFamily="18" charset="-122"/>
            </a:endParaRPr>
          </a:p>
        </p:txBody>
      </p:sp>
      <p:sp>
        <p:nvSpPr>
          <p:cNvPr id="43" name="椭圆 42"/>
          <p:cNvSpPr/>
          <p:nvPr/>
        </p:nvSpPr>
        <p:spPr>
          <a:xfrm>
            <a:off x="630468" y="559453"/>
            <a:ext cx="520637" cy="520637"/>
          </a:xfrm>
          <a:prstGeom prst="ellipse">
            <a:avLst/>
          </a:prstGeom>
          <a:gradFill flip="none" rotWithShape="1">
            <a:gsLst>
              <a:gs pos="0">
                <a:srgbClr val="9693D8"/>
              </a:gs>
              <a:gs pos="69000">
                <a:srgbClr val="5050B5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>
            <a:softEdge rad="76200"/>
          </a:effectLst>
        </p:spPr>
        <p:txBody>
          <a:bodyPr rot="0" spcFirstLastPara="0" vertOverflow="overflow" horzOverflow="overflow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endParaRPr lang="en-US" sz="2560" kern="0">
              <a:solidFill>
                <a:srgbClr val="FFFFFF"/>
              </a:solidFill>
              <a:latin typeface="+mj-lt"/>
              <a:ea typeface="OPPOSans R" panose="00020600040101010101" pitchFamily="18" charset="-122"/>
            </a:endParaRPr>
          </a:p>
        </p:txBody>
      </p:sp>
      <p:sp>
        <p:nvSpPr>
          <p:cNvPr id="41" name="椭圆 40"/>
          <p:cNvSpPr/>
          <p:nvPr/>
        </p:nvSpPr>
        <p:spPr>
          <a:xfrm>
            <a:off x="856186" y="737477"/>
            <a:ext cx="342613" cy="342613"/>
          </a:xfrm>
          <a:prstGeom prst="ellipse">
            <a:avLst/>
          </a:prstGeom>
          <a:gradFill flip="none" rotWithShape="1">
            <a:gsLst>
              <a:gs pos="11000">
                <a:srgbClr val="FED472"/>
              </a:gs>
              <a:gs pos="100000">
                <a:srgbClr val="F18642"/>
              </a:gs>
            </a:gsLst>
            <a:lin ang="4845000" scaled="1"/>
            <a:tileRect/>
          </a:gradFill>
          <a:ln w="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endParaRPr lang="en-US" sz="1440">
              <a:solidFill>
                <a:schemeClr val="lt1"/>
              </a:solidFill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1376823" y="559453"/>
            <a:ext cx="22148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關鍵字標題</a:t>
            </a:r>
            <a:endParaRPr lang="zh-CN" altLang="en-US" sz="320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52" name="椭圆 51"/>
          <p:cNvSpPr/>
          <p:nvPr/>
        </p:nvSpPr>
        <p:spPr>
          <a:xfrm>
            <a:off x="10778123" y="164778"/>
            <a:ext cx="627721" cy="627721"/>
          </a:xfrm>
          <a:prstGeom prst="ellipse">
            <a:avLst/>
          </a:prstGeom>
          <a:gradFill flip="none" rotWithShape="1">
            <a:gsLst>
              <a:gs pos="51000">
                <a:srgbClr val="AFADE1"/>
              </a:gs>
              <a:gs pos="95000">
                <a:srgbClr val="5150B6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381000" dist="254000" dir="2700000" algn="tl" rotWithShape="0">
              <a:srgbClr val="5150B6">
                <a:alpha val="20000"/>
              </a:srgbClr>
            </a:outerShdw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0" y="4163438"/>
            <a:ext cx="12192000" cy="2704722"/>
          </a:xfrm>
          <a:prstGeom prst="rect">
            <a:avLst/>
          </a:prstGeom>
          <a:gradFill flip="none" rotWithShape="1">
            <a:gsLst>
              <a:gs pos="0">
                <a:srgbClr val="9693D8"/>
              </a:gs>
              <a:gs pos="53000">
                <a:srgbClr val="5050B5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endParaRPr lang="en-US" sz="2560" kern="0">
              <a:solidFill>
                <a:srgbClr val="FFFFFF"/>
              </a:solidFill>
              <a:latin typeface="+mj-lt"/>
              <a:ea typeface="OPPOSans R" panose="00020600040101010101" pitchFamily="18" charset="-122"/>
            </a:endParaRPr>
          </a:p>
        </p:txBody>
      </p:sp>
      <p:sp>
        <p:nvSpPr>
          <p:cNvPr id="16" name="矩形: 圆角 15"/>
          <p:cNvSpPr/>
          <p:nvPr>
            <p:custDataLst>
              <p:tags r:id="rId2"/>
            </p:custDataLst>
          </p:nvPr>
        </p:nvSpPr>
        <p:spPr>
          <a:xfrm>
            <a:off x="614260" y="1570842"/>
            <a:ext cx="3238634" cy="4446138"/>
          </a:xfrm>
          <a:prstGeom prst="roundRect">
            <a:avLst>
              <a:gd name="adj" fmla="val 8695"/>
            </a:avLst>
          </a:prstGeom>
          <a:gradFill>
            <a:gsLst>
              <a:gs pos="0">
                <a:sysClr val="window" lastClr="FFFFFF"/>
              </a:gs>
              <a:gs pos="100000">
                <a:srgbClr val="7270D2">
                  <a:lumMod val="20000"/>
                  <a:lumOff val="80000"/>
                </a:srgbClr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>
            <a:outerShdw blurRad="876300" dist="673100" dir="8100000" sx="95000" sy="95000" algn="tr" rotWithShape="0">
              <a:prstClr val="black">
                <a:alpha val="6000"/>
              </a:prstClr>
            </a:outerShdw>
            <a:reflection blurRad="101600" stA="50000" endA="300" endPos="27000" dir="5400000" sy="-100000" algn="bl" rotWithShape="0"/>
          </a:effectLst>
        </p:spPr>
        <p:txBody>
          <a:bodyPr rtlCol="0" anchor="ctr"/>
          <a:lstStyle/>
          <a:p>
            <a:pPr algn="ctr"/>
            <a:endParaRPr lang="en-US" kern="0">
              <a:solidFill>
                <a:prstClr val="white"/>
              </a:solidFill>
              <a:latin typeface="OPPOSans H" panose="00020600040101010101" pitchFamily="18" charset="-122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1051398" y="1859438"/>
            <a:ext cx="2364357" cy="2364365"/>
            <a:chOff x="856249" y="1725932"/>
            <a:chExt cx="2364357" cy="2364365"/>
          </a:xfrm>
        </p:grpSpPr>
        <p:grpSp>
          <p:nvGrpSpPr>
            <p:cNvPr id="20" name="组合 19"/>
            <p:cNvGrpSpPr/>
            <p:nvPr/>
          </p:nvGrpSpPr>
          <p:grpSpPr>
            <a:xfrm>
              <a:off x="856249" y="1725932"/>
              <a:ext cx="2364357" cy="2364365"/>
              <a:chOff x="749848" y="2125291"/>
              <a:chExt cx="2364357" cy="2364365"/>
            </a:xfrm>
          </p:grpSpPr>
          <p:sp>
            <p:nvSpPr>
              <p:cNvPr id="22" name="椭圆 21"/>
              <p:cNvSpPr/>
              <p:nvPr/>
            </p:nvSpPr>
            <p:spPr>
              <a:xfrm>
                <a:off x="749848" y="2125299"/>
                <a:ext cx="2364357" cy="2364357"/>
              </a:xfrm>
              <a:prstGeom prst="ellipse">
                <a:avLst/>
              </a:prstGeom>
              <a:gradFill flip="none" rotWithShape="1">
                <a:gsLst>
                  <a:gs pos="53000">
                    <a:schemeClr val="accent1">
                      <a:lumMod val="20000"/>
                      <a:lumOff val="80000"/>
                      <a:alpha val="22000"/>
                    </a:schemeClr>
                  </a:gs>
                  <a:gs pos="100000">
                    <a:schemeClr val="accent1">
                      <a:alpha val="1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44006" tIns="72003" rIns="144006" bIns="72003" rtlCol="0" anchor="ctr"/>
              <a:lstStyle/>
              <a:p>
                <a:pPr algn="ctr"/>
                <a:endParaRPr lang="en-US" sz="2835"/>
              </a:p>
            </p:txBody>
          </p:sp>
          <p:sp>
            <p:nvSpPr>
              <p:cNvPr id="23" name="弧形 22"/>
              <p:cNvSpPr/>
              <p:nvPr/>
            </p:nvSpPr>
            <p:spPr>
              <a:xfrm>
                <a:off x="749848" y="2125298"/>
                <a:ext cx="2364339" cy="2364355"/>
              </a:xfrm>
              <a:prstGeom prst="arc">
                <a:avLst>
                  <a:gd name="adj1" fmla="val 2400754"/>
                  <a:gd name="adj2" fmla="val 9711949"/>
                </a:avLst>
              </a:prstGeom>
              <a:noFill/>
              <a:ln w="30002" cap="flat" cmpd="sng" algn="ctr">
                <a:gradFill flip="none" rotWithShape="1">
                  <a:gsLst>
                    <a:gs pos="0">
                      <a:schemeClr val="accent1">
                        <a:alpha val="0"/>
                      </a:schemeClr>
                    </a:gs>
                    <a:gs pos="100000">
                      <a:schemeClr val="accent1"/>
                    </a:gs>
                  </a:gsLst>
                  <a:lin ang="10800000" scaled="1"/>
                  <a:tileRect/>
                </a:gradFill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44006" tIns="72003" rIns="144006" bIns="72003" rtlCol="0" anchor="ctr"/>
              <a:lstStyle/>
              <a:p>
                <a:pPr algn="ctr"/>
                <a:endParaRPr lang="en-US" sz="2835"/>
              </a:p>
            </p:txBody>
          </p:sp>
          <p:sp>
            <p:nvSpPr>
              <p:cNvPr id="25" name="弧形 24"/>
              <p:cNvSpPr/>
              <p:nvPr/>
            </p:nvSpPr>
            <p:spPr>
              <a:xfrm flipH="1" flipV="1">
                <a:off x="749856" y="2125291"/>
                <a:ext cx="2364335" cy="2364341"/>
              </a:xfrm>
              <a:prstGeom prst="arc">
                <a:avLst>
                  <a:gd name="adj1" fmla="val 2400747"/>
                  <a:gd name="adj2" fmla="val 9711943"/>
                </a:avLst>
              </a:prstGeom>
              <a:noFill/>
              <a:ln w="30002" cap="flat" cmpd="sng" algn="ctr">
                <a:gradFill flip="none" rotWithShape="1">
                  <a:gsLst>
                    <a:gs pos="0">
                      <a:schemeClr val="accent1">
                        <a:alpha val="0"/>
                      </a:schemeClr>
                    </a:gs>
                    <a:gs pos="100000">
                      <a:schemeClr val="accent1"/>
                    </a:gs>
                  </a:gsLst>
                  <a:lin ang="10800000" scaled="1"/>
                  <a:tileRect/>
                </a:gradFill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44006" tIns="72003" rIns="144006" bIns="72003" rtlCol="0" anchor="ctr"/>
              <a:lstStyle/>
              <a:p>
                <a:pPr algn="ctr"/>
                <a:endParaRPr lang="en-US" sz="2835"/>
              </a:p>
            </p:txBody>
          </p:sp>
        </p:grpSp>
        <p:sp>
          <p:nvSpPr>
            <p:cNvPr id="21" name="椭圆 20"/>
            <p:cNvSpPr>
              <a:spLocks noChangeAspect="1"/>
            </p:cNvSpPr>
            <p:nvPr/>
          </p:nvSpPr>
          <p:spPr>
            <a:xfrm>
              <a:off x="1051855" y="1921544"/>
              <a:ext cx="1973144" cy="1973144"/>
            </a:xfrm>
            <a:prstGeom prst="ellipse">
              <a:avLst/>
            </a:prstGeom>
            <a:blipFill dpi="0" rotWithShape="1">
              <a:blip r:embed="rId3"/>
              <a:srcRect/>
              <a:stretch>
                <a:fillRect l="-20227" r="-20227"/>
              </a:stretch>
            </a:blip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dk1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103602" tIns="51801" rIns="103602" bIns="51801" rtlCol="0" anchor="ctr"/>
            <a:lstStyle/>
            <a:p>
              <a:pPr algn="ctr"/>
              <a:endParaRPr lang="en-US" sz="2040"/>
            </a:p>
          </p:txBody>
        </p:sp>
      </p:grpSp>
      <p:sp>
        <p:nvSpPr>
          <p:cNvPr id="18" name="矩形 17"/>
          <p:cNvSpPr/>
          <p:nvPr/>
        </p:nvSpPr>
        <p:spPr>
          <a:xfrm>
            <a:off x="936258" y="4524793"/>
            <a:ext cx="2594639" cy="379095"/>
          </a:xfrm>
          <a:prstGeom prst="rect">
            <a:avLst/>
          </a:prstGeom>
          <a:effectLst/>
        </p:spPr>
        <p:txBody>
          <a:bodyPr wrap="square" lIns="0" tIns="0" rIns="0" bIns="0">
            <a:spAutoFit/>
          </a:bodyPr>
          <a:lstStyle/>
          <a:p>
            <a:pPr algn="ctr"/>
            <a:r>
              <a:rPr lang="zh-CN" altLang="en-US" sz="247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H" panose="00020600040101010101" pitchFamily="18" charset="-122"/>
              </a:rPr>
              <a:t>關鍵字標題</a:t>
            </a:r>
            <a:endParaRPr lang="zh-CN" altLang="en-US" sz="2470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  <a:cs typeface="OPPOSans H" panose="00020600040101010101" pitchFamily="18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810684" y="4968925"/>
            <a:ext cx="2845786" cy="608965"/>
          </a:xfrm>
          <a:prstGeom prst="rect">
            <a:avLst/>
          </a:prstGeom>
          <a:effectLst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65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在這裏輸入你的正文，闡述與關鍵字標題相關的具體內容</a:t>
            </a:r>
            <a:endParaRPr lang="zh-CN" altLang="en-US" sz="1650" dirty="0">
              <a:solidFill>
                <a:schemeClr val="tx1">
                  <a:lumMod val="65000"/>
                  <a:lumOff val="3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27" name="矩形: 圆角 26"/>
          <p:cNvSpPr/>
          <p:nvPr>
            <p:custDataLst>
              <p:tags r:id="rId4"/>
            </p:custDataLst>
          </p:nvPr>
        </p:nvSpPr>
        <p:spPr>
          <a:xfrm>
            <a:off x="4490126" y="1570842"/>
            <a:ext cx="3238634" cy="4446138"/>
          </a:xfrm>
          <a:prstGeom prst="roundRect">
            <a:avLst>
              <a:gd name="adj" fmla="val 8695"/>
            </a:avLst>
          </a:prstGeom>
          <a:gradFill>
            <a:gsLst>
              <a:gs pos="0">
                <a:sysClr val="window" lastClr="FFFFFF"/>
              </a:gs>
              <a:gs pos="100000">
                <a:srgbClr val="7270D2">
                  <a:lumMod val="20000"/>
                  <a:lumOff val="80000"/>
                </a:srgbClr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>
            <a:outerShdw blurRad="876300" dist="673100" dir="8100000" sx="95000" sy="95000" algn="tr" rotWithShape="0">
              <a:prstClr val="black">
                <a:alpha val="6000"/>
              </a:prstClr>
            </a:outerShdw>
            <a:reflection blurRad="101600" stA="50000" endA="300" endPos="27000" dir="5400000" sy="-100000" algn="bl" rotWithShape="0"/>
          </a:effectLst>
        </p:spPr>
        <p:txBody>
          <a:bodyPr rtlCol="0" anchor="ctr"/>
          <a:lstStyle/>
          <a:p>
            <a:pPr algn="ctr"/>
            <a:endParaRPr lang="en-US" kern="0">
              <a:solidFill>
                <a:prstClr val="white"/>
              </a:solidFill>
              <a:latin typeface="OPPOSans H" panose="00020600040101010101" pitchFamily="18" charset="-122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4927263" y="1859438"/>
            <a:ext cx="2364358" cy="2364365"/>
            <a:chOff x="974387" y="1725932"/>
            <a:chExt cx="2364358" cy="2364365"/>
          </a:xfrm>
        </p:grpSpPr>
        <p:grpSp>
          <p:nvGrpSpPr>
            <p:cNvPr id="31" name="组合 30"/>
            <p:cNvGrpSpPr/>
            <p:nvPr/>
          </p:nvGrpSpPr>
          <p:grpSpPr>
            <a:xfrm>
              <a:off x="974387" y="1725932"/>
              <a:ext cx="2364358" cy="2364365"/>
              <a:chOff x="867986" y="2125291"/>
              <a:chExt cx="2364358" cy="2364365"/>
            </a:xfrm>
          </p:grpSpPr>
          <p:sp>
            <p:nvSpPr>
              <p:cNvPr id="33" name="椭圆 32"/>
              <p:cNvSpPr/>
              <p:nvPr/>
            </p:nvSpPr>
            <p:spPr>
              <a:xfrm>
                <a:off x="867987" y="2125299"/>
                <a:ext cx="2364357" cy="2364357"/>
              </a:xfrm>
              <a:prstGeom prst="ellipse">
                <a:avLst/>
              </a:prstGeom>
              <a:gradFill flip="none" rotWithShape="1">
                <a:gsLst>
                  <a:gs pos="53000">
                    <a:schemeClr val="accent1">
                      <a:lumMod val="20000"/>
                      <a:lumOff val="80000"/>
                      <a:alpha val="22000"/>
                    </a:schemeClr>
                  </a:gs>
                  <a:gs pos="100000">
                    <a:schemeClr val="accent1">
                      <a:alpha val="1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44006" tIns="72003" rIns="144006" bIns="72003" rtlCol="0" anchor="ctr"/>
              <a:lstStyle/>
              <a:p>
                <a:pPr algn="ctr"/>
                <a:endParaRPr lang="en-US" sz="2835"/>
              </a:p>
            </p:txBody>
          </p:sp>
          <p:sp>
            <p:nvSpPr>
              <p:cNvPr id="34" name="弧形 33"/>
              <p:cNvSpPr/>
              <p:nvPr/>
            </p:nvSpPr>
            <p:spPr>
              <a:xfrm>
                <a:off x="867986" y="2125298"/>
                <a:ext cx="2364339" cy="2364355"/>
              </a:xfrm>
              <a:prstGeom prst="arc">
                <a:avLst>
                  <a:gd name="adj1" fmla="val 2400754"/>
                  <a:gd name="adj2" fmla="val 9711949"/>
                </a:avLst>
              </a:prstGeom>
              <a:noFill/>
              <a:ln w="30002" cap="flat" cmpd="sng" algn="ctr">
                <a:gradFill flip="none" rotWithShape="1">
                  <a:gsLst>
                    <a:gs pos="0">
                      <a:schemeClr val="accent1">
                        <a:alpha val="0"/>
                      </a:schemeClr>
                    </a:gs>
                    <a:gs pos="100000">
                      <a:schemeClr val="accent1"/>
                    </a:gs>
                  </a:gsLst>
                  <a:lin ang="10800000" scaled="1"/>
                  <a:tileRect/>
                </a:gradFill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44006" tIns="72003" rIns="144006" bIns="72003" rtlCol="0" anchor="ctr"/>
              <a:lstStyle/>
              <a:p>
                <a:pPr algn="ctr"/>
                <a:endParaRPr lang="en-US" sz="2835"/>
              </a:p>
            </p:txBody>
          </p:sp>
          <p:sp>
            <p:nvSpPr>
              <p:cNvPr id="35" name="弧形 34"/>
              <p:cNvSpPr/>
              <p:nvPr/>
            </p:nvSpPr>
            <p:spPr>
              <a:xfrm flipH="1" flipV="1">
                <a:off x="867996" y="2125291"/>
                <a:ext cx="2364335" cy="2364341"/>
              </a:xfrm>
              <a:prstGeom prst="arc">
                <a:avLst>
                  <a:gd name="adj1" fmla="val 2400747"/>
                  <a:gd name="adj2" fmla="val 9711943"/>
                </a:avLst>
              </a:prstGeom>
              <a:noFill/>
              <a:ln w="30002" cap="flat" cmpd="sng" algn="ctr">
                <a:gradFill flip="none" rotWithShape="1">
                  <a:gsLst>
                    <a:gs pos="0">
                      <a:schemeClr val="accent1">
                        <a:alpha val="0"/>
                      </a:schemeClr>
                    </a:gs>
                    <a:gs pos="100000">
                      <a:schemeClr val="accent1"/>
                    </a:gs>
                  </a:gsLst>
                  <a:lin ang="10800000" scaled="1"/>
                  <a:tileRect/>
                </a:gradFill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44006" tIns="72003" rIns="144006" bIns="72003" rtlCol="0" anchor="ctr"/>
              <a:lstStyle/>
              <a:p>
                <a:pPr algn="ctr"/>
                <a:endParaRPr lang="en-US" sz="2835"/>
              </a:p>
            </p:txBody>
          </p:sp>
        </p:grpSp>
        <p:sp>
          <p:nvSpPr>
            <p:cNvPr id="32" name="椭圆 31"/>
            <p:cNvSpPr>
              <a:spLocks noChangeAspect="1"/>
            </p:cNvSpPr>
            <p:nvPr/>
          </p:nvSpPr>
          <p:spPr>
            <a:xfrm>
              <a:off x="1169993" y="1921544"/>
              <a:ext cx="1973144" cy="1973144"/>
            </a:xfrm>
            <a:prstGeom prst="ellipse">
              <a:avLst/>
            </a:prstGeom>
            <a:blipFill dpi="0" rotWithShape="1">
              <a:blip r:embed="rId5"/>
              <a:srcRect/>
              <a:stretch>
                <a:fillRect/>
              </a:stretch>
            </a:blip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dk1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103602" tIns="51801" rIns="103602" bIns="51801" rtlCol="0" anchor="ctr"/>
            <a:lstStyle/>
            <a:p>
              <a:pPr algn="ctr"/>
              <a:endParaRPr lang="en-US" sz="2040"/>
            </a:p>
          </p:txBody>
        </p:sp>
      </p:grpSp>
      <p:sp>
        <p:nvSpPr>
          <p:cNvPr id="29" name="矩形 28"/>
          <p:cNvSpPr/>
          <p:nvPr/>
        </p:nvSpPr>
        <p:spPr>
          <a:xfrm>
            <a:off x="4812124" y="4524793"/>
            <a:ext cx="2594639" cy="379095"/>
          </a:xfrm>
          <a:prstGeom prst="rect">
            <a:avLst/>
          </a:prstGeom>
          <a:effectLst/>
        </p:spPr>
        <p:txBody>
          <a:bodyPr wrap="square" lIns="0" tIns="0" rIns="0" bIns="0">
            <a:spAutoFit/>
          </a:bodyPr>
          <a:lstStyle/>
          <a:p>
            <a:pPr algn="ctr"/>
            <a:r>
              <a:rPr lang="zh-CN" altLang="en-US" sz="247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H" panose="00020600040101010101" pitchFamily="18" charset="-122"/>
              </a:rPr>
              <a:t>關鍵字標題</a:t>
            </a:r>
            <a:endParaRPr lang="zh-CN" altLang="en-US" sz="2470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  <a:cs typeface="OPPOSans H" panose="00020600040101010101" pitchFamily="18" charset="-122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4686549" y="4968925"/>
            <a:ext cx="2845786" cy="608965"/>
          </a:xfrm>
          <a:prstGeom prst="rect">
            <a:avLst/>
          </a:prstGeom>
          <a:effectLst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65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在這裏輸入你的正文，闡述與關鍵字標題相關的具體內容</a:t>
            </a:r>
            <a:endParaRPr lang="zh-CN" altLang="en-US" sz="1650" dirty="0">
              <a:solidFill>
                <a:schemeClr val="tx1">
                  <a:lumMod val="65000"/>
                  <a:lumOff val="3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37" name="矩形: 圆角 36"/>
          <p:cNvSpPr/>
          <p:nvPr>
            <p:custDataLst>
              <p:tags r:id="rId6"/>
            </p:custDataLst>
          </p:nvPr>
        </p:nvSpPr>
        <p:spPr>
          <a:xfrm>
            <a:off x="8365991" y="1570842"/>
            <a:ext cx="3238634" cy="4446138"/>
          </a:xfrm>
          <a:prstGeom prst="roundRect">
            <a:avLst>
              <a:gd name="adj" fmla="val 8695"/>
            </a:avLst>
          </a:prstGeom>
          <a:gradFill>
            <a:gsLst>
              <a:gs pos="0">
                <a:sysClr val="window" lastClr="FFFFFF"/>
              </a:gs>
              <a:gs pos="100000">
                <a:srgbClr val="7270D2">
                  <a:lumMod val="20000"/>
                  <a:lumOff val="80000"/>
                </a:srgbClr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>
            <a:outerShdw blurRad="876300" dist="673100" dir="8100000" sx="95000" sy="95000" algn="tr" rotWithShape="0">
              <a:prstClr val="black">
                <a:alpha val="6000"/>
              </a:prstClr>
            </a:outerShdw>
            <a:reflection blurRad="101600" stA="50000" endA="300" endPos="27000" dir="5400000" sy="-100000" algn="bl" rotWithShape="0"/>
          </a:effectLst>
        </p:spPr>
        <p:txBody>
          <a:bodyPr rtlCol="0" anchor="ctr"/>
          <a:lstStyle/>
          <a:p>
            <a:pPr algn="ctr"/>
            <a:endParaRPr lang="en-US" kern="0">
              <a:solidFill>
                <a:prstClr val="white"/>
              </a:solidFill>
              <a:latin typeface="OPPOSans H" panose="00020600040101010101" pitchFamily="18" charset="-122"/>
            </a:endParaRPr>
          </a:p>
        </p:txBody>
      </p:sp>
      <p:grpSp>
        <p:nvGrpSpPr>
          <p:cNvPr id="38" name="组合 37"/>
          <p:cNvGrpSpPr/>
          <p:nvPr/>
        </p:nvGrpSpPr>
        <p:grpSpPr>
          <a:xfrm>
            <a:off x="8803129" y="1859438"/>
            <a:ext cx="2364358" cy="2364365"/>
            <a:chOff x="1092526" y="1725932"/>
            <a:chExt cx="2364358" cy="2364365"/>
          </a:xfrm>
        </p:grpSpPr>
        <p:grpSp>
          <p:nvGrpSpPr>
            <p:cNvPr id="42" name="组合 41"/>
            <p:cNvGrpSpPr/>
            <p:nvPr/>
          </p:nvGrpSpPr>
          <p:grpSpPr>
            <a:xfrm>
              <a:off x="1092526" y="1725932"/>
              <a:ext cx="2364358" cy="2364365"/>
              <a:chOff x="986125" y="2125291"/>
              <a:chExt cx="2364358" cy="2364365"/>
            </a:xfrm>
          </p:grpSpPr>
          <p:sp>
            <p:nvSpPr>
              <p:cNvPr id="45" name="椭圆 44"/>
              <p:cNvSpPr/>
              <p:nvPr/>
            </p:nvSpPr>
            <p:spPr>
              <a:xfrm>
                <a:off x="986126" y="2125299"/>
                <a:ext cx="2364357" cy="2364357"/>
              </a:xfrm>
              <a:prstGeom prst="ellipse">
                <a:avLst/>
              </a:prstGeom>
              <a:gradFill flip="none" rotWithShape="1">
                <a:gsLst>
                  <a:gs pos="53000">
                    <a:schemeClr val="accent1">
                      <a:lumMod val="20000"/>
                      <a:lumOff val="80000"/>
                      <a:alpha val="22000"/>
                    </a:schemeClr>
                  </a:gs>
                  <a:gs pos="100000">
                    <a:schemeClr val="accent1">
                      <a:alpha val="1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44006" tIns="72003" rIns="144006" bIns="72003" rtlCol="0" anchor="ctr"/>
              <a:lstStyle/>
              <a:p>
                <a:pPr algn="ctr"/>
                <a:endParaRPr lang="en-US" sz="2835"/>
              </a:p>
            </p:txBody>
          </p:sp>
          <p:sp>
            <p:nvSpPr>
              <p:cNvPr id="46" name="弧形 45"/>
              <p:cNvSpPr/>
              <p:nvPr/>
            </p:nvSpPr>
            <p:spPr>
              <a:xfrm>
                <a:off x="986125" y="2125298"/>
                <a:ext cx="2364339" cy="2364355"/>
              </a:xfrm>
              <a:prstGeom prst="arc">
                <a:avLst>
                  <a:gd name="adj1" fmla="val 2400754"/>
                  <a:gd name="adj2" fmla="val 9711949"/>
                </a:avLst>
              </a:prstGeom>
              <a:noFill/>
              <a:ln w="30002" cap="flat" cmpd="sng" algn="ctr">
                <a:gradFill flip="none" rotWithShape="1">
                  <a:gsLst>
                    <a:gs pos="0">
                      <a:schemeClr val="accent1">
                        <a:alpha val="0"/>
                      </a:schemeClr>
                    </a:gs>
                    <a:gs pos="100000">
                      <a:schemeClr val="accent1"/>
                    </a:gs>
                  </a:gsLst>
                  <a:lin ang="10800000" scaled="1"/>
                  <a:tileRect/>
                </a:gradFill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44006" tIns="72003" rIns="144006" bIns="72003" rtlCol="0" anchor="ctr"/>
              <a:lstStyle/>
              <a:p>
                <a:pPr algn="ctr"/>
                <a:endParaRPr lang="en-US" sz="2835"/>
              </a:p>
            </p:txBody>
          </p:sp>
          <p:sp>
            <p:nvSpPr>
              <p:cNvPr id="47" name="弧形 46"/>
              <p:cNvSpPr/>
              <p:nvPr/>
            </p:nvSpPr>
            <p:spPr>
              <a:xfrm flipH="1" flipV="1">
                <a:off x="986134" y="2125291"/>
                <a:ext cx="2364335" cy="2364341"/>
              </a:xfrm>
              <a:prstGeom prst="arc">
                <a:avLst>
                  <a:gd name="adj1" fmla="val 2400747"/>
                  <a:gd name="adj2" fmla="val 9711943"/>
                </a:avLst>
              </a:prstGeom>
              <a:noFill/>
              <a:ln w="30002" cap="flat" cmpd="sng" algn="ctr">
                <a:gradFill flip="none" rotWithShape="1">
                  <a:gsLst>
                    <a:gs pos="0">
                      <a:schemeClr val="accent1">
                        <a:alpha val="0"/>
                      </a:schemeClr>
                    </a:gs>
                    <a:gs pos="100000">
                      <a:schemeClr val="accent1"/>
                    </a:gs>
                  </a:gsLst>
                  <a:lin ang="10800000" scaled="1"/>
                  <a:tileRect/>
                </a:gradFill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44006" tIns="72003" rIns="144006" bIns="72003" rtlCol="0" anchor="ctr"/>
              <a:lstStyle/>
              <a:p>
                <a:pPr algn="ctr"/>
                <a:endParaRPr lang="en-US" sz="2835"/>
              </a:p>
            </p:txBody>
          </p:sp>
        </p:grpSp>
        <p:sp>
          <p:nvSpPr>
            <p:cNvPr id="44" name="椭圆 43"/>
            <p:cNvSpPr>
              <a:spLocks noChangeAspect="1"/>
            </p:cNvSpPr>
            <p:nvPr/>
          </p:nvSpPr>
          <p:spPr>
            <a:xfrm>
              <a:off x="1288133" y="1921544"/>
              <a:ext cx="1973144" cy="1973144"/>
            </a:xfrm>
            <a:prstGeom prst="ellipse">
              <a:avLst/>
            </a:prstGeom>
            <a:blipFill dpi="0" rotWithShape="1">
              <a:blip r:embed="rId7"/>
              <a:srcRect/>
              <a:stretch>
                <a:fillRect l="-16785" r="-16572"/>
              </a:stretch>
            </a:blipFill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dk1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103602" tIns="51801" rIns="103602" bIns="51801" rtlCol="0" anchor="ctr"/>
            <a:lstStyle/>
            <a:p>
              <a:pPr algn="ctr"/>
              <a:endParaRPr lang="en-US" sz="2040"/>
            </a:p>
          </p:txBody>
        </p:sp>
      </p:grpSp>
      <p:sp>
        <p:nvSpPr>
          <p:cNvPr id="39" name="矩形 38"/>
          <p:cNvSpPr/>
          <p:nvPr/>
        </p:nvSpPr>
        <p:spPr>
          <a:xfrm>
            <a:off x="8687989" y="4524793"/>
            <a:ext cx="2594639" cy="379095"/>
          </a:xfrm>
          <a:prstGeom prst="rect">
            <a:avLst/>
          </a:prstGeom>
          <a:effectLst/>
        </p:spPr>
        <p:txBody>
          <a:bodyPr wrap="square" lIns="0" tIns="0" rIns="0" bIns="0">
            <a:spAutoFit/>
          </a:bodyPr>
          <a:lstStyle/>
          <a:p>
            <a:pPr algn="ctr"/>
            <a:r>
              <a:rPr lang="zh-CN" altLang="en-US" sz="247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H" panose="00020600040101010101" pitchFamily="18" charset="-122"/>
              </a:rPr>
              <a:t>關鍵字標題</a:t>
            </a:r>
            <a:endParaRPr lang="zh-CN" altLang="en-US" sz="2470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  <a:cs typeface="OPPOSans H" panose="00020600040101010101" pitchFamily="18" charset="-122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8562415" y="4968925"/>
            <a:ext cx="2845786" cy="608965"/>
          </a:xfrm>
          <a:prstGeom prst="rect">
            <a:avLst/>
          </a:prstGeom>
          <a:effectLst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65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在這裏輸入你的正文，闡述與關鍵字標題相關的具體內容</a:t>
            </a:r>
            <a:endParaRPr lang="zh-CN" altLang="en-US" sz="1650" dirty="0">
              <a:solidFill>
                <a:schemeClr val="tx1">
                  <a:lumMod val="65000"/>
                  <a:lumOff val="3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50" name="椭圆 49"/>
          <p:cNvSpPr/>
          <p:nvPr/>
        </p:nvSpPr>
        <p:spPr>
          <a:xfrm flipH="1">
            <a:off x="11820595" y="5378563"/>
            <a:ext cx="639396" cy="639396"/>
          </a:xfrm>
          <a:prstGeom prst="ellipse">
            <a:avLst/>
          </a:prstGeom>
          <a:gradFill flip="none" rotWithShape="1">
            <a:gsLst>
              <a:gs pos="26000">
                <a:srgbClr val="FEE9BA"/>
              </a:gs>
              <a:gs pos="100000">
                <a:srgbClr val="FDD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381000" dist="254000" dir="8100000" algn="tr" rotWithShape="0">
              <a:srgbClr val="FEE9BA">
                <a:alpha val="20000"/>
              </a:srgbClr>
            </a:outerShdw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椭圆 50"/>
          <p:cNvSpPr/>
          <p:nvPr/>
        </p:nvSpPr>
        <p:spPr>
          <a:xfrm>
            <a:off x="122950" y="5102185"/>
            <a:ext cx="687734" cy="687734"/>
          </a:xfrm>
          <a:prstGeom prst="ellipse">
            <a:avLst/>
          </a:prstGeom>
          <a:gradFill flip="none" rotWithShape="1">
            <a:gsLst>
              <a:gs pos="26000">
                <a:srgbClr val="EEA3A8"/>
              </a:gs>
              <a:gs pos="80000">
                <a:srgbClr val="E36B74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381000" dist="254000" dir="2700000" algn="tl" rotWithShape="0">
              <a:srgbClr val="DC404B">
                <a:alpha val="20000"/>
              </a:srgbClr>
            </a:outerShdw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8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0" y="10160"/>
            <a:ext cx="12192000" cy="6858000"/>
          </a:xfrm>
          <a:prstGeom prst="rect">
            <a:avLst/>
          </a:prstGeom>
          <a:gradFill flip="none" rotWithShape="1">
            <a:gsLst>
              <a:gs pos="11000">
                <a:srgbClr val="FED472"/>
              </a:gs>
              <a:gs pos="100000">
                <a:srgbClr val="F18642"/>
              </a:gs>
            </a:gsLst>
            <a:lin ang="4845000" scaled="1"/>
            <a:tileRect/>
          </a:gra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0" name="文本框 69"/>
          <p:cNvSpPr txBox="1"/>
          <p:nvPr/>
        </p:nvSpPr>
        <p:spPr>
          <a:xfrm>
            <a:off x="0" y="64772"/>
            <a:ext cx="1219200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6600">
                <a:solidFill>
                  <a:schemeClr val="accent6">
                    <a:lumMod val="20000"/>
                    <a:lumOff val="80000"/>
                    <a:alpha val="37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COLLEGE STUDENTS</a:t>
            </a:r>
            <a:endParaRPr lang="en-US" altLang="zh-CN" sz="6600">
              <a:solidFill>
                <a:schemeClr val="accent6">
                  <a:lumMod val="20000"/>
                  <a:lumOff val="80000"/>
                  <a:alpha val="37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pic>
        <p:nvPicPr>
          <p:cNvPr id="11" name="图片 10" descr="图形用户界面, 网站&#10;&#10;描述已自动生成" hidden="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椭圆 3"/>
          <p:cNvSpPr/>
          <p:nvPr/>
        </p:nvSpPr>
        <p:spPr>
          <a:xfrm>
            <a:off x="630468" y="559453"/>
            <a:ext cx="520637" cy="520637"/>
          </a:xfrm>
          <a:prstGeom prst="ellipse">
            <a:avLst/>
          </a:prstGeom>
          <a:gradFill flip="none" rotWithShape="1">
            <a:gsLst>
              <a:gs pos="0">
                <a:srgbClr val="9693D8"/>
              </a:gs>
              <a:gs pos="69000">
                <a:srgbClr val="5050B5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endParaRPr lang="en-US" sz="2560" kern="0">
              <a:solidFill>
                <a:srgbClr val="FFFFFF"/>
              </a:solidFill>
              <a:latin typeface="+mj-lt"/>
              <a:ea typeface="OPPOSans R" panose="00020600040101010101" pitchFamily="18" charset="-122"/>
            </a:endParaRPr>
          </a:p>
        </p:txBody>
      </p:sp>
      <p:sp>
        <p:nvSpPr>
          <p:cNvPr id="43" name="椭圆 42"/>
          <p:cNvSpPr/>
          <p:nvPr/>
        </p:nvSpPr>
        <p:spPr>
          <a:xfrm>
            <a:off x="630468" y="559453"/>
            <a:ext cx="520637" cy="520637"/>
          </a:xfrm>
          <a:prstGeom prst="ellipse">
            <a:avLst/>
          </a:prstGeom>
          <a:gradFill flip="none" rotWithShape="1">
            <a:gsLst>
              <a:gs pos="0">
                <a:srgbClr val="9693D8"/>
              </a:gs>
              <a:gs pos="69000">
                <a:srgbClr val="5050B5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>
            <a:softEdge rad="76200"/>
          </a:effectLst>
        </p:spPr>
        <p:txBody>
          <a:bodyPr rot="0" spcFirstLastPara="0" vertOverflow="overflow" horzOverflow="overflow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endParaRPr lang="en-US" sz="2560" kern="0">
              <a:solidFill>
                <a:srgbClr val="FFFFFF"/>
              </a:solidFill>
              <a:latin typeface="+mj-lt"/>
              <a:ea typeface="OPPOSans R" panose="00020600040101010101" pitchFamily="18" charset="-122"/>
            </a:endParaRPr>
          </a:p>
        </p:txBody>
      </p:sp>
      <p:sp>
        <p:nvSpPr>
          <p:cNvPr id="41" name="椭圆 40"/>
          <p:cNvSpPr/>
          <p:nvPr/>
        </p:nvSpPr>
        <p:spPr>
          <a:xfrm>
            <a:off x="856186" y="737477"/>
            <a:ext cx="342613" cy="342613"/>
          </a:xfrm>
          <a:prstGeom prst="ellipse">
            <a:avLst/>
          </a:prstGeom>
          <a:gradFill flip="none" rotWithShape="1">
            <a:gsLst>
              <a:gs pos="11000">
                <a:srgbClr val="FED472"/>
              </a:gs>
              <a:gs pos="100000">
                <a:srgbClr val="F18642"/>
              </a:gs>
            </a:gsLst>
            <a:lin ang="4845000" scaled="1"/>
            <a:tileRect/>
          </a:gradFill>
          <a:ln w="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endParaRPr lang="en-US" sz="1440">
              <a:solidFill>
                <a:schemeClr val="lt1"/>
              </a:solidFill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1376823" y="559453"/>
            <a:ext cx="22148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關鍵字標題</a:t>
            </a:r>
            <a:endParaRPr lang="zh-CN" altLang="en-US" sz="320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50" name="椭圆 49"/>
          <p:cNvSpPr/>
          <p:nvPr/>
        </p:nvSpPr>
        <p:spPr>
          <a:xfrm flipH="1">
            <a:off x="11820595" y="5378563"/>
            <a:ext cx="639396" cy="639396"/>
          </a:xfrm>
          <a:prstGeom prst="ellipse">
            <a:avLst/>
          </a:prstGeom>
          <a:gradFill flip="none" rotWithShape="1">
            <a:gsLst>
              <a:gs pos="26000">
                <a:srgbClr val="FEE9BA"/>
              </a:gs>
              <a:gs pos="100000">
                <a:srgbClr val="FDD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381000" dist="254000" dir="8100000" algn="tr" rotWithShape="0">
              <a:srgbClr val="FEE9BA">
                <a:alpha val="20000"/>
              </a:srgbClr>
            </a:outerShdw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椭圆 51"/>
          <p:cNvSpPr/>
          <p:nvPr/>
        </p:nvSpPr>
        <p:spPr>
          <a:xfrm>
            <a:off x="10778123" y="164778"/>
            <a:ext cx="627721" cy="627721"/>
          </a:xfrm>
          <a:prstGeom prst="ellipse">
            <a:avLst/>
          </a:prstGeom>
          <a:gradFill flip="none" rotWithShape="1">
            <a:gsLst>
              <a:gs pos="51000">
                <a:srgbClr val="AFADE1"/>
              </a:gs>
              <a:gs pos="95000">
                <a:srgbClr val="5150B6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381000" dist="254000" dir="2700000" algn="tl" rotWithShape="0">
              <a:srgbClr val="5150B6">
                <a:alpha val="20000"/>
              </a:srgbClr>
            </a:outerShdw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860370" y="1404569"/>
            <a:ext cx="10471260" cy="5002447"/>
            <a:chOff x="800051" y="1404569"/>
            <a:chExt cx="10471260" cy="5002447"/>
          </a:xfrm>
        </p:grpSpPr>
        <p:sp>
          <p:nvSpPr>
            <p:cNvPr id="12" name="Rectangle: Rounded Corners 3"/>
            <p:cNvSpPr/>
            <p:nvPr>
              <p:custDataLst>
                <p:tags r:id="rId4"/>
              </p:custDataLst>
            </p:nvPr>
          </p:nvSpPr>
          <p:spPr>
            <a:xfrm>
              <a:off x="881276" y="1687486"/>
              <a:ext cx="3268713" cy="1221762"/>
            </a:xfrm>
            <a:prstGeom prst="roundRect">
              <a:avLst>
                <a:gd name="adj" fmla="val 2654"/>
              </a:avLst>
            </a:prstGeom>
            <a:gradFill>
              <a:gsLst>
                <a:gs pos="0">
                  <a:sysClr val="window" lastClr="FFFFFF"/>
                </a:gs>
                <a:gs pos="100000">
                  <a:srgbClr val="7270D2">
                    <a:lumMod val="20000"/>
                    <a:lumOff val="80000"/>
                  </a:srgbClr>
                </a:gs>
              </a:gsLst>
              <a:lin ang="270000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876300" dist="673100" dir="8100000" sx="95000" sy="95000" algn="tr" rotWithShape="0">
                <a:prstClr val="black">
                  <a:alpha val="6000"/>
                </a:prstClr>
              </a:outerShdw>
            </a:effectLst>
          </p:spPr>
          <p:txBody>
            <a:bodyPr rtlCol="0" anchor="ctr"/>
            <a:lstStyle/>
            <a:p>
              <a:pPr algn="ctr"/>
              <a:endParaRPr lang="en-US" kern="0" dirty="0">
                <a:solidFill>
                  <a:prstClr val="white"/>
                </a:solidFill>
                <a:latin typeface="OPPOSans H" panose="00020600040101010101" pitchFamily="18" charset="-122"/>
                <a:sym typeface="+mn-lt"/>
              </a:endParaRPr>
            </a:p>
          </p:txBody>
        </p:sp>
        <p:sp>
          <p:nvSpPr>
            <p:cNvPr id="13" name="Rectangle: Rounded Corners 4"/>
            <p:cNvSpPr/>
            <p:nvPr>
              <p:custDataLst>
                <p:tags r:id="rId5"/>
              </p:custDataLst>
            </p:nvPr>
          </p:nvSpPr>
          <p:spPr>
            <a:xfrm>
              <a:off x="4441936" y="1687486"/>
              <a:ext cx="3268713" cy="1221762"/>
            </a:xfrm>
            <a:prstGeom prst="roundRect">
              <a:avLst>
                <a:gd name="adj" fmla="val 2366"/>
              </a:avLst>
            </a:prstGeom>
            <a:gradFill>
              <a:gsLst>
                <a:gs pos="0">
                  <a:sysClr val="window" lastClr="FFFFFF"/>
                </a:gs>
                <a:gs pos="100000">
                  <a:srgbClr val="7270D2">
                    <a:lumMod val="20000"/>
                    <a:lumOff val="80000"/>
                  </a:srgbClr>
                </a:gs>
              </a:gsLst>
              <a:lin ang="270000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876300" dist="673100" dir="8100000" sx="95000" sy="95000" algn="tr" rotWithShape="0">
                <a:prstClr val="black">
                  <a:alpha val="6000"/>
                </a:prstClr>
              </a:outerShdw>
            </a:effectLst>
          </p:spPr>
          <p:txBody>
            <a:bodyPr rtlCol="0" anchor="ctr"/>
            <a:lstStyle/>
            <a:p>
              <a:pPr algn="ctr"/>
              <a:endParaRPr lang="en-US" kern="0" dirty="0">
                <a:solidFill>
                  <a:prstClr val="white"/>
                </a:solidFill>
                <a:latin typeface="OPPOSans H" panose="00020600040101010101" pitchFamily="18" charset="-122"/>
                <a:sym typeface="+mn-lt"/>
              </a:endParaRPr>
            </a:p>
          </p:txBody>
        </p:sp>
        <p:sp>
          <p:nvSpPr>
            <p:cNvPr id="14" name="Rectangle: Rounded Corners 5"/>
            <p:cNvSpPr/>
            <p:nvPr>
              <p:custDataLst>
                <p:tags r:id="rId6"/>
              </p:custDataLst>
            </p:nvPr>
          </p:nvSpPr>
          <p:spPr>
            <a:xfrm>
              <a:off x="8002598" y="1687486"/>
              <a:ext cx="3268713" cy="1221762"/>
            </a:xfrm>
            <a:prstGeom prst="roundRect">
              <a:avLst>
                <a:gd name="adj" fmla="val 2683"/>
              </a:avLst>
            </a:prstGeom>
            <a:gradFill>
              <a:gsLst>
                <a:gs pos="0">
                  <a:sysClr val="window" lastClr="FFFFFF"/>
                </a:gs>
                <a:gs pos="100000">
                  <a:srgbClr val="7270D2">
                    <a:lumMod val="20000"/>
                    <a:lumOff val="80000"/>
                  </a:srgbClr>
                </a:gs>
              </a:gsLst>
              <a:lin ang="270000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876300" dist="673100" dir="8100000" sx="95000" sy="95000" algn="tr" rotWithShape="0">
                <a:prstClr val="black">
                  <a:alpha val="6000"/>
                </a:prstClr>
              </a:outerShdw>
            </a:effectLst>
          </p:spPr>
          <p:txBody>
            <a:bodyPr rtlCol="0" anchor="ctr"/>
            <a:lstStyle/>
            <a:p>
              <a:pPr algn="ctr"/>
              <a:endParaRPr lang="en-US" kern="0" dirty="0">
                <a:solidFill>
                  <a:prstClr val="white"/>
                </a:solidFill>
                <a:latin typeface="OPPOSans H" panose="00020600040101010101" pitchFamily="18" charset="-122"/>
                <a:sym typeface="+mn-lt"/>
              </a:endParaRPr>
            </a:p>
          </p:txBody>
        </p:sp>
        <p:sp>
          <p:nvSpPr>
            <p:cNvPr id="15" name="TextBox 18"/>
            <p:cNvSpPr txBox="1"/>
            <p:nvPr/>
          </p:nvSpPr>
          <p:spPr>
            <a:xfrm>
              <a:off x="1583485" y="1871860"/>
              <a:ext cx="1752272" cy="344170"/>
            </a:xfrm>
            <a:prstGeom prst="rect">
              <a:avLst/>
            </a:prstGeom>
            <a:noFill/>
            <a:effectLst/>
          </p:spPr>
          <p:txBody>
            <a:bodyPr wrap="square" lIns="85954" tIns="42977" rIns="85954" bIns="42977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buClrTx/>
                <a:buSzTx/>
                <a:buFontTx/>
                <a:buNone/>
                <a:defRPr/>
              </a:pPr>
              <a:r>
                <a:rPr lang="zh-CN" altLang="en-US" sz="1690">
                  <a:solidFill>
                    <a:schemeClr val="accent1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+mn-ea"/>
                  <a:sym typeface="+mn-lt"/>
                </a:rPr>
                <a:t>關鍵字短語</a:t>
              </a:r>
              <a:endParaRPr kumimoji="0" lang="zh-CN" altLang="en-US" sz="169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ea"/>
                <a:sym typeface="+mn-lt"/>
              </a:endParaRPr>
            </a:p>
          </p:txBody>
        </p:sp>
        <p:sp>
          <p:nvSpPr>
            <p:cNvPr id="16" name="TextBox 19"/>
            <p:cNvSpPr txBox="1"/>
            <p:nvPr/>
          </p:nvSpPr>
          <p:spPr>
            <a:xfrm>
              <a:off x="1583486" y="2216304"/>
              <a:ext cx="1212873" cy="548005"/>
            </a:xfrm>
            <a:prstGeom prst="rect">
              <a:avLst/>
            </a:prstGeom>
            <a:noFill/>
            <a:effectLst/>
          </p:spPr>
          <p:txBody>
            <a:bodyPr wrap="square" lIns="85954" tIns="42977" rIns="85954" bIns="42977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buClrTx/>
                <a:buSzTx/>
                <a:buFontTx/>
                <a:buNone/>
                <a:defRPr/>
              </a:pPr>
              <a:r>
                <a:rPr kumimoji="0" lang="en-US" sz="301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思源黑体 CN Bold" panose="020B0800000000000000" charset="-122"/>
                  <a:ea typeface="思源黑体 CN Heavy" panose="020B0A00000000000000" charset="-122"/>
                  <a:cs typeface="+mn-ea"/>
                  <a:sym typeface="+mn-lt"/>
                </a:rPr>
                <a:t>536</a:t>
              </a:r>
              <a:endParaRPr kumimoji="0" lang="en-US" sz="301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ea"/>
                <a:sym typeface="+mn-lt"/>
              </a:endParaRPr>
            </a:p>
          </p:txBody>
        </p:sp>
        <p:sp>
          <p:nvSpPr>
            <p:cNvPr id="17" name="TextBox 21"/>
            <p:cNvSpPr txBox="1"/>
            <p:nvPr/>
          </p:nvSpPr>
          <p:spPr>
            <a:xfrm>
              <a:off x="5150443" y="1871860"/>
              <a:ext cx="1996573" cy="344170"/>
            </a:xfrm>
            <a:prstGeom prst="rect">
              <a:avLst/>
            </a:prstGeom>
            <a:noFill/>
            <a:effectLst/>
          </p:spPr>
          <p:txBody>
            <a:bodyPr wrap="square" lIns="85954" tIns="42977" rIns="85954" bIns="42977" rtlCol="0">
              <a:spAutoFit/>
            </a:bodyPr>
            <a:lstStyle>
              <a:defPPr>
                <a:defRPr lang="zh-CN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1600">
                  <a:solidFill>
                    <a:schemeClr val="accent1"/>
                  </a:solidFill>
                  <a:latin typeface="+mj-ea"/>
                  <a:ea typeface="+mj-ea"/>
                  <a:cs typeface="+mn-ea"/>
                </a:defRPr>
              </a:lvl1pPr>
            </a:lstStyle>
            <a:p>
              <a:r>
                <a:rPr lang="zh-CN" altLang="en-US" sz="1690">
                  <a:latin typeface="思源黑体 CN Bold" panose="020B0800000000000000" charset="-122"/>
                  <a:ea typeface="思源黑体 CN Heavy" panose="020B0A00000000000000" charset="-122"/>
                  <a:sym typeface="+mn-lt"/>
                </a:rPr>
                <a:t>關鍵字短語</a:t>
              </a:r>
              <a:endParaRPr lang="zh-CN" altLang="en-US" sz="1690" dirty="0">
                <a:latin typeface="思源黑体 CN Bold" panose="020B0800000000000000" charset="-122"/>
                <a:ea typeface="思源黑体 CN Heavy" panose="020B0A00000000000000" charset="-122"/>
                <a:sym typeface="+mn-lt"/>
              </a:endParaRPr>
            </a:p>
          </p:txBody>
        </p:sp>
        <p:sp>
          <p:nvSpPr>
            <p:cNvPr id="18" name="TextBox 22"/>
            <p:cNvSpPr txBox="1"/>
            <p:nvPr/>
          </p:nvSpPr>
          <p:spPr>
            <a:xfrm>
              <a:off x="5150443" y="2216304"/>
              <a:ext cx="1996573" cy="548005"/>
            </a:xfrm>
            <a:prstGeom prst="rect">
              <a:avLst/>
            </a:prstGeom>
            <a:noFill/>
            <a:effectLst/>
          </p:spPr>
          <p:txBody>
            <a:bodyPr wrap="square" lIns="85954" tIns="42977" rIns="85954" bIns="42977" rtlCol="0">
              <a:spAutoFit/>
            </a:bodyPr>
            <a:lstStyle>
              <a:defPPr>
                <a:defRPr lang="zh-CN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kumimoji="0" sz="3200" b="0" i="0" u="none" strike="noStrike" cap="none" spc="0" normalizeH="0" baseline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+mj-lt"/>
                  <a:cs typeface="+mn-ea"/>
                </a:defRPr>
              </a:lvl1pPr>
            </a:lstStyle>
            <a:p>
              <a:r>
                <a:rPr lang="en-US" sz="3010" dirty="0">
                  <a:latin typeface="思源黑体 CN Bold" panose="020B0800000000000000" charset="-122"/>
                  <a:ea typeface="思源黑体 CN Heavy" panose="020B0A00000000000000" charset="-122"/>
                  <a:sym typeface="+mn-lt"/>
                </a:rPr>
                <a:t>8654</a:t>
              </a:r>
              <a:endParaRPr lang="en-US" sz="3010" dirty="0">
                <a:latin typeface="思源黑体 CN Bold" panose="020B0800000000000000" charset="-122"/>
                <a:ea typeface="思源黑体 CN Heavy" panose="020B0A00000000000000" charset="-122"/>
                <a:sym typeface="+mn-lt"/>
              </a:endParaRPr>
            </a:p>
          </p:txBody>
        </p:sp>
        <p:sp>
          <p:nvSpPr>
            <p:cNvPr id="19" name="TextBox 24"/>
            <p:cNvSpPr txBox="1"/>
            <p:nvPr/>
          </p:nvSpPr>
          <p:spPr>
            <a:xfrm>
              <a:off x="8711105" y="1871860"/>
              <a:ext cx="1752272" cy="344170"/>
            </a:xfrm>
            <a:prstGeom prst="rect">
              <a:avLst/>
            </a:prstGeom>
            <a:noFill/>
            <a:effectLst/>
          </p:spPr>
          <p:txBody>
            <a:bodyPr wrap="square" lIns="85954" tIns="42977" rIns="85954" bIns="42977" rtlCol="0">
              <a:spAutoFit/>
            </a:bodyPr>
            <a:lstStyle>
              <a:defPPr>
                <a:defRPr lang="zh-CN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sz="1600">
                  <a:solidFill>
                    <a:schemeClr val="accent1"/>
                  </a:solidFill>
                  <a:latin typeface="+mj-ea"/>
                  <a:ea typeface="+mj-ea"/>
                  <a:cs typeface="+mn-ea"/>
                </a:defRPr>
              </a:lvl1pPr>
            </a:lstStyle>
            <a:p>
              <a:r>
                <a:rPr lang="zh-CN" altLang="en-US" sz="1690">
                  <a:latin typeface="思源黑体 CN Bold" panose="020B0800000000000000" charset="-122"/>
                  <a:ea typeface="思源黑体 CN Heavy" panose="020B0A00000000000000" charset="-122"/>
                  <a:sym typeface="+mn-lt"/>
                </a:rPr>
                <a:t>關鍵字短語</a:t>
              </a:r>
              <a:endParaRPr lang="zh-CN" altLang="en-US" sz="1690" dirty="0">
                <a:latin typeface="思源黑体 CN Bold" panose="020B0800000000000000" charset="-122"/>
                <a:ea typeface="思源黑体 CN Heavy" panose="020B0A00000000000000" charset="-122"/>
                <a:sym typeface="+mn-lt"/>
              </a:endParaRPr>
            </a:p>
          </p:txBody>
        </p:sp>
        <p:sp>
          <p:nvSpPr>
            <p:cNvPr id="20" name="TextBox 25"/>
            <p:cNvSpPr txBox="1"/>
            <p:nvPr/>
          </p:nvSpPr>
          <p:spPr>
            <a:xfrm>
              <a:off x="8711105" y="2216304"/>
              <a:ext cx="1752272" cy="548005"/>
            </a:xfrm>
            <a:prstGeom prst="rect">
              <a:avLst/>
            </a:prstGeom>
            <a:noFill/>
            <a:effectLst/>
          </p:spPr>
          <p:txBody>
            <a:bodyPr wrap="square" lIns="85954" tIns="42977" rIns="85954" bIns="42977" rtlCol="0">
              <a:spAutoFit/>
            </a:bodyPr>
            <a:lstStyle>
              <a:defPPr>
                <a:defRPr lang="zh-CN"/>
              </a:defPPr>
              <a:lvl1pPr marR="0" lvl="0" indent="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kumimoji="0" sz="3200" b="0" i="0" u="none" strike="noStrike" cap="none" spc="0" normalizeH="0" baseline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+mj-lt"/>
                  <a:cs typeface="+mn-ea"/>
                </a:defRPr>
              </a:lvl1pPr>
            </a:lstStyle>
            <a:p>
              <a:r>
                <a:rPr lang="en-US" sz="3010">
                  <a:latin typeface="思源黑体 CN Bold" panose="020B0800000000000000" charset="-122"/>
                  <a:ea typeface="思源黑体 CN Heavy" panose="020B0A00000000000000" charset="-122"/>
                  <a:sym typeface="+mn-lt"/>
                </a:rPr>
                <a:t>12352</a:t>
              </a:r>
              <a:endParaRPr lang="en-US" sz="3010" dirty="0">
                <a:latin typeface="思源黑体 CN Bold" panose="020B0800000000000000" charset="-122"/>
                <a:ea typeface="思源黑体 CN Heavy" panose="020B0A00000000000000" charset="-122"/>
                <a:sym typeface="+mn-lt"/>
              </a:endParaRPr>
            </a:p>
          </p:txBody>
        </p:sp>
        <p:cxnSp>
          <p:nvCxnSpPr>
            <p:cNvPr id="21" name="Straight Connector 26"/>
            <p:cNvCxnSpPr/>
            <p:nvPr/>
          </p:nvCxnSpPr>
          <p:spPr>
            <a:xfrm>
              <a:off x="900158" y="2899686"/>
              <a:ext cx="2814980" cy="0"/>
            </a:xfrm>
            <a:prstGeom prst="line">
              <a:avLst/>
            </a:prstGeom>
            <a:ln w="23876" cap="rnd">
              <a:round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30"/>
            <p:cNvCxnSpPr/>
            <p:nvPr/>
          </p:nvCxnSpPr>
          <p:spPr>
            <a:xfrm>
              <a:off x="4452990" y="2899686"/>
              <a:ext cx="1951011" cy="0"/>
            </a:xfrm>
            <a:prstGeom prst="line">
              <a:avLst/>
            </a:prstGeom>
            <a:ln w="23876" cap="rnd">
              <a:solidFill>
                <a:schemeClr val="accent1"/>
              </a:solidFill>
              <a:round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32"/>
            <p:cNvCxnSpPr/>
            <p:nvPr/>
          </p:nvCxnSpPr>
          <p:spPr>
            <a:xfrm>
              <a:off x="8023484" y="2899686"/>
              <a:ext cx="1162849" cy="0"/>
            </a:xfrm>
            <a:prstGeom prst="line">
              <a:avLst/>
            </a:prstGeom>
            <a:ln w="23876" cap="rnd">
              <a:solidFill>
                <a:schemeClr val="accent1"/>
              </a:solidFill>
              <a:round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: Rounded Corners 37"/>
            <p:cNvSpPr/>
            <p:nvPr>
              <p:custDataLst>
                <p:tags r:id="rId7"/>
              </p:custDataLst>
            </p:nvPr>
          </p:nvSpPr>
          <p:spPr>
            <a:xfrm>
              <a:off x="881275" y="3471584"/>
              <a:ext cx="5061909" cy="2935432"/>
            </a:xfrm>
            <a:prstGeom prst="roundRect">
              <a:avLst>
                <a:gd name="adj" fmla="val 2683"/>
              </a:avLst>
            </a:prstGeom>
            <a:gradFill>
              <a:gsLst>
                <a:gs pos="0">
                  <a:sysClr val="window" lastClr="FFFFFF"/>
                </a:gs>
                <a:gs pos="100000">
                  <a:srgbClr val="7270D2">
                    <a:lumMod val="20000"/>
                    <a:lumOff val="80000"/>
                  </a:srgbClr>
                </a:gs>
              </a:gsLst>
              <a:lin ang="270000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876300" dist="673100" dir="8100000" sx="95000" sy="95000" algn="tr" rotWithShape="0">
                <a:prstClr val="black">
                  <a:alpha val="6000"/>
                </a:prstClr>
              </a:outerShdw>
            </a:effectLst>
          </p:spPr>
          <p:txBody>
            <a:bodyPr rtlCol="0" anchor="ctr"/>
            <a:lstStyle/>
            <a:p>
              <a:pPr algn="ctr"/>
              <a:endParaRPr lang="en-US" kern="0" dirty="0">
                <a:solidFill>
                  <a:prstClr val="white"/>
                </a:solidFill>
                <a:latin typeface="OPPOSans H" panose="00020600040101010101" pitchFamily="18" charset="-122"/>
                <a:sym typeface="+mn-lt"/>
              </a:endParaRPr>
            </a:p>
          </p:txBody>
        </p:sp>
        <p:sp>
          <p:nvSpPr>
            <p:cNvPr id="26" name="Rectangle: Rounded Corners 38"/>
            <p:cNvSpPr/>
            <p:nvPr>
              <p:custDataLst>
                <p:tags r:id="rId8"/>
              </p:custDataLst>
            </p:nvPr>
          </p:nvSpPr>
          <p:spPr>
            <a:xfrm>
              <a:off x="6234246" y="3471584"/>
              <a:ext cx="5037065" cy="2935432"/>
            </a:xfrm>
            <a:prstGeom prst="roundRect">
              <a:avLst>
                <a:gd name="adj" fmla="val 2683"/>
              </a:avLst>
            </a:prstGeom>
            <a:gradFill>
              <a:gsLst>
                <a:gs pos="0">
                  <a:sysClr val="window" lastClr="FFFFFF"/>
                </a:gs>
                <a:gs pos="100000">
                  <a:srgbClr val="7270D2">
                    <a:lumMod val="20000"/>
                    <a:lumOff val="80000"/>
                  </a:srgbClr>
                </a:gs>
              </a:gsLst>
              <a:lin ang="270000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876300" dist="673100" dir="8100000" sx="95000" sy="95000" algn="tr" rotWithShape="0">
                <a:prstClr val="black">
                  <a:alpha val="6000"/>
                </a:prstClr>
              </a:outerShdw>
            </a:effectLst>
          </p:spPr>
          <p:txBody>
            <a:bodyPr rtlCol="0" anchor="ctr"/>
            <a:lstStyle/>
            <a:p>
              <a:pPr algn="ctr"/>
              <a:endParaRPr lang="en-US" kern="0" dirty="0">
                <a:solidFill>
                  <a:prstClr val="white"/>
                </a:solidFill>
                <a:latin typeface="OPPOSans H" panose="00020600040101010101" pitchFamily="18" charset="-122"/>
                <a:sym typeface="+mn-lt"/>
              </a:endParaRPr>
            </a:p>
          </p:txBody>
        </p:sp>
        <p:sp>
          <p:nvSpPr>
            <p:cNvPr id="27" name="TextBox 41"/>
            <p:cNvSpPr txBox="1"/>
            <p:nvPr/>
          </p:nvSpPr>
          <p:spPr>
            <a:xfrm>
              <a:off x="800051" y="3152560"/>
              <a:ext cx="2833864" cy="344170"/>
            </a:xfrm>
            <a:prstGeom prst="rect">
              <a:avLst/>
            </a:prstGeom>
            <a:noFill/>
            <a:effectLst/>
          </p:spPr>
          <p:txBody>
            <a:bodyPr wrap="square" lIns="85954" tIns="42977" rIns="85954" bIns="42977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buClrTx/>
                <a:buSzTx/>
                <a:buFontTx/>
                <a:buNone/>
                <a:defRPr/>
              </a:pPr>
              <a:r>
                <a:rPr kumimoji="0" lang="zh-CN" altLang="en-US" sz="1690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思源黑体 CN Bold" panose="020B0800000000000000" charset="-122"/>
                  <a:ea typeface="思源黑体 CN Heavy" panose="020B0A00000000000000" charset="-122"/>
                  <a:cs typeface="+mn-ea"/>
                  <a:sym typeface="+mn-lt"/>
                </a:rPr>
                <a:t>在這裏輸入</a:t>
              </a:r>
              <a:r>
                <a:rPr kumimoji="0" lang="zh-CN" altLang="en-US" sz="1690" b="0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思源黑体 CN Bold" panose="020B0800000000000000" charset="-122"/>
                  <a:ea typeface="思源黑体 CN Heavy" panose="020B0A00000000000000" charset="-122"/>
                  <a:cs typeface="+mn-ea"/>
                  <a:sym typeface="+mn-lt"/>
                </a:rPr>
                <a:t>圖表的相關結論</a:t>
              </a:r>
              <a:endParaRPr kumimoji="0" lang="en-US" sz="169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ea"/>
                <a:sym typeface="+mn-lt"/>
              </a:endParaRPr>
            </a:p>
          </p:txBody>
        </p:sp>
        <p:graphicFrame>
          <p:nvGraphicFramePr>
            <p:cNvPr id="28" name="Chart 43"/>
            <p:cNvGraphicFramePr/>
            <p:nvPr/>
          </p:nvGraphicFramePr>
          <p:xfrm>
            <a:off x="1083899" y="3791391"/>
            <a:ext cx="4691017" cy="243333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"/>
            </a:graphicData>
          </a:graphic>
        </p:graphicFrame>
        <p:graphicFrame>
          <p:nvGraphicFramePr>
            <p:cNvPr id="29" name="Chart 45"/>
            <p:cNvGraphicFramePr/>
            <p:nvPr/>
          </p:nvGraphicFramePr>
          <p:xfrm>
            <a:off x="6413143" y="3786593"/>
            <a:ext cx="4691017" cy="243333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30" name="TextBox 41"/>
            <p:cNvSpPr txBox="1"/>
            <p:nvPr/>
          </p:nvSpPr>
          <p:spPr>
            <a:xfrm>
              <a:off x="6148731" y="3152560"/>
              <a:ext cx="2833864" cy="344170"/>
            </a:xfrm>
            <a:prstGeom prst="rect">
              <a:avLst/>
            </a:prstGeom>
            <a:noFill/>
            <a:effectLst/>
          </p:spPr>
          <p:txBody>
            <a:bodyPr wrap="square" lIns="85954" tIns="42977" rIns="85954" bIns="42977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buClrTx/>
                <a:buSzTx/>
                <a:buFontTx/>
                <a:buNone/>
                <a:defRPr/>
              </a:pPr>
              <a:r>
                <a:rPr kumimoji="0" lang="zh-CN" altLang="en-US" sz="1690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思源黑体 CN Bold" panose="020B0800000000000000" charset="-122"/>
                  <a:ea typeface="思源黑体 CN Heavy" panose="020B0A00000000000000" charset="-122"/>
                  <a:cs typeface="+mn-ea"/>
                  <a:sym typeface="+mn-lt"/>
                </a:rPr>
                <a:t>在這裏輸入</a:t>
              </a:r>
              <a:r>
                <a:rPr kumimoji="0" lang="zh-CN" altLang="en-US" sz="1690" b="0" i="0" u="none" strike="noStrike" kern="1200" cap="none" spc="0" normalizeH="0" baseline="0" noProof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思源黑体 CN Bold" panose="020B0800000000000000" charset="-122"/>
                  <a:ea typeface="思源黑体 CN Heavy" panose="020B0A00000000000000" charset="-122"/>
                  <a:cs typeface="+mn-ea"/>
                  <a:sym typeface="+mn-lt"/>
                </a:rPr>
                <a:t>圖表的相關結論</a:t>
              </a:r>
              <a:endParaRPr kumimoji="0" lang="en-US" sz="169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ea"/>
                <a:sym typeface="+mn-lt"/>
              </a:endParaRPr>
            </a:p>
          </p:txBody>
        </p:sp>
        <p:grpSp>
          <p:nvGrpSpPr>
            <p:cNvPr id="42" name="Group 66"/>
            <p:cNvGrpSpPr/>
            <p:nvPr/>
          </p:nvGrpSpPr>
          <p:grpSpPr>
            <a:xfrm>
              <a:off x="808302" y="1404569"/>
              <a:ext cx="759448" cy="772434"/>
              <a:chOff x="1013805" y="3313879"/>
              <a:chExt cx="2512219" cy="738511"/>
            </a:xfrm>
          </p:grpSpPr>
          <p:sp>
            <p:nvSpPr>
              <p:cNvPr id="44" name="Rectangle: Rounded Corners 68"/>
              <p:cNvSpPr/>
              <p:nvPr/>
            </p:nvSpPr>
            <p:spPr>
              <a:xfrm>
                <a:off x="1014269" y="3315628"/>
                <a:ext cx="2511291" cy="735012"/>
              </a:xfrm>
              <a:prstGeom prst="roundRect">
                <a:avLst>
                  <a:gd name="adj" fmla="val 17239"/>
                </a:avLst>
              </a:prstGeom>
              <a:gradFill flip="none" rotWithShape="1">
                <a:gsLst>
                  <a:gs pos="100000">
                    <a:srgbClr val="4F4FB5"/>
                  </a:gs>
                  <a:gs pos="0">
                    <a:srgbClr val="7270D2"/>
                  </a:gs>
                </a:gsLst>
                <a:lin ang="5100000" scaled="0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ID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POSans R" panose="00020600040101010101" pitchFamily="18" charset="-122"/>
                  <a:ea typeface="+mn-ea"/>
                  <a:cs typeface="+mn-cs"/>
                </a:endParaRPr>
              </a:p>
            </p:txBody>
          </p:sp>
          <p:sp>
            <p:nvSpPr>
              <p:cNvPr id="45" name="Rectangle: Rounded Corners 69"/>
              <p:cNvSpPr/>
              <p:nvPr/>
            </p:nvSpPr>
            <p:spPr>
              <a:xfrm>
                <a:off x="1013805" y="3313879"/>
                <a:ext cx="2512219" cy="738511"/>
              </a:xfrm>
              <a:prstGeom prst="roundRect">
                <a:avLst>
                  <a:gd name="adj" fmla="val 17239"/>
                </a:avLst>
              </a:prstGeom>
              <a:gradFill flip="none" rotWithShape="1">
                <a:gsLst>
                  <a:gs pos="34000">
                    <a:srgbClr val="4F4FB5">
                      <a:alpha val="0"/>
                    </a:srgbClr>
                  </a:gs>
                  <a:gs pos="0">
                    <a:srgbClr val="7270D2">
                      <a:lumMod val="40000"/>
                      <a:lumOff val="60000"/>
                    </a:srgbClr>
                  </a:gs>
                </a:gsLst>
                <a:lin ang="5100000" scaled="0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ID" sz="11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POSans R" panose="00020600040101010101" pitchFamily="18" charset="-122"/>
                  <a:ea typeface="+mn-ea"/>
                  <a:cs typeface="+mn-cs"/>
                </a:endParaRPr>
              </a:p>
            </p:txBody>
          </p:sp>
          <p:sp>
            <p:nvSpPr>
              <p:cNvPr id="46" name="Rectangle: Rounded Corners 70"/>
              <p:cNvSpPr/>
              <p:nvPr/>
            </p:nvSpPr>
            <p:spPr>
              <a:xfrm>
                <a:off x="1057858" y="3356858"/>
                <a:ext cx="2424113" cy="652553"/>
              </a:xfrm>
              <a:prstGeom prst="roundRect">
                <a:avLst>
                  <a:gd name="adj" fmla="val 18080"/>
                </a:avLst>
              </a:prstGeom>
              <a:gradFill>
                <a:gsLst>
                  <a:gs pos="100000">
                    <a:srgbClr val="4F4FB5"/>
                  </a:gs>
                  <a:gs pos="0">
                    <a:srgbClr val="7270D2">
                      <a:lumMod val="97000"/>
                      <a:lumOff val="3000"/>
                    </a:srgbClr>
                  </a:gs>
                </a:gsLst>
                <a:lin ang="4800000" scaled="0"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635000" dist="444500" dir="8100000" sx="90000" sy="90000" algn="tr" rotWithShape="0">
                  <a:prstClr val="black">
                    <a:alpha val="10000"/>
                  </a:prstClr>
                </a:outerShdw>
                <a:softEdge rad="63500"/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POSans R" panose="00020600040101010101" pitchFamily="18" charset="-122"/>
                    <a:ea typeface="+mn-ea"/>
                    <a:cs typeface="+mn-cs"/>
                  </a:rPr>
                  <a:t> 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POSans R" panose="00020600040101010101" pitchFamily="18" charset="-122"/>
                  <a:ea typeface="+mn-ea"/>
                  <a:cs typeface="+mn-cs"/>
                </a:endParaRPr>
              </a:p>
            </p:txBody>
          </p:sp>
        </p:grpSp>
        <p:sp>
          <p:nvSpPr>
            <p:cNvPr id="32" name="Freeform 127"/>
            <p:cNvSpPr/>
            <p:nvPr/>
          </p:nvSpPr>
          <p:spPr>
            <a:xfrm>
              <a:off x="1024830" y="1607820"/>
              <a:ext cx="326393" cy="360426"/>
            </a:xfrm>
            <a:custGeom>
              <a:avLst/>
              <a:gdLst>
                <a:gd name="connsiteX0" fmla="*/ 303508 w 316524"/>
                <a:gd name="connsiteY0" fmla="*/ 113188 h 349527"/>
                <a:gd name="connsiteX1" fmla="*/ 316524 w 316524"/>
                <a:gd name="connsiteY1" fmla="*/ 128994 h 349527"/>
                <a:gd name="connsiteX2" fmla="*/ 316524 w 316524"/>
                <a:gd name="connsiteY2" fmla="*/ 336180 h 349527"/>
                <a:gd name="connsiteX3" fmla="*/ 303606 w 316524"/>
                <a:gd name="connsiteY3" fmla="*/ 349509 h 349527"/>
                <a:gd name="connsiteX4" fmla="*/ 303606 w 316524"/>
                <a:gd name="connsiteY4" fmla="*/ 349527 h 349527"/>
                <a:gd name="connsiteX5" fmla="*/ 13328 w 316524"/>
                <a:gd name="connsiteY5" fmla="*/ 349527 h 349527"/>
                <a:gd name="connsiteX6" fmla="*/ 0 w 316524"/>
                <a:gd name="connsiteY6" fmla="*/ 336199 h 349527"/>
                <a:gd name="connsiteX7" fmla="*/ 0 w 316524"/>
                <a:gd name="connsiteY7" fmla="*/ 264943 h 349527"/>
                <a:gd name="connsiteX8" fmla="*/ 13756 w 316524"/>
                <a:gd name="connsiteY8" fmla="*/ 251287 h 349527"/>
                <a:gd name="connsiteX9" fmla="*/ 53021 w 316524"/>
                <a:gd name="connsiteY9" fmla="*/ 273911 h 349527"/>
                <a:gd name="connsiteX10" fmla="*/ 70628 w 316524"/>
                <a:gd name="connsiteY10" fmla="*/ 276459 h 349527"/>
                <a:gd name="connsiteX11" fmla="*/ 115619 w 316524"/>
                <a:gd name="connsiteY11" fmla="*/ 221836 h 349527"/>
                <a:gd name="connsiteX12" fmla="*/ 133308 w 316524"/>
                <a:gd name="connsiteY12" fmla="*/ 213387 h 349527"/>
                <a:gd name="connsiteX13" fmla="*/ 172027 w 316524"/>
                <a:gd name="connsiteY13" fmla="*/ 247072 h 349527"/>
                <a:gd name="connsiteX14" fmla="*/ 192665 w 316524"/>
                <a:gd name="connsiteY14" fmla="*/ 253900 h 349527"/>
                <a:gd name="connsiteX15" fmla="*/ 280728 w 316524"/>
                <a:gd name="connsiteY15" fmla="*/ 122167 h 349527"/>
                <a:gd name="connsiteX16" fmla="*/ 303508 w 316524"/>
                <a:gd name="connsiteY16" fmla="*/ 113188 h 349527"/>
                <a:gd name="connsiteX17" fmla="*/ 282339 w 316524"/>
                <a:gd name="connsiteY17" fmla="*/ 26048 h 349527"/>
                <a:gd name="connsiteX18" fmla="*/ 280976 w 316524"/>
                <a:gd name="connsiteY18" fmla="*/ 26231 h 349527"/>
                <a:gd name="connsiteX19" fmla="*/ 282684 w 316524"/>
                <a:gd name="connsiteY19" fmla="*/ 28706 h 349527"/>
                <a:gd name="connsiteX20" fmla="*/ 291407 w 316524"/>
                <a:gd name="connsiteY20" fmla="*/ 111 h 349527"/>
                <a:gd name="connsiteX21" fmla="*/ 300601 w 316524"/>
                <a:gd name="connsiteY21" fmla="*/ 2606 h 349527"/>
                <a:gd name="connsiteX22" fmla="*/ 305308 w 316524"/>
                <a:gd name="connsiteY22" fmla="*/ 11309 h 349527"/>
                <a:gd name="connsiteX23" fmla="*/ 310706 w 316524"/>
                <a:gd name="connsiteY23" fmla="*/ 55061 h 349527"/>
                <a:gd name="connsiteX24" fmla="*/ 299509 w 316524"/>
                <a:gd name="connsiteY24" fmla="*/ 68963 h 349527"/>
                <a:gd name="connsiteX25" fmla="*/ 296404 w 316524"/>
                <a:gd name="connsiteY25" fmla="*/ 68317 h 349527"/>
                <a:gd name="connsiteX26" fmla="*/ 286390 w 316524"/>
                <a:gd name="connsiteY26" fmla="*/ 57238 h 349527"/>
                <a:gd name="connsiteX27" fmla="*/ 284203 w 316524"/>
                <a:gd name="connsiteY27" fmla="*/ 40397 h 349527"/>
                <a:gd name="connsiteX28" fmla="*/ 283668 w 316524"/>
                <a:gd name="connsiteY28" fmla="*/ 43309 h 349527"/>
                <a:gd name="connsiteX29" fmla="*/ 28905 w 316524"/>
                <a:gd name="connsiteY29" fmla="*/ 190000 h 349527"/>
                <a:gd name="connsiteX30" fmla="*/ 28905 w 316524"/>
                <a:gd name="connsiteY30" fmla="*/ 189991 h 349527"/>
                <a:gd name="connsiteX31" fmla="*/ 17980 w 316524"/>
                <a:gd name="connsiteY31" fmla="*/ 189308 h 349527"/>
                <a:gd name="connsiteX32" fmla="*/ 6081 w 316524"/>
                <a:gd name="connsiteY32" fmla="*/ 173969 h 349527"/>
                <a:gd name="connsiteX33" fmla="*/ 20711 w 316524"/>
                <a:gd name="connsiteY33" fmla="*/ 161997 h 349527"/>
                <a:gd name="connsiteX34" fmla="*/ 221542 w 316524"/>
                <a:gd name="connsiteY34" fmla="*/ 80339 h 349527"/>
                <a:gd name="connsiteX35" fmla="*/ 259854 w 316524"/>
                <a:gd name="connsiteY35" fmla="*/ 29077 h 349527"/>
                <a:gd name="connsiteX36" fmla="*/ 247744 w 316524"/>
                <a:gd name="connsiteY36" fmla="*/ 30709 h 349527"/>
                <a:gd name="connsiteX37" fmla="*/ 234107 w 316524"/>
                <a:gd name="connsiteY37" fmla="*/ 19647 h 349527"/>
                <a:gd name="connsiteX38" fmla="*/ 244304 w 316524"/>
                <a:gd name="connsiteY38" fmla="*/ 6128 h 34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316524" h="349527">
                  <a:moveTo>
                    <a:pt x="303508" y="113188"/>
                  </a:moveTo>
                  <a:cubicBezTo>
                    <a:pt x="310830" y="114476"/>
                    <a:pt x="316524" y="119895"/>
                    <a:pt x="316524" y="128994"/>
                  </a:cubicBezTo>
                  <a:lnTo>
                    <a:pt x="316524" y="336180"/>
                  </a:lnTo>
                  <a:cubicBezTo>
                    <a:pt x="316524" y="343118"/>
                    <a:pt x="310552" y="349509"/>
                    <a:pt x="303606" y="349509"/>
                  </a:cubicBezTo>
                  <a:lnTo>
                    <a:pt x="303606" y="349527"/>
                  </a:lnTo>
                  <a:lnTo>
                    <a:pt x="13328" y="349527"/>
                  </a:lnTo>
                  <a:cubicBezTo>
                    <a:pt x="6382" y="349527"/>
                    <a:pt x="19" y="343154"/>
                    <a:pt x="0" y="336199"/>
                  </a:cubicBezTo>
                  <a:lnTo>
                    <a:pt x="0" y="264943"/>
                  </a:lnTo>
                  <a:cubicBezTo>
                    <a:pt x="0" y="251579"/>
                    <a:pt x="6710" y="244586"/>
                    <a:pt x="13756" y="251287"/>
                  </a:cubicBezTo>
                  <a:lnTo>
                    <a:pt x="53021" y="273911"/>
                  </a:lnTo>
                  <a:cubicBezTo>
                    <a:pt x="58292" y="278462"/>
                    <a:pt x="66222" y="281812"/>
                    <a:pt x="70628" y="276459"/>
                  </a:cubicBezTo>
                  <a:lnTo>
                    <a:pt x="115619" y="221836"/>
                  </a:lnTo>
                  <a:cubicBezTo>
                    <a:pt x="120035" y="216474"/>
                    <a:pt x="127992" y="208917"/>
                    <a:pt x="133308" y="213387"/>
                  </a:cubicBezTo>
                  <a:lnTo>
                    <a:pt x="172027" y="247072"/>
                  </a:lnTo>
                  <a:cubicBezTo>
                    <a:pt x="177344" y="251533"/>
                    <a:pt x="188341" y="259325"/>
                    <a:pt x="192665" y="253900"/>
                  </a:cubicBezTo>
                  <a:lnTo>
                    <a:pt x="280728" y="122167"/>
                  </a:lnTo>
                  <a:cubicBezTo>
                    <a:pt x="287238" y="114743"/>
                    <a:pt x="296187" y="111900"/>
                    <a:pt x="303508" y="113188"/>
                  </a:cubicBezTo>
                  <a:close/>
                  <a:moveTo>
                    <a:pt x="282339" y="26048"/>
                  </a:moveTo>
                  <a:lnTo>
                    <a:pt x="280976" y="26231"/>
                  </a:lnTo>
                  <a:lnTo>
                    <a:pt x="282684" y="28706"/>
                  </a:lnTo>
                  <a:close/>
                  <a:moveTo>
                    <a:pt x="291407" y="111"/>
                  </a:moveTo>
                  <a:cubicBezTo>
                    <a:pt x="294684" y="-335"/>
                    <a:pt x="297997" y="566"/>
                    <a:pt x="300601" y="2606"/>
                  </a:cubicBezTo>
                  <a:cubicBezTo>
                    <a:pt x="303460" y="4426"/>
                    <a:pt x="304689" y="7959"/>
                    <a:pt x="305308" y="11309"/>
                  </a:cubicBezTo>
                  <a:lnTo>
                    <a:pt x="310706" y="55061"/>
                  </a:lnTo>
                  <a:cubicBezTo>
                    <a:pt x="311945" y="61771"/>
                    <a:pt x="306710" y="68471"/>
                    <a:pt x="299509" y="68963"/>
                  </a:cubicBezTo>
                  <a:lnTo>
                    <a:pt x="296404" y="68317"/>
                  </a:lnTo>
                  <a:cubicBezTo>
                    <a:pt x="291024" y="67170"/>
                    <a:pt x="286991" y="62709"/>
                    <a:pt x="286390" y="57238"/>
                  </a:cubicBezTo>
                  <a:lnTo>
                    <a:pt x="284203" y="40397"/>
                  </a:lnTo>
                  <a:lnTo>
                    <a:pt x="283668" y="43309"/>
                  </a:lnTo>
                  <a:cubicBezTo>
                    <a:pt x="190098" y="194252"/>
                    <a:pt x="66477" y="190000"/>
                    <a:pt x="28905" y="190000"/>
                  </a:cubicBezTo>
                  <a:lnTo>
                    <a:pt x="28905" y="189991"/>
                  </a:lnTo>
                  <a:cubicBezTo>
                    <a:pt x="22759" y="189991"/>
                    <a:pt x="19345" y="189991"/>
                    <a:pt x="17980" y="189308"/>
                  </a:cubicBezTo>
                  <a:cubicBezTo>
                    <a:pt x="10460" y="188353"/>
                    <a:pt x="5134" y="181489"/>
                    <a:pt x="6081" y="173969"/>
                  </a:cubicBezTo>
                  <a:cubicBezTo>
                    <a:pt x="7001" y="166722"/>
                    <a:pt x="13428" y="161460"/>
                    <a:pt x="20711" y="161997"/>
                  </a:cubicBezTo>
                  <a:cubicBezTo>
                    <a:pt x="25491" y="162594"/>
                    <a:pt x="128584" y="183182"/>
                    <a:pt x="221542" y="80339"/>
                  </a:cubicBezTo>
                  <a:lnTo>
                    <a:pt x="259854" y="29077"/>
                  </a:lnTo>
                  <a:lnTo>
                    <a:pt x="247744" y="30709"/>
                  </a:lnTo>
                  <a:cubicBezTo>
                    <a:pt x="240926" y="31419"/>
                    <a:pt x="234818" y="26467"/>
                    <a:pt x="234107" y="19647"/>
                  </a:cubicBezTo>
                  <a:cubicBezTo>
                    <a:pt x="233424" y="13166"/>
                    <a:pt x="237885" y="7258"/>
                    <a:pt x="244304" y="6128"/>
                  </a:cubicBezTo>
                  <a:close/>
                </a:path>
              </a:pathLst>
            </a:custGeom>
            <a:gradFill>
              <a:gsLst>
                <a:gs pos="0">
                  <a:schemeClr val="bg1"/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2700000" scaled="1"/>
            </a:gradFill>
            <a:ln w="6890" cap="flat">
              <a:noFill/>
              <a:prstDash val="solid"/>
              <a:miter/>
            </a:ln>
            <a:effectLst/>
          </p:spPr>
          <p:txBody>
            <a:bodyPr wrap="square" lIns="85954" tIns="42977" rIns="85954" bIns="42977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sz="1690"/>
            </a:p>
          </p:txBody>
        </p:sp>
        <p:grpSp>
          <p:nvGrpSpPr>
            <p:cNvPr id="47" name="Group 66"/>
            <p:cNvGrpSpPr/>
            <p:nvPr/>
          </p:nvGrpSpPr>
          <p:grpSpPr>
            <a:xfrm>
              <a:off x="4387872" y="1404569"/>
              <a:ext cx="759448" cy="772434"/>
              <a:chOff x="1013805" y="3313879"/>
              <a:chExt cx="2512219" cy="738511"/>
            </a:xfrm>
          </p:grpSpPr>
          <p:sp>
            <p:nvSpPr>
              <p:cNvPr id="48" name="Rectangle: Rounded Corners 68"/>
              <p:cNvSpPr/>
              <p:nvPr/>
            </p:nvSpPr>
            <p:spPr>
              <a:xfrm>
                <a:off x="1014269" y="3315628"/>
                <a:ext cx="2511291" cy="735012"/>
              </a:xfrm>
              <a:prstGeom prst="roundRect">
                <a:avLst>
                  <a:gd name="adj" fmla="val 17239"/>
                </a:avLst>
              </a:prstGeom>
              <a:gradFill flip="none" rotWithShape="1">
                <a:gsLst>
                  <a:gs pos="100000">
                    <a:srgbClr val="4F4FB5"/>
                  </a:gs>
                  <a:gs pos="0">
                    <a:srgbClr val="7270D2"/>
                  </a:gs>
                </a:gsLst>
                <a:lin ang="5100000" scaled="0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ID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POSans R" panose="00020600040101010101" pitchFamily="18" charset="-122"/>
                  <a:ea typeface="+mn-ea"/>
                  <a:cs typeface="+mn-cs"/>
                </a:endParaRPr>
              </a:p>
            </p:txBody>
          </p:sp>
          <p:sp>
            <p:nvSpPr>
              <p:cNvPr id="53" name="Rectangle: Rounded Corners 69"/>
              <p:cNvSpPr/>
              <p:nvPr/>
            </p:nvSpPr>
            <p:spPr>
              <a:xfrm>
                <a:off x="1013805" y="3313879"/>
                <a:ext cx="2512219" cy="738511"/>
              </a:xfrm>
              <a:prstGeom prst="roundRect">
                <a:avLst>
                  <a:gd name="adj" fmla="val 17239"/>
                </a:avLst>
              </a:prstGeom>
              <a:gradFill flip="none" rotWithShape="1">
                <a:gsLst>
                  <a:gs pos="34000">
                    <a:srgbClr val="4F4FB5">
                      <a:alpha val="0"/>
                    </a:srgbClr>
                  </a:gs>
                  <a:gs pos="0">
                    <a:srgbClr val="7270D2">
                      <a:lumMod val="40000"/>
                      <a:lumOff val="60000"/>
                    </a:srgbClr>
                  </a:gs>
                </a:gsLst>
                <a:lin ang="5100000" scaled="0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ID" sz="11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POSans R" panose="00020600040101010101" pitchFamily="18" charset="-122"/>
                  <a:ea typeface="+mn-ea"/>
                  <a:cs typeface="+mn-cs"/>
                </a:endParaRPr>
              </a:p>
            </p:txBody>
          </p:sp>
          <p:sp>
            <p:nvSpPr>
              <p:cNvPr id="54" name="Rectangle: Rounded Corners 70"/>
              <p:cNvSpPr/>
              <p:nvPr/>
            </p:nvSpPr>
            <p:spPr>
              <a:xfrm>
                <a:off x="1057858" y="3356858"/>
                <a:ext cx="2424113" cy="652553"/>
              </a:xfrm>
              <a:prstGeom prst="roundRect">
                <a:avLst>
                  <a:gd name="adj" fmla="val 18080"/>
                </a:avLst>
              </a:prstGeom>
              <a:gradFill>
                <a:gsLst>
                  <a:gs pos="100000">
                    <a:srgbClr val="4F4FB5"/>
                  </a:gs>
                  <a:gs pos="0">
                    <a:srgbClr val="7270D2">
                      <a:lumMod val="97000"/>
                      <a:lumOff val="3000"/>
                    </a:srgbClr>
                  </a:gs>
                </a:gsLst>
                <a:lin ang="4800000" scaled="0"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635000" dist="444500" dir="8100000" sx="90000" sy="90000" algn="tr" rotWithShape="0">
                  <a:prstClr val="black">
                    <a:alpha val="10000"/>
                  </a:prstClr>
                </a:outerShdw>
                <a:softEdge rad="63500"/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POSans R" panose="00020600040101010101" pitchFamily="18" charset="-122"/>
                    <a:ea typeface="+mn-ea"/>
                    <a:cs typeface="+mn-cs"/>
                  </a:rPr>
                  <a:t> 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POSans R" panose="00020600040101010101" pitchFamily="18" charset="-122"/>
                  <a:ea typeface="+mn-ea"/>
                  <a:cs typeface="+mn-cs"/>
                </a:endParaRPr>
              </a:p>
            </p:txBody>
          </p:sp>
        </p:grpSp>
        <p:sp>
          <p:nvSpPr>
            <p:cNvPr id="34" name="Freeform 38"/>
            <p:cNvSpPr/>
            <p:nvPr/>
          </p:nvSpPr>
          <p:spPr>
            <a:xfrm>
              <a:off x="4610188" y="1617370"/>
              <a:ext cx="314816" cy="360426"/>
            </a:xfrm>
            <a:custGeom>
              <a:avLst/>
              <a:gdLst>
                <a:gd name="connsiteX0" fmla="*/ 152274 w 305327"/>
                <a:gd name="connsiteY0" fmla="*/ 66540 h 349561"/>
                <a:gd name="connsiteX1" fmla="*/ 161705 w 305327"/>
                <a:gd name="connsiteY1" fmla="*/ 74870 h 349561"/>
                <a:gd name="connsiteX2" fmla="*/ 161705 w 305327"/>
                <a:gd name="connsiteY2" fmla="*/ 138647 h 349561"/>
                <a:gd name="connsiteX3" fmla="*/ 186111 w 305327"/>
                <a:gd name="connsiteY3" fmla="*/ 138647 h 349561"/>
                <a:gd name="connsiteX4" fmla="*/ 194478 w 305327"/>
                <a:gd name="connsiteY4" fmla="*/ 138647 h 349561"/>
                <a:gd name="connsiteX5" fmla="*/ 194478 w 305327"/>
                <a:gd name="connsiteY5" fmla="*/ 278328 h 349561"/>
                <a:gd name="connsiteX6" fmla="*/ 186111 w 305327"/>
                <a:gd name="connsiteY6" fmla="*/ 278328 h 349561"/>
                <a:gd name="connsiteX7" fmla="*/ 161705 w 305327"/>
                <a:gd name="connsiteY7" fmla="*/ 278328 h 349561"/>
                <a:gd name="connsiteX8" fmla="*/ 161705 w 305327"/>
                <a:gd name="connsiteY8" fmla="*/ 341240 h 349561"/>
                <a:gd name="connsiteX9" fmla="*/ 152274 w 305327"/>
                <a:gd name="connsiteY9" fmla="*/ 349561 h 349561"/>
                <a:gd name="connsiteX10" fmla="*/ 142833 w 305327"/>
                <a:gd name="connsiteY10" fmla="*/ 341240 h 349561"/>
                <a:gd name="connsiteX11" fmla="*/ 142833 w 305327"/>
                <a:gd name="connsiteY11" fmla="*/ 278328 h 349561"/>
                <a:gd name="connsiteX12" fmla="*/ 119206 w 305327"/>
                <a:gd name="connsiteY12" fmla="*/ 278328 h 349561"/>
                <a:gd name="connsiteX13" fmla="*/ 110840 w 305327"/>
                <a:gd name="connsiteY13" fmla="*/ 278328 h 349561"/>
                <a:gd name="connsiteX14" fmla="*/ 110840 w 305327"/>
                <a:gd name="connsiteY14" fmla="*/ 138647 h 349561"/>
                <a:gd name="connsiteX15" fmla="*/ 119206 w 305327"/>
                <a:gd name="connsiteY15" fmla="*/ 138647 h 349561"/>
                <a:gd name="connsiteX16" fmla="*/ 142833 w 305327"/>
                <a:gd name="connsiteY16" fmla="*/ 138647 h 349561"/>
                <a:gd name="connsiteX17" fmla="*/ 142833 w 305327"/>
                <a:gd name="connsiteY17" fmla="*/ 74870 h 349561"/>
                <a:gd name="connsiteX18" fmla="*/ 152274 w 305327"/>
                <a:gd name="connsiteY18" fmla="*/ 66540 h 349561"/>
                <a:gd name="connsiteX19" fmla="*/ 41424 w 305327"/>
                <a:gd name="connsiteY19" fmla="*/ 21066 h 349561"/>
                <a:gd name="connsiteX20" fmla="*/ 50855 w 305327"/>
                <a:gd name="connsiteY20" fmla="*/ 29387 h 349561"/>
                <a:gd name="connsiteX21" fmla="*/ 50855 w 305327"/>
                <a:gd name="connsiteY21" fmla="*/ 93174 h 349561"/>
                <a:gd name="connsiteX22" fmla="*/ 75271 w 305327"/>
                <a:gd name="connsiteY22" fmla="*/ 93174 h 349561"/>
                <a:gd name="connsiteX23" fmla="*/ 83638 w 305327"/>
                <a:gd name="connsiteY23" fmla="*/ 93174 h 349561"/>
                <a:gd name="connsiteX24" fmla="*/ 83638 w 305327"/>
                <a:gd name="connsiteY24" fmla="*/ 232855 h 349561"/>
                <a:gd name="connsiteX25" fmla="*/ 75271 w 305327"/>
                <a:gd name="connsiteY25" fmla="*/ 232855 h 349561"/>
                <a:gd name="connsiteX26" fmla="*/ 50855 w 305327"/>
                <a:gd name="connsiteY26" fmla="*/ 232855 h 349561"/>
                <a:gd name="connsiteX27" fmla="*/ 50855 w 305327"/>
                <a:gd name="connsiteY27" fmla="*/ 295757 h 349561"/>
                <a:gd name="connsiteX28" fmla="*/ 41424 w 305327"/>
                <a:gd name="connsiteY28" fmla="*/ 304087 h 349561"/>
                <a:gd name="connsiteX29" fmla="*/ 31992 w 305327"/>
                <a:gd name="connsiteY29" fmla="*/ 295757 h 349561"/>
                <a:gd name="connsiteX30" fmla="*/ 31992 w 305327"/>
                <a:gd name="connsiteY30" fmla="*/ 232855 h 349561"/>
                <a:gd name="connsiteX31" fmla="*/ 8366 w 305327"/>
                <a:gd name="connsiteY31" fmla="*/ 232855 h 349561"/>
                <a:gd name="connsiteX32" fmla="*/ 0 w 305327"/>
                <a:gd name="connsiteY32" fmla="*/ 232855 h 349561"/>
                <a:gd name="connsiteX33" fmla="*/ 0 w 305327"/>
                <a:gd name="connsiteY33" fmla="*/ 93174 h 349561"/>
                <a:gd name="connsiteX34" fmla="*/ 8366 w 305327"/>
                <a:gd name="connsiteY34" fmla="*/ 93174 h 349561"/>
                <a:gd name="connsiteX35" fmla="*/ 31992 w 305327"/>
                <a:gd name="connsiteY35" fmla="*/ 93174 h 349561"/>
                <a:gd name="connsiteX36" fmla="*/ 31992 w 305327"/>
                <a:gd name="connsiteY36" fmla="*/ 29387 h 349561"/>
                <a:gd name="connsiteX37" fmla="*/ 41424 w 305327"/>
                <a:gd name="connsiteY37" fmla="*/ 21066 h 349561"/>
                <a:gd name="connsiteX38" fmla="*/ 259436 w 305327"/>
                <a:gd name="connsiteY38" fmla="*/ 0 h 349561"/>
                <a:gd name="connsiteX39" fmla="*/ 268877 w 305327"/>
                <a:gd name="connsiteY39" fmla="*/ 8330 h 349561"/>
                <a:gd name="connsiteX40" fmla="*/ 268877 w 305327"/>
                <a:gd name="connsiteY40" fmla="*/ 72081 h 349561"/>
                <a:gd name="connsiteX41" fmla="*/ 296961 w 305327"/>
                <a:gd name="connsiteY41" fmla="*/ 72081 h 349561"/>
                <a:gd name="connsiteX42" fmla="*/ 305327 w 305327"/>
                <a:gd name="connsiteY42" fmla="*/ 72081 h 349561"/>
                <a:gd name="connsiteX43" fmla="*/ 305327 w 305327"/>
                <a:gd name="connsiteY43" fmla="*/ 211762 h 349561"/>
                <a:gd name="connsiteX44" fmla="*/ 296961 w 305327"/>
                <a:gd name="connsiteY44" fmla="*/ 211762 h 349561"/>
                <a:gd name="connsiteX45" fmla="*/ 268877 w 305327"/>
                <a:gd name="connsiteY45" fmla="*/ 211762 h 349561"/>
                <a:gd name="connsiteX46" fmla="*/ 268877 w 305327"/>
                <a:gd name="connsiteY46" fmla="*/ 274700 h 349561"/>
                <a:gd name="connsiteX47" fmla="*/ 259436 w 305327"/>
                <a:gd name="connsiteY47" fmla="*/ 283021 h 349561"/>
                <a:gd name="connsiteX48" fmla="*/ 259436 w 305327"/>
                <a:gd name="connsiteY48" fmla="*/ 282993 h 349561"/>
                <a:gd name="connsiteX49" fmla="*/ 250005 w 305327"/>
                <a:gd name="connsiteY49" fmla="*/ 274672 h 349561"/>
                <a:gd name="connsiteX50" fmla="*/ 250005 w 305327"/>
                <a:gd name="connsiteY50" fmla="*/ 211762 h 349561"/>
                <a:gd name="connsiteX51" fmla="*/ 230056 w 305327"/>
                <a:gd name="connsiteY51" fmla="*/ 211762 h 349561"/>
                <a:gd name="connsiteX52" fmla="*/ 221689 w 305327"/>
                <a:gd name="connsiteY52" fmla="*/ 211762 h 349561"/>
                <a:gd name="connsiteX53" fmla="*/ 221689 w 305327"/>
                <a:gd name="connsiteY53" fmla="*/ 72081 h 349561"/>
                <a:gd name="connsiteX54" fmla="*/ 230056 w 305327"/>
                <a:gd name="connsiteY54" fmla="*/ 72081 h 349561"/>
                <a:gd name="connsiteX55" fmla="*/ 250005 w 305327"/>
                <a:gd name="connsiteY55" fmla="*/ 72081 h 349561"/>
                <a:gd name="connsiteX56" fmla="*/ 250005 w 305327"/>
                <a:gd name="connsiteY56" fmla="*/ 8330 h 349561"/>
                <a:gd name="connsiteX57" fmla="*/ 259436 w 305327"/>
                <a:gd name="connsiteY57" fmla="*/ 0 h 349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305327" h="349561">
                  <a:moveTo>
                    <a:pt x="152274" y="66540"/>
                  </a:moveTo>
                  <a:cubicBezTo>
                    <a:pt x="157463" y="66540"/>
                    <a:pt x="161705" y="70291"/>
                    <a:pt x="161705" y="74870"/>
                  </a:cubicBezTo>
                  <a:lnTo>
                    <a:pt x="161705" y="138647"/>
                  </a:lnTo>
                  <a:lnTo>
                    <a:pt x="186111" y="138647"/>
                  </a:lnTo>
                  <a:cubicBezTo>
                    <a:pt x="190731" y="138647"/>
                    <a:pt x="194478" y="138647"/>
                    <a:pt x="194478" y="138647"/>
                  </a:cubicBezTo>
                  <a:lnTo>
                    <a:pt x="194478" y="278328"/>
                  </a:lnTo>
                  <a:cubicBezTo>
                    <a:pt x="194478" y="278328"/>
                    <a:pt x="190731" y="278328"/>
                    <a:pt x="186111" y="278328"/>
                  </a:cubicBezTo>
                  <a:lnTo>
                    <a:pt x="161705" y="278328"/>
                  </a:lnTo>
                  <a:lnTo>
                    <a:pt x="161705" y="341240"/>
                  </a:lnTo>
                  <a:cubicBezTo>
                    <a:pt x="161705" y="345792"/>
                    <a:pt x="157463" y="349561"/>
                    <a:pt x="152274" y="349561"/>
                  </a:cubicBezTo>
                  <a:cubicBezTo>
                    <a:pt x="147085" y="349561"/>
                    <a:pt x="142833" y="345819"/>
                    <a:pt x="142833" y="341240"/>
                  </a:cubicBezTo>
                  <a:lnTo>
                    <a:pt x="142833" y="278328"/>
                  </a:lnTo>
                  <a:lnTo>
                    <a:pt x="119206" y="278328"/>
                  </a:lnTo>
                  <a:cubicBezTo>
                    <a:pt x="114585" y="278328"/>
                    <a:pt x="110840" y="278328"/>
                    <a:pt x="110840" y="278328"/>
                  </a:cubicBezTo>
                  <a:lnTo>
                    <a:pt x="110840" y="138647"/>
                  </a:lnTo>
                  <a:cubicBezTo>
                    <a:pt x="110840" y="138647"/>
                    <a:pt x="114585" y="138647"/>
                    <a:pt x="119206" y="138647"/>
                  </a:cubicBezTo>
                  <a:lnTo>
                    <a:pt x="142833" y="138647"/>
                  </a:lnTo>
                  <a:lnTo>
                    <a:pt x="142833" y="74870"/>
                  </a:lnTo>
                  <a:cubicBezTo>
                    <a:pt x="142833" y="70318"/>
                    <a:pt x="147085" y="66540"/>
                    <a:pt x="152274" y="66540"/>
                  </a:cubicBezTo>
                  <a:close/>
                  <a:moveTo>
                    <a:pt x="41424" y="21066"/>
                  </a:moveTo>
                  <a:cubicBezTo>
                    <a:pt x="46613" y="21066"/>
                    <a:pt x="50855" y="24807"/>
                    <a:pt x="50855" y="29387"/>
                  </a:cubicBezTo>
                  <a:lnTo>
                    <a:pt x="50855" y="93174"/>
                  </a:lnTo>
                  <a:lnTo>
                    <a:pt x="75271" y="93174"/>
                  </a:lnTo>
                  <a:cubicBezTo>
                    <a:pt x="79891" y="93174"/>
                    <a:pt x="83638" y="93174"/>
                    <a:pt x="83638" y="93174"/>
                  </a:cubicBezTo>
                  <a:lnTo>
                    <a:pt x="83638" y="232855"/>
                  </a:lnTo>
                  <a:cubicBezTo>
                    <a:pt x="83638" y="232855"/>
                    <a:pt x="79891" y="232855"/>
                    <a:pt x="75271" y="232855"/>
                  </a:cubicBezTo>
                  <a:lnTo>
                    <a:pt x="50855" y="232855"/>
                  </a:lnTo>
                  <a:lnTo>
                    <a:pt x="50855" y="295757"/>
                  </a:lnTo>
                  <a:cubicBezTo>
                    <a:pt x="50855" y="300309"/>
                    <a:pt x="46613" y="304087"/>
                    <a:pt x="41424" y="304087"/>
                  </a:cubicBezTo>
                  <a:cubicBezTo>
                    <a:pt x="36235" y="304087"/>
                    <a:pt x="31992" y="300336"/>
                    <a:pt x="31992" y="295757"/>
                  </a:cubicBezTo>
                  <a:lnTo>
                    <a:pt x="31992" y="232855"/>
                  </a:lnTo>
                  <a:lnTo>
                    <a:pt x="8366" y="232855"/>
                  </a:lnTo>
                  <a:cubicBezTo>
                    <a:pt x="3745" y="232855"/>
                    <a:pt x="0" y="232855"/>
                    <a:pt x="0" y="232855"/>
                  </a:cubicBezTo>
                  <a:lnTo>
                    <a:pt x="0" y="93174"/>
                  </a:lnTo>
                  <a:cubicBezTo>
                    <a:pt x="0" y="93174"/>
                    <a:pt x="3745" y="93174"/>
                    <a:pt x="8366" y="93174"/>
                  </a:cubicBezTo>
                  <a:lnTo>
                    <a:pt x="31992" y="93174"/>
                  </a:lnTo>
                  <a:lnTo>
                    <a:pt x="31992" y="29387"/>
                  </a:lnTo>
                  <a:cubicBezTo>
                    <a:pt x="31992" y="24835"/>
                    <a:pt x="36235" y="21066"/>
                    <a:pt x="41424" y="21066"/>
                  </a:cubicBezTo>
                  <a:close/>
                  <a:moveTo>
                    <a:pt x="259436" y="0"/>
                  </a:moveTo>
                  <a:cubicBezTo>
                    <a:pt x="264625" y="0"/>
                    <a:pt x="268877" y="3751"/>
                    <a:pt x="268877" y="8330"/>
                  </a:cubicBezTo>
                  <a:lnTo>
                    <a:pt x="268877" y="72081"/>
                  </a:lnTo>
                  <a:lnTo>
                    <a:pt x="296961" y="72081"/>
                  </a:lnTo>
                  <a:cubicBezTo>
                    <a:pt x="301581" y="72081"/>
                    <a:pt x="305327" y="72081"/>
                    <a:pt x="305327" y="72081"/>
                  </a:cubicBezTo>
                  <a:lnTo>
                    <a:pt x="305327" y="211762"/>
                  </a:lnTo>
                  <a:cubicBezTo>
                    <a:pt x="305327" y="211762"/>
                    <a:pt x="301581" y="211762"/>
                    <a:pt x="296961" y="211762"/>
                  </a:cubicBezTo>
                  <a:lnTo>
                    <a:pt x="268877" y="211762"/>
                  </a:lnTo>
                  <a:lnTo>
                    <a:pt x="268877" y="274700"/>
                  </a:lnTo>
                  <a:cubicBezTo>
                    <a:pt x="268877" y="279252"/>
                    <a:pt x="264625" y="283021"/>
                    <a:pt x="259436" y="283021"/>
                  </a:cubicBezTo>
                  <a:lnTo>
                    <a:pt x="259436" y="282993"/>
                  </a:lnTo>
                  <a:cubicBezTo>
                    <a:pt x="254247" y="282993"/>
                    <a:pt x="250005" y="279252"/>
                    <a:pt x="250005" y="274672"/>
                  </a:cubicBezTo>
                  <a:lnTo>
                    <a:pt x="250005" y="211762"/>
                  </a:lnTo>
                  <a:lnTo>
                    <a:pt x="230056" y="211762"/>
                  </a:lnTo>
                  <a:cubicBezTo>
                    <a:pt x="225435" y="211762"/>
                    <a:pt x="221689" y="211762"/>
                    <a:pt x="221689" y="211762"/>
                  </a:cubicBezTo>
                  <a:lnTo>
                    <a:pt x="221689" y="72081"/>
                  </a:lnTo>
                  <a:cubicBezTo>
                    <a:pt x="221689" y="72081"/>
                    <a:pt x="225435" y="72081"/>
                    <a:pt x="230056" y="72081"/>
                  </a:cubicBezTo>
                  <a:lnTo>
                    <a:pt x="250005" y="72081"/>
                  </a:lnTo>
                  <a:lnTo>
                    <a:pt x="250005" y="8330"/>
                  </a:lnTo>
                  <a:cubicBezTo>
                    <a:pt x="250005" y="3778"/>
                    <a:pt x="254247" y="0"/>
                    <a:pt x="259436" y="0"/>
                  </a:cubicBezTo>
                  <a:close/>
                </a:path>
              </a:pathLst>
            </a:custGeom>
            <a:gradFill>
              <a:gsLst>
                <a:gs pos="0">
                  <a:schemeClr val="bg1"/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2700000" scaled="1"/>
            </a:gradFill>
            <a:ln w="6890" cap="flat">
              <a:noFill/>
              <a:prstDash val="solid"/>
              <a:miter/>
            </a:ln>
            <a:effectLst/>
          </p:spPr>
          <p:txBody>
            <a:bodyPr wrap="square" lIns="85954" tIns="42977" rIns="85954" bIns="42977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sz="1690"/>
            </a:p>
          </p:txBody>
        </p:sp>
        <p:grpSp>
          <p:nvGrpSpPr>
            <p:cNvPr id="55" name="Group 66"/>
            <p:cNvGrpSpPr/>
            <p:nvPr/>
          </p:nvGrpSpPr>
          <p:grpSpPr>
            <a:xfrm>
              <a:off x="7962783" y="1404569"/>
              <a:ext cx="759448" cy="772434"/>
              <a:chOff x="1013805" y="3313879"/>
              <a:chExt cx="2512219" cy="738511"/>
            </a:xfrm>
          </p:grpSpPr>
          <p:sp>
            <p:nvSpPr>
              <p:cNvPr id="56" name="Rectangle: Rounded Corners 68"/>
              <p:cNvSpPr/>
              <p:nvPr/>
            </p:nvSpPr>
            <p:spPr>
              <a:xfrm>
                <a:off x="1014269" y="3315628"/>
                <a:ext cx="2511291" cy="735012"/>
              </a:xfrm>
              <a:prstGeom prst="roundRect">
                <a:avLst>
                  <a:gd name="adj" fmla="val 17239"/>
                </a:avLst>
              </a:prstGeom>
              <a:gradFill flip="none" rotWithShape="1">
                <a:gsLst>
                  <a:gs pos="100000">
                    <a:srgbClr val="4F4FB5"/>
                  </a:gs>
                  <a:gs pos="0">
                    <a:srgbClr val="7270D2"/>
                  </a:gs>
                </a:gsLst>
                <a:lin ang="5100000" scaled="0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ID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POSans R" panose="00020600040101010101" pitchFamily="18" charset="-122"/>
                  <a:ea typeface="+mn-ea"/>
                  <a:cs typeface="+mn-cs"/>
                </a:endParaRPr>
              </a:p>
            </p:txBody>
          </p:sp>
          <p:sp>
            <p:nvSpPr>
              <p:cNvPr id="57" name="Rectangle: Rounded Corners 69"/>
              <p:cNvSpPr/>
              <p:nvPr/>
            </p:nvSpPr>
            <p:spPr>
              <a:xfrm>
                <a:off x="1013805" y="3313879"/>
                <a:ext cx="2512219" cy="738511"/>
              </a:xfrm>
              <a:prstGeom prst="roundRect">
                <a:avLst>
                  <a:gd name="adj" fmla="val 17239"/>
                </a:avLst>
              </a:prstGeom>
              <a:gradFill flip="none" rotWithShape="1">
                <a:gsLst>
                  <a:gs pos="34000">
                    <a:srgbClr val="4F4FB5">
                      <a:alpha val="0"/>
                    </a:srgbClr>
                  </a:gs>
                  <a:gs pos="0">
                    <a:srgbClr val="7270D2">
                      <a:lumMod val="40000"/>
                      <a:lumOff val="60000"/>
                    </a:srgbClr>
                  </a:gs>
                </a:gsLst>
                <a:lin ang="5100000" scaled="0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ID" sz="11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POSans R" panose="00020600040101010101" pitchFamily="18" charset="-122"/>
                  <a:ea typeface="+mn-ea"/>
                  <a:cs typeface="+mn-cs"/>
                </a:endParaRPr>
              </a:p>
            </p:txBody>
          </p:sp>
          <p:sp>
            <p:nvSpPr>
              <p:cNvPr id="58" name="Rectangle: Rounded Corners 70"/>
              <p:cNvSpPr/>
              <p:nvPr/>
            </p:nvSpPr>
            <p:spPr>
              <a:xfrm>
                <a:off x="1057858" y="3356858"/>
                <a:ext cx="2424113" cy="652553"/>
              </a:xfrm>
              <a:prstGeom prst="roundRect">
                <a:avLst>
                  <a:gd name="adj" fmla="val 18080"/>
                </a:avLst>
              </a:prstGeom>
              <a:gradFill>
                <a:gsLst>
                  <a:gs pos="100000">
                    <a:srgbClr val="4F4FB5"/>
                  </a:gs>
                  <a:gs pos="0">
                    <a:srgbClr val="7270D2">
                      <a:lumMod val="97000"/>
                      <a:lumOff val="3000"/>
                    </a:srgbClr>
                  </a:gs>
                </a:gsLst>
                <a:lin ang="4800000" scaled="0"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635000" dist="444500" dir="8100000" sx="90000" sy="90000" algn="tr" rotWithShape="0">
                  <a:prstClr val="black">
                    <a:alpha val="10000"/>
                  </a:prstClr>
                </a:outerShdw>
                <a:softEdge rad="63500"/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OPPOSans R" panose="00020600040101010101" pitchFamily="18" charset="-122"/>
                    <a:ea typeface="+mn-ea"/>
                    <a:cs typeface="+mn-cs"/>
                  </a:rPr>
                  <a:t> </a:t>
                </a: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POSans R" panose="00020600040101010101" pitchFamily="18" charset="-122"/>
                  <a:ea typeface="+mn-ea"/>
                  <a:cs typeface="+mn-cs"/>
                </a:endParaRPr>
              </a:p>
            </p:txBody>
          </p:sp>
        </p:grpSp>
        <p:sp>
          <p:nvSpPr>
            <p:cNvPr id="36" name="Freeform 48"/>
            <p:cNvSpPr/>
            <p:nvPr/>
          </p:nvSpPr>
          <p:spPr>
            <a:xfrm>
              <a:off x="8162295" y="1590898"/>
              <a:ext cx="360426" cy="356067"/>
            </a:xfrm>
            <a:custGeom>
              <a:avLst/>
              <a:gdLst>
                <a:gd name="connsiteX0" fmla="*/ 320157 w 333245"/>
                <a:gd name="connsiteY0" fmla="*/ 91663 h 329215"/>
                <a:gd name="connsiteX1" fmla="*/ 333245 w 333245"/>
                <a:gd name="connsiteY1" fmla="*/ 107552 h 329215"/>
                <a:gd name="connsiteX2" fmla="*/ 333245 w 333245"/>
                <a:gd name="connsiteY2" fmla="*/ 315814 h 329215"/>
                <a:gd name="connsiteX3" fmla="*/ 320254 w 333245"/>
                <a:gd name="connsiteY3" fmla="*/ 329215 h 329215"/>
                <a:gd name="connsiteX4" fmla="*/ 320209 w 333245"/>
                <a:gd name="connsiteY4" fmla="*/ 329215 h 329215"/>
                <a:gd name="connsiteX5" fmla="*/ 28447 w 333245"/>
                <a:gd name="connsiteY5" fmla="*/ 329215 h 329215"/>
                <a:gd name="connsiteX6" fmla="*/ 15046 w 333245"/>
                <a:gd name="connsiteY6" fmla="*/ 315823 h 329215"/>
                <a:gd name="connsiteX7" fmla="*/ 15046 w 333245"/>
                <a:gd name="connsiteY7" fmla="*/ 244184 h 329215"/>
                <a:gd name="connsiteX8" fmla="*/ 28875 w 333245"/>
                <a:gd name="connsiteY8" fmla="*/ 230455 h 329215"/>
                <a:gd name="connsiteX9" fmla="*/ 68340 w 333245"/>
                <a:gd name="connsiteY9" fmla="*/ 253215 h 329215"/>
                <a:gd name="connsiteX10" fmla="*/ 86047 w 333245"/>
                <a:gd name="connsiteY10" fmla="*/ 255774 h 329215"/>
                <a:gd name="connsiteX11" fmla="*/ 131275 w 333245"/>
                <a:gd name="connsiteY11" fmla="*/ 200859 h 329215"/>
                <a:gd name="connsiteX12" fmla="*/ 149064 w 333245"/>
                <a:gd name="connsiteY12" fmla="*/ 192365 h 329215"/>
                <a:gd name="connsiteX13" fmla="*/ 187984 w 333245"/>
                <a:gd name="connsiteY13" fmla="*/ 226249 h 329215"/>
                <a:gd name="connsiteX14" fmla="*/ 208732 w 333245"/>
                <a:gd name="connsiteY14" fmla="*/ 233114 h 329215"/>
                <a:gd name="connsiteX15" fmla="*/ 297258 w 333245"/>
                <a:gd name="connsiteY15" fmla="*/ 100688 h 329215"/>
                <a:gd name="connsiteX16" fmla="*/ 320157 w 333245"/>
                <a:gd name="connsiteY16" fmla="*/ 91663 h 329215"/>
                <a:gd name="connsiteX17" fmla="*/ 287718 w 333245"/>
                <a:gd name="connsiteY17" fmla="*/ 287 h 329215"/>
                <a:gd name="connsiteX18" fmla="*/ 298168 w 333245"/>
                <a:gd name="connsiteY18" fmla="*/ 2293 h 329215"/>
                <a:gd name="connsiteX19" fmla="*/ 302256 w 333245"/>
                <a:gd name="connsiteY19" fmla="*/ 21367 h 329215"/>
                <a:gd name="connsiteX20" fmla="*/ 46153 w 333245"/>
                <a:gd name="connsiteY20" fmla="*/ 168850 h 329215"/>
                <a:gd name="connsiteX21" fmla="*/ 46172 w 333245"/>
                <a:gd name="connsiteY21" fmla="*/ 168832 h 329215"/>
                <a:gd name="connsiteX22" fmla="*/ 45357 w 333245"/>
                <a:gd name="connsiteY22" fmla="*/ 168781 h 329215"/>
                <a:gd name="connsiteX23" fmla="*/ 57724 w 333245"/>
                <a:gd name="connsiteY23" fmla="*/ 178208 h 329215"/>
                <a:gd name="connsiteX24" fmla="*/ 60592 w 333245"/>
                <a:gd name="connsiteY24" fmla="*/ 195642 h 329215"/>
                <a:gd name="connsiteX25" fmla="*/ 43167 w 333245"/>
                <a:gd name="connsiteY25" fmla="*/ 198509 h 329215"/>
                <a:gd name="connsiteX26" fmla="*/ 42684 w 333245"/>
                <a:gd name="connsiteY26" fmla="*/ 198145 h 329215"/>
                <a:gd name="connsiteX27" fmla="*/ 4922 w 333245"/>
                <a:gd name="connsiteY27" fmla="*/ 168940 h 329215"/>
                <a:gd name="connsiteX28" fmla="*/ 170 w 333245"/>
                <a:gd name="connsiteY28" fmla="*/ 160628 h 329215"/>
                <a:gd name="connsiteX29" fmla="*/ 3009 w 333245"/>
                <a:gd name="connsiteY29" fmla="*/ 151088 h 329215"/>
                <a:gd name="connsiteX30" fmla="*/ 30266 w 333245"/>
                <a:gd name="connsiteY30" fmla="*/ 116156 h 329215"/>
                <a:gd name="connsiteX31" fmla="*/ 38598 w 333245"/>
                <a:gd name="connsiteY31" fmla="*/ 111286 h 329215"/>
                <a:gd name="connsiteX32" fmla="*/ 48110 w 333245"/>
                <a:gd name="connsiteY32" fmla="*/ 114235 h 329215"/>
                <a:gd name="connsiteX33" fmla="*/ 49877 w 333245"/>
                <a:gd name="connsiteY33" fmla="*/ 116893 h 329215"/>
                <a:gd name="connsiteX34" fmla="*/ 49140 w 333245"/>
                <a:gd name="connsiteY34" fmla="*/ 131906 h 329215"/>
                <a:gd name="connsiteX35" fmla="*/ 41954 w 333245"/>
                <a:gd name="connsiteY35" fmla="*/ 141237 h 329215"/>
                <a:gd name="connsiteX36" fmla="*/ 45698 w 333245"/>
                <a:gd name="connsiteY36" fmla="*/ 141752 h 329215"/>
                <a:gd name="connsiteX37" fmla="*/ 278914 w 333245"/>
                <a:gd name="connsiteY37" fmla="*/ 6263 h 329215"/>
                <a:gd name="connsiteX38" fmla="*/ 287718 w 333245"/>
                <a:gd name="connsiteY38" fmla="*/ 287 h 32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333245" h="329215">
                  <a:moveTo>
                    <a:pt x="320157" y="91663"/>
                  </a:moveTo>
                  <a:cubicBezTo>
                    <a:pt x="327519" y="92959"/>
                    <a:pt x="333245" y="98408"/>
                    <a:pt x="333245" y="107552"/>
                  </a:cubicBezTo>
                  <a:lnTo>
                    <a:pt x="333245" y="315814"/>
                  </a:lnTo>
                  <a:cubicBezTo>
                    <a:pt x="333245" y="322797"/>
                    <a:pt x="327237" y="329215"/>
                    <a:pt x="320254" y="329215"/>
                  </a:cubicBezTo>
                  <a:lnTo>
                    <a:pt x="320209" y="329215"/>
                  </a:lnTo>
                  <a:lnTo>
                    <a:pt x="28447" y="329215"/>
                  </a:lnTo>
                  <a:cubicBezTo>
                    <a:pt x="21464" y="329215"/>
                    <a:pt x="15065" y="322842"/>
                    <a:pt x="15046" y="315823"/>
                  </a:cubicBezTo>
                  <a:lnTo>
                    <a:pt x="15046" y="244184"/>
                  </a:lnTo>
                  <a:cubicBezTo>
                    <a:pt x="15046" y="230747"/>
                    <a:pt x="21792" y="223719"/>
                    <a:pt x="28875" y="230455"/>
                  </a:cubicBezTo>
                  <a:lnTo>
                    <a:pt x="68340" y="253215"/>
                  </a:lnTo>
                  <a:cubicBezTo>
                    <a:pt x="73647" y="257767"/>
                    <a:pt x="81613" y="261163"/>
                    <a:pt x="86047" y="255774"/>
                  </a:cubicBezTo>
                  <a:lnTo>
                    <a:pt x="131275" y="200859"/>
                  </a:lnTo>
                  <a:cubicBezTo>
                    <a:pt x="135718" y="195469"/>
                    <a:pt x="143711" y="187868"/>
                    <a:pt x="149064" y="192365"/>
                  </a:cubicBezTo>
                  <a:lnTo>
                    <a:pt x="187984" y="226249"/>
                  </a:lnTo>
                  <a:cubicBezTo>
                    <a:pt x="193328" y="230737"/>
                    <a:pt x="204371" y="238576"/>
                    <a:pt x="208732" y="233114"/>
                  </a:cubicBezTo>
                  <a:lnTo>
                    <a:pt x="297258" y="100688"/>
                  </a:lnTo>
                  <a:cubicBezTo>
                    <a:pt x="303799" y="93223"/>
                    <a:pt x="312796" y="90366"/>
                    <a:pt x="320157" y="91663"/>
                  </a:cubicBezTo>
                  <a:close/>
                  <a:moveTo>
                    <a:pt x="287718" y="287"/>
                  </a:moveTo>
                  <a:cubicBezTo>
                    <a:pt x="291201" y="-431"/>
                    <a:pt x="294959" y="181"/>
                    <a:pt x="298168" y="2293"/>
                  </a:cubicBezTo>
                  <a:cubicBezTo>
                    <a:pt x="304514" y="6463"/>
                    <a:pt x="306335" y="14957"/>
                    <a:pt x="302256" y="21367"/>
                  </a:cubicBezTo>
                  <a:cubicBezTo>
                    <a:pt x="208194" y="173111"/>
                    <a:pt x="83917" y="168850"/>
                    <a:pt x="46153" y="168850"/>
                  </a:cubicBezTo>
                  <a:lnTo>
                    <a:pt x="46172" y="168832"/>
                  </a:lnTo>
                  <a:lnTo>
                    <a:pt x="45357" y="168781"/>
                  </a:lnTo>
                  <a:lnTo>
                    <a:pt x="57724" y="178208"/>
                  </a:lnTo>
                  <a:cubicBezTo>
                    <a:pt x="63332" y="182232"/>
                    <a:pt x="64616" y="190034"/>
                    <a:pt x="60592" y="195642"/>
                  </a:cubicBezTo>
                  <a:cubicBezTo>
                    <a:pt x="56568" y="201241"/>
                    <a:pt x="48766" y="202524"/>
                    <a:pt x="43167" y="198509"/>
                  </a:cubicBezTo>
                  <a:cubicBezTo>
                    <a:pt x="43003" y="198391"/>
                    <a:pt x="42839" y="198273"/>
                    <a:pt x="42684" y="198145"/>
                  </a:cubicBezTo>
                  <a:lnTo>
                    <a:pt x="4922" y="168940"/>
                  </a:lnTo>
                  <a:cubicBezTo>
                    <a:pt x="2281" y="166928"/>
                    <a:pt x="570" y="163924"/>
                    <a:pt x="170" y="160628"/>
                  </a:cubicBezTo>
                  <a:cubicBezTo>
                    <a:pt x="-541" y="157269"/>
                    <a:pt x="1080" y="153910"/>
                    <a:pt x="3009" y="151088"/>
                  </a:cubicBezTo>
                  <a:lnTo>
                    <a:pt x="30266" y="116156"/>
                  </a:lnTo>
                  <a:cubicBezTo>
                    <a:pt x="32215" y="113329"/>
                    <a:pt x="35308" y="111656"/>
                    <a:pt x="38598" y="111286"/>
                  </a:cubicBezTo>
                  <a:cubicBezTo>
                    <a:pt x="41888" y="110917"/>
                    <a:pt x="45375" y="111850"/>
                    <a:pt x="48110" y="114235"/>
                  </a:cubicBezTo>
                  <a:lnTo>
                    <a:pt x="49877" y="116893"/>
                  </a:lnTo>
                  <a:cubicBezTo>
                    <a:pt x="52917" y="121527"/>
                    <a:pt x="52626" y="127591"/>
                    <a:pt x="49140" y="131906"/>
                  </a:cubicBezTo>
                  <a:lnTo>
                    <a:pt x="41954" y="141237"/>
                  </a:lnTo>
                  <a:lnTo>
                    <a:pt x="45698" y="141752"/>
                  </a:lnTo>
                  <a:cubicBezTo>
                    <a:pt x="76501" y="145154"/>
                    <a:pt x="190596" y="148049"/>
                    <a:pt x="278914" y="6263"/>
                  </a:cubicBezTo>
                  <a:cubicBezTo>
                    <a:pt x="281026" y="3054"/>
                    <a:pt x="284235" y="1005"/>
                    <a:pt x="287718" y="287"/>
                  </a:cubicBezTo>
                  <a:close/>
                </a:path>
              </a:pathLst>
            </a:custGeom>
            <a:gradFill>
              <a:gsLst>
                <a:gs pos="0">
                  <a:schemeClr val="bg1"/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2700000" scaled="1"/>
            </a:gradFill>
            <a:ln w="6890" cap="flat">
              <a:noFill/>
              <a:prstDash val="solid"/>
              <a:miter/>
            </a:ln>
            <a:effectLst/>
          </p:spPr>
          <p:txBody>
            <a:bodyPr wrap="square" lIns="85954" tIns="42977" rIns="85954" bIns="42977" rtlCol="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sz="1690"/>
            </a:p>
          </p:txBody>
        </p:sp>
      </p:grpSp>
      <p:sp>
        <p:nvSpPr>
          <p:cNvPr id="51" name="椭圆 50"/>
          <p:cNvSpPr/>
          <p:nvPr>
            <p:custDataLst>
              <p:tags r:id="rId9"/>
            </p:custDataLst>
          </p:nvPr>
        </p:nvSpPr>
        <p:spPr>
          <a:xfrm>
            <a:off x="492673" y="5795229"/>
            <a:ext cx="646470" cy="646470"/>
          </a:xfrm>
          <a:prstGeom prst="ellipse">
            <a:avLst/>
          </a:prstGeom>
          <a:gradFill flip="none" rotWithShape="1">
            <a:gsLst>
              <a:gs pos="26000">
                <a:srgbClr val="EEA3A8"/>
              </a:gs>
              <a:gs pos="80000">
                <a:srgbClr val="E36B74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358140" dist="238760" dir="2699996" algn="tl" rotWithShape="0">
              <a:srgbClr val="DC404B">
                <a:alpha val="20000"/>
              </a:srgbClr>
            </a:outerShdw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954" tIns="42977" rIns="85954" bIns="42977" rtlCol="0" anchor="ctr"/>
          <a:lstStyle/>
          <a:p>
            <a:pPr algn="ctr"/>
            <a:endParaRPr lang="zh-CN" altLang="en-US" sz="1690"/>
          </a:p>
        </p:txBody>
      </p:sp>
    </p:spTree>
    <p:custDataLst>
      <p:tags r:id="rId10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1000">
                <a:srgbClr val="FED472"/>
              </a:gs>
              <a:gs pos="100000">
                <a:srgbClr val="F18642"/>
              </a:gs>
            </a:gsLst>
            <a:lin ang="4845000" scaled="1"/>
            <a:tileRect/>
          </a:gra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7" name="图片 6" descr="卡通人物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2475" y="3029923"/>
            <a:ext cx="5629525" cy="3828077"/>
          </a:xfrm>
          <a:prstGeom prst="rect">
            <a:avLst/>
          </a:prstGeom>
        </p:spPr>
      </p:pic>
      <p:sp>
        <p:nvSpPr>
          <p:cNvPr id="75" name="六边形 15"/>
          <p:cNvSpPr/>
          <p:nvPr/>
        </p:nvSpPr>
        <p:spPr>
          <a:xfrm>
            <a:off x="2588871" y="1680352"/>
            <a:ext cx="7014259" cy="3497295"/>
          </a:xfrm>
          <a:custGeom>
            <a:avLst/>
            <a:gdLst>
              <a:gd name="connsiteX0" fmla="*/ 50810 w 11685492"/>
              <a:gd name="connsiteY0" fmla="*/ 2247821 h 5079681"/>
              <a:gd name="connsiteX1" fmla="*/ 652639 w 11685492"/>
              <a:gd name="connsiteY1" fmla="*/ 571980 h 5079681"/>
              <a:gd name="connsiteX2" fmla="*/ 1465793 w 11685492"/>
              <a:gd name="connsiteY2" fmla="*/ 0 h 5079681"/>
              <a:gd name="connsiteX3" fmla="*/ 10219700 w 11685492"/>
              <a:gd name="connsiteY3" fmla="*/ 0 h 5079681"/>
              <a:gd name="connsiteX4" fmla="*/ 11032855 w 11685492"/>
              <a:gd name="connsiteY4" fmla="*/ 571980 h 5079681"/>
              <a:gd name="connsiteX5" fmla="*/ 11634683 w 11685492"/>
              <a:gd name="connsiteY5" fmla="*/ 2247821 h 5079681"/>
              <a:gd name="connsiteX6" fmla="*/ 11634683 w 11685492"/>
              <a:gd name="connsiteY6" fmla="*/ 2831861 h 5079681"/>
              <a:gd name="connsiteX7" fmla="*/ 11032855 w 11685492"/>
              <a:gd name="connsiteY7" fmla="*/ 4507701 h 5079681"/>
              <a:gd name="connsiteX8" fmla="*/ 10219700 w 11685492"/>
              <a:gd name="connsiteY8" fmla="*/ 5079681 h 5079681"/>
              <a:gd name="connsiteX9" fmla="*/ 1465793 w 11685492"/>
              <a:gd name="connsiteY9" fmla="*/ 5079681 h 5079681"/>
              <a:gd name="connsiteX10" fmla="*/ 652638 w 11685492"/>
              <a:gd name="connsiteY10" fmla="*/ 4507701 h 5079681"/>
              <a:gd name="connsiteX11" fmla="*/ 50810 w 11685492"/>
              <a:gd name="connsiteY11" fmla="*/ 2831861 h 5079681"/>
              <a:gd name="connsiteX12" fmla="*/ 50810 w 11685492"/>
              <a:gd name="connsiteY12" fmla="*/ 2247821 h 5079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685492" h="5079681">
                <a:moveTo>
                  <a:pt x="50810" y="2247821"/>
                </a:moveTo>
                <a:lnTo>
                  <a:pt x="652639" y="571980"/>
                </a:lnTo>
                <a:cubicBezTo>
                  <a:pt x="775884" y="228792"/>
                  <a:pt x="1101146" y="0"/>
                  <a:pt x="1465793" y="0"/>
                </a:cubicBezTo>
                <a:lnTo>
                  <a:pt x="10219700" y="0"/>
                </a:lnTo>
                <a:cubicBezTo>
                  <a:pt x="10584346" y="0"/>
                  <a:pt x="10909609" y="228792"/>
                  <a:pt x="11032855" y="571980"/>
                </a:cubicBezTo>
                <a:lnTo>
                  <a:pt x="11634683" y="2247821"/>
                </a:lnTo>
                <a:cubicBezTo>
                  <a:pt x="11702429" y="2436466"/>
                  <a:pt x="11702429" y="2643216"/>
                  <a:pt x="11634683" y="2831861"/>
                </a:cubicBezTo>
                <a:lnTo>
                  <a:pt x="11032855" y="4507701"/>
                </a:lnTo>
                <a:cubicBezTo>
                  <a:pt x="10909609" y="4850889"/>
                  <a:pt x="10584346" y="5079681"/>
                  <a:pt x="10219700" y="5079681"/>
                </a:cubicBezTo>
                <a:lnTo>
                  <a:pt x="1465793" y="5079681"/>
                </a:lnTo>
                <a:cubicBezTo>
                  <a:pt x="1101146" y="5079681"/>
                  <a:pt x="775884" y="4850889"/>
                  <a:pt x="652638" y="4507701"/>
                </a:cubicBezTo>
                <a:lnTo>
                  <a:pt x="50810" y="2831861"/>
                </a:lnTo>
                <a:cubicBezTo>
                  <a:pt x="-16936" y="2643216"/>
                  <a:pt x="-16936" y="2436466"/>
                  <a:pt x="50810" y="2247821"/>
                </a:cubicBezTo>
              </a:path>
            </a:pathLst>
          </a:custGeom>
          <a:gradFill flip="none" rotWithShape="1">
            <a:gsLst>
              <a:gs pos="0">
                <a:srgbClr val="9693D8"/>
              </a:gs>
              <a:gs pos="69000">
                <a:srgbClr val="5050B5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en-US" kern="0">
              <a:solidFill>
                <a:srgbClr val="FFFFFF"/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76" name="六边形 15"/>
          <p:cNvSpPr/>
          <p:nvPr/>
        </p:nvSpPr>
        <p:spPr>
          <a:xfrm>
            <a:off x="2588871" y="1680352"/>
            <a:ext cx="7014259" cy="3497295"/>
          </a:xfrm>
          <a:custGeom>
            <a:avLst/>
            <a:gdLst>
              <a:gd name="connsiteX0" fmla="*/ 50810 w 11685492"/>
              <a:gd name="connsiteY0" fmla="*/ 2247821 h 5079681"/>
              <a:gd name="connsiteX1" fmla="*/ 652639 w 11685492"/>
              <a:gd name="connsiteY1" fmla="*/ 571980 h 5079681"/>
              <a:gd name="connsiteX2" fmla="*/ 1465793 w 11685492"/>
              <a:gd name="connsiteY2" fmla="*/ 0 h 5079681"/>
              <a:gd name="connsiteX3" fmla="*/ 10219700 w 11685492"/>
              <a:gd name="connsiteY3" fmla="*/ 0 h 5079681"/>
              <a:gd name="connsiteX4" fmla="*/ 11032855 w 11685492"/>
              <a:gd name="connsiteY4" fmla="*/ 571980 h 5079681"/>
              <a:gd name="connsiteX5" fmla="*/ 11634683 w 11685492"/>
              <a:gd name="connsiteY5" fmla="*/ 2247821 h 5079681"/>
              <a:gd name="connsiteX6" fmla="*/ 11634683 w 11685492"/>
              <a:gd name="connsiteY6" fmla="*/ 2831861 h 5079681"/>
              <a:gd name="connsiteX7" fmla="*/ 11032855 w 11685492"/>
              <a:gd name="connsiteY7" fmla="*/ 4507701 h 5079681"/>
              <a:gd name="connsiteX8" fmla="*/ 10219700 w 11685492"/>
              <a:gd name="connsiteY8" fmla="*/ 5079681 h 5079681"/>
              <a:gd name="connsiteX9" fmla="*/ 1465793 w 11685492"/>
              <a:gd name="connsiteY9" fmla="*/ 5079681 h 5079681"/>
              <a:gd name="connsiteX10" fmla="*/ 652638 w 11685492"/>
              <a:gd name="connsiteY10" fmla="*/ 4507701 h 5079681"/>
              <a:gd name="connsiteX11" fmla="*/ 50810 w 11685492"/>
              <a:gd name="connsiteY11" fmla="*/ 2831861 h 5079681"/>
              <a:gd name="connsiteX12" fmla="*/ 50810 w 11685492"/>
              <a:gd name="connsiteY12" fmla="*/ 2247821 h 5079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685492" h="5079681">
                <a:moveTo>
                  <a:pt x="50810" y="2247821"/>
                </a:moveTo>
                <a:lnTo>
                  <a:pt x="652639" y="571980"/>
                </a:lnTo>
                <a:cubicBezTo>
                  <a:pt x="775884" y="228792"/>
                  <a:pt x="1101146" y="0"/>
                  <a:pt x="1465793" y="0"/>
                </a:cubicBezTo>
                <a:lnTo>
                  <a:pt x="10219700" y="0"/>
                </a:lnTo>
                <a:cubicBezTo>
                  <a:pt x="10584346" y="0"/>
                  <a:pt x="10909609" y="228792"/>
                  <a:pt x="11032855" y="571980"/>
                </a:cubicBezTo>
                <a:lnTo>
                  <a:pt x="11634683" y="2247821"/>
                </a:lnTo>
                <a:cubicBezTo>
                  <a:pt x="11702429" y="2436466"/>
                  <a:pt x="11702429" y="2643216"/>
                  <a:pt x="11634683" y="2831861"/>
                </a:cubicBezTo>
                <a:lnTo>
                  <a:pt x="11032855" y="4507701"/>
                </a:lnTo>
                <a:cubicBezTo>
                  <a:pt x="10909609" y="4850889"/>
                  <a:pt x="10584346" y="5079681"/>
                  <a:pt x="10219700" y="5079681"/>
                </a:cubicBezTo>
                <a:lnTo>
                  <a:pt x="1465793" y="5079681"/>
                </a:lnTo>
                <a:cubicBezTo>
                  <a:pt x="1101146" y="5079681"/>
                  <a:pt x="775884" y="4850889"/>
                  <a:pt x="652638" y="4507701"/>
                </a:cubicBezTo>
                <a:lnTo>
                  <a:pt x="50810" y="2831861"/>
                </a:lnTo>
                <a:cubicBezTo>
                  <a:pt x="-16936" y="2643216"/>
                  <a:pt x="-16936" y="2436466"/>
                  <a:pt x="50810" y="2247821"/>
                </a:cubicBezTo>
              </a:path>
            </a:pathLst>
          </a:custGeom>
          <a:gradFill>
            <a:gsLst>
              <a:gs pos="0">
                <a:srgbClr val="7372D0"/>
              </a:gs>
              <a:gs pos="95000">
                <a:srgbClr val="5150B6"/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>
            <a:softEdge rad="317500"/>
          </a:effectLst>
        </p:spPr>
        <p:txBody>
          <a:bodyPr rtlCol="0" anchor="ctr"/>
          <a:lstStyle/>
          <a:p>
            <a:pPr algn="ctr"/>
            <a:endParaRPr lang="en-US" kern="0">
              <a:solidFill>
                <a:srgbClr val="FFFFFF"/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pic>
        <p:nvPicPr>
          <p:cNvPr id="11" name="图片 10" descr="图形用户界面, 网站&#10;&#10;描述已自动生成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2" name="文本框 41"/>
          <p:cNvSpPr txBox="1"/>
          <p:nvPr/>
        </p:nvSpPr>
        <p:spPr>
          <a:xfrm>
            <a:off x="4310896" y="2769683"/>
            <a:ext cx="3535680" cy="11068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6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活動意義</a:t>
            </a:r>
            <a:endParaRPr lang="zh-CN" altLang="en-US" sz="66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5422578" y="1948586"/>
            <a:ext cx="124333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Part 03</a:t>
            </a:r>
            <a:endParaRPr lang="en-US" altLang="zh-CN" sz="24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4675662" y="3935608"/>
            <a:ext cx="2840676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>
                <a:solidFill>
                  <a:schemeClr val="tx2">
                    <a:lumMod val="20000"/>
                    <a:lumOff val="8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Active Significance</a:t>
            </a:r>
            <a:endParaRPr lang="en-US" altLang="zh-CN">
              <a:solidFill>
                <a:schemeClr val="tx2">
                  <a:lumMod val="20000"/>
                  <a:lumOff val="8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48" name="矩形: 圆角 47"/>
          <p:cNvSpPr/>
          <p:nvPr/>
        </p:nvSpPr>
        <p:spPr>
          <a:xfrm>
            <a:off x="4739640" y="4746693"/>
            <a:ext cx="2712720" cy="64008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11000">
                <a:schemeClr val="bg1"/>
              </a:gs>
              <a:gs pos="100000">
                <a:schemeClr val="bg1"/>
              </a:gs>
            </a:gsLst>
            <a:lin ang="4845000" scaled="1"/>
            <a:tileRect/>
          </a:gradFill>
          <a:ln w="0">
            <a:noFill/>
          </a:ln>
          <a:effectLst>
            <a:outerShdw blurRad="381000" dist="127000" dir="5400000" algn="t" rotWithShape="0">
              <a:srgbClr val="5756BB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3200">
                <a:solidFill>
                  <a:srgbClr val="5756BB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&lt;   GO   &gt;</a:t>
            </a:r>
            <a:endParaRPr lang="en-US" sz="3200">
              <a:solidFill>
                <a:srgbClr val="5756BB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pic>
        <p:nvPicPr>
          <p:cNvPr id="49" name="图片 48" descr="卡通人物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" y="3029923"/>
            <a:ext cx="5629525" cy="3828077"/>
          </a:xfrm>
          <a:prstGeom prst="rect">
            <a:avLst/>
          </a:prstGeom>
        </p:spPr>
      </p:pic>
      <p:sp>
        <p:nvSpPr>
          <p:cNvPr id="50" name="文本框 49"/>
          <p:cNvSpPr txBox="1"/>
          <p:nvPr/>
        </p:nvSpPr>
        <p:spPr>
          <a:xfrm>
            <a:off x="0" y="64772"/>
            <a:ext cx="1219200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6600">
                <a:solidFill>
                  <a:schemeClr val="accent6">
                    <a:lumMod val="20000"/>
                    <a:lumOff val="80000"/>
                    <a:alpha val="37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COLLEGE STUDENTS</a:t>
            </a:r>
            <a:endParaRPr lang="en-US" altLang="zh-CN" sz="6600">
              <a:solidFill>
                <a:schemeClr val="accent6">
                  <a:lumMod val="20000"/>
                  <a:lumOff val="80000"/>
                  <a:alpha val="37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52" name="椭圆 51"/>
          <p:cNvSpPr/>
          <p:nvPr/>
        </p:nvSpPr>
        <p:spPr>
          <a:xfrm>
            <a:off x="222011" y="2475304"/>
            <a:ext cx="877583" cy="877583"/>
          </a:xfrm>
          <a:prstGeom prst="ellipse">
            <a:avLst/>
          </a:prstGeom>
          <a:gradFill flip="none" rotWithShape="1">
            <a:gsLst>
              <a:gs pos="26000">
                <a:srgbClr val="EEA3A8"/>
              </a:gs>
              <a:gs pos="80000">
                <a:srgbClr val="E36B74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381000" dist="254000" dir="2700000" algn="tl" rotWithShape="0">
              <a:srgbClr val="DC404B">
                <a:alpha val="20000"/>
              </a:srgbClr>
            </a:outerShdw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3" name="椭圆 72"/>
          <p:cNvSpPr/>
          <p:nvPr/>
        </p:nvSpPr>
        <p:spPr>
          <a:xfrm>
            <a:off x="11669374" y="733976"/>
            <a:ext cx="877583" cy="877583"/>
          </a:xfrm>
          <a:prstGeom prst="ellipse">
            <a:avLst/>
          </a:prstGeom>
          <a:gradFill flip="none" rotWithShape="1">
            <a:gsLst>
              <a:gs pos="51000">
                <a:srgbClr val="AFADE1"/>
              </a:gs>
              <a:gs pos="95000">
                <a:srgbClr val="5150B6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381000" dist="254000" dir="2700000" algn="tl" rotWithShape="0">
              <a:srgbClr val="5150B6">
                <a:alpha val="20000"/>
              </a:srgbClr>
            </a:outerShdw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7"/>
          <p:cNvGrpSpPr/>
          <p:nvPr/>
        </p:nvGrpSpPr>
        <p:grpSpPr>
          <a:xfrm>
            <a:off x="5046285" y="4865484"/>
            <a:ext cx="2099431" cy="402498"/>
            <a:chOff x="5072489" y="4865484"/>
            <a:chExt cx="2099431" cy="402498"/>
          </a:xfrm>
        </p:grpSpPr>
        <p:sp>
          <p:nvSpPr>
            <p:cNvPr id="77" name="椭圆 76"/>
            <p:cNvSpPr/>
            <p:nvPr/>
          </p:nvSpPr>
          <p:spPr>
            <a:xfrm>
              <a:off x="6769422" y="4865484"/>
              <a:ext cx="402498" cy="402498"/>
            </a:xfrm>
            <a:prstGeom prst="ellipse">
              <a:avLst/>
            </a:prstGeom>
            <a:gradFill flip="none" rotWithShape="1">
              <a:gsLst>
                <a:gs pos="11000">
                  <a:srgbClr val="FED472"/>
                </a:gs>
                <a:gs pos="100000">
                  <a:srgbClr val="F18642"/>
                </a:gs>
              </a:gsLst>
              <a:lin ang="4845000" scaled="1"/>
              <a:tileRect/>
            </a:gra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en-US" sz="2400">
                  <a:latin typeface="思源黑体 CN Bold" panose="020B0800000000000000" charset="-122"/>
                  <a:ea typeface="思源黑体 CN Heavy" panose="020B0A00000000000000" charset="-122"/>
                </a:rPr>
                <a:t>&gt;</a:t>
              </a:r>
              <a:endParaRPr lang="en-US" sz="2400"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78" name="椭圆 77"/>
            <p:cNvSpPr/>
            <p:nvPr/>
          </p:nvSpPr>
          <p:spPr>
            <a:xfrm flipH="1">
              <a:off x="5072489" y="4865484"/>
              <a:ext cx="402498" cy="402498"/>
            </a:xfrm>
            <a:prstGeom prst="ellipse">
              <a:avLst/>
            </a:prstGeom>
            <a:gradFill flip="none" rotWithShape="1">
              <a:gsLst>
                <a:gs pos="11000">
                  <a:srgbClr val="FED472"/>
                </a:gs>
                <a:gs pos="100000">
                  <a:srgbClr val="F18642"/>
                </a:gs>
              </a:gsLst>
              <a:lin ang="4845000" scaled="1"/>
              <a:tileRect/>
            </a:gra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en-US" sz="2400">
                  <a:latin typeface="思源黑体 CN Bold" panose="020B0800000000000000" charset="-122"/>
                  <a:ea typeface="思源黑体 CN Heavy" panose="020B0A00000000000000" charset="-122"/>
                </a:rPr>
                <a:t>&gt;</a:t>
              </a:r>
              <a:endParaRPr lang="en-US" sz="2400"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sp>
        <p:nvSpPr>
          <p:cNvPr id="79" name="椭圆 78"/>
          <p:cNvSpPr/>
          <p:nvPr/>
        </p:nvSpPr>
        <p:spPr>
          <a:xfrm>
            <a:off x="539047" y="-867634"/>
            <a:ext cx="1310193" cy="1310193"/>
          </a:xfrm>
          <a:prstGeom prst="ellipse">
            <a:avLst/>
          </a:prstGeom>
          <a:gradFill flip="none" rotWithShape="1">
            <a:gsLst>
              <a:gs pos="26000">
                <a:srgbClr val="EEA3A8"/>
              </a:gs>
              <a:gs pos="80000">
                <a:srgbClr val="E36B74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381000" dist="254000" dir="2700000" algn="tl" rotWithShape="0">
              <a:srgbClr val="DC404B">
                <a:alpha val="20000"/>
              </a:srgbClr>
            </a:outerShdw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1000">
                <a:srgbClr val="FED472"/>
              </a:gs>
              <a:gs pos="100000">
                <a:srgbClr val="F18642"/>
              </a:gs>
            </a:gsLst>
            <a:lin ang="4845000" scaled="1"/>
            <a:tileRect/>
          </a:gra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0" name="文本框 69"/>
          <p:cNvSpPr txBox="1"/>
          <p:nvPr/>
        </p:nvSpPr>
        <p:spPr>
          <a:xfrm>
            <a:off x="0" y="64772"/>
            <a:ext cx="1219200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6600">
                <a:solidFill>
                  <a:schemeClr val="accent6">
                    <a:lumMod val="20000"/>
                    <a:lumOff val="80000"/>
                    <a:alpha val="37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COLLEGE STUDENTS</a:t>
            </a:r>
            <a:endParaRPr lang="en-US" altLang="zh-CN" sz="6600">
              <a:solidFill>
                <a:schemeClr val="accent6">
                  <a:lumMod val="20000"/>
                  <a:lumOff val="80000"/>
                  <a:alpha val="37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pic>
        <p:nvPicPr>
          <p:cNvPr id="11" name="图片 10" descr="图形用户界面, 网站&#10;&#10;描述已自动生成" hidden="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椭圆 3"/>
          <p:cNvSpPr/>
          <p:nvPr/>
        </p:nvSpPr>
        <p:spPr>
          <a:xfrm>
            <a:off x="630468" y="559453"/>
            <a:ext cx="520637" cy="520637"/>
          </a:xfrm>
          <a:prstGeom prst="ellipse">
            <a:avLst/>
          </a:prstGeom>
          <a:gradFill flip="none" rotWithShape="1">
            <a:gsLst>
              <a:gs pos="0">
                <a:srgbClr val="9693D8"/>
              </a:gs>
              <a:gs pos="69000">
                <a:srgbClr val="5050B5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endParaRPr lang="en-US" sz="2560" kern="0">
              <a:solidFill>
                <a:srgbClr val="FFFFFF"/>
              </a:solidFill>
              <a:latin typeface="+mj-lt"/>
              <a:ea typeface="OPPOSans R" panose="00020600040101010101" pitchFamily="18" charset="-122"/>
            </a:endParaRPr>
          </a:p>
        </p:txBody>
      </p:sp>
      <p:sp>
        <p:nvSpPr>
          <p:cNvPr id="43" name="椭圆 42"/>
          <p:cNvSpPr/>
          <p:nvPr/>
        </p:nvSpPr>
        <p:spPr>
          <a:xfrm>
            <a:off x="630468" y="559453"/>
            <a:ext cx="520637" cy="520637"/>
          </a:xfrm>
          <a:prstGeom prst="ellipse">
            <a:avLst/>
          </a:prstGeom>
          <a:gradFill flip="none" rotWithShape="1">
            <a:gsLst>
              <a:gs pos="0">
                <a:srgbClr val="9693D8"/>
              </a:gs>
              <a:gs pos="69000">
                <a:srgbClr val="5050B5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>
            <a:softEdge rad="76200"/>
          </a:effectLst>
        </p:spPr>
        <p:txBody>
          <a:bodyPr rot="0" spcFirstLastPara="0" vertOverflow="overflow" horzOverflow="overflow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endParaRPr lang="en-US" sz="2560" kern="0">
              <a:solidFill>
                <a:srgbClr val="FFFFFF"/>
              </a:solidFill>
              <a:latin typeface="+mj-lt"/>
              <a:ea typeface="OPPOSans R" panose="00020600040101010101" pitchFamily="18" charset="-122"/>
            </a:endParaRPr>
          </a:p>
        </p:txBody>
      </p:sp>
      <p:sp>
        <p:nvSpPr>
          <p:cNvPr id="41" name="椭圆 40"/>
          <p:cNvSpPr/>
          <p:nvPr/>
        </p:nvSpPr>
        <p:spPr>
          <a:xfrm>
            <a:off x="856186" y="737477"/>
            <a:ext cx="342613" cy="342613"/>
          </a:xfrm>
          <a:prstGeom prst="ellipse">
            <a:avLst/>
          </a:prstGeom>
          <a:gradFill flip="none" rotWithShape="1">
            <a:gsLst>
              <a:gs pos="11000">
                <a:srgbClr val="FED472"/>
              </a:gs>
              <a:gs pos="100000">
                <a:srgbClr val="F18642"/>
              </a:gs>
            </a:gsLst>
            <a:lin ang="4845000" scaled="1"/>
            <a:tileRect/>
          </a:gradFill>
          <a:ln w="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endParaRPr lang="en-US" sz="1440">
              <a:solidFill>
                <a:schemeClr val="lt1"/>
              </a:solidFill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1376823" y="559453"/>
            <a:ext cx="22148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關鍵字標題</a:t>
            </a:r>
            <a:endParaRPr lang="zh-CN" altLang="en-US" sz="320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50" name="椭圆 49"/>
          <p:cNvSpPr/>
          <p:nvPr/>
        </p:nvSpPr>
        <p:spPr>
          <a:xfrm flipH="1">
            <a:off x="11820595" y="5378563"/>
            <a:ext cx="639396" cy="639396"/>
          </a:xfrm>
          <a:prstGeom prst="ellipse">
            <a:avLst/>
          </a:prstGeom>
          <a:gradFill flip="none" rotWithShape="1">
            <a:gsLst>
              <a:gs pos="26000">
                <a:srgbClr val="FEE9BA"/>
              </a:gs>
              <a:gs pos="100000">
                <a:srgbClr val="FDD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381000" dist="254000" dir="8100000" algn="tr" rotWithShape="0">
              <a:srgbClr val="FEE9BA">
                <a:alpha val="20000"/>
              </a:srgbClr>
            </a:outerShdw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椭圆 50"/>
          <p:cNvSpPr/>
          <p:nvPr/>
        </p:nvSpPr>
        <p:spPr>
          <a:xfrm>
            <a:off x="430614" y="5415784"/>
            <a:ext cx="687734" cy="687734"/>
          </a:xfrm>
          <a:prstGeom prst="ellipse">
            <a:avLst/>
          </a:prstGeom>
          <a:gradFill flip="none" rotWithShape="1">
            <a:gsLst>
              <a:gs pos="26000">
                <a:srgbClr val="EEA3A8"/>
              </a:gs>
              <a:gs pos="80000">
                <a:srgbClr val="E36B74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381000" dist="254000" dir="2700000" algn="tl" rotWithShape="0">
              <a:srgbClr val="DC404B">
                <a:alpha val="20000"/>
              </a:srgbClr>
            </a:outerShdw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椭圆 51"/>
          <p:cNvSpPr/>
          <p:nvPr/>
        </p:nvSpPr>
        <p:spPr>
          <a:xfrm>
            <a:off x="10778123" y="164778"/>
            <a:ext cx="627721" cy="627721"/>
          </a:xfrm>
          <a:prstGeom prst="ellipse">
            <a:avLst/>
          </a:prstGeom>
          <a:gradFill flip="none" rotWithShape="1">
            <a:gsLst>
              <a:gs pos="51000">
                <a:srgbClr val="AFADE1"/>
              </a:gs>
              <a:gs pos="95000">
                <a:srgbClr val="5150B6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381000" dist="254000" dir="2700000" algn="tl" rotWithShape="0">
              <a:srgbClr val="5150B6">
                <a:alpha val="20000"/>
              </a:srgbClr>
            </a:outerShdw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椭圆 59"/>
          <p:cNvSpPr/>
          <p:nvPr/>
        </p:nvSpPr>
        <p:spPr>
          <a:xfrm>
            <a:off x="-3376694" y="2387587"/>
            <a:ext cx="2584563" cy="2584563"/>
          </a:xfrm>
          <a:prstGeom prst="ellipse">
            <a:avLst/>
          </a:prstGeom>
          <a:gradFill flip="none" rotWithShape="1">
            <a:gsLst>
              <a:gs pos="0">
                <a:srgbClr val="9693D8"/>
              </a:gs>
              <a:gs pos="69000">
                <a:srgbClr val="5050B5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en-US" kern="0">
              <a:solidFill>
                <a:srgbClr val="FFFFFF"/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61" name="椭圆 60"/>
          <p:cNvSpPr/>
          <p:nvPr/>
        </p:nvSpPr>
        <p:spPr>
          <a:xfrm>
            <a:off x="-3376695" y="2387587"/>
            <a:ext cx="2584563" cy="2584563"/>
          </a:xfrm>
          <a:prstGeom prst="ellipse">
            <a:avLst/>
          </a:prstGeom>
          <a:gradFill>
            <a:gsLst>
              <a:gs pos="0">
                <a:srgbClr val="7372D0"/>
              </a:gs>
              <a:gs pos="95000">
                <a:srgbClr val="5150B6"/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>
            <a:softEdge rad="317500"/>
          </a:effectLst>
        </p:spPr>
        <p:txBody>
          <a:bodyPr rtlCol="0" anchor="ctr"/>
          <a:lstStyle/>
          <a:p>
            <a:pPr algn="ctr"/>
            <a:endParaRPr lang="en-US" kern="0">
              <a:solidFill>
                <a:srgbClr val="FFFFFF"/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4328840" y="2480183"/>
            <a:ext cx="2584564" cy="2584563"/>
            <a:chOff x="4933928" y="2526483"/>
            <a:chExt cx="2584564" cy="2584563"/>
          </a:xfrm>
        </p:grpSpPr>
        <p:sp>
          <p:nvSpPr>
            <p:cNvPr id="3" name="椭圆 2"/>
            <p:cNvSpPr/>
            <p:nvPr/>
          </p:nvSpPr>
          <p:spPr>
            <a:xfrm>
              <a:off x="4933929" y="2526483"/>
              <a:ext cx="2584563" cy="2584563"/>
            </a:xfrm>
            <a:prstGeom prst="ellipse">
              <a:avLst/>
            </a:prstGeom>
            <a:gradFill flip="none" rotWithShape="1">
              <a:gsLst>
                <a:gs pos="0">
                  <a:srgbClr val="9693D8"/>
                </a:gs>
                <a:gs pos="69000">
                  <a:srgbClr val="5050B5"/>
                </a:gs>
              </a:gsLst>
              <a:lin ang="27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rgbClr val="FFFFFF"/>
                </a:solidFill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59" name="椭圆 58"/>
            <p:cNvSpPr/>
            <p:nvPr/>
          </p:nvSpPr>
          <p:spPr>
            <a:xfrm>
              <a:off x="4933928" y="2526483"/>
              <a:ext cx="2584563" cy="2584563"/>
            </a:xfrm>
            <a:prstGeom prst="ellipse">
              <a:avLst/>
            </a:prstGeom>
            <a:gradFill>
              <a:gsLst>
                <a:gs pos="0">
                  <a:srgbClr val="7372D0"/>
                </a:gs>
                <a:gs pos="95000">
                  <a:srgbClr val="5150B6"/>
                </a:gs>
              </a:gsLst>
              <a:lin ang="5400000" scaled="1"/>
            </a:gradFill>
            <a:ln w="12700" cap="flat" cmpd="sng" algn="ctr">
              <a:noFill/>
              <a:prstDash val="solid"/>
              <a:miter lim="800000"/>
            </a:ln>
            <a:effectLst>
              <a:softEdge rad="317500"/>
            </a:effectLst>
          </p:spPr>
          <p:txBody>
            <a:bodyPr rtlCol="0" anchor="ctr"/>
            <a:lstStyle/>
            <a:p>
              <a:pPr algn="ctr"/>
              <a:r>
                <a:rPr lang="zh-CN" altLang="en-US" sz="4400" kern="0">
                  <a:solidFill>
                    <a:srgbClr val="FFFFFF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問題</a:t>
              </a:r>
              <a:endParaRPr lang="zh-CN" altLang="en-US" sz="4400" kern="0">
                <a:solidFill>
                  <a:srgbClr val="FFFFFF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grpSp>
        <p:nvGrpSpPr>
          <p:cNvPr id="65" name="组合 64"/>
          <p:cNvGrpSpPr/>
          <p:nvPr/>
        </p:nvGrpSpPr>
        <p:grpSpPr>
          <a:xfrm>
            <a:off x="6984350" y="1498808"/>
            <a:ext cx="1776858" cy="1776857"/>
            <a:chOff x="4933928" y="2526483"/>
            <a:chExt cx="2584564" cy="2584563"/>
          </a:xfrm>
        </p:grpSpPr>
        <p:sp>
          <p:nvSpPr>
            <p:cNvPr id="66" name="椭圆 65"/>
            <p:cNvSpPr/>
            <p:nvPr/>
          </p:nvSpPr>
          <p:spPr>
            <a:xfrm>
              <a:off x="4933929" y="2526483"/>
              <a:ext cx="2584563" cy="2584563"/>
            </a:xfrm>
            <a:prstGeom prst="ellipse">
              <a:avLst/>
            </a:prstGeom>
            <a:gradFill flip="none" rotWithShape="1">
              <a:gsLst>
                <a:gs pos="0">
                  <a:srgbClr val="9693D8"/>
                </a:gs>
                <a:gs pos="69000">
                  <a:srgbClr val="5050B5"/>
                </a:gs>
              </a:gsLst>
              <a:lin ang="27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rgbClr val="FFFFFF"/>
                </a:solidFill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67" name="椭圆 66"/>
            <p:cNvSpPr/>
            <p:nvPr/>
          </p:nvSpPr>
          <p:spPr>
            <a:xfrm>
              <a:off x="4933928" y="2526483"/>
              <a:ext cx="2584563" cy="2584563"/>
            </a:xfrm>
            <a:prstGeom prst="ellipse">
              <a:avLst/>
            </a:prstGeom>
            <a:gradFill>
              <a:gsLst>
                <a:gs pos="0">
                  <a:srgbClr val="7372D0"/>
                </a:gs>
                <a:gs pos="95000">
                  <a:srgbClr val="5150B6"/>
                </a:gs>
              </a:gsLst>
              <a:lin ang="5400000" scaled="1"/>
            </a:gradFill>
            <a:ln w="12700" cap="flat" cmpd="sng" algn="ctr">
              <a:noFill/>
              <a:prstDash val="solid"/>
              <a:miter lim="800000"/>
            </a:ln>
            <a:effectLst>
              <a:softEdge rad="317500"/>
            </a:effectLst>
          </p:spPr>
          <p:txBody>
            <a:bodyPr rtlCol="0" anchor="ctr"/>
            <a:lstStyle/>
            <a:p>
              <a:pPr algn="ctr"/>
              <a:r>
                <a:rPr lang="zh-CN" altLang="en-US" sz="4400" kern="0">
                  <a:solidFill>
                    <a:srgbClr val="FFFFFF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方法</a:t>
              </a:r>
              <a:endParaRPr lang="zh-CN" altLang="en-US" sz="4400" kern="0">
                <a:solidFill>
                  <a:srgbClr val="FFFFFF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sp>
        <p:nvSpPr>
          <p:cNvPr id="6" name="椭圆 5"/>
          <p:cNvSpPr/>
          <p:nvPr/>
        </p:nvSpPr>
        <p:spPr>
          <a:xfrm>
            <a:off x="3693881" y="1845225"/>
            <a:ext cx="3854482" cy="3854480"/>
          </a:xfrm>
          <a:prstGeom prst="ellipse">
            <a:avLst/>
          </a:prstGeom>
          <a:noFill/>
          <a:ln>
            <a:gradFill flip="none" rotWithShape="1">
              <a:gsLst>
                <a:gs pos="0">
                  <a:srgbClr val="5756BB"/>
                </a:gs>
                <a:gs pos="100000">
                  <a:srgbClr val="5756BB">
                    <a:alpha val="0"/>
                  </a:srgbClr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1" name="组合 80"/>
          <p:cNvGrpSpPr/>
          <p:nvPr/>
        </p:nvGrpSpPr>
        <p:grpSpPr>
          <a:xfrm>
            <a:off x="6984351" y="4083721"/>
            <a:ext cx="1776858" cy="1776857"/>
            <a:chOff x="4933928" y="2526483"/>
            <a:chExt cx="2584564" cy="2584563"/>
          </a:xfrm>
        </p:grpSpPr>
        <p:sp>
          <p:nvSpPr>
            <p:cNvPr id="82" name="椭圆 81"/>
            <p:cNvSpPr/>
            <p:nvPr/>
          </p:nvSpPr>
          <p:spPr>
            <a:xfrm>
              <a:off x="4933929" y="2526483"/>
              <a:ext cx="2584563" cy="2584563"/>
            </a:xfrm>
            <a:prstGeom prst="ellipse">
              <a:avLst/>
            </a:prstGeom>
            <a:gradFill flip="none" rotWithShape="1">
              <a:gsLst>
                <a:gs pos="0">
                  <a:srgbClr val="9693D8"/>
                </a:gs>
                <a:gs pos="69000">
                  <a:srgbClr val="5050B5"/>
                </a:gs>
              </a:gsLst>
              <a:lin ang="27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rgbClr val="FFFFFF"/>
                </a:solidFill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83" name="椭圆 82"/>
            <p:cNvSpPr/>
            <p:nvPr/>
          </p:nvSpPr>
          <p:spPr>
            <a:xfrm>
              <a:off x="4933928" y="2526483"/>
              <a:ext cx="2584563" cy="2584563"/>
            </a:xfrm>
            <a:prstGeom prst="ellipse">
              <a:avLst/>
            </a:prstGeom>
            <a:gradFill>
              <a:gsLst>
                <a:gs pos="0">
                  <a:srgbClr val="7372D0"/>
                </a:gs>
                <a:gs pos="95000">
                  <a:srgbClr val="5150B6"/>
                </a:gs>
              </a:gsLst>
              <a:lin ang="5400000" scaled="1"/>
            </a:gradFill>
            <a:ln w="12700" cap="flat" cmpd="sng" algn="ctr">
              <a:noFill/>
              <a:prstDash val="solid"/>
              <a:miter lim="800000"/>
            </a:ln>
            <a:effectLst>
              <a:softEdge rad="317500"/>
            </a:effectLst>
          </p:spPr>
          <p:txBody>
            <a:bodyPr rtlCol="0" anchor="ctr"/>
            <a:lstStyle/>
            <a:p>
              <a:pPr algn="ctr"/>
              <a:r>
                <a:rPr lang="zh-CN" altLang="en-US" sz="4400" kern="0">
                  <a:solidFill>
                    <a:srgbClr val="FFFFFF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方法</a:t>
              </a:r>
              <a:endParaRPr lang="zh-CN" altLang="en-US" sz="4400" kern="0">
                <a:solidFill>
                  <a:srgbClr val="FFFFFF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grpSp>
        <p:nvGrpSpPr>
          <p:cNvPr id="72" name="组合 71"/>
          <p:cNvGrpSpPr/>
          <p:nvPr/>
        </p:nvGrpSpPr>
        <p:grpSpPr>
          <a:xfrm>
            <a:off x="4396602" y="1871112"/>
            <a:ext cx="491068" cy="491067"/>
            <a:chOff x="5980676" y="3573231"/>
            <a:chExt cx="491068" cy="491067"/>
          </a:xfrm>
        </p:grpSpPr>
        <p:sp>
          <p:nvSpPr>
            <p:cNvPr id="73" name="椭圆 72"/>
            <p:cNvSpPr/>
            <p:nvPr/>
          </p:nvSpPr>
          <p:spPr>
            <a:xfrm>
              <a:off x="5980677" y="3573231"/>
              <a:ext cx="491067" cy="491067"/>
            </a:xfrm>
            <a:prstGeom prst="ellipse">
              <a:avLst/>
            </a:prstGeom>
            <a:gradFill flip="none" rotWithShape="1">
              <a:gsLst>
                <a:gs pos="0">
                  <a:srgbClr val="9693D8"/>
                </a:gs>
                <a:gs pos="69000">
                  <a:srgbClr val="5050B5"/>
                </a:gs>
              </a:gsLst>
              <a:lin ang="27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17374" tIns="8687" rIns="17374" bIns="8687" rtlCol="0" anchor="ctr"/>
            <a:lstStyle/>
            <a:p>
              <a:pPr algn="ctr"/>
              <a:endParaRPr lang="en-US" sz="340" kern="0">
                <a:solidFill>
                  <a:srgbClr val="FFFFFF"/>
                </a:solidFill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74" name="椭圆 73"/>
            <p:cNvSpPr/>
            <p:nvPr/>
          </p:nvSpPr>
          <p:spPr>
            <a:xfrm>
              <a:off x="5980676" y="3573231"/>
              <a:ext cx="491067" cy="491067"/>
            </a:xfrm>
            <a:prstGeom prst="ellipse">
              <a:avLst/>
            </a:prstGeom>
            <a:gradFill>
              <a:gsLst>
                <a:gs pos="0">
                  <a:srgbClr val="7372D0"/>
                </a:gs>
                <a:gs pos="95000">
                  <a:srgbClr val="5150B6"/>
                </a:gs>
              </a:gsLst>
              <a:lin ang="5400000" scaled="1"/>
            </a:gradFill>
            <a:ln w="12700" cap="flat" cmpd="sng" algn="ctr">
              <a:noFill/>
              <a:prstDash val="solid"/>
              <a:miter lim="800000"/>
            </a:ln>
            <a:effectLst>
              <a:softEdge rad="317500"/>
            </a:effectLst>
          </p:spPr>
          <p:txBody>
            <a:bodyPr lIns="17374" tIns="8687" rIns="17374" bIns="8687" rtlCol="0" anchor="ctr"/>
            <a:lstStyle/>
            <a:p>
              <a:pPr algn="ctr"/>
              <a:r>
                <a:rPr lang="en-US" altLang="zh-CN" sz="2000" kern="0">
                  <a:solidFill>
                    <a:srgbClr val="FFFFFF"/>
                  </a:solidFill>
                  <a:latin typeface="+mj-ea"/>
                  <a:ea typeface="+mj-ea"/>
                </a:rPr>
                <a:t>1</a:t>
              </a:r>
              <a:endParaRPr lang="en-US" sz="2000" kern="0">
                <a:solidFill>
                  <a:srgbClr val="FFFFFF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75" name="组合 74"/>
          <p:cNvGrpSpPr/>
          <p:nvPr/>
        </p:nvGrpSpPr>
        <p:grpSpPr>
          <a:xfrm>
            <a:off x="3421931" y="3518370"/>
            <a:ext cx="491068" cy="491067"/>
            <a:chOff x="5980676" y="3573231"/>
            <a:chExt cx="491068" cy="491067"/>
          </a:xfrm>
        </p:grpSpPr>
        <p:sp>
          <p:nvSpPr>
            <p:cNvPr id="76" name="椭圆 75"/>
            <p:cNvSpPr/>
            <p:nvPr/>
          </p:nvSpPr>
          <p:spPr>
            <a:xfrm>
              <a:off x="5980677" y="3573231"/>
              <a:ext cx="491067" cy="491067"/>
            </a:xfrm>
            <a:prstGeom prst="ellipse">
              <a:avLst/>
            </a:prstGeom>
            <a:gradFill flip="none" rotWithShape="1">
              <a:gsLst>
                <a:gs pos="0">
                  <a:srgbClr val="9693D8"/>
                </a:gs>
                <a:gs pos="69000">
                  <a:srgbClr val="5050B5"/>
                </a:gs>
              </a:gsLst>
              <a:lin ang="27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17374" tIns="8687" rIns="17374" bIns="8687" rtlCol="0" anchor="ctr"/>
            <a:lstStyle/>
            <a:p>
              <a:pPr algn="ctr"/>
              <a:endParaRPr lang="en-US" sz="340" kern="0">
                <a:solidFill>
                  <a:srgbClr val="FFFFFF"/>
                </a:solidFill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77" name="椭圆 76"/>
            <p:cNvSpPr/>
            <p:nvPr/>
          </p:nvSpPr>
          <p:spPr>
            <a:xfrm>
              <a:off x="5980676" y="3573231"/>
              <a:ext cx="491067" cy="491067"/>
            </a:xfrm>
            <a:prstGeom prst="ellipse">
              <a:avLst/>
            </a:prstGeom>
            <a:gradFill>
              <a:gsLst>
                <a:gs pos="0">
                  <a:srgbClr val="7372D0"/>
                </a:gs>
                <a:gs pos="95000">
                  <a:srgbClr val="5150B6"/>
                </a:gs>
              </a:gsLst>
              <a:lin ang="5400000" scaled="1"/>
            </a:gradFill>
            <a:ln w="12700" cap="flat" cmpd="sng" algn="ctr">
              <a:noFill/>
              <a:prstDash val="solid"/>
              <a:miter lim="800000"/>
            </a:ln>
            <a:effectLst>
              <a:softEdge rad="317500"/>
            </a:effectLst>
          </p:spPr>
          <p:txBody>
            <a:bodyPr lIns="17374" tIns="8687" rIns="17374" bIns="8687" rtlCol="0" anchor="ctr"/>
            <a:lstStyle/>
            <a:p>
              <a:pPr algn="ctr"/>
              <a:r>
                <a:rPr lang="en-US" altLang="zh-CN" sz="2000" kern="0">
                  <a:solidFill>
                    <a:srgbClr val="FFFFFF"/>
                  </a:solidFill>
                  <a:latin typeface="+mj-ea"/>
                  <a:ea typeface="+mj-ea"/>
                </a:rPr>
                <a:t>2</a:t>
              </a:r>
              <a:endParaRPr lang="en-US" sz="2000" kern="0">
                <a:solidFill>
                  <a:srgbClr val="FFFFFF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78" name="组合 77"/>
          <p:cNvGrpSpPr/>
          <p:nvPr/>
        </p:nvGrpSpPr>
        <p:grpSpPr>
          <a:xfrm>
            <a:off x="4396603" y="5165629"/>
            <a:ext cx="491068" cy="491067"/>
            <a:chOff x="5980676" y="3573231"/>
            <a:chExt cx="491068" cy="491067"/>
          </a:xfrm>
        </p:grpSpPr>
        <p:sp>
          <p:nvSpPr>
            <p:cNvPr id="79" name="椭圆 78"/>
            <p:cNvSpPr/>
            <p:nvPr/>
          </p:nvSpPr>
          <p:spPr>
            <a:xfrm>
              <a:off x="5980677" y="3573231"/>
              <a:ext cx="491067" cy="491067"/>
            </a:xfrm>
            <a:prstGeom prst="ellipse">
              <a:avLst/>
            </a:prstGeom>
            <a:gradFill flip="none" rotWithShape="1">
              <a:gsLst>
                <a:gs pos="0">
                  <a:srgbClr val="9693D8"/>
                </a:gs>
                <a:gs pos="69000">
                  <a:srgbClr val="5050B5"/>
                </a:gs>
              </a:gsLst>
              <a:lin ang="27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17374" tIns="8687" rIns="17374" bIns="8687" rtlCol="0" anchor="ctr"/>
            <a:lstStyle/>
            <a:p>
              <a:pPr algn="ctr"/>
              <a:endParaRPr lang="en-US" sz="340" kern="0">
                <a:solidFill>
                  <a:srgbClr val="FFFFFF"/>
                </a:solidFill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80" name="椭圆 79"/>
            <p:cNvSpPr/>
            <p:nvPr/>
          </p:nvSpPr>
          <p:spPr>
            <a:xfrm>
              <a:off x="5980676" y="3573231"/>
              <a:ext cx="491067" cy="491067"/>
            </a:xfrm>
            <a:prstGeom prst="ellipse">
              <a:avLst/>
            </a:prstGeom>
            <a:gradFill>
              <a:gsLst>
                <a:gs pos="0">
                  <a:srgbClr val="7372D0"/>
                </a:gs>
                <a:gs pos="95000">
                  <a:srgbClr val="5150B6"/>
                </a:gs>
              </a:gsLst>
              <a:lin ang="5400000" scaled="1"/>
            </a:gradFill>
            <a:ln w="12700" cap="flat" cmpd="sng" algn="ctr">
              <a:noFill/>
              <a:prstDash val="solid"/>
              <a:miter lim="800000"/>
            </a:ln>
            <a:effectLst>
              <a:softEdge rad="317500"/>
            </a:effectLst>
          </p:spPr>
          <p:txBody>
            <a:bodyPr lIns="17374" tIns="8687" rIns="17374" bIns="8687" rtlCol="0" anchor="ctr"/>
            <a:lstStyle/>
            <a:p>
              <a:pPr algn="ctr"/>
              <a:r>
                <a:rPr lang="en-US" altLang="zh-CN" sz="2000" kern="0">
                  <a:solidFill>
                    <a:srgbClr val="FFFFFF"/>
                  </a:solidFill>
                  <a:latin typeface="+mj-ea"/>
                  <a:ea typeface="+mj-ea"/>
                </a:rPr>
                <a:t>3</a:t>
              </a:r>
              <a:endParaRPr lang="en-US" sz="2000" kern="0">
                <a:solidFill>
                  <a:srgbClr val="FFFFFF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8975290" y="1782432"/>
            <a:ext cx="2372808" cy="1209610"/>
            <a:chOff x="8869436" y="1723933"/>
            <a:chExt cx="2372808" cy="1209610"/>
          </a:xfrm>
        </p:grpSpPr>
        <p:sp>
          <p:nvSpPr>
            <p:cNvPr id="39" name="Rectangle: Rounded Corners 36"/>
            <p:cNvSpPr/>
            <p:nvPr/>
          </p:nvSpPr>
          <p:spPr>
            <a:xfrm>
              <a:off x="8869436" y="1723933"/>
              <a:ext cx="2372808" cy="1209610"/>
            </a:xfrm>
            <a:prstGeom prst="roundRect">
              <a:avLst>
                <a:gd name="adj" fmla="val 12714"/>
              </a:avLst>
            </a:prstGeom>
            <a:gradFill>
              <a:gsLst>
                <a:gs pos="0">
                  <a:schemeClr val="bg1"/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2700000" scaled="0"/>
            </a:gradFill>
            <a:ln>
              <a:noFill/>
            </a:ln>
            <a:effectLst>
              <a:outerShdw blurRad="876300" dist="673100" dir="8100000" sx="95000" sy="95000" algn="tr" rotWithShape="0">
                <a:prstClr val="black">
                  <a:alpha val="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endParaRPr>
            </a:p>
          </p:txBody>
        </p:sp>
        <p:sp>
          <p:nvSpPr>
            <p:cNvPr id="87" name="文本框 86"/>
            <p:cNvSpPr txBox="1"/>
            <p:nvPr/>
          </p:nvSpPr>
          <p:spPr>
            <a:xfrm>
              <a:off x="9069240" y="1974795"/>
              <a:ext cx="2088756" cy="706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>
                  <a:solidFill>
                    <a:schemeClr val="tx1">
                      <a:lumMod val="65000"/>
                      <a:lumOff val="3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這裏輸入與標題相關的文案資訊</a:t>
              </a:r>
              <a:endParaRPr lang="zh-CN" alt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8975290" y="4367344"/>
            <a:ext cx="2372808" cy="1209610"/>
            <a:chOff x="8869436" y="1723933"/>
            <a:chExt cx="2372808" cy="1209610"/>
          </a:xfrm>
        </p:grpSpPr>
        <p:sp>
          <p:nvSpPr>
            <p:cNvPr id="44" name="Rectangle: Rounded Corners 36"/>
            <p:cNvSpPr/>
            <p:nvPr/>
          </p:nvSpPr>
          <p:spPr>
            <a:xfrm>
              <a:off x="8869436" y="1723933"/>
              <a:ext cx="2372808" cy="1209610"/>
            </a:xfrm>
            <a:prstGeom prst="roundRect">
              <a:avLst>
                <a:gd name="adj" fmla="val 12714"/>
              </a:avLst>
            </a:prstGeom>
            <a:gradFill>
              <a:gsLst>
                <a:gs pos="0">
                  <a:schemeClr val="bg1"/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2700000" scaled="0"/>
            </a:gradFill>
            <a:ln>
              <a:noFill/>
            </a:ln>
            <a:effectLst>
              <a:outerShdw blurRad="876300" dist="673100" dir="8100000" sx="95000" sy="95000" algn="tr" rotWithShape="0">
                <a:prstClr val="black">
                  <a:alpha val="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endParaRPr>
            </a:p>
          </p:txBody>
        </p:sp>
        <p:sp>
          <p:nvSpPr>
            <p:cNvPr id="45" name="文本框 44"/>
            <p:cNvSpPr txBox="1"/>
            <p:nvPr/>
          </p:nvSpPr>
          <p:spPr>
            <a:xfrm>
              <a:off x="9069240" y="1974795"/>
              <a:ext cx="2088756" cy="706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>
                  <a:solidFill>
                    <a:schemeClr val="tx1">
                      <a:lumMod val="65000"/>
                      <a:lumOff val="3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這裏輸入與標題相關的文案資訊</a:t>
              </a:r>
              <a:endParaRPr lang="zh-CN" alt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grpSp>
        <p:nvGrpSpPr>
          <p:cNvPr id="46" name="组合 45"/>
          <p:cNvGrpSpPr/>
          <p:nvPr/>
        </p:nvGrpSpPr>
        <p:grpSpPr>
          <a:xfrm>
            <a:off x="1627728" y="4806357"/>
            <a:ext cx="2372808" cy="1209610"/>
            <a:chOff x="8869436" y="1723933"/>
            <a:chExt cx="2372808" cy="1209610"/>
          </a:xfrm>
        </p:grpSpPr>
        <p:sp>
          <p:nvSpPr>
            <p:cNvPr id="47" name="Rectangle: Rounded Corners 36"/>
            <p:cNvSpPr/>
            <p:nvPr/>
          </p:nvSpPr>
          <p:spPr>
            <a:xfrm>
              <a:off x="8869436" y="1723933"/>
              <a:ext cx="2372808" cy="1209610"/>
            </a:xfrm>
            <a:prstGeom prst="roundRect">
              <a:avLst>
                <a:gd name="adj" fmla="val 12714"/>
              </a:avLst>
            </a:prstGeom>
            <a:gradFill>
              <a:gsLst>
                <a:gs pos="0">
                  <a:schemeClr val="bg1"/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2700000" scaled="0"/>
            </a:gradFill>
            <a:ln>
              <a:noFill/>
            </a:ln>
            <a:effectLst>
              <a:outerShdw blurRad="876300" dist="673100" dir="8100000" sx="95000" sy="95000" algn="tr" rotWithShape="0">
                <a:prstClr val="black">
                  <a:alpha val="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endParaRPr>
            </a:p>
          </p:txBody>
        </p:sp>
        <p:sp>
          <p:nvSpPr>
            <p:cNvPr id="48" name="文本框 47"/>
            <p:cNvSpPr txBox="1"/>
            <p:nvPr/>
          </p:nvSpPr>
          <p:spPr>
            <a:xfrm>
              <a:off x="9069240" y="1974795"/>
              <a:ext cx="2088756" cy="706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>
                  <a:solidFill>
                    <a:schemeClr val="tx1">
                      <a:lumMod val="65000"/>
                      <a:lumOff val="3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這裏輸入與標題相關的文案資訊</a:t>
              </a:r>
              <a:endParaRPr lang="zh-CN" alt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grpSp>
        <p:nvGrpSpPr>
          <p:cNvPr id="53" name="组合 52"/>
          <p:cNvGrpSpPr/>
          <p:nvPr/>
        </p:nvGrpSpPr>
        <p:grpSpPr>
          <a:xfrm>
            <a:off x="700518" y="3159099"/>
            <a:ext cx="2372808" cy="1209610"/>
            <a:chOff x="8869436" y="1723933"/>
            <a:chExt cx="2372808" cy="1209610"/>
          </a:xfrm>
        </p:grpSpPr>
        <p:sp>
          <p:nvSpPr>
            <p:cNvPr id="54" name="Rectangle: Rounded Corners 36"/>
            <p:cNvSpPr/>
            <p:nvPr/>
          </p:nvSpPr>
          <p:spPr>
            <a:xfrm>
              <a:off x="8869436" y="1723933"/>
              <a:ext cx="2372808" cy="1209610"/>
            </a:xfrm>
            <a:prstGeom prst="roundRect">
              <a:avLst>
                <a:gd name="adj" fmla="val 12714"/>
              </a:avLst>
            </a:prstGeom>
            <a:gradFill>
              <a:gsLst>
                <a:gs pos="0">
                  <a:schemeClr val="bg1"/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2700000" scaled="0"/>
            </a:gradFill>
            <a:ln>
              <a:noFill/>
            </a:ln>
            <a:effectLst>
              <a:outerShdw blurRad="876300" dist="673100" dir="8100000" sx="95000" sy="95000" algn="tr" rotWithShape="0">
                <a:prstClr val="black">
                  <a:alpha val="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endParaRPr>
            </a:p>
          </p:txBody>
        </p:sp>
        <p:sp>
          <p:nvSpPr>
            <p:cNvPr id="55" name="文本框 54"/>
            <p:cNvSpPr txBox="1"/>
            <p:nvPr/>
          </p:nvSpPr>
          <p:spPr>
            <a:xfrm>
              <a:off x="9069240" y="1974795"/>
              <a:ext cx="2088756" cy="706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>
                  <a:solidFill>
                    <a:schemeClr val="tx1">
                      <a:lumMod val="65000"/>
                      <a:lumOff val="3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這裏輸入與標題相關的文案資訊</a:t>
              </a:r>
              <a:endParaRPr lang="zh-CN" alt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grpSp>
        <p:nvGrpSpPr>
          <p:cNvPr id="56" name="组合 55"/>
          <p:cNvGrpSpPr/>
          <p:nvPr/>
        </p:nvGrpSpPr>
        <p:grpSpPr>
          <a:xfrm>
            <a:off x="1627728" y="1511840"/>
            <a:ext cx="2372808" cy="1209610"/>
            <a:chOff x="8869436" y="1723933"/>
            <a:chExt cx="2372808" cy="1209610"/>
          </a:xfrm>
        </p:grpSpPr>
        <p:sp>
          <p:nvSpPr>
            <p:cNvPr id="57" name="Rectangle: Rounded Corners 36"/>
            <p:cNvSpPr/>
            <p:nvPr/>
          </p:nvSpPr>
          <p:spPr>
            <a:xfrm>
              <a:off x="8869436" y="1723933"/>
              <a:ext cx="2372808" cy="1209610"/>
            </a:xfrm>
            <a:prstGeom prst="roundRect">
              <a:avLst>
                <a:gd name="adj" fmla="val 12714"/>
              </a:avLst>
            </a:prstGeom>
            <a:gradFill>
              <a:gsLst>
                <a:gs pos="0">
                  <a:schemeClr val="bg1"/>
                </a:gs>
                <a:gs pos="100000">
                  <a:schemeClr val="accent1">
                    <a:lumMod val="20000"/>
                    <a:lumOff val="80000"/>
                  </a:schemeClr>
                </a:gs>
              </a:gsLst>
              <a:lin ang="2700000" scaled="0"/>
            </a:gradFill>
            <a:ln>
              <a:noFill/>
            </a:ln>
            <a:effectLst>
              <a:outerShdw blurRad="876300" dist="673100" dir="8100000" sx="95000" sy="95000" algn="tr" rotWithShape="0">
                <a:prstClr val="black">
                  <a:alpha val="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endParaRPr>
            </a:p>
          </p:txBody>
        </p:sp>
        <p:sp>
          <p:nvSpPr>
            <p:cNvPr id="58" name="文本框 57"/>
            <p:cNvSpPr txBox="1"/>
            <p:nvPr/>
          </p:nvSpPr>
          <p:spPr>
            <a:xfrm>
              <a:off x="9069240" y="1974795"/>
              <a:ext cx="2088756" cy="706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>
                  <a:solidFill>
                    <a:schemeClr val="tx1">
                      <a:lumMod val="65000"/>
                      <a:lumOff val="35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這裏輸入與標題相關的文案資訊</a:t>
              </a:r>
              <a:endParaRPr lang="zh-CN" alt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</p:spTree>
    <p:custDataLst>
      <p:tags r:id="rId2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0" y="10160"/>
            <a:ext cx="12192000" cy="6858000"/>
          </a:xfrm>
          <a:prstGeom prst="rect">
            <a:avLst/>
          </a:prstGeom>
          <a:gradFill flip="none" rotWithShape="1">
            <a:gsLst>
              <a:gs pos="11000">
                <a:srgbClr val="FED472"/>
              </a:gs>
              <a:gs pos="100000">
                <a:srgbClr val="F18642"/>
              </a:gs>
            </a:gsLst>
            <a:lin ang="4845000" scaled="1"/>
            <a:tileRect/>
          </a:gra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0" name="文本框 69"/>
          <p:cNvSpPr txBox="1"/>
          <p:nvPr/>
        </p:nvSpPr>
        <p:spPr>
          <a:xfrm>
            <a:off x="0" y="64772"/>
            <a:ext cx="1219200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6600">
                <a:solidFill>
                  <a:schemeClr val="accent6">
                    <a:lumMod val="20000"/>
                    <a:lumOff val="80000"/>
                    <a:alpha val="37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COLLEGE STUDENTS</a:t>
            </a:r>
            <a:endParaRPr lang="en-US" altLang="zh-CN" sz="6600">
              <a:solidFill>
                <a:schemeClr val="accent6">
                  <a:lumMod val="20000"/>
                  <a:lumOff val="80000"/>
                  <a:alpha val="37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pic>
        <p:nvPicPr>
          <p:cNvPr id="11" name="图片 10" descr="图形用户界面, 网站&#10;&#10;描述已自动生成" hidden="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椭圆 3"/>
          <p:cNvSpPr/>
          <p:nvPr/>
        </p:nvSpPr>
        <p:spPr>
          <a:xfrm>
            <a:off x="630468" y="559453"/>
            <a:ext cx="520637" cy="520637"/>
          </a:xfrm>
          <a:prstGeom prst="ellipse">
            <a:avLst/>
          </a:prstGeom>
          <a:gradFill flip="none" rotWithShape="1">
            <a:gsLst>
              <a:gs pos="0">
                <a:srgbClr val="9693D8"/>
              </a:gs>
              <a:gs pos="69000">
                <a:srgbClr val="5050B5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endParaRPr lang="en-US" sz="2560" kern="0">
              <a:solidFill>
                <a:srgbClr val="FFFFFF"/>
              </a:solidFill>
              <a:latin typeface="+mj-lt"/>
              <a:ea typeface="OPPOSans R" panose="00020600040101010101" pitchFamily="18" charset="-122"/>
            </a:endParaRPr>
          </a:p>
        </p:txBody>
      </p:sp>
      <p:sp>
        <p:nvSpPr>
          <p:cNvPr id="43" name="椭圆 42"/>
          <p:cNvSpPr/>
          <p:nvPr/>
        </p:nvSpPr>
        <p:spPr>
          <a:xfrm>
            <a:off x="630468" y="559453"/>
            <a:ext cx="520637" cy="520637"/>
          </a:xfrm>
          <a:prstGeom prst="ellipse">
            <a:avLst/>
          </a:prstGeom>
          <a:gradFill flip="none" rotWithShape="1">
            <a:gsLst>
              <a:gs pos="0">
                <a:srgbClr val="9693D8"/>
              </a:gs>
              <a:gs pos="69000">
                <a:srgbClr val="5050B5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>
            <a:softEdge rad="76200"/>
          </a:effectLst>
        </p:spPr>
        <p:txBody>
          <a:bodyPr rot="0" spcFirstLastPara="0" vertOverflow="overflow" horzOverflow="overflow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endParaRPr lang="en-US" sz="2560" kern="0">
              <a:solidFill>
                <a:srgbClr val="FFFFFF"/>
              </a:solidFill>
              <a:latin typeface="+mj-lt"/>
              <a:ea typeface="OPPOSans R" panose="00020600040101010101" pitchFamily="18" charset="-122"/>
            </a:endParaRPr>
          </a:p>
        </p:txBody>
      </p:sp>
      <p:sp>
        <p:nvSpPr>
          <p:cNvPr id="41" name="椭圆 40"/>
          <p:cNvSpPr/>
          <p:nvPr/>
        </p:nvSpPr>
        <p:spPr>
          <a:xfrm>
            <a:off x="856186" y="737477"/>
            <a:ext cx="342613" cy="342613"/>
          </a:xfrm>
          <a:prstGeom prst="ellipse">
            <a:avLst/>
          </a:prstGeom>
          <a:gradFill flip="none" rotWithShape="1">
            <a:gsLst>
              <a:gs pos="11000">
                <a:srgbClr val="FED472"/>
              </a:gs>
              <a:gs pos="100000">
                <a:srgbClr val="F18642"/>
              </a:gs>
            </a:gsLst>
            <a:lin ang="4845000" scaled="1"/>
            <a:tileRect/>
          </a:gradFill>
          <a:ln w="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endParaRPr lang="en-US" sz="1440">
              <a:solidFill>
                <a:schemeClr val="lt1"/>
              </a:solidFill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1376823" y="559453"/>
            <a:ext cx="22148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關鍵字標題</a:t>
            </a:r>
            <a:endParaRPr lang="zh-CN" altLang="en-US" sz="320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50" name="椭圆 49"/>
          <p:cNvSpPr/>
          <p:nvPr/>
        </p:nvSpPr>
        <p:spPr>
          <a:xfrm flipH="1">
            <a:off x="11820595" y="5378563"/>
            <a:ext cx="639396" cy="639396"/>
          </a:xfrm>
          <a:prstGeom prst="ellipse">
            <a:avLst/>
          </a:prstGeom>
          <a:gradFill flip="none" rotWithShape="1">
            <a:gsLst>
              <a:gs pos="26000">
                <a:srgbClr val="FEE9BA"/>
              </a:gs>
              <a:gs pos="100000">
                <a:srgbClr val="FDD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381000" dist="254000" dir="8100000" algn="tr" rotWithShape="0">
              <a:srgbClr val="FEE9BA">
                <a:alpha val="20000"/>
              </a:srgbClr>
            </a:outerShdw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8" name="矩形: 圆角 107"/>
          <p:cNvSpPr/>
          <p:nvPr/>
        </p:nvSpPr>
        <p:spPr>
          <a:xfrm>
            <a:off x="4464131" y="2008186"/>
            <a:ext cx="3344553" cy="4311819"/>
          </a:xfrm>
          <a:prstGeom prst="roundRect">
            <a:avLst>
              <a:gd name="adj" fmla="val 4071"/>
            </a:avLst>
          </a:prstGeom>
          <a:gradFill>
            <a:gsLst>
              <a:gs pos="0">
                <a:sysClr val="window" lastClr="FFFFFF"/>
              </a:gs>
              <a:gs pos="100000">
                <a:srgbClr val="7270D2">
                  <a:lumMod val="20000"/>
                  <a:lumOff val="80000"/>
                </a:srgbClr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>
            <a:outerShdw blurRad="876300" dist="673100" dir="8100000" sx="95000" sy="95000" algn="tr" rotWithShape="0">
              <a:prstClr val="black">
                <a:alpha val="6000"/>
              </a:prstClr>
            </a:outerShdw>
          </a:effectLst>
        </p:spPr>
        <p:txBody>
          <a:bodyPr rtlCol="0" anchor="ctr"/>
          <a:lstStyle/>
          <a:p>
            <a:pPr algn="ctr"/>
            <a:endParaRPr lang="zh-CN" altLang="en-US" kern="0">
              <a:solidFill>
                <a:prstClr val="white"/>
              </a:solidFill>
              <a:latin typeface="OPPOSans H" panose="00020600040101010101" pitchFamily="18" charset="-122"/>
              <a:sym typeface="OPPOSans R" panose="00020600040101010101" pitchFamily="18" charset="-122"/>
            </a:endParaRPr>
          </a:p>
        </p:txBody>
      </p:sp>
      <p:sp>
        <p:nvSpPr>
          <p:cNvPr id="109" name="椭圆 108"/>
          <p:cNvSpPr/>
          <p:nvPr/>
        </p:nvSpPr>
        <p:spPr>
          <a:xfrm rot="19741494">
            <a:off x="5297216" y="2339541"/>
            <a:ext cx="1678382" cy="1678382"/>
          </a:xfrm>
          <a:prstGeom prst="ellipse">
            <a:avLst/>
          </a:prstGeom>
          <a:gradFill flip="none" rotWithShape="1">
            <a:gsLst>
              <a:gs pos="53000">
                <a:schemeClr val="accent1">
                  <a:lumMod val="20000"/>
                  <a:lumOff val="80000"/>
                  <a:alpha val="22000"/>
                </a:schemeClr>
              </a:gs>
              <a:gs pos="100000">
                <a:schemeClr val="accent1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  <a:sym typeface="OPPOSans R" panose="00020600040101010101" pitchFamily="18" charset="-122"/>
            </a:endParaRPr>
          </a:p>
        </p:txBody>
      </p:sp>
      <p:sp>
        <p:nvSpPr>
          <p:cNvPr id="110" name="文本框 109"/>
          <p:cNvSpPr txBox="1"/>
          <p:nvPr/>
        </p:nvSpPr>
        <p:spPr>
          <a:xfrm>
            <a:off x="5499309" y="4692228"/>
            <a:ext cx="950103" cy="14452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8800" b="1" i="1">
                <a:solidFill>
                  <a:schemeClr val="accent1">
                    <a:alpha val="1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2</a:t>
            </a:r>
            <a:endParaRPr lang="en-US" altLang="zh-CN" sz="8800" b="1" i="1">
              <a:solidFill>
                <a:schemeClr val="accent1">
                  <a:alpha val="1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pitchFamily="18" charset="-122"/>
            </a:endParaRPr>
          </a:p>
        </p:txBody>
      </p:sp>
      <p:sp>
        <p:nvSpPr>
          <p:cNvPr id="111" name="矩形: 圆角 110"/>
          <p:cNvSpPr/>
          <p:nvPr/>
        </p:nvSpPr>
        <p:spPr>
          <a:xfrm>
            <a:off x="8369374" y="2008186"/>
            <a:ext cx="3344553" cy="4311819"/>
          </a:xfrm>
          <a:prstGeom prst="roundRect">
            <a:avLst>
              <a:gd name="adj" fmla="val 4071"/>
            </a:avLst>
          </a:prstGeom>
          <a:gradFill>
            <a:gsLst>
              <a:gs pos="0">
                <a:sysClr val="window" lastClr="FFFFFF"/>
              </a:gs>
              <a:gs pos="100000">
                <a:srgbClr val="7270D2">
                  <a:lumMod val="20000"/>
                  <a:lumOff val="80000"/>
                </a:srgbClr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>
            <a:outerShdw blurRad="876300" dist="673100" dir="8100000" sx="95000" sy="95000" algn="tr" rotWithShape="0">
              <a:prstClr val="black">
                <a:alpha val="6000"/>
              </a:prstClr>
            </a:outerShdw>
          </a:effectLst>
        </p:spPr>
        <p:txBody>
          <a:bodyPr rtlCol="0" anchor="ctr"/>
          <a:lstStyle/>
          <a:p>
            <a:pPr algn="ctr"/>
            <a:endParaRPr lang="zh-CN" altLang="en-US" kern="0">
              <a:solidFill>
                <a:prstClr val="white"/>
              </a:solidFill>
              <a:latin typeface="OPPOSans H" panose="00020600040101010101" pitchFamily="18" charset="-122"/>
              <a:sym typeface="OPPOSans R" panose="00020600040101010101" pitchFamily="18" charset="-122"/>
            </a:endParaRPr>
          </a:p>
        </p:txBody>
      </p:sp>
      <p:sp>
        <p:nvSpPr>
          <p:cNvPr id="112" name="椭圆 111"/>
          <p:cNvSpPr/>
          <p:nvPr/>
        </p:nvSpPr>
        <p:spPr>
          <a:xfrm rot="19741494">
            <a:off x="9202459" y="2339541"/>
            <a:ext cx="1678382" cy="1678382"/>
          </a:xfrm>
          <a:prstGeom prst="ellipse">
            <a:avLst/>
          </a:prstGeom>
          <a:gradFill flip="none" rotWithShape="1">
            <a:gsLst>
              <a:gs pos="53000">
                <a:schemeClr val="accent1">
                  <a:lumMod val="20000"/>
                  <a:lumOff val="80000"/>
                  <a:alpha val="22000"/>
                </a:schemeClr>
              </a:gs>
              <a:gs pos="100000">
                <a:schemeClr val="accent1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  <a:sym typeface="OPPOSans R" panose="00020600040101010101" pitchFamily="18" charset="-122"/>
            </a:endParaRPr>
          </a:p>
        </p:txBody>
      </p:sp>
      <p:sp>
        <p:nvSpPr>
          <p:cNvPr id="113" name="文本框 112"/>
          <p:cNvSpPr txBox="1"/>
          <p:nvPr/>
        </p:nvSpPr>
        <p:spPr>
          <a:xfrm>
            <a:off x="9404552" y="4692228"/>
            <a:ext cx="950103" cy="14452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8800" b="1" i="1">
                <a:solidFill>
                  <a:schemeClr val="accent1">
                    <a:alpha val="1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3</a:t>
            </a:r>
            <a:endParaRPr lang="en-US" altLang="zh-CN" sz="8800" b="1" i="1">
              <a:solidFill>
                <a:schemeClr val="accent1">
                  <a:alpha val="1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pitchFamily="18" charset="-122"/>
            </a:endParaRPr>
          </a:p>
        </p:txBody>
      </p:sp>
      <p:sp>
        <p:nvSpPr>
          <p:cNvPr id="114" name="矩形: 圆角 113"/>
          <p:cNvSpPr/>
          <p:nvPr/>
        </p:nvSpPr>
        <p:spPr>
          <a:xfrm>
            <a:off x="694771" y="2008186"/>
            <a:ext cx="3344553" cy="4311819"/>
          </a:xfrm>
          <a:prstGeom prst="roundRect">
            <a:avLst>
              <a:gd name="adj" fmla="val 4071"/>
            </a:avLst>
          </a:prstGeom>
          <a:gradFill>
            <a:gsLst>
              <a:gs pos="0">
                <a:sysClr val="window" lastClr="FFFFFF"/>
              </a:gs>
              <a:gs pos="100000">
                <a:srgbClr val="7270D2">
                  <a:lumMod val="20000"/>
                  <a:lumOff val="80000"/>
                </a:srgbClr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>
            <a:outerShdw blurRad="876300" dist="673100" dir="8100000" sx="95000" sy="95000" algn="tr" rotWithShape="0">
              <a:prstClr val="black">
                <a:alpha val="6000"/>
              </a:prstClr>
            </a:outerShdw>
          </a:effectLst>
        </p:spPr>
        <p:txBody>
          <a:bodyPr rtlCol="0" anchor="ctr"/>
          <a:lstStyle/>
          <a:p>
            <a:pPr algn="ctr"/>
            <a:endParaRPr lang="zh-CN" altLang="en-US" kern="0">
              <a:solidFill>
                <a:prstClr val="white"/>
              </a:solidFill>
              <a:latin typeface="OPPOSans H" panose="00020600040101010101" pitchFamily="18" charset="-122"/>
              <a:sym typeface="OPPOSans R" panose="00020600040101010101" pitchFamily="18" charset="-122"/>
            </a:endParaRPr>
          </a:p>
        </p:txBody>
      </p:sp>
      <p:sp>
        <p:nvSpPr>
          <p:cNvPr id="115" name="椭圆 114"/>
          <p:cNvSpPr/>
          <p:nvPr/>
        </p:nvSpPr>
        <p:spPr>
          <a:xfrm rot="19741494">
            <a:off x="1527856" y="2339541"/>
            <a:ext cx="1678382" cy="1678382"/>
          </a:xfrm>
          <a:prstGeom prst="ellipse">
            <a:avLst/>
          </a:prstGeom>
          <a:gradFill flip="none" rotWithShape="1">
            <a:gsLst>
              <a:gs pos="53000">
                <a:schemeClr val="accent1">
                  <a:lumMod val="20000"/>
                  <a:lumOff val="80000"/>
                  <a:alpha val="22000"/>
                </a:schemeClr>
              </a:gs>
              <a:gs pos="100000">
                <a:schemeClr val="accent1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  <a:sym typeface="OPPOSans R" panose="00020600040101010101" pitchFamily="18" charset="-122"/>
            </a:endParaRPr>
          </a:p>
        </p:txBody>
      </p:sp>
      <p:sp>
        <p:nvSpPr>
          <p:cNvPr id="116" name="文本框 115"/>
          <p:cNvSpPr txBox="1"/>
          <p:nvPr/>
        </p:nvSpPr>
        <p:spPr>
          <a:xfrm>
            <a:off x="1729949" y="4692228"/>
            <a:ext cx="950103" cy="14452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8800" b="1" i="1">
                <a:solidFill>
                  <a:schemeClr val="accent1">
                    <a:alpha val="1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1</a:t>
            </a:r>
            <a:endParaRPr lang="en-US" altLang="zh-CN" sz="8800" b="1" i="1">
              <a:solidFill>
                <a:schemeClr val="accent1">
                  <a:alpha val="1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pitchFamily="18" charset="-122"/>
            </a:endParaRPr>
          </a:p>
        </p:txBody>
      </p:sp>
      <p:sp>
        <p:nvSpPr>
          <p:cNvPr id="117" name="文本框 116"/>
          <p:cNvSpPr txBox="1"/>
          <p:nvPr/>
        </p:nvSpPr>
        <p:spPr>
          <a:xfrm>
            <a:off x="1432006" y="4282189"/>
            <a:ext cx="1722520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2000" i="0" u="none" strike="noStrike" cap="none" spc="0" normalizeH="0" baseline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ea"/>
                <a:ea typeface="+mj-ea"/>
              </a:defRPr>
            </a:lvl1pPr>
          </a:lstStyle>
          <a:p>
            <a:r>
              <a:rPr lang="zh-CN" altLang="en-US" sz="240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關鍵字標題</a:t>
            </a:r>
            <a:endParaRPr lang="zh-CN" altLang="en-US" sz="2400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18" name="文本框 117"/>
          <p:cNvSpPr txBox="1"/>
          <p:nvPr/>
        </p:nvSpPr>
        <p:spPr>
          <a:xfrm>
            <a:off x="892049" y="4793437"/>
            <a:ext cx="2949996" cy="929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  <a:alpha val="75000"/>
                  </a:schemeClr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rPr>
              <a:t>在這裏輸入你的正文闡述與關鍵字標題相關的具體內容，若字數太多酌情先刪減文案，再縮小字型大小</a:t>
            </a: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  <a:alpha val="75000"/>
                </a:schemeClr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+mn-cs"/>
            </a:endParaRPr>
          </a:p>
        </p:txBody>
      </p:sp>
      <p:sp>
        <p:nvSpPr>
          <p:cNvPr id="119" name="文本框 118"/>
          <p:cNvSpPr txBox="1"/>
          <p:nvPr/>
        </p:nvSpPr>
        <p:spPr>
          <a:xfrm>
            <a:off x="5201366" y="4282189"/>
            <a:ext cx="1722520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2000" i="0" u="none" strike="noStrike" cap="none" spc="0" normalizeH="0" baseline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ea"/>
                <a:ea typeface="+mj-ea"/>
              </a:defRPr>
            </a:lvl1pPr>
          </a:lstStyle>
          <a:p>
            <a:r>
              <a:rPr lang="zh-CN" altLang="en-US" sz="240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關鍵字標題</a:t>
            </a:r>
            <a:endParaRPr lang="zh-CN" altLang="en-US" sz="240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20" name="文本框 119"/>
          <p:cNvSpPr txBox="1"/>
          <p:nvPr/>
        </p:nvSpPr>
        <p:spPr>
          <a:xfrm>
            <a:off x="4661409" y="4793437"/>
            <a:ext cx="2949996" cy="929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  <a:alpha val="75000"/>
                  </a:schemeClr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rPr>
              <a:t>在這裏輸入你的正文闡述與關鍵字標題相關的具體內容，若字數太多酌情先刪減文案，再縮小字型大小</a:t>
            </a: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  <a:alpha val="75000"/>
                </a:schemeClr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+mn-cs"/>
            </a:endParaRPr>
          </a:p>
        </p:txBody>
      </p:sp>
      <p:sp>
        <p:nvSpPr>
          <p:cNvPr id="121" name="文本框 120"/>
          <p:cNvSpPr txBox="1"/>
          <p:nvPr/>
        </p:nvSpPr>
        <p:spPr>
          <a:xfrm>
            <a:off x="9106609" y="4282189"/>
            <a:ext cx="1722520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2000" i="0" u="none" strike="noStrike" cap="none" spc="0" normalizeH="0" baseline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ea"/>
                <a:ea typeface="+mj-ea"/>
              </a:defRPr>
            </a:lvl1pPr>
          </a:lstStyle>
          <a:p>
            <a:r>
              <a:rPr lang="zh-CN" altLang="en-US" sz="240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關鍵字標題</a:t>
            </a:r>
            <a:endParaRPr lang="zh-CN" altLang="en-US" sz="240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22" name="文本框 121"/>
          <p:cNvSpPr txBox="1"/>
          <p:nvPr/>
        </p:nvSpPr>
        <p:spPr>
          <a:xfrm>
            <a:off x="8566652" y="4793437"/>
            <a:ext cx="2949996" cy="929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  <a:alpha val="75000"/>
                  </a:schemeClr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+mn-cs"/>
              </a:rPr>
              <a:t>在這裏輸入你的正文闡述與關鍵字標題相關的具體內容，若字數太多酌情先刪減文案，再縮小字型大小</a:t>
            </a: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  <a:alpha val="75000"/>
                </a:schemeClr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+mn-cs"/>
            </a:endParaRPr>
          </a:p>
        </p:txBody>
      </p:sp>
      <p:sp>
        <p:nvSpPr>
          <p:cNvPr id="123" name="文本框 122"/>
          <p:cNvSpPr txBox="1"/>
          <p:nvPr/>
        </p:nvSpPr>
        <p:spPr>
          <a:xfrm>
            <a:off x="2692400" y="1152400"/>
            <a:ext cx="6807200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360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關鍵字標題</a:t>
            </a:r>
            <a:endParaRPr lang="zh-CN" altLang="en-US" sz="360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pitchFamily="18" charset="-122"/>
            </a:endParaRPr>
          </a:p>
        </p:txBody>
      </p:sp>
      <p:sp>
        <p:nvSpPr>
          <p:cNvPr id="124" name="椭圆 123"/>
          <p:cNvSpPr/>
          <p:nvPr/>
        </p:nvSpPr>
        <p:spPr>
          <a:xfrm>
            <a:off x="518253" y="1910367"/>
            <a:ext cx="3203442" cy="3203442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63000">
                <a:schemeClr val="accent1">
                  <a:lumMod val="20000"/>
                  <a:lumOff val="80000"/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125" name="组合 124"/>
          <p:cNvGrpSpPr/>
          <p:nvPr/>
        </p:nvGrpSpPr>
        <p:grpSpPr>
          <a:xfrm>
            <a:off x="1909847" y="2721532"/>
            <a:ext cx="914400" cy="914400"/>
            <a:chOff x="1909847" y="2721532"/>
            <a:chExt cx="914400" cy="914400"/>
          </a:xfrm>
        </p:grpSpPr>
        <p:sp>
          <p:nvSpPr>
            <p:cNvPr id="126" name="矩形 125"/>
            <p:cNvSpPr/>
            <p:nvPr/>
          </p:nvSpPr>
          <p:spPr>
            <a:xfrm>
              <a:off x="1909847" y="2721532"/>
              <a:ext cx="914400" cy="914400"/>
            </a:xfrm>
            <a:prstGeom prst="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perspectiveFront" fov="2700000">
                <a:rot lat="1892926" lon="13996267" rev="1231679"/>
              </a:camera>
              <a:lightRig rig="threePt" dir="t"/>
            </a:scene3d>
            <a:sp3d z="457200"/>
            <a:extLst>
              <a:ext uri="{91240B29-F687-4F45-9708-019B960494DF}">
                <a14:hiddenLine xmlns:a14="http://schemas.microsoft.com/office/drawing/2010/main" w="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>
                  <a:latin typeface="思源黑体 CN Bold" panose="020B0800000000000000" charset="-122"/>
                  <a:ea typeface="思源黑体 CN Heavy" panose="020B0A00000000000000" charset="-122"/>
                </a:rPr>
                <a:t>3</a:t>
              </a:r>
              <a:endParaRPr lang="en-US" altLang="zh-CN" sz="2800"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27" name="矩形 126"/>
            <p:cNvSpPr/>
            <p:nvPr/>
          </p:nvSpPr>
          <p:spPr>
            <a:xfrm>
              <a:off x="1909847" y="2721532"/>
              <a:ext cx="914400" cy="914400"/>
            </a:xfrm>
            <a:prstGeom prst="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perspectiveFront" fov="2700000">
                <a:rot lat="1892925" lon="8596268" rev="1231682"/>
              </a:camera>
              <a:lightRig rig="threePt" dir="t"/>
            </a:scene3d>
            <a:sp3d z="457200"/>
            <a:extLst>
              <a:ext uri="{91240B29-F687-4F45-9708-019B960494DF}">
                <a14:hiddenLine xmlns:a14="http://schemas.microsoft.com/office/drawing/2010/main" w="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>
                  <a:latin typeface="思源黑体 CN Bold" panose="020B0800000000000000" charset="-122"/>
                  <a:ea typeface="思源黑体 CN Heavy" panose="020B0A00000000000000" charset="-122"/>
                </a:rPr>
                <a:t>4</a:t>
              </a:r>
              <a:endParaRPr lang="en-US" altLang="zh-CN" sz="2800"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28" name="矩形 127"/>
            <p:cNvSpPr/>
            <p:nvPr/>
          </p:nvSpPr>
          <p:spPr>
            <a:xfrm>
              <a:off x="1909847" y="2721532"/>
              <a:ext cx="914400" cy="914400"/>
            </a:xfrm>
            <a:prstGeom prst="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perspectiveFront" fov="2700000">
                <a:rot lat="19761602" lon="3152758" rev="18711227"/>
              </a:camera>
              <a:lightRig rig="threePt" dir="t"/>
            </a:scene3d>
            <a:sp3d z="457200"/>
            <a:extLst>
              <a:ext uri="{91240B29-F687-4F45-9708-019B960494DF}">
                <a14:hiddenLine xmlns:a14="http://schemas.microsoft.com/office/drawing/2010/main" w="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800">
                  <a:latin typeface="思源黑体 CN Bold" panose="020B0800000000000000" charset="-122"/>
                  <a:ea typeface="思源黑体 CN Heavy" panose="020B0A00000000000000" charset="-122"/>
                </a:rPr>
                <a:t>詞語</a:t>
              </a:r>
              <a:endParaRPr lang="zh-CN" altLang="en-US" sz="2800"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29" name="矩形 128"/>
            <p:cNvSpPr/>
            <p:nvPr/>
          </p:nvSpPr>
          <p:spPr>
            <a:xfrm>
              <a:off x="1909847" y="2721532"/>
              <a:ext cx="914400" cy="914400"/>
            </a:xfrm>
            <a:prstGeom prst="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perspectiveFront" fov="2700000">
                <a:rot lat="1838382" lon="7647240" rev="7911250"/>
              </a:camera>
              <a:lightRig rig="threePt" dir="t"/>
            </a:scene3d>
            <a:sp3d z="457200"/>
            <a:extLst>
              <a:ext uri="{91240B29-F687-4F45-9708-019B960494DF}">
                <a14:hiddenLine xmlns:a14="http://schemas.microsoft.com/office/drawing/2010/main" w="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>
                  <a:latin typeface="思源黑体 CN Bold" panose="020B0800000000000000" charset="-122"/>
                  <a:ea typeface="思源黑体 CN Heavy" panose="020B0A00000000000000" charset="-122"/>
                </a:rPr>
                <a:t>6</a:t>
              </a:r>
              <a:endParaRPr lang="en-US" altLang="zh-CN" sz="2800"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30" name="矩形 129"/>
            <p:cNvSpPr/>
            <p:nvPr/>
          </p:nvSpPr>
          <p:spPr>
            <a:xfrm>
              <a:off x="1909847" y="2721532"/>
              <a:ext cx="914400" cy="914400"/>
            </a:xfrm>
            <a:prstGeom prst="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perspectiveFront" fov="2700000">
                <a:rot lat="1892926" lon="3196267" rev="1231682"/>
              </a:camera>
              <a:lightRig rig="threePt" dir="t"/>
            </a:scene3d>
            <a:sp3d z="457200"/>
            <a:extLst>
              <a:ext uri="{91240B29-F687-4F45-9708-019B960494DF}">
                <a14:hiddenLine xmlns:a14="http://schemas.microsoft.com/office/drawing/2010/main" w="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800">
                  <a:latin typeface="思源黑体 CN Bold" panose="020B0800000000000000" charset="-122"/>
                  <a:ea typeface="思源黑体 CN Heavy" panose="020B0A00000000000000" charset="-122"/>
                </a:rPr>
                <a:t>詞語</a:t>
              </a:r>
              <a:endParaRPr lang="zh-CN" altLang="en-US" sz="2800"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31" name="矩形 130"/>
            <p:cNvSpPr/>
            <p:nvPr/>
          </p:nvSpPr>
          <p:spPr>
            <a:xfrm>
              <a:off x="1909847" y="2721532"/>
              <a:ext cx="914400" cy="914400"/>
            </a:xfrm>
            <a:prstGeom prst="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perspectiveFront" fov="2700000">
                <a:rot lat="1892926" lon="19396253" rev="1231679"/>
              </a:camera>
              <a:lightRig rig="threePt" dir="t"/>
            </a:scene3d>
            <a:sp3d z="457200"/>
            <a:extLst>
              <a:ext uri="{91240B29-F687-4F45-9708-019B960494DF}">
                <a14:hiddenLine xmlns:a14="http://schemas.microsoft.com/office/drawing/2010/main" w="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800">
                  <a:latin typeface="思源黑体 CN Bold" panose="020B0800000000000000" charset="-122"/>
                  <a:ea typeface="思源黑体 CN Heavy" panose="020B0A00000000000000" charset="-122"/>
                </a:rPr>
                <a:t>詞語</a:t>
              </a:r>
              <a:endParaRPr lang="zh-CN" altLang="en-US" sz="2800"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sp>
        <p:nvSpPr>
          <p:cNvPr id="132" name="椭圆 131"/>
          <p:cNvSpPr/>
          <p:nvPr/>
        </p:nvSpPr>
        <p:spPr>
          <a:xfrm>
            <a:off x="4292754" y="1910367"/>
            <a:ext cx="3203442" cy="3203442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63000">
                <a:schemeClr val="accent1">
                  <a:lumMod val="20000"/>
                  <a:lumOff val="80000"/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3" name="椭圆 132"/>
          <p:cNvSpPr/>
          <p:nvPr/>
        </p:nvSpPr>
        <p:spPr>
          <a:xfrm>
            <a:off x="8237408" y="1910367"/>
            <a:ext cx="3203442" cy="3203442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63000">
                <a:schemeClr val="accent1">
                  <a:lumMod val="20000"/>
                  <a:lumOff val="80000"/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4" name="任意多边形: 形状 133"/>
          <p:cNvSpPr/>
          <p:nvPr/>
        </p:nvSpPr>
        <p:spPr>
          <a:xfrm>
            <a:off x="694772" y="5974909"/>
            <a:ext cx="3344553" cy="345096"/>
          </a:xfrm>
          <a:custGeom>
            <a:avLst/>
            <a:gdLst>
              <a:gd name="connsiteX0" fmla="*/ 2677749 w 3344553"/>
              <a:gd name="connsiteY0" fmla="*/ 636 h 345096"/>
              <a:gd name="connsiteX1" fmla="*/ 3191429 w 3344553"/>
              <a:gd name="connsiteY1" fmla="*/ 55777 h 345096"/>
              <a:gd name="connsiteX2" fmla="*/ 3298309 w 3344553"/>
              <a:gd name="connsiteY2" fmla="*/ 44934 h 345096"/>
              <a:gd name="connsiteX3" fmla="*/ 3344553 w 3344553"/>
              <a:gd name="connsiteY3" fmla="*/ 37284 h 345096"/>
              <a:gd name="connsiteX4" fmla="*/ 3344553 w 3344553"/>
              <a:gd name="connsiteY4" fmla="*/ 208939 h 345096"/>
              <a:gd name="connsiteX5" fmla="*/ 3208396 w 3344553"/>
              <a:gd name="connsiteY5" fmla="*/ 345096 h 345096"/>
              <a:gd name="connsiteX6" fmla="*/ 136157 w 3344553"/>
              <a:gd name="connsiteY6" fmla="*/ 345096 h 345096"/>
              <a:gd name="connsiteX7" fmla="*/ 0 w 3344553"/>
              <a:gd name="connsiteY7" fmla="*/ 208939 h 345096"/>
              <a:gd name="connsiteX8" fmla="*/ 0 w 3344553"/>
              <a:gd name="connsiteY8" fmla="*/ 120786 h 345096"/>
              <a:gd name="connsiteX9" fmla="*/ 7635 w 3344553"/>
              <a:gd name="connsiteY9" fmla="*/ 119316 h 345096"/>
              <a:gd name="connsiteX10" fmla="*/ 197858 w 3344553"/>
              <a:gd name="connsiteY10" fmla="*/ 88434 h 345096"/>
              <a:gd name="connsiteX11" fmla="*/ 1504143 w 3344553"/>
              <a:gd name="connsiteY11" fmla="*/ 131977 h 345096"/>
              <a:gd name="connsiteX12" fmla="*/ 2581829 w 3344553"/>
              <a:gd name="connsiteY12" fmla="*/ 1348 h 345096"/>
              <a:gd name="connsiteX13" fmla="*/ 2677749 w 3344553"/>
              <a:gd name="connsiteY13" fmla="*/ 636 h 345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344553" h="345096">
                <a:moveTo>
                  <a:pt x="2677749" y="636"/>
                </a:moveTo>
                <a:cubicBezTo>
                  <a:pt x="2881271" y="7557"/>
                  <a:pt x="2956480" y="68477"/>
                  <a:pt x="3191429" y="55777"/>
                </a:cubicBezTo>
                <a:cubicBezTo>
                  <a:pt x="3224994" y="53963"/>
                  <a:pt x="3260769" y="50164"/>
                  <a:pt x="3298309" y="44934"/>
                </a:cubicBezTo>
                <a:lnTo>
                  <a:pt x="3344553" y="37284"/>
                </a:lnTo>
                <a:lnTo>
                  <a:pt x="3344553" y="208939"/>
                </a:lnTo>
                <a:cubicBezTo>
                  <a:pt x="3344553" y="284136"/>
                  <a:pt x="3283593" y="345096"/>
                  <a:pt x="3208396" y="345096"/>
                </a:cubicBezTo>
                <a:lnTo>
                  <a:pt x="136157" y="345096"/>
                </a:lnTo>
                <a:cubicBezTo>
                  <a:pt x="60960" y="345096"/>
                  <a:pt x="0" y="284136"/>
                  <a:pt x="0" y="208939"/>
                </a:cubicBezTo>
                <a:lnTo>
                  <a:pt x="0" y="120786"/>
                </a:lnTo>
                <a:lnTo>
                  <a:pt x="7635" y="119316"/>
                </a:lnTo>
                <a:cubicBezTo>
                  <a:pt x="74742" y="107399"/>
                  <a:pt x="138667" y="97052"/>
                  <a:pt x="197858" y="88434"/>
                </a:cubicBezTo>
                <a:cubicBezTo>
                  <a:pt x="671386" y="19491"/>
                  <a:pt x="1106815" y="146491"/>
                  <a:pt x="1504143" y="131977"/>
                </a:cubicBezTo>
                <a:cubicBezTo>
                  <a:pt x="1901471" y="117463"/>
                  <a:pt x="2300615" y="14048"/>
                  <a:pt x="2581829" y="1348"/>
                </a:cubicBezTo>
                <a:cubicBezTo>
                  <a:pt x="2616981" y="-239"/>
                  <a:pt x="2648674" y="-353"/>
                  <a:pt x="2677749" y="636"/>
                </a:cubicBezTo>
                <a:close/>
              </a:path>
            </a:pathLst>
          </a:custGeom>
          <a:gradFill flip="none" rotWithShape="1">
            <a:gsLst>
              <a:gs pos="0">
                <a:srgbClr val="9693D8"/>
              </a:gs>
              <a:gs pos="69000">
                <a:srgbClr val="5050B5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2560" kern="0">
              <a:solidFill>
                <a:srgbClr val="FFFFFF"/>
              </a:solidFill>
              <a:latin typeface="+mj-lt"/>
              <a:ea typeface="OPPOSans R" panose="00020600040101010101" pitchFamily="18" charset="-122"/>
            </a:endParaRPr>
          </a:p>
        </p:txBody>
      </p:sp>
      <p:sp>
        <p:nvSpPr>
          <p:cNvPr id="135" name="任意多边形: 形状 134"/>
          <p:cNvSpPr/>
          <p:nvPr/>
        </p:nvSpPr>
        <p:spPr>
          <a:xfrm>
            <a:off x="8369374" y="5864217"/>
            <a:ext cx="3344553" cy="455788"/>
          </a:xfrm>
          <a:custGeom>
            <a:avLst/>
            <a:gdLst>
              <a:gd name="connsiteX0" fmla="*/ 2708573 w 3344553"/>
              <a:gd name="connsiteY0" fmla="*/ 1759 h 455788"/>
              <a:gd name="connsiteX1" fmla="*/ 2821140 w 3344553"/>
              <a:gd name="connsiteY1" fmla="*/ 3183 h 455788"/>
              <a:gd name="connsiteX2" fmla="*/ 3245747 w 3344553"/>
              <a:gd name="connsiteY2" fmla="*/ 95095 h 455788"/>
              <a:gd name="connsiteX3" fmla="*/ 3344553 w 3344553"/>
              <a:gd name="connsiteY3" fmla="*/ 126983 h 455788"/>
              <a:gd name="connsiteX4" fmla="*/ 3344553 w 3344553"/>
              <a:gd name="connsiteY4" fmla="*/ 319631 h 455788"/>
              <a:gd name="connsiteX5" fmla="*/ 3208396 w 3344553"/>
              <a:gd name="connsiteY5" fmla="*/ 455788 h 455788"/>
              <a:gd name="connsiteX6" fmla="*/ 136157 w 3344553"/>
              <a:gd name="connsiteY6" fmla="*/ 455788 h 455788"/>
              <a:gd name="connsiteX7" fmla="*/ 0 w 3344553"/>
              <a:gd name="connsiteY7" fmla="*/ 319631 h 455788"/>
              <a:gd name="connsiteX8" fmla="*/ 0 w 3344553"/>
              <a:gd name="connsiteY8" fmla="*/ 205169 h 455788"/>
              <a:gd name="connsiteX9" fmla="*/ 42221 w 3344553"/>
              <a:gd name="connsiteY9" fmla="*/ 200316 h 455788"/>
              <a:gd name="connsiteX10" fmla="*/ 829055 w 3344553"/>
              <a:gd name="connsiteY10" fmla="*/ 79383 h 455788"/>
              <a:gd name="connsiteX11" fmla="*/ 1993826 w 3344553"/>
              <a:gd name="connsiteY11" fmla="*/ 188240 h 455788"/>
              <a:gd name="connsiteX12" fmla="*/ 2708573 w 3344553"/>
              <a:gd name="connsiteY12" fmla="*/ 1759 h 455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344553" h="455788">
                <a:moveTo>
                  <a:pt x="2708573" y="1759"/>
                </a:moveTo>
                <a:cubicBezTo>
                  <a:pt x="2744345" y="-871"/>
                  <a:pt x="2781679" y="-672"/>
                  <a:pt x="2821140" y="3183"/>
                </a:cubicBezTo>
                <a:cubicBezTo>
                  <a:pt x="2939522" y="14749"/>
                  <a:pt x="3091582" y="49022"/>
                  <a:pt x="3245747" y="95095"/>
                </a:cubicBezTo>
                <a:lnTo>
                  <a:pt x="3344553" y="126983"/>
                </a:lnTo>
                <a:lnTo>
                  <a:pt x="3344553" y="319631"/>
                </a:lnTo>
                <a:cubicBezTo>
                  <a:pt x="3344553" y="394828"/>
                  <a:pt x="3283593" y="455788"/>
                  <a:pt x="3208396" y="455788"/>
                </a:cubicBezTo>
                <a:lnTo>
                  <a:pt x="136157" y="455788"/>
                </a:lnTo>
                <a:cubicBezTo>
                  <a:pt x="60960" y="455788"/>
                  <a:pt x="0" y="394828"/>
                  <a:pt x="0" y="319631"/>
                </a:cubicBezTo>
                <a:lnTo>
                  <a:pt x="0" y="205169"/>
                </a:lnTo>
                <a:lnTo>
                  <a:pt x="42221" y="200316"/>
                </a:lnTo>
                <a:cubicBezTo>
                  <a:pt x="304499" y="162046"/>
                  <a:pt x="551470" y="83465"/>
                  <a:pt x="829055" y="79383"/>
                </a:cubicBezTo>
                <a:cubicBezTo>
                  <a:pt x="1199169" y="73940"/>
                  <a:pt x="1661812" y="200940"/>
                  <a:pt x="1993826" y="188240"/>
                </a:cubicBezTo>
                <a:cubicBezTo>
                  <a:pt x="2284338" y="177128"/>
                  <a:pt x="2458169" y="20164"/>
                  <a:pt x="2708573" y="1759"/>
                </a:cubicBezTo>
                <a:close/>
              </a:path>
            </a:pathLst>
          </a:custGeom>
          <a:gradFill flip="none" rotWithShape="1">
            <a:gsLst>
              <a:gs pos="0">
                <a:srgbClr val="9693D8"/>
              </a:gs>
              <a:gs pos="69000">
                <a:srgbClr val="5050B5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2560" kern="0">
              <a:solidFill>
                <a:srgbClr val="FFFFFF"/>
              </a:solidFill>
              <a:latin typeface="+mj-lt"/>
              <a:ea typeface="OPPOSans R" panose="00020600040101010101" pitchFamily="18" charset="-122"/>
            </a:endParaRPr>
          </a:p>
        </p:txBody>
      </p:sp>
      <p:sp>
        <p:nvSpPr>
          <p:cNvPr id="136" name="任意多边形: 形状 135"/>
          <p:cNvSpPr/>
          <p:nvPr/>
        </p:nvSpPr>
        <p:spPr>
          <a:xfrm>
            <a:off x="4464132" y="5888127"/>
            <a:ext cx="3344552" cy="431878"/>
          </a:xfrm>
          <a:custGeom>
            <a:avLst/>
            <a:gdLst>
              <a:gd name="connsiteX0" fmla="*/ 423555 w 3344552"/>
              <a:gd name="connsiteY0" fmla="*/ 1044 h 431878"/>
              <a:gd name="connsiteX1" fmla="*/ 1359725 w 3344552"/>
              <a:gd name="connsiteY1" fmla="*/ 229644 h 431878"/>
              <a:gd name="connsiteX2" fmla="*/ 2513611 w 3344552"/>
              <a:gd name="connsiteY2" fmla="*/ 44587 h 431878"/>
              <a:gd name="connsiteX3" fmla="*/ 3102120 w 3344552"/>
              <a:gd name="connsiteY3" fmla="*/ 118066 h 431878"/>
              <a:gd name="connsiteX4" fmla="*/ 3344552 w 3344552"/>
              <a:gd name="connsiteY4" fmla="*/ 162478 h 431878"/>
              <a:gd name="connsiteX5" fmla="*/ 3344552 w 3344552"/>
              <a:gd name="connsiteY5" fmla="*/ 295721 h 431878"/>
              <a:gd name="connsiteX6" fmla="*/ 3208395 w 3344552"/>
              <a:gd name="connsiteY6" fmla="*/ 431878 h 431878"/>
              <a:gd name="connsiteX7" fmla="*/ 136156 w 3344552"/>
              <a:gd name="connsiteY7" fmla="*/ 431878 h 431878"/>
              <a:gd name="connsiteX8" fmla="*/ 0 w 3344552"/>
              <a:gd name="connsiteY8" fmla="*/ 295721 h 431878"/>
              <a:gd name="connsiteX9" fmla="*/ 0 w 3344552"/>
              <a:gd name="connsiteY9" fmla="*/ 42372 h 431878"/>
              <a:gd name="connsiteX10" fmla="*/ 35560 w 3344552"/>
              <a:gd name="connsiteY10" fmla="*/ 35615 h 431878"/>
              <a:gd name="connsiteX11" fmla="*/ 423555 w 3344552"/>
              <a:gd name="connsiteY11" fmla="*/ 1044 h 431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344552" h="431878">
                <a:moveTo>
                  <a:pt x="423555" y="1044"/>
                </a:moveTo>
                <a:cubicBezTo>
                  <a:pt x="746497" y="15558"/>
                  <a:pt x="1011382" y="222387"/>
                  <a:pt x="1359725" y="229644"/>
                </a:cubicBezTo>
                <a:cubicBezTo>
                  <a:pt x="1708068" y="236901"/>
                  <a:pt x="2127168" y="50030"/>
                  <a:pt x="2513611" y="44587"/>
                </a:cubicBezTo>
                <a:cubicBezTo>
                  <a:pt x="2706833" y="41866"/>
                  <a:pt x="2905497" y="79512"/>
                  <a:pt x="3102120" y="118066"/>
                </a:cubicBezTo>
                <a:lnTo>
                  <a:pt x="3344552" y="162478"/>
                </a:lnTo>
                <a:lnTo>
                  <a:pt x="3344552" y="295721"/>
                </a:lnTo>
                <a:cubicBezTo>
                  <a:pt x="3344552" y="370918"/>
                  <a:pt x="3283592" y="431878"/>
                  <a:pt x="3208395" y="431878"/>
                </a:cubicBezTo>
                <a:lnTo>
                  <a:pt x="136156" y="431878"/>
                </a:lnTo>
                <a:cubicBezTo>
                  <a:pt x="60959" y="431878"/>
                  <a:pt x="0" y="370918"/>
                  <a:pt x="0" y="295721"/>
                </a:cubicBezTo>
                <a:lnTo>
                  <a:pt x="0" y="42372"/>
                </a:lnTo>
                <a:lnTo>
                  <a:pt x="35560" y="35615"/>
                </a:lnTo>
                <a:cubicBezTo>
                  <a:pt x="169101" y="12100"/>
                  <a:pt x="302451" y="-4399"/>
                  <a:pt x="423555" y="1044"/>
                </a:cubicBezTo>
                <a:close/>
              </a:path>
            </a:pathLst>
          </a:custGeom>
          <a:gradFill flip="none" rotWithShape="1">
            <a:gsLst>
              <a:gs pos="0">
                <a:srgbClr val="9693D8"/>
              </a:gs>
              <a:gs pos="69000">
                <a:srgbClr val="5050B5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2560" kern="0">
              <a:solidFill>
                <a:srgbClr val="FFFFFF"/>
              </a:solidFill>
              <a:latin typeface="+mj-lt"/>
              <a:ea typeface="OPPOSans R" panose="00020600040101010101" pitchFamily="18" charset="-122"/>
            </a:endParaRPr>
          </a:p>
        </p:txBody>
      </p:sp>
      <p:grpSp>
        <p:nvGrpSpPr>
          <p:cNvPr id="137" name="组合 136"/>
          <p:cNvGrpSpPr/>
          <p:nvPr/>
        </p:nvGrpSpPr>
        <p:grpSpPr>
          <a:xfrm>
            <a:off x="5682218" y="2721532"/>
            <a:ext cx="914400" cy="914400"/>
            <a:chOff x="1909847" y="2721532"/>
            <a:chExt cx="914400" cy="914400"/>
          </a:xfrm>
        </p:grpSpPr>
        <p:sp>
          <p:nvSpPr>
            <p:cNvPr id="138" name="矩形 137"/>
            <p:cNvSpPr/>
            <p:nvPr/>
          </p:nvSpPr>
          <p:spPr>
            <a:xfrm>
              <a:off x="1909847" y="2721532"/>
              <a:ext cx="914400" cy="914400"/>
            </a:xfrm>
            <a:prstGeom prst="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perspectiveFront" fov="2700000">
                <a:rot lat="1892926" lon="13996267" rev="1231679"/>
              </a:camera>
              <a:lightRig rig="threePt" dir="t"/>
            </a:scene3d>
            <a:sp3d z="457200"/>
            <a:extLst>
              <a:ext uri="{91240B29-F687-4F45-9708-019B960494DF}">
                <a14:hiddenLine xmlns:a14="http://schemas.microsoft.com/office/drawing/2010/main" w="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>
                  <a:latin typeface="思源黑体 CN Bold" panose="020B0800000000000000" charset="-122"/>
                  <a:ea typeface="思源黑体 CN Heavy" panose="020B0A00000000000000" charset="-122"/>
                </a:rPr>
                <a:t>3</a:t>
              </a:r>
              <a:endParaRPr lang="en-US" altLang="zh-CN" sz="2800"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39" name="矩形 138"/>
            <p:cNvSpPr/>
            <p:nvPr/>
          </p:nvSpPr>
          <p:spPr>
            <a:xfrm>
              <a:off x="1909847" y="2721532"/>
              <a:ext cx="914400" cy="914400"/>
            </a:xfrm>
            <a:prstGeom prst="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perspectiveFront" fov="2700000">
                <a:rot lat="1892925" lon="8596268" rev="1231682"/>
              </a:camera>
              <a:lightRig rig="threePt" dir="t"/>
            </a:scene3d>
            <a:sp3d z="457200"/>
            <a:extLst>
              <a:ext uri="{91240B29-F687-4F45-9708-019B960494DF}">
                <a14:hiddenLine xmlns:a14="http://schemas.microsoft.com/office/drawing/2010/main" w="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>
                  <a:latin typeface="思源黑体 CN Bold" panose="020B0800000000000000" charset="-122"/>
                  <a:ea typeface="思源黑体 CN Heavy" panose="020B0A00000000000000" charset="-122"/>
                </a:rPr>
                <a:t>4</a:t>
              </a:r>
              <a:endParaRPr lang="en-US" altLang="zh-CN" sz="2800"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40" name="矩形 139"/>
            <p:cNvSpPr/>
            <p:nvPr/>
          </p:nvSpPr>
          <p:spPr>
            <a:xfrm>
              <a:off x="1909847" y="2721532"/>
              <a:ext cx="914400" cy="914400"/>
            </a:xfrm>
            <a:prstGeom prst="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perspectiveFront" fov="2700000">
                <a:rot lat="19761602" lon="3152758" rev="18711227"/>
              </a:camera>
              <a:lightRig rig="threePt" dir="t"/>
            </a:scene3d>
            <a:sp3d z="457200"/>
            <a:extLst>
              <a:ext uri="{91240B29-F687-4F45-9708-019B960494DF}">
                <a14:hiddenLine xmlns:a14="http://schemas.microsoft.com/office/drawing/2010/main" w="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800">
                  <a:latin typeface="思源黑体 CN Bold" panose="020B0800000000000000" charset="-122"/>
                  <a:ea typeface="思源黑体 CN Heavy" panose="020B0A00000000000000" charset="-122"/>
                </a:rPr>
                <a:t>詞語</a:t>
              </a:r>
              <a:endParaRPr lang="zh-CN" altLang="en-US" sz="2800"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41" name="矩形 140"/>
            <p:cNvSpPr/>
            <p:nvPr/>
          </p:nvSpPr>
          <p:spPr>
            <a:xfrm>
              <a:off x="1909847" y="2721532"/>
              <a:ext cx="914400" cy="914400"/>
            </a:xfrm>
            <a:prstGeom prst="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perspectiveFront" fov="2700000">
                <a:rot lat="1838382" lon="7647240" rev="7911250"/>
              </a:camera>
              <a:lightRig rig="threePt" dir="t"/>
            </a:scene3d>
            <a:sp3d z="457200"/>
            <a:extLst>
              <a:ext uri="{91240B29-F687-4F45-9708-019B960494DF}">
                <a14:hiddenLine xmlns:a14="http://schemas.microsoft.com/office/drawing/2010/main" w="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>
                  <a:latin typeface="思源黑体 CN Bold" panose="020B0800000000000000" charset="-122"/>
                  <a:ea typeface="思源黑体 CN Heavy" panose="020B0A00000000000000" charset="-122"/>
                </a:rPr>
                <a:t>6</a:t>
              </a:r>
              <a:endParaRPr lang="en-US" altLang="zh-CN" sz="2800"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42" name="矩形 141"/>
            <p:cNvSpPr/>
            <p:nvPr/>
          </p:nvSpPr>
          <p:spPr>
            <a:xfrm>
              <a:off x="1909847" y="2721532"/>
              <a:ext cx="914400" cy="914400"/>
            </a:xfrm>
            <a:prstGeom prst="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perspectiveFront" fov="2700000">
                <a:rot lat="1892926" lon="3196267" rev="1231682"/>
              </a:camera>
              <a:lightRig rig="threePt" dir="t"/>
            </a:scene3d>
            <a:sp3d z="457200"/>
            <a:extLst>
              <a:ext uri="{91240B29-F687-4F45-9708-019B960494DF}">
                <a14:hiddenLine xmlns:a14="http://schemas.microsoft.com/office/drawing/2010/main" w="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800">
                  <a:latin typeface="思源黑体 CN Bold" panose="020B0800000000000000" charset="-122"/>
                  <a:ea typeface="思源黑体 CN Heavy" panose="020B0A00000000000000" charset="-122"/>
                </a:rPr>
                <a:t>詞語</a:t>
              </a:r>
              <a:endParaRPr lang="zh-CN" altLang="en-US" sz="2800"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43" name="矩形 142"/>
            <p:cNvSpPr/>
            <p:nvPr/>
          </p:nvSpPr>
          <p:spPr>
            <a:xfrm>
              <a:off x="1909847" y="2721532"/>
              <a:ext cx="914400" cy="914400"/>
            </a:xfrm>
            <a:prstGeom prst="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perspectiveFront" fov="2700000">
                <a:rot lat="1892926" lon="19396253" rev="1231679"/>
              </a:camera>
              <a:lightRig rig="threePt" dir="t"/>
            </a:scene3d>
            <a:sp3d z="457200"/>
            <a:extLst>
              <a:ext uri="{91240B29-F687-4F45-9708-019B960494DF}">
                <a14:hiddenLine xmlns:a14="http://schemas.microsoft.com/office/drawing/2010/main" w="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800">
                  <a:latin typeface="思源黑体 CN Bold" panose="020B0800000000000000" charset="-122"/>
                  <a:ea typeface="思源黑体 CN Heavy" panose="020B0A00000000000000" charset="-122"/>
                </a:rPr>
                <a:t>詞語</a:t>
              </a:r>
              <a:endParaRPr lang="zh-CN" altLang="en-US" sz="2800"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grpSp>
        <p:nvGrpSpPr>
          <p:cNvPr id="144" name="组合 143"/>
          <p:cNvGrpSpPr/>
          <p:nvPr/>
        </p:nvGrpSpPr>
        <p:grpSpPr>
          <a:xfrm>
            <a:off x="9594610" y="2721532"/>
            <a:ext cx="914400" cy="914400"/>
            <a:chOff x="1909847" y="2721532"/>
            <a:chExt cx="914400" cy="914400"/>
          </a:xfrm>
        </p:grpSpPr>
        <p:sp>
          <p:nvSpPr>
            <p:cNvPr id="145" name="矩形 144"/>
            <p:cNvSpPr/>
            <p:nvPr/>
          </p:nvSpPr>
          <p:spPr>
            <a:xfrm>
              <a:off x="1909847" y="2721532"/>
              <a:ext cx="914400" cy="914400"/>
            </a:xfrm>
            <a:prstGeom prst="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perspectiveFront" fov="2700000">
                <a:rot lat="1892926" lon="13996267" rev="1231679"/>
              </a:camera>
              <a:lightRig rig="threePt" dir="t"/>
            </a:scene3d>
            <a:sp3d z="457200"/>
            <a:extLst>
              <a:ext uri="{91240B29-F687-4F45-9708-019B960494DF}">
                <a14:hiddenLine xmlns:a14="http://schemas.microsoft.com/office/drawing/2010/main" w="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>
                  <a:latin typeface="思源黑体 CN Bold" panose="020B0800000000000000" charset="-122"/>
                  <a:ea typeface="思源黑体 CN Heavy" panose="020B0A00000000000000" charset="-122"/>
                </a:rPr>
                <a:t>3</a:t>
              </a:r>
              <a:endParaRPr lang="en-US" altLang="zh-CN" sz="2800"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46" name="矩形 145"/>
            <p:cNvSpPr/>
            <p:nvPr/>
          </p:nvSpPr>
          <p:spPr>
            <a:xfrm>
              <a:off x="1909847" y="2721532"/>
              <a:ext cx="914400" cy="914400"/>
            </a:xfrm>
            <a:prstGeom prst="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perspectiveFront" fov="2700000">
                <a:rot lat="1892925" lon="8596268" rev="1231682"/>
              </a:camera>
              <a:lightRig rig="threePt" dir="t"/>
            </a:scene3d>
            <a:sp3d z="457200"/>
            <a:extLst>
              <a:ext uri="{91240B29-F687-4F45-9708-019B960494DF}">
                <a14:hiddenLine xmlns:a14="http://schemas.microsoft.com/office/drawing/2010/main" w="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>
                  <a:latin typeface="思源黑体 CN Bold" panose="020B0800000000000000" charset="-122"/>
                  <a:ea typeface="思源黑体 CN Heavy" panose="020B0A00000000000000" charset="-122"/>
                </a:rPr>
                <a:t>4</a:t>
              </a:r>
              <a:endParaRPr lang="en-US" altLang="zh-CN" sz="2800"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47" name="矩形 146"/>
            <p:cNvSpPr/>
            <p:nvPr/>
          </p:nvSpPr>
          <p:spPr>
            <a:xfrm>
              <a:off x="1909847" y="2721532"/>
              <a:ext cx="914400" cy="914400"/>
            </a:xfrm>
            <a:prstGeom prst="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perspectiveFront" fov="2700000">
                <a:rot lat="19761602" lon="3152758" rev="18711227"/>
              </a:camera>
              <a:lightRig rig="threePt" dir="t"/>
            </a:scene3d>
            <a:sp3d z="457200"/>
            <a:extLst>
              <a:ext uri="{91240B29-F687-4F45-9708-019B960494DF}">
                <a14:hiddenLine xmlns:a14="http://schemas.microsoft.com/office/drawing/2010/main" w="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800">
                  <a:latin typeface="思源黑体 CN Bold" panose="020B0800000000000000" charset="-122"/>
                  <a:ea typeface="思源黑体 CN Heavy" panose="020B0A00000000000000" charset="-122"/>
                </a:rPr>
                <a:t>詞語</a:t>
              </a:r>
              <a:endParaRPr lang="zh-CN" altLang="en-US" sz="2800"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48" name="矩形 147"/>
            <p:cNvSpPr/>
            <p:nvPr/>
          </p:nvSpPr>
          <p:spPr>
            <a:xfrm>
              <a:off x="1909847" y="2721532"/>
              <a:ext cx="914400" cy="914400"/>
            </a:xfrm>
            <a:prstGeom prst="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perspectiveFront" fov="2700000">
                <a:rot lat="1838382" lon="7647240" rev="7911250"/>
              </a:camera>
              <a:lightRig rig="threePt" dir="t"/>
            </a:scene3d>
            <a:sp3d z="457200"/>
            <a:extLst>
              <a:ext uri="{91240B29-F687-4F45-9708-019B960494DF}">
                <a14:hiddenLine xmlns:a14="http://schemas.microsoft.com/office/drawing/2010/main" w="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>
                  <a:latin typeface="思源黑体 CN Bold" panose="020B0800000000000000" charset="-122"/>
                  <a:ea typeface="思源黑体 CN Heavy" panose="020B0A00000000000000" charset="-122"/>
                </a:rPr>
                <a:t>6</a:t>
              </a:r>
              <a:endParaRPr lang="en-US" altLang="zh-CN" sz="2800"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49" name="矩形 148"/>
            <p:cNvSpPr/>
            <p:nvPr/>
          </p:nvSpPr>
          <p:spPr>
            <a:xfrm>
              <a:off x="1909847" y="2721532"/>
              <a:ext cx="914400" cy="914400"/>
            </a:xfrm>
            <a:prstGeom prst="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perspectiveFront" fov="2700000">
                <a:rot lat="1892926" lon="3196267" rev="1231682"/>
              </a:camera>
              <a:lightRig rig="threePt" dir="t"/>
            </a:scene3d>
            <a:sp3d z="457200"/>
            <a:extLst>
              <a:ext uri="{91240B29-F687-4F45-9708-019B960494DF}">
                <a14:hiddenLine xmlns:a14="http://schemas.microsoft.com/office/drawing/2010/main" w="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800">
                  <a:latin typeface="思源黑体 CN Bold" panose="020B0800000000000000" charset="-122"/>
                  <a:ea typeface="思源黑体 CN Heavy" panose="020B0A00000000000000" charset="-122"/>
                </a:rPr>
                <a:t>詞語</a:t>
              </a:r>
              <a:endParaRPr lang="zh-CN" altLang="en-US" sz="2800"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150" name="矩形 149"/>
            <p:cNvSpPr/>
            <p:nvPr/>
          </p:nvSpPr>
          <p:spPr>
            <a:xfrm>
              <a:off x="1909847" y="2721532"/>
              <a:ext cx="914400" cy="914400"/>
            </a:xfrm>
            <a:prstGeom prst="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/>
            <a:scene3d>
              <a:camera prst="perspectiveFront" fov="2700000">
                <a:rot lat="1892926" lon="19396253" rev="1231679"/>
              </a:camera>
              <a:lightRig rig="threePt" dir="t"/>
            </a:scene3d>
            <a:sp3d z="457200"/>
            <a:extLst>
              <a:ext uri="{91240B29-F687-4F45-9708-019B960494DF}">
                <a14:hiddenLine xmlns:a14="http://schemas.microsoft.com/office/drawing/2010/main" w="0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800">
                  <a:latin typeface="思源黑体 CN Bold" panose="020B0800000000000000" charset="-122"/>
                  <a:ea typeface="思源黑体 CN Heavy" panose="020B0A00000000000000" charset="-122"/>
                </a:rPr>
                <a:t>詞語</a:t>
              </a:r>
              <a:endParaRPr lang="zh-CN" altLang="en-US" sz="2800"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sp>
        <p:nvSpPr>
          <p:cNvPr id="52" name="椭圆 51"/>
          <p:cNvSpPr/>
          <p:nvPr/>
        </p:nvSpPr>
        <p:spPr>
          <a:xfrm>
            <a:off x="10778123" y="164778"/>
            <a:ext cx="627721" cy="627721"/>
          </a:xfrm>
          <a:prstGeom prst="ellipse">
            <a:avLst/>
          </a:prstGeom>
          <a:gradFill flip="none" rotWithShape="1">
            <a:gsLst>
              <a:gs pos="51000">
                <a:srgbClr val="AFADE1"/>
              </a:gs>
              <a:gs pos="95000">
                <a:srgbClr val="5150B6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381000" dist="254000" dir="2700000" algn="tl" rotWithShape="0">
              <a:srgbClr val="5150B6">
                <a:alpha val="20000"/>
              </a:srgbClr>
            </a:outerShdw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椭圆 50"/>
          <p:cNvSpPr/>
          <p:nvPr/>
        </p:nvSpPr>
        <p:spPr>
          <a:xfrm>
            <a:off x="339758" y="5610813"/>
            <a:ext cx="687734" cy="687734"/>
          </a:xfrm>
          <a:prstGeom prst="ellipse">
            <a:avLst/>
          </a:prstGeom>
          <a:gradFill flip="none" rotWithShape="1">
            <a:gsLst>
              <a:gs pos="26000">
                <a:srgbClr val="EEA3A8"/>
              </a:gs>
              <a:gs pos="80000">
                <a:srgbClr val="E36B74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381000" dist="254000" dir="2700000" algn="tl" rotWithShape="0">
              <a:srgbClr val="DC404B">
                <a:alpha val="20000"/>
              </a:srgbClr>
            </a:outerShdw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1000">
                <a:srgbClr val="FED472"/>
              </a:gs>
              <a:gs pos="100000">
                <a:srgbClr val="F18642"/>
              </a:gs>
            </a:gsLst>
            <a:lin ang="4845000" scaled="1"/>
            <a:tileRect/>
          </a:gra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0" name="文本框 69"/>
          <p:cNvSpPr txBox="1"/>
          <p:nvPr/>
        </p:nvSpPr>
        <p:spPr>
          <a:xfrm>
            <a:off x="0" y="64772"/>
            <a:ext cx="1219200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6600">
                <a:solidFill>
                  <a:schemeClr val="accent6">
                    <a:lumMod val="20000"/>
                    <a:lumOff val="80000"/>
                    <a:alpha val="37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COLLEGE STUDENTS</a:t>
            </a:r>
            <a:endParaRPr lang="en-US" altLang="zh-CN" sz="6600">
              <a:solidFill>
                <a:schemeClr val="accent6">
                  <a:lumMod val="20000"/>
                  <a:lumOff val="80000"/>
                  <a:alpha val="37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pic>
        <p:nvPicPr>
          <p:cNvPr id="11" name="图片 10" descr="图形用户界面, 网站&#10;&#10;描述已自动生成" hidden="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9" name="任意多边形: 形状 38"/>
          <p:cNvSpPr/>
          <p:nvPr/>
        </p:nvSpPr>
        <p:spPr>
          <a:xfrm>
            <a:off x="0" y="976245"/>
            <a:ext cx="4343614" cy="5079681"/>
          </a:xfrm>
          <a:custGeom>
            <a:avLst/>
            <a:gdLst>
              <a:gd name="connsiteX0" fmla="*/ 0 w 4343614"/>
              <a:gd name="connsiteY0" fmla="*/ 0 h 5079681"/>
              <a:gd name="connsiteX1" fmla="*/ 2772137 w 4343614"/>
              <a:gd name="connsiteY1" fmla="*/ 0 h 5079681"/>
              <a:gd name="connsiteX2" fmla="*/ 3643921 w 4343614"/>
              <a:gd name="connsiteY2" fmla="*/ 571980 h 5079681"/>
              <a:gd name="connsiteX3" fmla="*/ 4289142 w 4343614"/>
              <a:gd name="connsiteY3" fmla="*/ 2247821 h 5079681"/>
              <a:gd name="connsiteX4" fmla="*/ 4289142 w 4343614"/>
              <a:gd name="connsiteY4" fmla="*/ 2831861 h 5079681"/>
              <a:gd name="connsiteX5" fmla="*/ 3643921 w 4343614"/>
              <a:gd name="connsiteY5" fmla="*/ 4507701 h 5079681"/>
              <a:gd name="connsiteX6" fmla="*/ 2772137 w 4343614"/>
              <a:gd name="connsiteY6" fmla="*/ 5079681 h 5079681"/>
              <a:gd name="connsiteX7" fmla="*/ 0 w 4343614"/>
              <a:gd name="connsiteY7" fmla="*/ 5079681 h 5079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43614" h="5079681">
                <a:moveTo>
                  <a:pt x="0" y="0"/>
                </a:moveTo>
                <a:lnTo>
                  <a:pt x="2772137" y="0"/>
                </a:lnTo>
                <a:cubicBezTo>
                  <a:pt x="3163074" y="0"/>
                  <a:pt x="3511789" y="228792"/>
                  <a:pt x="3643921" y="571980"/>
                </a:cubicBezTo>
                <a:lnTo>
                  <a:pt x="4289142" y="2247821"/>
                </a:lnTo>
                <a:cubicBezTo>
                  <a:pt x="4361772" y="2436466"/>
                  <a:pt x="4361772" y="2643216"/>
                  <a:pt x="4289142" y="2831861"/>
                </a:cubicBezTo>
                <a:lnTo>
                  <a:pt x="3643921" y="4507701"/>
                </a:lnTo>
                <a:cubicBezTo>
                  <a:pt x="3511789" y="4850889"/>
                  <a:pt x="3163074" y="5079681"/>
                  <a:pt x="2772137" y="5079681"/>
                </a:cubicBezTo>
                <a:lnTo>
                  <a:pt x="0" y="5079681"/>
                </a:lnTo>
                <a:close/>
              </a:path>
            </a:pathLst>
          </a:custGeom>
          <a:gradFill flip="none" rotWithShape="1">
            <a:gsLst>
              <a:gs pos="0">
                <a:srgbClr val="9693D8"/>
              </a:gs>
              <a:gs pos="69000">
                <a:srgbClr val="5050B5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algn="ctr"/>
            <a:endParaRPr lang="en-US" kern="0">
              <a:solidFill>
                <a:srgbClr val="FFFFFF"/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41" name="任意多边形: 形状 40"/>
          <p:cNvSpPr/>
          <p:nvPr/>
        </p:nvSpPr>
        <p:spPr>
          <a:xfrm>
            <a:off x="0" y="976245"/>
            <a:ext cx="4343614" cy="5079681"/>
          </a:xfrm>
          <a:custGeom>
            <a:avLst/>
            <a:gdLst>
              <a:gd name="connsiteX0" fmla="*/ 0 w 4343614"/>
              <a:gd name="connsiteY0" fmla="*/ 0 h 5079681"/>
              <a:gd name="connsiteX1" fmla="*/ 2772137 w 4343614"/>
              <a:gd name="connsiteY1" fmla="*/ 0 h 5079681"/>
              <a:gd name="connsiteX2" fmla="*/ 3643921 w 4343614"/>
              <a:gd name="connsiteY2" fmla="*/ 571980 h 5079681"/>
              <a:gd name="connsiteX3" fmla="*/ 4289142 w 4343614"/>
              <a:gd name="connsiteY3" fmla="*/ 2247821 h 5079681"/>
              <a:gd name="connsiteX4" fmla="*/ 4289142 w 4343614"/>
              <a:gd name="connsiteY4" fmla="*/ 2831861 h 5079681"/>
              <a:gd name="connsiteX5" fmla="*/ 3643921 w 4343614"/>
              <a:gd name="connsiteY5" fmla="*/ 4507701 h 5079681"/>
              <a:gd name="connsiteX6" fmla="*/ 2772137 w 4343614"/>
              <a:gd name="connsiteY6" fmla="*/ 5079681 h 5079681"/>
              <a:gd name="connsiteX7" fmla="*/ 0 w 4343614"/>
              <a:gd name="connsiteY7" fmla="*/ 5079681 h 5079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43614" h="5079681">
                <a:moveTo>
                  <a:pt x="0" y="0"/>
                </a:moveTo>
                <a:lnTo>
                  <a:pt x="2772137" y="0"/>
                </a:lnTo>
                <a:cubicBezTo>
                  <a:pt x="3163074" y="0"/>
                  <a:pt x="3511789" y="228792"/>
                  <a:pt x="3643921" y="571980"/>
                </a:cubicBezTo>
                <a:lnTo>
                  <a:pt x="4289142" y="2247821"/>
                </a:lnTo>
                <a:cubicBezTo>
                  <a:pt x="4361772" y="2436466"/>
                  <a:pt x="4361772" y="2643216"/>
                  <a:pt x="4289142" y="2831861"/>
                </a:cubicBezTo>
                <a:lnTo>
                  <a:pt x="3643921" y="4507701"/>
                </a:lnTo>
                <a:cubicBezTo>
                  <a:pt x="3511789" y="4850889"/>
                  <a:pt x="3163074" y="5079681"/>
                  <a:pt x="2772137" y="5079681"/>
                </a:cubicBezTo>
                <a:lnTo>
                  <a:pt x="0" y="5079681"/>
                </a:lnTo>
                <a:close/>
              </a:path>
            </a:pathLst>
          </a:custGeom>
          <a:gradFill>
            <a:gsLst>
              <a:gs pos="0">
                <a:srgbClr val="7372D0"/>
              </a:gs>
              <a:gs pos="95000">
                <a:srgbClr val="5150B6"/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>
            <a:softEdge rad="317500"/>
          </a:effectLst>
        </p:spPr>
        <p:txBody>
          <a:bodyPr wrap="square" rtlCol="0" anchor="ctr">
            <a:noAutofit/>
          </a:bodyPr>
          <a:lstStyle/>
          <a:p>
            <a:pPr algn="ctr"/>
            <a:endParaRPr lang="en-US" kern="0">
              <a:solidFill>
                <a:srgbClr val="FFFFFF"/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67" name="椭圆 66"/>
          <p:cNvSpPr/>
          <p:nvPr/>
        </p:nvSpPr>
        <p:spPr>
          <a:xfrm flipH="1">
            <a:off x="11820595" y="5378563"/>
            <a:ext cx="639396" cy="639396"/>
          </a:xfrm>
          <a:prstGeom prst="ellipse">
            <a:avLst/>
          </a:prstGeom>
          <a:gradFill flip="none" rotWithShape="1">
            <a:gsLst>
              <a:gs pos="26000">
                <a:srgbClr val="FEE9BA"/>
              </a:gs>
              <a:gs pos="80000">
                <a:srgbClr val="FEE9BA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381000" dist="254000" dir="8100000" algn="tr" rotWithShape="0">
              <a:srgbClr val="FEE9BA">
                <a:alpha val="20000"/>
              </a:srgbClr>
            </a:outerShdw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8" name="椭圆 67"/>
          <p:cNvSpPr/>
          <p:nvPr/>
        </p:nvSpPr>
        <p:spPr>
          <a:xfrm flipH="1">
            <a:off x="1117159" y="5501734"/>
            <a:ext cx="760042" cy="760042"/>
          </a:xfrm>
          <a:prstGeom prst="ellipse">
            <a:avLst/>
          </a:prstGeom>
          <a:gradFill flip="none" rotWithShape="1">
            <a:gsLst>
              <a:gs pos="26000">
                <a:srgbClr val="FEE9BA"/>
              </a:gs>
              <a:gs pos="80000">
                <a:srgbClr val="FEE9BA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381000" dist="254000" dir="2700000" algn="tl" rotWithShape="0">
              <a:schemeClr val="accent5">
                <a:lumMod val="60000"/>
                <a:lumOff val="40000"/>
                <a:alpha val="20000"/>
              </a:schemeClr>
            </a:outerShdw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7" name="图片 36" descr="卡通人物&#10;&#10;低可信度描述已自动生成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905465" y="-679068"/>
            <a:ext cx="11823511" cy="8039987"/>
          </a:xfrm>
          <a:custGeom>
            <a:avLst/>
            <a:gdLst>
              <a:gd name="connsiteX0" fmla="*/ 6551629 w 11369168"/>
              <a:gd name="connsiteY0" fmla="*/ 563839 h 7731034"/>
              <a:gd name="connsiteX1" fmla="*/ 4989046 w 11369168"/>
              <a:gd name="connsiteY1" fmla="*/ 945803 h 7731034"/>
              <a:gd name="connsiteX2" fmla="*/ 4607082 w 11369168"/>
              <a:gd name="connsiteY2" fmla="*/ 2473661 h 7731034"/>
              <a:gd name="connsiteX3" fmla="*/ 6331710 w 11369168"/>
              <a:gd name="connsiteY3" fmla="*/ 2647282 h 7731034"/>
              <a:gd name="connsiteX4" fmla="*/ 5602505 w 11369168"/>
              <a:gd name="connsiteY4" fmla="*/ 4441358 h 7731034"/>
              <a:gd name="connsiteX5" fmla="*/ 6273836 w 11369168"/>
              <a:gd name="connsiteY5" fmla="*/ 5089540 h 7731034"/>
              <a:gd name="connsiteX6" fmla="*/ 8554049 w 11369168"/>
              <a:gd name="connsiteY6" fmla="*/ 2786178 h 7731034"/>
              <a:gd name="connsiteX7" fmla="*/ 1229384 w 11369168"/>
              <a:gd name="connsiteY7" fmla="*/ 0 h 7731034"/>
              <a:gd name="connsiteX8" fmla="*/ 11369168 w 11369168"/>
              <a:gd name="connsiteY8" fmla="*/ 0 h 7731034"/>
              <a:gd name="connsiteX9" fmla="*/ 11369168 w 11369168"/>
              <a:gd name="connsiteY9" fmla="*/ 7731034 h 7731034"/>
              <a:gd name="connsiteX10" fmla="*/ 0 w 11369168"/>
              <a:gd name="connsiteY10" fmla="*/ 7731034 h 7731034"/>
              <a:gd name="connsiteX11" fmla="*/ 0 w 11369168"/>
              <a:gd name="connsiteY11" fmla="*/ 6128897 h 7731034"/>
              <a:gd name="connsiteX12" fmla="*/ 3104302 w 11369168"/>
              <a:gd name="connsiteY12" fmla="*/ 5877197 h 7731034"/>
              <a:gd name="connsiteX13" fmla="*/ 2327062 w 11369168"/>
              <a:gd name="connsiteY13" fmla="*/ 4749437 h 7731034"/>
              <a:gd name="connsiteX14" fmla="*/ 2022262 w 11369168"/>
              <a:gd name="connsiteY14" fmla="*/ 3956957 h 7731034"/>
              <a:gd name="connsiteX15" fmla="*/ 2052742 w 11369168"/>
              <a:gd name="connsiteY15" fmla="*/ 3073037 h 7731034"/>
              <a:gd name="connsiteX16" fmla="*/ 2220382 w 11369168"/>
              <a:gd name="connsiteY16" fmla="*/ 1625237 h 7731034"/>
              <a:gd name="connsiteX17" fmla="*/ 0 w 11369168"/>
              <a:gd name="connsiteY17" fmla="*/ 0 h 7731034"/>
              <a:gd name="connsiteX18" fmla="*/ 178810 w 11369168"/>
              <a:gd name="connsiteY18" fmla="*/ 0 h 7731034"/>
              <a:gd name="connsiteX19" fmla="*/ 0 w 11369168"/>
              <a:gd name="connsiteY19" fmla="*/ 2402750 h 7731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1369168" h="7731034">
                <a:moveTo>
                  <a:pt x="6551629" y="563839"/>
                </a:moveTo>
                <a:lnTo>
                  <a:pt x="4989046" y="945803"/>
                </a:lnTo>
                <a:lnTo>
                  <a:pt x="4607082" y="2473661"/>
                </a:lnTo>
                <a:lnTo>
                  <a:pt x="6331710" y="2647282"/>
                </a:lnTo>
                <a:lnTo>
                  <a:pt x="5602505" y="4441358"/>
                </a:lnTo>
                <a:lnTo>
                  <a:pt x="6273836" y="5089540"/>
                </a:lnTo>
                <a:lnTo>
                  <a:pt x="8554049" y="2786178"/>
                </a:lnTo>
                <a:close/>
                <a:moveTo>
                  <a:pt x="1229384" y="0"/>
                </a:moveTo>
                <a:lnTo>
                  <a:pt x="11369168" y="0"/>
                </a:lnTo>
                <a:lnTo>
                  <a:pt x="11369168" y="7731034"/>
                </a:lnTo>
                <a:lnTo>
                  <a:pt x="0" y="7731034"/>
                </a:lnTo>
                <a:lnTo>
                  <a:pt x="0" y="6128897"/>
                </a:lnTo>
                <a:lnTo>
                  <a:pt x="3104302" y="5877197"/>
                </a:lnTo>
                <a:lnTo>
                  <a:pt x="2327062" y="4749437"/>
                </a:lnTo>
                <a:lnTo>
                  <a:pt x="2022262" y="3956957"/>
                </a:lnTo>
                <a:lnTo>
                  <a:pt x="2052742" y="3073037"/>
                </a:lnTo>
                <a:lnTo>
                  <a:pt x="2220382" y="1625237"/>
                </a:lnTo>
                <a:close/>
                <a:moveTo>
                  <a:pt x="0" y="0"/>
                </a:moveTo>
                <a:lnTo>
                  <a:pt x="178810" y="0"/>
                </a:lnTo>
                <a:lnTo>
                  <a:pt x="0" y="2402750"/>
                </a:lnTo>
                <a:close/>
              </a:path>
            </a:pathLst>
          </a:custGeom>
          <a:effectLst>
            <a:outerShdw blurRad="254000" dist="38100" dir="8100000" algn="tr" rotWithShape="0">
              <a:schemeClr val="accent6">
                <a:lumMod val="50000"/>
                <a:alpha val="20000"/>
              </a:schemeClr>
            </a:outerShdw>
          </a:effectLst>
        </p:spPr>
      </p:pic>
      <p:sp>
        <p:nvSpPr>
          <p:cNvPr id="38" name="椭圆 37"/>
          <p:cNvSpPr/>
          <p:nvPr/>
        </p:nvSpPr>
        <p:spPr>
          <a:xfrm>
            <a:off x="285494" y="1012091"/>
            <a:ext cx="687734" cy="687734"/>
          </a:xfrm>
          <a:prstGeom prst="ellipse">
            <a:avLst/>
          </a:prstGeom>
          <a:gradFill flip="none" rotWithShape="1">
            <a:gsLst>
              <a:gs pos="26000">
                <a:srgbClr val="EEA3A8"/>
              </a:gs>
              <a:gs pos="80000">
                <a:srgbClr val="E36B74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381000" dist="254000" dir="2700000" algn="tl" rotWithShape="0">
              <a:srgbClr val="DC404B">
                <a:alpha val="20000"/>
              </a:srgbClr>
            </a:outerShdw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文本框 26"/>
          <p:cNvSpPr txBox="1"/>
          <p:nvPr/>
        </p:nvSpPr>
        <p:spPr>
          <a:xfrm>
            <a:off x="5885899" y="567276"/>
            <a:ext cx="4983480" cy="922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4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這裏展示的是：</a:t>
            </a:r>
            <a:endParaRPr lang="zh-CN" altLang="en-US" sz="54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0" name="矩形: 圆角 9"/>
          <p:cNvSpPr/>
          <p:nvPr/>
        </p:nvSpPr>
        <p:spPr>
          <a:xfrm>
            <a:off x="6042694" y="1490606"/>
            <a:ext cx="5032147" cy="1463609"/>
          </a:xfrm>
          <a:prstGeom prst="roundRect">
            <a:avLst/>
          </a:prstGeom>
          <a:gradFill flip="none" rotWithShape="1">
            <a:gsLst>
              <a:gs pos="0">
                <a:srgbClr val="9693D8"/>
              </a:gs>
              <a:gs pos="69000">
                <a:srgbClr val="5050B5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en-US" kern="0">
              <a:solidFill>
                <a:srgbClr val="FFFFFF"/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7299842" y="1742351"/>
            <a:ext cx="0" cy="960120"/>
          </a:xfrm>
          <a:prstGeom prst="line">
            <a:avLst/>
          </a:prstGeom>
          <a:ln>
            <a:solidFill>
              <a:srgbClr val="F49A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任意多边形: 形状 35"/>
          <p:cNvSpPr/>
          <p:nvPr/>
        </p:nvSpPr>
        <p:spPr>
          <a:xfrm>
            <a:off x="6282965" y="1818551"/>
            <a:ext cx="776607" cy="807720"/>
          </a:xfrm>
          <a:custGeom>
            <a:avLst/>
            <a:gdLst>
              <a:gd name="connsiteX0" fmla="*/ 332957 w 511007"/>
              <a:gd name="connsiteY0" fmla="*/ 344894 h 531479"/>
              <a:gd name="connsiteX1" fmla="*/ 426488 w 511007"/>
              <a:gd name="connsiteY1" fmla="*/ 344894 h 531479"/>
              <a:gd name="connsiteX2" fmla="*/ 426488 w 511007"/>
              <a:gd name="connsiteY2" fmla="*/ 440561 h 531479"/>
              <a:gd name="connsiteX3" fmla="*/ 332957 w 511007"/>
              <a:gd name="connsiteY3" fmla="*/ 440561 h 531479"/>
              <a:gd name="connsiteX4" fmla="*/ 210892 w 511007"/>
              <a:gd name="connsiteY4" fmla="*/ 344894 h 531479"/>
              <a:gd name="connsiteX5" fmla="*/ 304423 w 511007"/>
              <a:gd name="connsiteY5" fmla="*/ 344894 h 531479"/>
              <a:gd name="connsiteX6" fmla="*/ 304423 w 511007"/>
              <a:gd name="connsiteY6" fmla="*/ 440561 h 531479"/>
              <a:gd name="connsiteX7" fmla="*/ 210892 w 511007"/>
              <a:gd name="connsiteY7" fmla="*/ 440561 h 531479"/>
              <a:gd name="connsiteX8" fmla="*/ 93169 w 511007"/>
              <a:gd name="connsiteY8" fmla="*/ 344894 h 531479"/>
              <a:gd name="connsiteX9" fmla="*/ 186700 w 511007"/>
              <a:gd name="connsiteY9" fmla="*/ 344894 h 531479"/>
              <a:gd name="connsiteX10" fmla="*/ 186700 w 511007"/>
              <a:gd name="connsiteY10" fmla="*/ 440561 h 531479"/>
              <a:gd name="connsiteX11" fmla="*/ 93169 w 511007"/>
              <a:gd name="connsiteY11" fmla="*/ 440561 h 531479"/>
              <a:gd name="connsiteX12" fmla="*/ 332957 w 511007"/>
              <a:gd name="connsiteY12" fmla="*/ 227309 h 531479"/>
              <a:gd name="connsiteX13" fmla="*/ 426488 w 511007"/>
              <a:gd name="connsiteY13" fmla="*/ 227309 h 531479"/>
              <a:gd name="connsiteX14" fmla="*/ 426488 w 511007"/>
              <a:gd name="connsiteY14" fmla="*/ 322976 h 531479"/>
              <a:gd name="connsiteX15" fmla="*/ 332957 w 511007"/>
              <a:gd name="connsiteY15" fmla="*/ 322976 h 531479"/>
              <a:gd name="connsiteX16" fmla="*/ 210892 w 511007"/>
              <a:gd name="connsiteY16" fmla="*/ 227309 h 531479"/>
              <a:gd name="connsiteX17" fmla="*/ 304423 w 511007"/>
              <a:gd name="connsiteY17" fmla="*/ 227309 h 531479"/>
              <a:gd name="connsiteX18" fmla="*/ 304423 w 511007"/>
              <a:gd name="connsiteY18" fmla="*/ 322976 h 531479"/>
              <a:gd name="connsiteX19" fmla="*/ 210892 w 511007"/>
              <a:gd name="connsiteY19" fmla="*/ 322976 h 531479"/>
              <a:gd name="connsiteX20" fmla="*/ 93169 w 511007"/>
              <a:gd name="connsiteY20" fmla="*/ 227309 h 531479"/>
              <a:gd name="connsiteX21" fmla="*/ 186700 w 511007"/>
              <a:gd name="connsiteY21" fmla="*/ 227309 h 531479"/>
              <a:gd name="connsiteX22" fmla="*/ 186700 w 511007"/>
              <a:gd name="connsiteY22" fmla="*/ 322976 h 531479"/>
              <a:gd name="connsiteX23" fmla="*/ 93169 w 511007"/>
              <a:gd name="connsiteY23" fmla="*/ 322976 h 531479"/>
              <a:gd name="connsiteX24" fmla="*/ 78537 w 511007"/>
              <a:gd name="connsiteY24" fmla="*/ 197125 h 531479"/>
              <a:gd name="connsiteX25" fmla="*/ 59344 w 511007"/>
              <a:gd name="connsiteY25" fmla="*/ 214701 h 531479"/>
              <a:gd name="connsiteX26" fmla="*/ 59344 w 511007"/>
              <a:gd name="connsiteY26" fmla="*/ 455937 h 531479"/>
              <a:gd name="connsiteX27" fmla="*/ 78574 w 511007"/>
              <a:gd name="connsiteY27" fmla="*/ 473375 h 531479"/>
              <a:gd name="connsiteX28" fmla="*/ 432226 w 511007"/>
              <a:gd name="connsiteY28" fmla="*/ 473375 h 531479"/>
              <a:gd name="connsiteX29" fmla="*/ 451525 w 511007"/>
              <a:gd name="connsiteY29" fmla="*/ 455937 h 531479"/>
              <a:gd name="connsiteX30" fmla="*/ 451525 w 511007"/>
              <a:gd name="connsiteY30" fmla="*/ 214701 h 531479"/>
              <a:gd name="connsiteX31" fmla="*/ 432226 w 511007"/>
              <a:gd name="connsiteY31" fmla="*/ 197263 h 531479"/>
              <a:gd name="connsiteX32" fmla="*/ 78781 w 511007"/>
              <a:gd name="connsiteY32" fmla="*/ 197263 h 531479"/>
              <a:gd name="connsiteX33" fmla="*/ 78574 w 511007"/>
              <a:gd name="connsiteY33" fmla="*/ 197125 h 531479"/>
              <a:gd name="connsiteX34" fmla="*/ 78537 w 511007"/>
              <a:gd name="connsiteY34" fmla="*/ 197125 h 531479"/>
              <a:gd name="connsiteX35" fmla="*/ 48247 w 511007"/>
              <a:gd name="connsiteY35" fmla="*/ 62309 h 531479"/>
              <a:gd name="connsiteX36" fmla="*/ 64927 w 511007"/>
              <a:gd name="connsiteY36" fmla="*/ 62309 h 531479"/>
              <a:gd name="connsiteX37" fmla="*/ 64927 w 511007"/>
              <a:gd name="connsiteY37" fmla="*/ 92842 h 531479"/>
              <a:gd name="connsiteX38" fmla="*/ 101871 w 511007"/>
              <a:gd name="connsiteY38" fmla="*/ 129786 h 531479"/>
              <a:gd name="connsiteX39" fmla="*/ 138814 w 511007"/>
              <a:gd name="connsiteY39" fmla="*/ 92842 h 531479"/>
              <a:gd name="connsiteX40" fmla="*/ 138814 w 511007"/>
              <a:gd name="connsiteY40" fmla="*/ 62309 h 531479"/>
              <a:gd name="connsiteX41" fmla="*/ 371986 w 511007"/>
              <a:gd name="connsiteY41" fmla="*/ 62309 h 531479"/>
              <a:gd name="connsiteX42" fmla="*/ 371986 w 511007"/>
              <a:gd name="connsiteY42" fmla="*/ 92842 h 531479"/>
              <a:gd name="connsiteX43" fmla="*/ 407365 w 511007"/>
              <a:gd name="connsiteY43" fmla="*/ 128221 h 531479"/>
              <a:gd name="connsiteX44" fmla="*/ 445942 w 511007"/>
              <a:gd name="connsiteY44" fmla="*/ 92842 h 531479"/>
              <a:gd name="connsiteX45" fmla="*/ 445942 w 511007"/>
              <a:gd name="connsiteY45" fmla="*/ 62309 h 531479"/>
              <a:gd name="connsiteX46" fmla="*/ 462760 w 511007"/>
              <a:gd name="connsiteY46" fmla="*/ 62309 h 531479"/>
              <a:gd name="connsiteX47" fmla="*/ 511007 w 511007"/>
              <a:gd name="connsiteY47" fmla="*/ 110556 h 531479"/>
              <a:gd name="connsiteX48" fmla="*/ 511007 w 511007"/>
              <a:gd name="connsiteY48" fmla="*/ 483231 h 531479"/>
              <a:gd name="connsiteX49" fmla="*/ 462760 w 511007"/>
              <a:gd name="connsiteY49" fmla="*/ 531479 h 531479"/>
              <a:gd name="connsiteX50" fmla="*/ 48247 w 511007"/>
              <a:gd name="connsiteY50" fmla="*/ 531479 h 531479"/>
              <a:gd name="connsiteX51" fmla="*/ 0 w 511007"/>
              <a:gd name="connsiteY51" fmla="*/ 483231 h 531479"/>
              <a:gd name="connsiteX52" fmla="*/ 0 w 511007"/>
              <a:gd name="connsiteY52" fmla="*/ 110556 h 531479"/>
              <a:gd name="connsiteX53" fmla="*/ 48247 w 511007"/>
              <a:gd name="connsiteY53" fmla="*/ 62309 h 531479"/>
              <a:gd name="connsiteX54" fmla="*/ 409860 w 511007"/>
              <a:gd name="connsiteY54" fmla="*/ 35 h 531479"/>
              <a:gd name="connsiteX55" fmla="*/ 426437 w 511007"/>
              <a:gd name="connsiteY55" fmla="*/ 18817 h 531479"/>
              <a:gd name="connsiteX56" fmla="*/ 426437 w 511007"/>
              <a:gd name="connsiteY56" fmla="*/ 92704 h 531479"/>
              <a:gd name="connsiteX57" fmla="*/ 426437 w 511007"/>
              <a:gd name="connsiteY57" fmla="*/ 94910 h 531479"/>
              <a:gd name="connsiteX58" fmla="*/ 407655 w 511007"/>
              <a:gd name="connsiteY58" fmla="*/ 111486 h 531479"/>
              <a:gd name="connsiteX59" fmla="*/ 391078 w 511007"/>
              <a:gd name="connsiteY59" fmla="*/ 92704 h 531479"/>
              <a:gd name="connsiteX60" fmla="*/ 391078 w 511007"/>
              <a:gd name="connsiteY60" fmla="*/ 18817 h 531479"/>
              <a:gd name="connsiteX61" fmla="*/ 391078 w 511007"/>
              <a:gd name="connsiteY61" fmla="*/ 16611 h 531479"/>
              <a:gd name="connsiteX62" fmla="*/ 409860 w 511007"/>
              <a:gd name="connsiteY62" fmla="*/ 35 h 531479"/>
              <a:gd name="connsiteX63" fmla="*/ 103009 w 511007"/>
              <a:gd name="connsiteY63" fmla="*/ 35 h 531479"/>
              <a:gd name="connsiteX64" fmla="*/ 119584 w 511007"/>
              <a:gd name="connsiteY64" fmla="*/ 18817 h 531479"/>
              <a:gd name="connsiteX65" fmla="*/ 119584 w 511007"/>
              <a:gd name="connsiteY65" fmla="*/ 92704 h 531479"/>
              <a:gd name="connsiteX66" fmla="*/ 119584 w 511007"/>
              <a:gd name="connsiteY66" fmla="*/ 94910 h 531479"/>
              <a:gd name="connsiteX67" fmla="*/ 100801 w 511007"/>
              <a:gd name="connsiteY67" fmla="*/ 111486 h 531479"/>
              <a:gd name="connsiteX68" fmla="*/ 84226 w 511007"/>
              <a:gd name="connsiteY68" fmla="*/ 92704 h 531479"/>
              <a:gd name="connsiteX69" fmla="*/ 84226 w 511007"/>
              <a:gd name="connsiteY69" fmla="*/ 18817 h 531479"/>
              <a:gd name="connsiteX70" fmla="*/ 84226 w 511007"/>
              <a:gd name="connsiteY70" fmla="*/ 16611 h 531479"/>
              <a:gd name="connsiteX71" fmla="*/ 103009 w 511007"/>
              <a:gd name="connsiteY71" fmla="*/ 35 h 531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511007" h="531479">
                <a:moveTo>
                  <a:pt x="332957" y="344894"/>
                </a:moveTo>
                <a:lnTo>
                  <a:pt x="426488" y="344894"/>
                </a:lnTo>
                <a:lnTo>
                  <a:pt x="426488" y="440561"/>
                </a:lnTo>
                <a:lnTo>
                  <a:pt x="332957" y="440561"/>
                </a:lnTo>
                <a:close/>
                <a:moveTo>
                  <a:pt x="210892" y="344894"/>
                </a:moveTo>
                <a:lnTo>
                  <a:pt x="304423" y="344894"/>
                </a:lnTo>
                <a:lnTo>
                  <a:pt x="304423" y="440561"/>
                </a:lnTo>
                <a:lnTo>
                  <a:pt x="210892" y="440561"/>
                </a:lnTo>
                <a:close/>
                <a:moveTo>
                  <a:pt x="93169" y="344894"/>
                </a:moveTo>
                <a:lnTo>
                  <a:pt x="186700" y="344894"/>
                </a:lnTo>
                <a:lnTo>
                  <a:pt x="186700" y="440561"/>
                </a:lnTo>
                <a:lnTo>
                  <a:pt x="93169" y="440561"/>
                </a:lnTo>
                <a:close/>
                <a:moveTo>
                  <a:pt x="332957" y="227309"/>
                </a:moveTo>
                <a:lnTo>
                  <a:pt x="426488" y="227309"/>
                </a:lnTo>
                <a:lnTo>
                  <a:pt x="426488" y="322976"/>
                </a:lnTo>
                <a:lnTo>
                  <a:pt x="332957" y="322976"/>
                </a:lnTo>
                <a:close/>
                <a:moveTo>
                  <a:pt x="210892" y="227309"/>
                </a:moveTo>
                <a:lnTo>
                  <a:pt x="304423" y="227309"/>
                </a:lnTo>
                <a:lnTo>
                  <a:pt x="304423" y="322976"/>
                </a:lnTo>
                <a:lnTo>
                  <a:pt x="210892" y="322976"/>
                </a:lnTo>
                <a:close/>
                <a:moveTo>
                  <a:pt x="93169" y="227309"/>
                </a:moveTo>
                <a:lnTo>
                  <a:pt x="186700" y="227309"/>
                </a:lnTo>
                <a:lnTo>
                  <a:pt x="186700" y="322976"/>
                </a:lnTo>
                <a:lnTo>
                  <a:pt x="93169" y="322976"/>
                </a:lnTo>
                <a:close/>
                <a:moveTo>
                  <a:pt x="78537" y="197125"/>
                </a:moveTo>
                <a:cubicBezTo>
                  <a:pt x="68383" y="196677"/>
                  <a:pt x="59790" y="204549"/>
                  <a:pt x="59344" y="214701"/>
                </a:cubicBezTo>
                <a:lnTo>
                  <a:pt x="59344" y="455937"/>
                </a:lnTo>
                <a:cubicBezTo>
                  <a:pt x="59865" y="466049"/>
                  <a:pt x="68458" y="473844"/>
                  <a:pt x="78574" y="473375"/>
                </a:cubicBezTo>
                <a:lnTo>
                  <a:pt x="432226" y="473375"/>
                </a:lnTo>
                <a:cubicBezTo>
                  <a:pt x="442372" y="473885"/>
                  <a:pt x="451008" y="466076"/>
                  <a:pt x="451525" y="455937"/>
                </a:cubicBezTo>
                <a:lnTo>
                  <a:pt x="451525" y="214701"/>
                </a:lnTo>
                <a:cubicBezTo>
                  <a:pt x="450967" y="204576"/>
                  <a:pt x="442358" y="196795"/>
                  <a:pt x="432226" y="197263"/>
                </a:cubicBezTo>
                <a:lnTo>
                  <a:pt x="78781" y="197263"/>
                </a:lnTo>
                <a:lnTo>
                  <a:pt x="78574" y="197125"/>
                </a:lnTo>
                <a:cubicBezTo>
                  <a:pt x="78562" y="197125"/>
                  <a:pt x="78549" y="197125"/>
                  <a:pt x="78537" y="197125"/>
                </a:cubicBezTo>
                <a:close/>
                <a:moveTo>
                  <a:pt x="48247" y="62309"/>
                </a:moveTo>
                <a:lnTo>
                  <a:pt x="64927" y="62309"/>
                </a:lnTo>
                <a:lnTo>
                  <a:pt x="64927" y="92842"/>
                </a:lnTo>
                <a:cubicBezTo>
                  <a:pt x="64927" y="113244"/>
                  <a:pt x="81468" y="129786"/>
                  <a:pt x="101871" y="129786"/>
                </a:cubicBezTo>
                <a:cubicBezTo>
                  <a:pt x="122274" y="129786"/>
                  <a:pt x="138814" y="113244"/>
                  <a:pt x="138814" y="92842"/>
                </a:cubicBezTo>
                <a:lnTo>
                  <a:pt x="138814" y="62309"/>
                </a:lnTo>
                <a:lnTo>
                  <a:pt x="371986" y="62309"/>
                </a:lnTo>
                <a:lnTo>
                  <a:pt x="371986" y="92842"/>
                </a:lnTo>
                <a:cubicBezTo>
                  <a:pt x="372813" y="112031"/>
                  <a:pt x="388184" y="127394"/>
                  <a:pt x="407365" y="128221"/>
                </a:cubicBezTo>
                <a:cubicBezTo>
                  <a:pt x="427788" y="129103"/>
                  <a:pt x="445060" y="113265"/>
                  <a:pt x="445942" y="92842"/>
                </a:cubicBezTo>
                <a:lnTo>
                  <a:pt x="445942" y="62309"/>
                </a:lnTo>
                <a:lnTo>
                  <a:pt x="462760" y="62309"/>
                </a:lnTo>
                <a:cubicBezTo>
                  <a:pt x="489406" y="62309"/>
                  <a:pt x="511007" y="83909"/>
                  <a:pt x="511007" y="110556"/>
                </a:cubicBezTo>
                <a:lnTo>
                  <a:pt x="511007" y="483231"/>
                </a:lnTo>
                <a:cubicBezTo>
                  <a:pt x="511007" y="509877"/>
                  <a:pt x="489406" y="531479"/>
                  <a:pt x="462760" y="531479"/>
                </a:cubicBezTo>
                <a:lnTo>
                  <a:pt x="48247" y="531479"/>
                </a:lnTo>
                <a:cubicBezTo>
                  <a:pt x="21601" y="531479"/>
                  <a:pt x="0" y="509877"/>
                  <a:pt x="0" y="483231"/>
                </a:cubicBezTo>
                <a:lnTo>
                  <a:pt x="0" y="110556"/>
                </a:lnTo>
                <a:cubicBezTo>
                  <a:pt x="0" y="83909"/>
                  <a:pt x="21601" y="62309"/>
                  <a:pt x="48247" y="62309"/>
                </a:cubicBezTo>
                <a:close/>
                <a:moveTo>
                  <a:pt x="409860" y="35"/>
                </a:moveTo>
                <a:cubicBezTo>
                  <a:pt x="419627" y="641"/>
                  <a:pt x="427043" y="9050"/>
                  <a:pt x="426437" y="18817"/>
                </a:cubicBezTo>
                <a:lnTo>
                  <a:pt x="426437" y="92704"/>
                </a:lnTo>
                <a:cubicBezTo>
                  <a:pt x="426485" y="93442"/>
                  <a:pt x="426485" y="94179"/>
                  <a:pt x="426437" y="94910"/>
                </a:cubicBezTo>
                <a:cubicBezTo>
                  <a:pt x="425830" y="104676"/>
                  <a:pt x="417414" y="112100"/>
                  <a:pt x="407655" y="111486"/>
                </a:cubicBezTo>
                <a:cubicBezTo>
                  <a:pt x="397888" y="110880"/>
                  <a:pt x="390472" y="102471"/>
                  <a:pt x="391078" y="92704"/>
                </a:cubicBezTo>
                <a:lnTo>
                  <a:pt x="391078" y="18817"/>
                </a:lnTo>
                <a:cubicBezTo>
                  <a:pt x="391030" y="18079"/>
                  <a:pt x="391030" y="17342"/>
                  <a:pt x="391078" y="16611"/>
                </a:cubicBezTo>
                <a:cubicBezTo>
                  <a:pt x="391685" y="6845"/>
                  <a:pt x="400100" y="-579"/>
                  <a:pt x="409860" y="35"/>
                </a:cubicBezTo>
                <a:close/>
                <a:moveTo>
                  <a:pt x="103009" y="35"/>
                </a:moveTo>
                <a:cubicBezTo>
                  <a:pt x="112773" y="641"/>
                  <a:pt x="120194" y="9050"/>
                  <a:pt x="119584" y="18817"/>
                </a:cubicBezTo>
                <a:lnTo>
                  <a:pt x="119584" y="92704"/>
                </a:lnTo>
                <a:cubicBezTo>
                  <a:pt x="119631" y="93442"/>
                  <a:pt x="119631" y="94179"/>
                  <a:pt x="119584" y="94910"/>
                </a:cubicBezTo>
                <a:cubicBezTo>
                  <a:pt x="118974" y="104676"/>
                  <a:pt x="110565" y="112100"/>
                  <a:pt x="100801" y="111486"/>
                </a:cubicBezTo>
                <a:cubicBezTo>
                  <a:pt x="91037" y="110880"/>
                  <a:pt x="83616" y="102471"/>
                  <a:pt x="84226" y="92704"/>
                </a:cubicBezTo>
                <a:lnTo>
                  <a:pt x="84226" y="18817"/>
                </a:lnTo>
                <a:cubicBezTo>
                  <a:pt x="84180" y="18079"/>
                  <a:pt x="84180" y="17342"/>
                  <a:pt x="84226" y="16611"/>
                </a:cubicBezTo>
                <a:cubicBezTo>
                  <a:pt x="84836" y="6845"/>
                  <a:pt x="93246" y="-579"/>
                  <a:pt x="103009" y="35"/>
                </a:cubicBezTo>
                <a:close/>
              </a:path>
            </a:pathLst>
          </a:custGeom>
          <a:gradFill flip="none" rotWithShape="1">
            <a:gsLst>
              <a:gs pos="11000">
                <a:srgbClr val="FED472"/>
              </a:gs>
              <a:gs pos="100000">
                <a:srgbClr val="F18642"/>
              </a:gs>
            </a:gsLst>
            <a:lin ang="4845000" scaled="1"/>
            <a:tileRect/>
          </a:gra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7455204" y="1692520"/>
            <a:ext cx="2621280" cy="1058492"/>
            <a:chOff x="7943002" y="1634543"/>
            <a:chExt cx="2621280" cy="1058492"/>
          </a:xfrm>
        </p:grpSpPr>
        <p:sp>
          <p:nvSpPr>
            <p:cNvPr id="44" name="文本框 43"/>
            <p:cNvSpPr txBox="1"/>
            <p:nvPr/>
          </p:nvSpPr>
          <p:spPr>
            <a:xfrm>
              <a:off x="7943002" y="1634543"/>
              <a:ext cx="2621280" cy="5835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20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輸入你的標題</a:t>
              </a:r>
              <a:endParaRPr lang="zh-CN" altLang="en-US" sz="32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47" name="文本框 46"/>
            <p:cNvSpPr txBox="1"/>
            <p:nvPr/>
          </p:nvSpPr>
          <p:spPr>
            <a:xfrm>
              <a:off x="7943002" y="2232660"/>
              <a:ext cx="2497455" cy="4603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>
                  <a:solidFill>
                    <a:schemeClr val="bg2">
                      <a:lumMod val="90000"/>
                      <a:alpha val="52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rPr>
                <a:t>Enter Your Title</a:t>
              </a:r>
              <a:endParaRPr lang="en-US" altLang="zh-CN" sz="2400">
                <a:solidFill>
                  <a:schemeClr val="bg2">
                    <a:lumMod val="90000"/>
                    <a:alpha val="52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grpSp>
        <p:nvGrpSpPr>
          <p:cNvPr id="51" name="组合 50"/>
          <p:cNvGrpSpPr/>
          <p:nvPr/>
        </p:nvGrpSpPr>
        <p:grpSpPr>
          <a:xfrm>
            <a:off x="6042694" y="3186450"/>
            <a:ext cx="5032147" cy="1463609"/>
            <a:chOff x="6530492" y="1490606"/>
            <a:chExt cx="5032147" cy="1463609"/>
          </a:xfrm>
        </p:grpSpPr>
        <p:sp>
          <p:nvSpPr>
            <p:cNvPr id="53" name="矩形: 圆角 52"/>
            <p:cNvSpPr/>
            <p:nvPr/>
          </p:nvSpPr>
          <p:spPr>
            <a:xfrm>
              <a:off x="6530492" y="1490606"/>
              <a:ext cx="5032147" cy="1463609"/>
            </a:xfrm>
            <a:prstGeom prst="roundRect">
              <a:avLst/>
            </a:prstGeom>
            <a:gradFill flip="none" rotWithShape="1">
              <a:gsLst>
                <a:gs pos="0">
                  <a:srgbClr val="9693D8"/>
                </a:gs>
                <a:gs pos="69000">
                  <a:srgbClr val="5050B5"/>
                </a:gs>
              </a:gsLst>
              <a:lin ang="27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 kern="0">
                <a:solidFill>
                  <a:srgbClr val="FFFFFF"/>
                </a:solidFill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cxnSp>
          <p:nvCxnSpPr>
            <p:cNvPr id="54" name="直接连接符 53"/>
            <p:cNvCxnSpPr/>
            <p:nvPr/>
          </p:nvCxnSpPr>
          <p:spPr>
            <a:xfrm>
              <a:off x="7787640" y="1742351"/>
              <a:ext cx="0" cy="960120"/>
            </a:xfrm>
            <a:prstGeom prst="line">
              <a:avLst/>
            </a:prstGeom>
            <a:ln>
              <a:solidFill>
                <a:srgbClr val="F49A4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任意多边形: 形状 54"/>
            <p:cNvSpPr/>
            <p:nvPr/>
          </p:nvSpPr>
          <p:spPr>
            <a:xfrm>
              <a:off x="6770763" y="1818551"/>
              <a:ext cx="776607" cy="807720"/>
            </a:xfrm>
            <a:custGeom>
              <a:avLst/>
              <a:gdLst>
                <a:gd name="connsiteX0" fmla="*/ 332957 w 511007"/>
                <a:gd name="connsiteY0" fmla="*/ 344894 h 531479"/>
                <a:gd name="connsiteX1" fmla="*/ 426488 w 511007"/>
                <a:gd name="connsiteY1" fmla="*/ 344894 h 531479"/>
                <a:gd name="connsiteX2" fmla="*/ 426488 w 511007"/>
                <a:gd name="connsiteY2" fmla="*/ 440561 h 531479"/>
                <a:gd name="connsiteX3" fmla="*/ 332957 w 511007"/>
                <a:gd name="connsiteY3" fmla="*/ 440561 h 531479"/>
                <a:gd name="connsiteX4" fmla="*/ 210892 w 511007"/>
                <a:gd name="connsiteY4" fmla="*/ 344894 h 531479"/>
                <a:gd name="connsiteX5" fmla="*/ 304423 w 511007"/>
                <a:gd name="connsiteY5" fmla="*/ 344894 h 531479"/>
                <a:gd name="connsiteX6" fmla="*/ 304423 w 511007"/>
                <a:gd name="connsiteY6" fmla="*/ 440561 h 531479"/>
                <a:gd name="connsiteX7" fmla="*/ 210892 w 511007"/>
                <a:gd name="connsiteY7" fmla="*/ 440561 h 531479"/>
                <a:gd name="connsiteX8" fmla="*/ 93169 w 511007"/>
                <a:gd name="connsiteY8" fmla="*/ 344894 h 531479"/>
                <a:gd name="connsiteX9" fmla="*/ 186700 w 511007"/>
                <a:gd name="connsiteY9" fmla="*/ 344894 h 531479"/>
                <a:gd name="connsiteX10" fmla="*/ 186700 w 511007"/>
                <a:gd name="connsiteY10" fmla="*/ 440561 h 531479"/>
                <a:gd name="connsiteX11" fmla="*/ 93169 w 511007"/>
                <a:gd name="connsiteY11" fmla="*/ 440561 h 531479"/>
                <a:gd name="connsiteX12" fmla="*/ 332957 w 511007"/>
                <a:gd name="connsiteY12" fmla="*/ 227309 h 531479"/>
                <a:gd name="connsiteX13" fmla="*/ 426488 w 511007"/>
                <a:gd name="connsiteY13" fmla="*/ 227309 h 531479"/>
                <a:gd name="connsiteX14" fmla="*/ 426488 w 511007"/>
                <a:gd name="connsiteY14" fmla="*/ 322976 h 531479"/>
                <a:gd name="connsiteX15" fmla="*/ 332957 w 511007"/>
                <a:gd name="connsiteY15" fmla="*/ 322976 h 531479"/>
                <a:gd name="connsiteX16" fmla="*/ 210892 w 511007"/>
                <a:gd name="connsiteY16" fmla="*/ 227309 h 531479"/>
                <a:gd name="connsiteX17" fmla="*/ 304423 w 511007"/>
                <a:gd name="connsiteY17" fmla="*/ 227309 h 531479"/>
                <a:gd name="connsiteX18" fmla="*/ 304423 w 511007"/>
                <a:gd name="connsiteY18" fmla="*/ 322976 h 531479"/>
                <a:gd name="connsiteX19" fmla="*/ 210892 w 511007"/>
                <a:gd name="connsiteY19" fmla="*/ 322976 h 531479"/>
                <a:gd name="connsiteX20" fmla="*/ 93169 w 511007"/>
                <a:gd name="connsiteY20" fmla="*/ 227309 h 531479"/>
                <a:gd name="connsiteX21" fmla="*/ 186700 w 511007"/>
                <a:gd name="connsiteY21" fmla="*/ 227309 h 531479"/>
                <a:gd name="connsiteX22" fmla="*/ 186700 w 511007"/>
                <a:gd name="connsiteY22" fmla="*/ 322976 h 531479"/>
                <a:gd name="connsiteX23" fmla="*/ 93169 w 511007"/>
                <a:gd name="connsiteY23" fmla="*/ 322976 h 531479"/>
                <a:gd name="connsiteX24" fmla="*/ 78537 w 511007"/>
                <a:gd name="connsiteY24" fmla="*/ 197125 h 531479"/>
                <a:gd name="connsiteX25" fmla="*/ 59344 w 511007"/>
                <a:gd name="connsiteY25" fmla="*/ 214701 h 531479"/>
                <a:gd name="connsiteX26" fmla="*/ 59344 w 511007"/>
                <a:gd name="connsiteY26" fmla="*/ 455937 h 531479"/>
                <a:gd name="connsiteX27" fmla="*/ 78574 w 511007"/>
                <a:gd name="connsiteY27" fmla="*/ 473375 h 531479"/>
                <a:gd name="connsiteX28" fmla="*/ 432226 w 511007"/>
                <a:gd name="connsiteY28" fmla="*/ 473375 h 531479"/>
                <a:gd name="connsiteX29" fmla="*/ 451525 w 511007"/>
                <a:gd name="connsiteY29" fmla="*/ 455937 h 531479"/>
                <a:gd name="connsiteX30" fmla="*/ 451525 w 511007"/>
                <a:gd name="connsiteY30" fmla="*/ 214701 h 531479"/>
                <a:gd name="connsiteX31" fmla="*/ 432226 w 511007"/>
                <a:gd name="connsiteY31" fmla="*/ 197263 h 531479"/>
                <a:gd name="connsiteX32" fmla="*/ 78781 w 511007"/>
                <a:gd name="connsiteY32" fmla="*/ 197263 h 531479"/>
                <a:gd name="connsiteX33" fmla="*/ 78574 w 511007"/>
                <a:gd name="connsiteY33" fmla="*/ 197125 h 531479"/>
                <a:gd name="connsiteX34" fmla="*/ 78537 w 511007"/>
                <a:gd name="connsiteY34" fmla="*/ 197125 h 531479"/>
                <a:gd name="connsiteX35" fmla="*/ 48247 w 511007"/>
                <a:gd name="connsiteY35" fmla="*/ 62309 h 531479"/>
                <a:gd name="connsiteX36" fmla="*/ 64927 w 511007"/>
                <a:gd name="connsiteY36" fmla="*/ 62309 h 531479"/>
                <a:gd name="connsiteX37" fmla="*/ 64927 w 511007"/>
                <a:gd name="connsiteY37" fmla="*/ 92842 h 531479"/>
                <a:gd name="connsiteX38" fmla="*/ 101871 w 511007"/>
                <a:gd name="connsiteY38" fmla="*/ 129786 h 531479"/>
                <a:gd name="connsiteX39" fmla="*/ 138814 w 511007"/>
                <a:gd name="connsiteY39" fmla="*/ 92842 h 531479"/>
                <a:gd name="connsiteX40" fmla="*/ 138814 w 511007"/>
                <a:gd name="connsiteY40" fmla="*/ 62309 h 531479"/>
                <a:gd name="connsiteX41" fmla="*/ 371986 w 511007"/>
                <a:gd name="connsiteY41" fmla="*/ 62309 h 531479"/>
                <a:gd name="connsiteX42" fmla="*/ 371986 w 511007"/>
                <a:gd name="connsiteY42" fmla="*/ 92842 h 531479"/>
                <a:gd name="connsiteX43" fmla="*/ 407365 w 511007"/>
                <a:gd name="connsiteY43" fmla="*/ 128221 h 531479"/>
                <a:gd name="connsiteX44" fmla="*/ 445942 w 511007"/>
                <a:gd name="connsiteY44" fmla="*/ 92842 h 531479"/>
                <a:gd name="connsiteX45" fmla="*/ 445942 w 511007"/>
                <a:gd name="connsiteY45" fmla="*/ 62309 h 531479"/>
                <a:gd name="connsiteX46" fmla="*/ 462760 w 511007"/>
                <a:gd name="connsiteY46" fmla="*/ 62309 h 531479"/>
                <a:gd name="connsiteX47" fmla="*/ 511007 w 511007"/>
                <a:gd name="connsiteY47" fmla="*/ 110556 h 531479"/>
                <a:gd name="connsiteX48" fmla="*/ 511007 w 511007"/>
                <a:gd name="connsiteY48" fmla="*/ 483231 h 531479"/>
                <a:gd name="connsiteX49" fmla="*/ 462760 w 511007"/>
                <a:gd name="connsiteY49" fmla="*/ 531479 h 531479"/>
                <a:gd name="connsiteX50" fmla="*/ 48247 w 511007"/>
                <a:gd name="connsiteY50" fmla="*/ 531479 h 531479"/>
                <a:gd name="connsiteX51" fmla="*/ 0 w 511007"/>
                <a:gd name="connsiteY51" fmla="*/ 483231 h 531479"/>
                <a:gd name="connsiteX52" fmla="*/ 0 w 511007"/>
                <a:gd name="connsiteY52" fmla="*/ 110556 h 531479"/>
                <a:gd name="connsiteX53" fmla="*/ 48247 w 511007"/>
                <a:gd name="connsiteY53" fmla="*/ 62309 h 531479"/>
                <a:gd name="connsiteX54" fmla="*/ 409860 w 511007"/>
                <a:gd name="connsiteY54" fmla="*/ 35 h 531479"/>
                <a:gd name="connsiteX55" fmla="*/ 426437 w 511007"/>
                <a:gd name="connsiteY55" fmla="*/ 18817 h 531479"/>
                <a:gd name="connsiteX56" fmla="*/ 426437 w 511007"/>
                <a:gd name="connsiteY56" fmla="*/ 92704 h 531479"/>
                <a:gd name="connsiteX57" fmla="*/ 426437 w 511007"/>
                <a:gd name="connsiteY57" fmla="*/ 94910 h 531479"/>
                <a:gd name="connsiteX58" fmla="*/ 407655 w 511007"/>
                <a:gd name="connsiteY58" fmla="*/ 111486 h 531479"/>
                <a:gd name="connsiteX59" fmla="*/ 391078 w 511007"/>
                <a:gd name="connsiteY59" fmla="*/ 92704 h 531479"/>
                <a:gd name="connsiteX60" fmla="*/ 391078 w 511007"/>
                <a:gd name="connsiteY60" fmla="*/ 18817 h 531479"/>
                <a:gd name="connsiteX61" fmla="*/ 391078 w 511007"/>
                <a:gd name="connsiteY61" fmla="*/ 16611 h 531479"/>
                <a:gd name="connsiteX62" fmla="*/ 409860 w 511007"/>
                <a:gd name="connsiteY62" fmla="*/ 35 h 531479"/>
                <a:gd name="connsiteX63" fmla="*/ 103009 w 511007"/>
                <a:gd name="connsiteY63" fmla="*/ 35 h 531479"/>
                <a:gd name="connsiteX64" fmla="*/ 119584 w 511007"/>
                <a:gd name="connsiteY64" fmla="*/ 18817 h 531479"/>
                <a:gd name="connsiteX65" fmla="*/ 119584 w 511007"/>
                <a:gd name="connsiteY65" fmla="*/ 92704 h 531479"/>
                <a:gd name="connsiteX66" fmla="*/ 119584 w 511007"/>
                <a:gd name="connsiteY66" fmla="*/ 94910 h 531479"/>
                <a:gd name="connsiteX67" fmla="*/ 100801 w 511007"/>
                <a:gd name="connsiteY67" fmla="*/ 111486 h 531479"/>
                <a:gd name="connsiteX68" fmla="*/ 84226 w 511007"/>
                <a:gd name="connsiteY68" fmla="*/ 92704 h 531479"/>
                <a:gd name="connsiteX69" fmla="*/ 84226 w 511007"/>
                <a:gd name="connsiteY69" fmla="*/ 18817 h 531479"/>
                <a:gd name="connsiteX70" fmla="*/ 84226 w 511007"/>
                <a:gd name="connsiteY70" fmla="*/ 16611 h 531479"/>
                <a:gd name="connsiteX71" fmla="*/ 103009 w 511007"/>
                <a:gd name="connsiteY71" fmla="*/ 35 h 531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511007" h="531479">
                  <a:moveTo>
                    <a:pt x="332957" y="344894"/>
                  </a:moveTo>
                  <a:lnTo>
                    <a:pt x="426488" y="344894"/>
                  </a:lnTo>
                  <a:lnTo>
                    <a:pt x="426488" y="440561"/>
                  </a:lnTo>
                  <a:lnTo>
                    <a:pt x="332957" y="440561"/>
                  </a:lnTo>
                  <a:close/>
                  <a:moveTo>
                    <a:pt x="210892" y="344894"/>
                  </a:moveTo>
                  <a:lnTo>
                    <a:pt x="304423" y="344894"/>
                  </a:lnTo>
                  <a:lnTo>
                    <a:pt x="304423" y="440561"/>
                  </a:lnTo>
                  <a:lnTo>
                    <a:pt x="210892" y="440561"/>
                  </a:lnTo>
                  <a:close/>
                  <a:moveTo>
                    <a:pt x="93169" y="344894"/>
                  </a:moveTo>
                  <a:lnTo>
                    <a:pt x="186700" y="344894"/>
                  </a:lnTo>
                  <a:lnTo>
                    <a:pt x="186700" y="440561"/>
                  </a:lnTo>
                  <a:lnTo>
                    <a:pt x="93169" y="440561"/>
                  </a:lnTo>
                  <a:close/>
                  <a:moveTo>
                    <a:pt x="332957" y="227309"/>
                  </a:moveTo>
                  <a:lnTo>
                    <a:pt x="426488" y="227309"/>
                  </a:lnTo>
                  <a:lnTo>
                    <a:pt x="426488" y="322976"/>
                  </a:lnTo>
                  <a:lnTo>
                    <a:pt x="332957" y="322976"/>
                  </a:lnTo>
                  <a:close/>
                  <a:moveTo>
                    <a:pt x="210892" y="227309"/>
                  </a:moveTo>
                  <a:lnTo>
                    <a:pt x="304423" y="227309"/>
                  </a:lnTo>
                  <a:lnTo>
                    <a:pt x="304423" y="322976"/>
                  </a:lnTo>
                  <a:lnTo>
                    <a:pt x="210892" y="322976"/>
                  </a:lnTo>
                  <a:close/>
                  <a:moveTo>
                    <a:pt x="93169" y="227309"/>
                  </a:moveTo>
                  <a:lnTo>
                    <a:pt x="186700" y="227309"/>
                  </a:lnTo>
                  <a:lnTo>
                    <a:pt x="186700" y="322976"/>
                  </a:lnTo>
                  <a:lnTo>
                    <a:pt x="93169" y="322976"/>
                  </a:lnTo>
                  <a:close/>
                  <a:moveTo>
                    <a:pt x="78537" y="197125"/>
                  </a:moveTo>
                  <a:cubicBezTo>
                    <a:pt x="68383" y="196677"/>
                    <a:pt x="59790" y="204549"/>
                    <a:pt x="59344" y="214701"/>
                  </a:cubicBezTo>
                  <a:lnTo>
                    <a:pt x="59344" y="455937"/>
                  </a:lnTo>
                  <a:cubicBezTo>
                    <a:pt x="59865" y="466049"/>
                    <a:pt x="68458" y="473844"/>
                    <a:pt x="78574" y="473375"/>
                  </a:cubicBezTo>
                  <a:lnTo>
                    <a:pt x="432226" y="473375"/>
                  </a:lnTo>
                  <a:cubicBezTo>
                    <a:pt x="442372" y="473885"/>
                    <a:pt x="451008" y="466076"/>
                    <a:pt x="451525" y="455937"/>
                  </a:cubicBezTo>
                  <a:lnTo>
                    <a:pt x="451525" y="214701"/>
                  </a:lnTo>
                  <a:cubicBezTo>
                    <a:pt x="450967" y="204576"/>
                    <a:pt x="442358" y="196795"/>
                    <a:pt x="432226" y="197263"/>
                  </a:cubicBezTo>
                  <a:lnTo>
                    <a:pt x="78781" y="197263"/>
                  </a:lnTo>
                  <a:lnTo>
                    <a:pt x="78574" y="197125"/>
                  </a:lnTo>
                  <a:cubicBezTo>
                    <a:pt x="78562" y="197125"/>
                    <a:pt x="78549" y="197125"/>
                    <a:pt x="78537" y="197125"/>
                  </a:cubicBezTo>
                  <a:close/>
                  <a:moveTo>
                    <a:pt x="48247" y="62309"/>
                  </a:moveTo>
                  <a:lnTo>
                    <a:pt x="64927" y="62309"/>
                  </a:lnTo>
                  <a:lnTo>
                    <a:pt x="64927" y="92842"/>
                  </a:lnTo>
                  <a:cubicBezTo>
                    <a:pt x="64927" y="113244"/>
                    <a:pt x="81468" y="129786"/>
                    <a:pt x="101871" y="129786"/>
                  </a:cubicBezTo>
                  <a:cubicBezTo>
                    <a:pt x="122274" y="129786"/>
                    <a:pt x="138814" y="113244"/>
                    <a:pt x="138814" y="92842"/>
                  </a:cubicBezTo>
                  <a:lnTo>
                    <a:pt x="138814" y="62309"/>
                  </a:lnTo>
                  <a:lnTo>
                    <a:pt x="371986" y="62309"/>
                  </a:lnTo>
                  <a:lnTo>
                    <a:pt x="371986" y="92842"/>
                  </a:lnTo>
                  <a:cubicBezTo>
                    <a:pt x="372813" y="112031"/>
                    <a:pt x="388184" y="127394"/>
                    <a:pt x="407365" y="128221"/>
                  </a:cubicBezTo>
                  <a:cubicBezTo>
                    <a:pt x="427788" y="129103"/>
                    <a:pt x="445060" y="113265"/>
                    <a:pt x="445942" y="92842"/>
                  </a:cubicBezTo>
                  <a:lnTo>
                    <a:pt x="445942" y="62309"/>
                  </a:lnTo>
                  <a:lnTo>
                    <a:pt x="462760" y="62309"/>
                  </a:lnTo>
                  <a:cubicBezTo>
                    <a:pt x="489406" y="62309"/>
                    <a:pt x="511007" y="83909"/>
                    <a:pt x="511007" y="110556"/>
                  </a:cubicBezTo>
                  <a:lnTo>
                    <a:pt x="511007" y="483231"/>
                  </a:lnTo>
                  <a:cubicBezTo>
                    <a:pt x="511007" y="509877"/>
                    <a:pt x="489406" y="531479"/>
                    <a:pt x="462760" y="531479"/>
                  </a:cubicBezTo>
                  <a:lnTo>
                    <a:pt x="48247" y="531479"/>
                  </a:lnTo>
                  <a:cubicBezTo>
                    <a:pt x="21601" y="531479"/>
                    <a:pt x="0" y="509877"/>
                    <a:pt x="0" y="483231"/>
                  </a:cubicBezTo>
                  <a:lnTo>
                    <a:pt x="0" y="110556"/>
                  </a:lnTo>
                  <a:cubicBezTo>
                    <a:pt x="0" y="83909"/>
                    <a:pt x="21601" y="62309"/>
                    <a:pt x="48247" y="62309"/>
                  </a:cubicBezTo>
                  <a:close/>
                  <a:moveTo>
                    <a:pt x="409860" y="35"/>
                  </a:moveTo>
                  <a:cubicBezTo>
                    <a:pt x="419627" y="641"/>
                    <a:pt x="427043" y="9050"/>
                    <a:pt x="426437" y="18817"/>
                  </a:cubicBezTo>
                  <a:lnTo>
                    <a:pt x="426437" y="92704"/>
                  </a:lnTo>
                  <a:cubicBezTo>
                    <a:pt x="426485" y="93442"/>
                    <a:pt x="426485" y="94179"/>
                    <a:pt x="426437" y="94910"/>
                  </a:cubicBezTo>
                  <a:cubicBezTo>
                    <a:pt x="425830" y="104676"/>
                    <a:pt x="417414" y="112100"/>
                    <a:pt x="407655" y="111486"/>
                  </a:cubicBezTo>
                  <a:cubicBezTo>
                    <a:pt x="397888" y="110880"/>
                    <a:pt x="390472" y="102471"/>
                    <a:pt x="391078" y="92704"/>
                  </a:cubicBezTo>
                  <a:lnTo>
                    <a:pt x="391078" y="18817"/>
                  </a:lnTo>
                  <a:cubicBezTo>
                    <a:pt x="391030" y="18079"/>
                    <a:pt x="391030" y="17342"/>
                    <a:pt x="391078" y="16611"/>
                  </a:cubicBezTo>
                  <a:cubicBezTo>
                    <a:pt x="391685" y="6845"/>
                    <a:pt x="400100" y="-579"/>
                    <a:pt x="409860" y="35"/>
                  </a:cubicBezTo>
                  <a:close/>
                  <a:moveTo>
                    <a:pt x="103009" y="35"/>
                  </a:moveTo>
                  <a:cubicBezTo>
                    <a:pt x="112773" y="641"/>
                    <a:pt x="120194" y="9050"/>
                    <a:pt x="119584" y="18817"/>
                  </a:cubicBezTo>
                  <a:lnTo>
                    <a:pt x="119584" y="92704"/>
                  </a:lnTo>
                  <a:cubicBezTo>
                    <a:pt x="119631" y="93442"/>
                    <a:pt x="119631" y="94179"/>
                    <a:pt x="119584" y="94910"/>
                  </a:cubicBezTo>
                  <a:cubicBezTo>
                    <a:pt x="118974" y="104676"/>
                    <a:pt x="110565" y="112100"/>
                    <a:pt x="100801" y="111486"/>
                  </a:cubicBezTo>
                  <a:cubicBezTo>
                    <a:pt x="91037" y="110880"/>
                    <a:pt x="83616" y="102471"/>
                    <a:pt x="84226" y="92704"/>
                  </a:cubicBezTo>
                  <a:lnTo>
                    <a:pt x="84226" y="18817"/>
                  </a:lnTo>
                  <a:cubicBezTo>
                    <a:pt x="84180" y="18079"/>
                    <a:pt x="84180" y="17342"/>
                    <a:pt x="84226" y="16611"/>
                  </a:cubicBezTo>
                  <a:cubicBezTo>
                    <a:pt x="84836" y="6845"/>
                    <a:pt x="93246" y="-579"/>
                    <a:pt x="103009" y="35"/>
                  </a:cubicBezTo>
                  <a:close/>
                </a:path>
              </a:pathLst>
            </a:custGeom>
            <a:gradFill flip="none" rotWithShape="1">
              <a:gsLst>
                <a:gs pos="11000">
                  <a:srgbClr val="FED472"/>
                </a:gs>
                <a:gs pos="100000">
                  <a:srgbClr val="F18642"/>
                </a:gs>
              </a:gsLst>
              <a:lin ang="4845000" scaled="1"/>
              <a:tileRect/>
            </a:gra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grpSp>
          <p:nvGrpSpPr>
            <p:cNvPr id="56" name="组合 55"/>
            <p:cNvGrpSpPr/>
            <p:nvPr/>
          </p:nvGrpSpPr>
          <p:grpSpPr>
            <a:xfrm>
              <a:off x="7943002" y="1692520"/>
              <a:ext cx="2621280" cy="1058492"/>
              <a:chOff x="7943002" y="1634543"/>
              <a:chExt cx="2621280" cy="1058492"/>
            </a:xfrm>
          </p:grpSpPr>
          <p:sp>
            <p:nvSpPr>
              <p:cNvPr id="57" name="文本框 56"/>
              <p:cNvSpPr txBox="1"/>
              <p:nvPr/>
            </p:nvSpPr>
            <p:spPr>
              <a:xfrm>
                <a:off x="7943002" y="1634543"/>
                <a:ext cx="2621280" cy="5835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320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輸入你的標題</a:t>
                </a:r>
                <a:endParaRPr lang="zh-CN" altLang="en-US" sz="320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  <p:sp>
            <p:nvSpPr>
              <p:cNvPr id="58" name="文本框 57"/>
              <p:cNvSpPr txBox="1"/>
              <p:nvPr/>
            </p:nvSpPr>
            <p:spPr>
              <a:xfrm>
                <a:off x="7943002" y="2232660"/>
                <a:ext cx="2497455" cy="4603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400">
                    <a:solidFill>
                      <a:schemeClr val="bg2">
                        <a:lumMod val="90000"/>
                        <a:alpha val="52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Enter Your Title</a:t>
                </a:r>
                <a:endParaRPr lang="en-US" altLang="zh-CN" sz="2400">
                  <a:solidFill>
                    <a:schemeClr val="bg2">
                      <a:lumMod val="90000"/>
                      <a:alpha val="52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</p:grpSp>
      </p:grpSp>
      <p:grpSp>
        <p:nvGrpSpPr>
          <p:cNvPr id="59" name="组合 58"/>
          <p:cNvGrpSpPr/>
          <p:nvPr/>
        </p:nvGrpSpPr>
        <p:grpSpPr>
          <a:xfrm>
            <a:off x="6042694" y="4882294"/>
            <a:ext cx="5032147" cy="1463609"/>
            <a:chOff x="6530492" y="1490606"/>
            <a:chExt cx="5032147" cy="1463609"/>
          </a:xfrm>
        </p:grpSpPr>
        <p:sp>
          <p:nvSpPr>
            <p:cNvPr id="60" name="矩形: 圆角 59"/>
            <p:cNvSpPr/>
            <p:nvPr/>
          </p:nvSpPr>
          <p:spPr>
            <a:xfrm>
              <a:off x="6530492" y="1490606"/>
              <a:ext cx="5032147" cy="1463609"/>
            </a:xfrm>
            <a:prstGeom prst="roundRect">
              <a:avLst/>
            </a:prstGeom>
            <a:gradFill flip="none" rotWithShape="1">
              <a:gsLst>
                <a:gs pos="0">
                  <a:srgbClr val="9693D8"/>
                </a:gs>
                <a:gs pos="69000">
                  <a:srgbClr val="5050B5"/>
                </a:gs>
              </a:gsLst>
              <a:lin ang="27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 kern="0">
                <a:solidFill>
                  <a:srgbClr val="FFFFFF"/>
                </a:solidFill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cxnSp>
          <p:nvCxnSpPr>
            <p:cNvPr id="61" name="直接连接符 60"/>
            <p:cNvCxnSpPr/>
            <p:nvPr/>
          </p:nvCxnSpPr>
          <p:spPr>
            <a:xfrm>
              <a:off x="7787640" y="1742351"/>
              <a:ext cx="0" cy="960120"/>
            </a:xfrm>
            <a:prstGeom prst="line">
              <a:avLst/>
            </a:prstGeom>
            <a:ln>
              <a:solidFill>
                <a:srgbClr val="F49A4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任意多边形: 形状 61"/>
            <p:cNvSpPr/>
            <p:nvPr/>
          </p:nvSpPr>
          <p:spPr>
            <a:xfrm>
              <a:off x="6770763" y="1818551"/>
              <a:ext cx="776607" cy="807720"/>
            </a:xfrm>
            <a:custGeom>
              <a:avLst/>
              <a:gdLst>
                <a:gd name="connsiteX0" fmla="*/ 332957 w 511007"/>
                <a:gd name="connsiteY0" fmla="*/ 344894 h 531479"/>
                <a:gd name="connsiteX1" fmla="*/ 426488 w 511007"/>
                <a:gd name="connsiteY1" fmla="*/ 344894 h 531479"/>
                <a:gd name="connsiteX2" fmla="*/ 426488 w 511007"/>
                <a:gd name="connsiteY2" fmla="*/ 440561 h 531479"/>
                <a:gd name="connsiteX3" fmla="*/ 332957 w 511007"/>
                <a:gd name="connsiteY3" fmla="*/ 440561 h 531479"/>
                <a:gd name="connsiteX4" fmla="*/ 210892 w 511007"/>
                <a:gd name="connsiteY4" fmla="*/ 344894 h 531479"/>
                <a:gd name="connsiteX5" fmla="*/ 304423 w 511007"/>
                <a:gd name="connsiteY5" fmla="*/ 344894 h 531479"/>
                <a:gd name="connsiteX6" fmla="*/ 304423 w 511007"/>
                <a:gd name="connsiteY6" fmla="*/ 440561 h 531479"/>
                <a:gd name="connsiteX7" fmla="*/ 210892 w 511007"/>
                <a:gd name="connsiteY7" fmla="*/ 440561 h 531479"/>
                <a:gd name="connsiteX8" fmla="*/ 93169 w 511007"/>
                <a:gd name="connsiteY8" fmla="*/ 344894 h 531479"/>
                <a:gd name="connsiteX9" fmla="*/ 186700 w 511007"/>
                <a:gd name="connsiteY9" fmla="*/ 344894 h 531479"/>
                <a:gd name="connsiteX10" fmla="*/ 186700 w 511007"/>
                <a:gd name="connsiteY10" fmla="*/ 440561 h 531479"/>
                <a:gd name="connsiteX11" fmla="*/ 93169 w 511007"/>
                <a:gd name="connsiteY11" fmla="*/ 440561 h 531479"/>
                <a:gd name="connsiteX12" fmla="*/ 332957 w 511007"/>
                <a:gd name="connsiteY12" fmla="*/ 227309 h 531479"/>
                <a:gd name="connsiteX13" fmla="*/ 426488 w 511007"/>
                <a:gd name="connsiteY13" fmla="*/ 227309 h 531479"/>
                <a:gd name="connsiteX14" fmla="*/ 426488 w 511007"/>
                <a:gd name="connsiteY14" fmla="*/ 322976 h 531479"/>
                <a:gd name="connsiteX15" fmla="*/ 332957 w 511007"/>
                <a:gd name="connsiteY15" fmla="*/ 322976 h 531479"/>
                <a:gd name="connsiteX16" fmla="*/ 210892 w 511007"/>
                <a:gd name="connsiteY16" fmla="*/ 227309 h 531479"/>
                <a:gd name="connsiteX17" fmla="*/ 304423 w 511007"/>
                <a:gd name="connsiteY17" fmla="*/ 227309 h 531479"/>
                <a:gd name="connsiteX18" fmla="*/ 304423 w 511007"/>
                <a:gd name="connsiteY18" fmla="*/ 322976 h 531479"/>
                <a:gd name="connsiteX19" fmla="*/ 210892 w 511007"/>
                <a:gd name="connsiteY19" fmla="*/ 322976 h 531479"/>
                <a:gd name="connsiteX20" fmla="*/ 93169 w 511007"/>
                <a:gd name="connsiteY20" fmla="*/ 227309 h 531479"/>
                <a:gd name="connsiteX21" fmla="*/ 186700 w 511007"/>
                <a:gd name="connsiteY21" fmla="*/ 227309 h 531479"/>
                <a:gd name="connsiteX22" fmla="*/ 186700 w 511007"/>
                <a:gd name="connsiteY22" fmla="*/ 322976 h 531479"/>
                <a:gd name="connsiteX23" fmla="*/ 93169 w 511007"/>
                <a:gd name="connsiteY23" fmla="*/ 322976 h 531479"/>
                <a:gd name="connsiteX24" fmla="*/ 78537 w 511007"/>
                <a:gd name="connsiteY24" fmla="*/ 197125 h 531479"/>
                <a:gd name="connsiteX25" fmla="*/ 59344 w 511007"/>
                <a:gd name="connsiteY25" fmla="*/ 214701 h 531479"/>
                <a:gd name="connsiteX26" fmla="*/ 59344 w 511007"/>
                <a:gd name="connsiteY26" fmla="*/ 455937 h 531479"/>
                <a:gd name="connsiteX27" fmla="*/ 78574 w 511007"/>
                <a:gd name="connsiteY27" fmla="*/ 473375 h 531479"/>
                <a:gd name="connsiteX28" fmla="*/ 432226 w 511007"/>
                <a:gd name="connsiteY28" fmla="*/ 473375 h 531479"/>
                <a:gd name="connsiteX29" fmla="*/ 451525 w 511007"/>
                <a:gd name="connsiteY29" fmla="*/ 455937 h 531479"/>
                <a:gd name="connsiteX30" fmla="*/ 451525 w 511007"/>
                <a:gd name="connsiteY30" fmla="*/ 214701 h 531479"/>
                <a:gd name="connsiteX31" fmla="*/ 432226 w 511007"/>
                <a:gd name="connsiteY31" fmla="*/ 197263 h 531479"/>
                <a:gd name="connsiteX32" fmla="*/ 78781 w 511007"/>
                <a:gd name="connsiteY32" fmla="*/ 197263 h 531479"/>
                <a:gd name="connsiteX33" fmla="*/ 78574 w 511007"/>
                <a:gd name="connsiteY33" fmla="*/ 197125 h 531479"/>
                <a:gd name="connsiteX34" fmla="*/ 78537 w 511007"/>
                <a:gd name="connsiteY34" fmla="*/ 197125 h 531479"/>
                <a:gd name="connsiteX35" fmla="*/ 48247 w 511007"/>
                <a:gd name="connsiteY35" fmla="*/ 62309 h 531479"/>
                <a:gd name="connsiteX36" fmla="*/ 64927 w 511007"/>
                <a:gd name="connsiteY36" fmla="*/ 62309 h 531479"/>
                <a:gd name="connsiteX37" fmla="*/ 64927 w 511007"/>
                <a:gd name="connsiteY37" fmla="*/ 92842 h 531479"/>
                <a:gd name="connsiteX38" fmla="*/ 101871 w 511007"/>
                <a:gd name="connsiteY38" fmla="*/ 129786 h 531479"/>
                <a:gd name="connsiteX39" fmla="*/ 138814 w 511007"/>
                <a:gd name="connsiteY39" fmla="*/ 92842 h 531479"/>
                <a:gd name="connsiteX40" fmla="*/ 138814 w 511007"/>
                <a:gd name="connsiteY40" fmla="*/ 62309 h 531479"/>
                <a:gd name="connsiteX41" fmla="*/ 371986 w 511007"/>
                <a:gd name="connsiteY41" fmla="*/ 62309 h 531479"/>
                <a:gd name="connsiteX42" fmla="*/ 371986 w 511007"/>
                <a:gd name="connsiteY42" fmla="*/ 92842 h 531479"/>
                <a:gd name="connsiteX43" fmla="*/ 407365 w 511007"/>
                <a:gd name="connsiteY43" fmla="*/ 128221 h 531479"/>
                <a:gd name="connsiteX44" fmla="*/ 445942 w 511007"/>
                <a:gd name="connsiteY44" fmla="*/ 92842 h 531479"/>
                <a:gd name="connsiteX45" fmla="*/ 445942 w 511007"/>
                <a:gd name="connsiteY45" fmla="*/ 62309 h 531479"/>
                <a:gd name="connsiteX46" fmla="*/ 462760 w 511007"/>
                <a:gd name="connsiteY46" fmla="*/ 62309 h 531479"/>
                <a:gd name="connsiteX47" fmla="*/ 511007 w 511007"/>
                <a:gd name="connsiteY47" fmla="*/ 110556 h 531479"/>
                <a:gd name="connsiteX48" fmla="*/ 511007 w 511007"/>
                <a:gd name="connsiteY48" fmla="*/ 483231 h 531479"/>
                <a:gd name="connsiteX49" fmla="*/ 462760 w 511007"/>
                <a:gd name="connsiteY49" fmla="*/ 531479 h 531479"/>
                <a:gd name="connsiteX50" fmla="*/ 48247 w 511007"/>
                <a:gd name="connsiteY50" fmla="*/ 531479 h 531479"/>
                <a:gd name="connsiteX51" fmla="*/ 0 w 511007"/>
                <a:gd name="connsiteY51" fmla="*/ 483231 h 531479"/>
                <a:gd name="connsiteX52" fmla="*/ 0 w 511007"/>
                <a:gd name="connsiteY52" fmla="*/ 110556 h 531479"/>
                <a:gd name="connsiteX53" fmla="*/ 48247 w 511007"/>
                <a:gd name="connsiteY53" fmla="*/ 62309 h 531479"/>
                <a:gd name="connsiteX54" fmla="*/ 409860 w 511007"/>
                <a:gd name="connsiteY54" fmla="*/ 35 h 531479"/>
                <a:gd name="connsiteX55" fmla="*/ 426437 w 511007"/>
                <a:gd name="connsiteY55" fmla="*/ 18817 h 531479"/>
                <a:gd name="connsiteX56" fmla="*/ 426437 w 511007"/>
                <a:gd name="connsiteY56" fmla="*/ 92704 h 531479"/>
                <a:gd name="connsiteX57" fmla="*/ 426437 w 511007"/>
                <a:gd name="connsiteY57" fmla="*/ 94910 h 531479"/>
                <a:gd name="connsiteX58" fmla="*/ 407655 w 511007"/>
                <a:gd name="connsiteY58" fmla="*/ 111486 h 531479"/>
                <a:gd name="connsiteX59" fmla="*/ 391078 w 511007"/>
                <a:gd name="connsiteY59" fmla="*/ 92704 h 531479"/>
                <a:gd name="connsiteX60" fmla="*/ 391078 w 511007"/>
                <a:gd name="connsiteY60" fmla="*/ 18817 h 531479"/>
                <a:gd name="connsiteX61" fmla="*/ 391078 w 511007"/>
                <a:gd name="connsiteY61" fmla="*/ 16611 h 531479"/>
                <a:gd name="connsiteX62" fmla="*/ 409860 w 511007"/>
                <a:gd name="connsiteY62" fmla="*/ 35 h 531479"/>
                <a:gd name="connsiteX63" fmla="*/ 103009 w 511007"/>
                <a:gd name="connsiteY63" fmla="*/ 35 h 531479"/>
                <a:gd name="connsiteX64" fmla="*/ 119584 w 511007"/>
                <a:gd name="connsiteY64" fmla="*/ 18817 h 531479"/>
                <a:gd name="connsiteX65" fmla="*/ 119584 w 511007"/>
                <a:gd name="connsiteY65" fmla="*/ 92704 h 531479"/>
                <a:gd name="connsiteX66" fmla="*/ 119584 w 511007"/>
                <a:gd name="connsiteY66" fmla="*/ 94910 h 531479"/>
                <a:gd name="connsiteX67" fmla="*/ 100801 w 511007"/>
                <a:gd name="connsiteY67" fmla="*/ 111486 h 531479"/>
                <a:gd name="connsiteX68" fmla="*/ 84226 w 511007"/>
                <a:gd name="connsiteY68" fmla="*/ 92704 h 531479"/>
                <a:gd name="connsiteX69" fmla="*/ 84226 w 511007"/>
                <a:gd name="connsiteY69" fmla="*/ 18817 h 531479"/>
                <a:gd name="connsiteX70" fmla="*/ 84226 w 511007"/>
                <a:gd name="connsiteY70" fmla="*/ 16611 h 531479"/>
                <a:gd name="connsiteX71" fmla="*/ 103009 w 511007"/>
                <a:gd name="connsiteY71" fmla="*/ 35 h 531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511007" h="531479">
                  <a:moveTo>
                    <a:pt x="332957" y="344894"/>
                  </a:moveTo>
                  <a:lnTo>
                    <a:pt x="426488" y="344894"/>
                  </a:lnTo>
                  <a:lnTo>
                    <a:pt x="426488" y="440561"/>
                  </a:lnTo>
                  <a:lnTo>
                    <a:pt x="332957" y="440561"/>
                  </a:lnTo>
                  <a:close/>
                  <a:moveTo>
                    <a:pt x="210892" y="344894"/>
                  </a:moveTo>
                  <a:lnTo>
                    <a:pt x="304423" y="344894"/>
                  </a:lnTo>
                  <a:lnTo>
                    <a:pt x="304423" y="440561"/>
                  </a:lnTo>
                  <a:lnTo>
                    <a:pt x="210892" y="440561"/>
                  </a:lnTo>
                  <a:close/>
                  <a:moveTo>
                    <a:pt x="93169" y="344894"/>
                  </a:moveTo>
                  <a:lnTo>
                    <a:pt x="186700" y="344894"/>
                  </a:lnTo>
                  <a:lnTo>
                    <a:pt x="186700" y="440561"/>
                  </a:lnTo>
                  <a:lnTo>
                    <a:pt x="93169" y="440561"/>
                  </a:lnTo>
                  <a:close/>
                  <a:moveTo>
                    <a:pt x="332957" y="227309"/>
                  </a:moveTo>
                  <a:lnTo>
                    <a:pt x="426488" y="227309"/>
                  </a:lnTo>
                  <a:lnTo>
                    <a:pt x="426488" y="322976"/>
                  </a:lnTo>
                  <a:lnTo>
                    <a:pt x="332957" y="322976"/>
                  </a:lnTo>
                  <a:close/>
                  <a:moveTo>
                    <a:pt x="210892" y="227309"/>
                  </a:moveTo>
                  <a:lnTo>
                    <a:pt x="304423" y="227309"/>
                  </a:lnTo>
                  <a:lnTo>
                    <a:pt x="304423" y="322976"/>
                  </a:lnTo>
                  <a:lnTo>
                    <a:pt x="210892" y="322976"/>
                  </a:lnTo>
                  <a:close/>
                  <a:moveTo>
                    <a:pt x="93169" y="227309"/>
                  </a:moveTo>
                  <a:lnTo>
                    <a:pt x="186700" y="227309"/>
                  </a:lnTo>
                  <a:lnTo>
                    <a:pt x="186700" y="322976"/>
                  </a:lnTo>
                  <a:lnTo>
                    <a:pt x="93169" y="322976"/>
                  </a:lnTo>
                  <a:close/>
                  <a:moveTo>
                    <a:pt x="78537" y="197125"/>
                  </a:moveTo>
                  <a:cubicBezTo>
                    <a:pt x="68383" y="196677"/>
                    <a:pt x="59790" y="204549"/>
                    <a:pt x="59344" y="214701"/>
                  </a:cubicBezTo>
                  <a:lnTo>
                    <a:pt x="59344" y="455937"/>
                  </a:lnTo>
                  <a:cubicBezTo>
                    <a:pt x="59865" y="466049"/>
                    <a:pt x="68458" y="473844"/>
                    <a:pt x="78574" y="473375"/>
                  </a:cubicBezTo>
                  <a:lnTo>
                    <a:pt x="432226" y="473375"/>
                  </a:lnTo>
                  <a:cubicBezTo>
                    <a:pt x="442372" y="473885"/>
                    <a:pt x="451008" y="466076"/>
                    <a:pt x="451525" y="455937"/>
                  </a:cubicBezTo>
                  <a:lnTo>
                    <a:pt x="451525" y="214701"/>
                  </a:lnTo>
                  <a:cubicBezTo>
                    <a:pt x="450967" y="204576"/>
                    <a:pt x="442358" y="196795"/>
                    <a:pt x="432226" y="197263"/>
                  </a:cubicBezTo>
                  <a:lnTo>
                    <a:pt x="78781" y="197263"/>
                  </a:lnTo>
                  <a:lnTo>
                    <a:pt x="78574" y="197125"/>
                  </a:lnTo>
                  <a:cubicBezTo>
                    <a:pt x="78562" y="197125"/>
                    <a:pt x="78549" y="197125"/>
                    <a:pt x="78537" y="197125"/>
                  </a:cubicBezTo>
                  <a:close/>
                  <a:moveTo>
                    <a:pt x="48247" y="62309"/>
                  </a:moveTo>
                  <a:lnTo>
                    <a:pt x="64927" y="62309"/>
                  </a:lnTo>
                  <a:lnTo>
                    <a:pt x="64927" y="92842"/>
                  </a:lnTo>
                  <a:cubicBezTo>
                    <a:pt x="64927" y="113244"/>
                    <a:pt x="81468" y="129786"/>
                    <a:pt x="101871" y="129786"/>
                  </a:cubicBezTo>
                  <a:cubicBezTo>
                    <a:pt x="122274" y="129786"/>
                    <a:pt x="138814" y="113244"/>
                    <a:pt x="138814" y="92842"/>
                  </a:cubicBezTo>
                  <a:lnTo>
                    <a:pt x="138814" y="62309"/>
                  </a:lnTo>
                  <a:lnTo>
                    <a:pt x="371986" y="62309"/>
                  </a:lnTo>
                  <a:lnTo>
                    <a:pt x="371986" y="92842"/>
                  </a:lnTo>
                  <a:cubicBezTo>
                    <a:pt x="372813" y="112031"/>
                    <a:pt x="388184" y="127394"/>
                    <a:pt x="407365" y="128221"/>
                  </a:cubicBezTo>
                  <a:cubicBezTo>
                    <a:pt x="427788" y="129103"/>
                    <a:pt x="445060" y="113265"/>
                    <a:pt x="445942" y="92842"/>
                  </a:cubicBezTo>
                  <a:lnTo>
                    <a:pt x="445942" y="62309"/>
                  </a:lnTo>
                  <a:lnTo>
                    <a:pt x="462760" y="62309"/>
                  </a:lnTo>
                  <a:cubicBezTo>
                    <a:pt x="489406" y="62309"/>
                    <a:pt x="511007" y="83909"/>
                    <a:pt x="511007" y="110556"/>
                  </a:cubicBezTo>
                  <a:lnTo>
                    <a:pt x="511007" y="483231"/>
                  </a:lnTo>
                  <a:cubicBezTo>
                    <a:pt x="511007" y="509877"/>
                    <a:pt x="489406" y="531479"/>
                    <a:pt x="462760" y="531479"/>
                  </a:cubicBezTo>
                  <a:lnTo>
                    <a:pt x="48247" y="531479"/>
                  </a:lnTo>
                  <a:cubicBezTo>
                    <a:pt x="21601" y="531479"/>
                    <a:pt x="0" y="509877"/>
                    <a:pt x="0" y="483231"/>
                  </a:cubicBezTo>
                  <a:lnTo>
                    <a:pt x="0" y="110556"/>
                  </a:lnTo>
                  <a:cubicBezTo>
                    <a:pt x="0" y="83909"/>
                    <a:pt x="21601" y="62309"/>
                    <a:pt x="48247" y="62309"/>
                  </a:cubicBezTo>
                  <a:close/>
                  <a:moveTo>
                    <a:pt x="409860" y="35"/>
                  </a:moveTo>
                  <a:cubicBezTo>
                    <a:pt x="419627" y="641"/>
                    <a:pt x="427043" y="9050"/>
                    <a:pt x="426437" y="18817"/>
                  </a:cubicBezTo>
                  <a:lnTo>
                    <a:pt x="426437" y="92704"/>
                  </a:lnTo>
                  <a:cubicBezTo>
                    <a:pt x="426485" y="93442"/>
                    <a:pt x="426485" y="94179"/>
                    <a:pt x="426437" y="94910"/>
                  </a:cubicBezTo>
                  <a:cubicBezTo>
                    <a:pt x="425830" y="104676"/>
                    <a:pt x="417414" y="112100"/>
                    <a:pt x="407655" y="111486"/>
                  </a:cubicBezTo>
                  <a:cubicBezTo>
                    <a:pt x="397888" y="110880"/>
                    <a:pt x="390472" y="102471"/>
                    <a:pt x="391078" y="92704"/>
                  </a:cubicBezTo>
                  <a:lnTo>
                    <a:pt x="391078" y="18817"/>
                  </a:lnTo>
                  <a:cubicBezTo>
                    <a:pt x="391030" y="18079"/>
                    <a:pt x="391030" y="17342"/>
                    <a:pt x="391078" y="16611"/>
                  </a:cubicBezTo>
                  <a:cubicBezTo>
                    <a:pt x="391685" y="6845"/>
                    <a:pt x="400100" y="-579"/>
                    <a:pt x="409860" y="35"/>
                  </a:cubicBezTo>
                  <a:close/>
                  <a:moveTo>
                    <a:pt x="103009" y="35"/>
                  </a:moveTo>
                  <a:cubicBezTo>
                    <a:pt x="112773" y="641"/>
                    <a:pt x="120194" y="9050"/>
                    <a:pt x="119584" y="18817"/>
                  </a:cubicBezTo>
                  <a:lnTo>
                    <a:pt x="119584" y="92704"/>
                  </a:lnTo>
                  <a:cubicBezTo>
                    <a:pt x="119631" y="93442"/>
                    <a:pt x="119631" y="94179"/>
                    <a:pt x="119584" y="94910"/>
                  </a:cubicBezTo>
                  <a:cubicBezTo>
                    <a:pt x="118974" y="104676"/>
                    <a:pt x="110565" y="112100"/>
                    <a:pt x="100801" y="111486"/>
                  </a:cubicBezTo>
                  <a:cubicBezTo>
                    <a:pt x="91037" y="110880"/>
                    <a:pt x="83616" y="102471"/>
                    <a:pt x="84226" y="92704"/>
                  </a:cubicBezTo>
                  <a:lnTo>
                    <a:pt x="84226" y="18817"/>
                  </a:lnTo>
                  <a:cubicBezTo>
                    <a:pt x="84180" y="18079"/>
                    <a:pt x="84180" y="17342"/>
                    <a:pt x="84226" y="16611"/>
                  </a:cubicBezTo>
                  <a:cubicBezTo>
                    <a:pt x="84836" y="6845"/>
                    <a:pt x="93246" y="-579"/>
                    <a:pt x="103009" y="35"/>
                  </a:cubicBezTo>
                  <a:close/>
                </a:path>
              </a:pathLst>
            </a:custGeom>
            <a:gradFill flip="none" rotWithShape="1">
              <a:gsLst>
                <a:gs pos="11000">
                  <a:srgbClr val="FED472"/>
                </a:gs>
                <a:gs pos="100000">
                  <a:srgbClr val="F18642"/>
                </a:gs>
              </a:gsLst>
              <a:lin ang="4845000" scaled="1"/>
              <a:tileRect/>
            </a:gra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grpSp>
          <p:nvGrpSpPr>
            <p:cNvPr id="63" name="组合 62"/>
            <p:cNvGrpSpPr/>
            <p:nvPr/>
          </p:nvGrpSpPr>
          <p:grpSpPr>
            <a:xfrm>
              <a:off x="7943002" y="1692520"/>
              <a:ext cx="2621280" cy="1058492"/>
              <a:chOff x="7943002" y="1634543"/>
              <a:chExt cx="2621280" cy="1058492"/>
            </a:xfrm>
          </p:grpSpPr>
          <p:sp>
            <p:nvSpPr>
              <p:cNvPr id="64" name="文本框 63"/>
              <p:cNvSpPr txBox="1"/>
              <p:nvPr/>
            </p:nvSpPr>
            <p:spPr>
              <a:xfrm>
                <a:off x="7943002" y="1634543"/>
                <a:ext cx="2621280" cy="5835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CN" altLang="en-US" sz="320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輸入你的標題</a:t>
                </a:r>
                <a:endParaRPr lang="zh-CN" altLang="en-US" sz="320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  <p:sp>
            <p:nvSpPr>
              <p:cNvPr id="65" name="文本框 64"/>
              <p:cNvSpPr txBox="1"/>
              <p:nvPr/>
            </p:nvSpPr>
            <p:spPr>
              <a:xfrm>
                <a:off x="7943002" y="2232660"/>
                <a:ext cx="2497455" cy="4603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400">
                    <a:solidFill>
                      <a:schemeClr val="bg2">
                        <a:lumMod val="90000"/>
                        <a:alpha val="52000"/>
                      </a:schemeClr>
                    </a:solidFill>
                    <a:latin typeface="思源黑体 CN Bold" panose="020B0800000000000000" charset="-122"/>
                    <a:ea typeface="思源黑体 CN Heavy" panose="020B0A00000000000000" charset="-122"/>
                  </a:rPr>
                  <a:t>Enter Your Title</a:t>
                </a:r>
                <a:endParaRPr lang="en-US" altLang="zh-CN" sz="2400">
                  <a:solidFill>
                    <a:schemeClr val="bg2">
                      <a:lumMod val="90000"/>
                      <a:alpha val="52000"/>
                    </a:schemeClr>
                  </a:solidFill>
                  <a:latin typeface="思源黑体 CN Bold" panose="020B0800000000000000" charset="-122"/>
                  <a:ea typeface="思源黑体 CN Heavy" panose="020B0A00000000000000" charset="-122"/>
                </a:endParaRPr>
              </a:p>
            </p:txBody>
          </p:sp>
        </p:grpSp>
      </p:grpSp>
      <p:sp>
        <p:nvSpPr>
          <p:cNvPr id="71" name="椭圆 70"/>
          <p:cNvSpPr/>
          <p:nvPr/>
        </p:nvSpPr>
        <p:spPr>
          <a:xfrm>
            <a:off x="10383733" y="3717006"/>
            <a:ext cx="402498" cy="402498"/>
          </a:xfrm>
          <a:prstGeom prst="ellipse">
            <a:avLst/>
          </a:prstGeom>
          <a:gradFill flip="none" rotWithShape="1">
            <a:gsLst>
              <a:gs pos="11000">
                <a:srgbClr val="FED472"/>
              </a:gs>
              <a:gs pos="100000">
                <a:srgbClr val="F18642"/>
              </a:gs>
            </a:gsLst>
            <a:lin ang="4845000" scaled="1"/>
            <a:tileRect/>
          </a:gra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2400">
                <a:latin typeface="思源黑体 CN Bold" panose="020B0800000000000000" charset="-122"/>
                <a:ea typeface="思源黑体 CN Heavy" panose="020B0A00000000000000" charset="-122"/>
              </a:rPr>
              <a:t>&gt;</a:t>
            </a:r>
            <a:endParaRPr lang="en-US" sz="2400"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72" name="椭圆 71"/>
          <p:cNvSpPr/>
          <p:nvPr/>
        </p:nvSpPr>
        <p:spPr>
          <a:xfrm>
            <a:off x="10383733" y="5412849"/>
            <a:ext cx="402498" cy="402498"/>
          </a:xfrm>
          <a:prstGeom prst="ellipse">
            <a:avLst/>
          </a:prstGeom>
          <a:gradFill flip="none" rotWithShape="1">
            <a:gsLst>
              <a:gs pos="11000">
                <a:srgbClr val="FED472"/>
              </a:gs>
              <a:gs pos="100000">
                <a:srgbClr val="F18642"/>
              </a:gs>
            </a:gsLst>
            <a:lin ang="4845000" scaled="1"/>
            <a:tileRect/>
          </a:gra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2400">
                <a:latin typeface="思源黑体 CN Bold" panose="020B0800000000000000" charset="-122"/>
                <a:ea typeface="思源黑体 CN Heavy" panose="020B0A00000000000000" charset="-122"/>
              </a:rPr>
              <a:t>&gt;</a:t>
            </a:r>
            <a:endParaRPr lang="en-US" sz="2400"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69" name="椭圆 68"/>
          <p:cNvSpPr/>
          <p:nvPr/>
        </p:nvSpPr>
        <p:spPr>
          <a:xfrm>
            <a:off x="5213919" y="4446305"/>
            <a:ext cx="687734" cy="687734"/>
          </a:xfrm>
          <a:prstGeom prst="ellipse">
            <a:avLst/>
          </a:prstGeom>
          <a:gradFill flip="none" rotWithShape="1">
            <a:gsLst>
              <a:gs pos="26000">
                <a:srgbClr val="EEA3A8"/>
              </a:gs>
              <a:gs pos="80000">
                <a:srgbClr val="E36B74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381000" dist="254000" dir="2700000" algn="tl" rotWithShape="0">
              <a:srgbClr val="DC404B">
                <a:alpha val="20000"/>
              </a:srgbClr>
            </a:outerShdw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椭圆 65"/>
          <p:cNvSpPr/>
          <p:nvPr/>
        </p:nvSpPr>
        <p:spPr>
          <a:xfrm>
            <a:off x="10778123" y="164778"/>
            <a:ext cx="627721" cy="627721"/>
          </a:xfrm>
          <a:prstGeom prst="ellipse">
            <a:avLst/>
          </a:prstGeom>
          <a:gradFill flip="none" rotWithShape="1">
            <a:gsLst>
              <a:gs pos="51000">
                <a:srgbClr val="AFADE1"/>
              </a:gs>
              <a:gs pos="95000">
                <a:srgbClr val="5150B6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381000" dist="254000" dir="2700000" algn="tl" rotWithShape="0">
              <a:srgbClr val="5150B6">
                <a:alpha val="20000"/>
              </a:srgbClr>
            </a:outerShdw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椭圆 15"/>
          <p:cNvSpPr/>
          <p:nvPr/>
        </p:nvSpPr>
        <p:spPr>
          <a:xfrm>
            <a:off x="10383733" y="2021162"/>
            <a:ext cx="402498" cy="402498"/>
          </a:xfrm>
          <a:prstGeom prst="ellipse">
            <a:avLst/>
          </a:prstGeom>
          <a:gradFill flip="none" rotWithShape="1">
            <a:gsLst>
              <a:gs pos="11000">
                <a:srgbClr val="FED472"/>
              </a:gs>
              <a:gs pos="100000">
                <a:srgbClr val="F18642"/>
              </a:gs>
            </a:gsLst>
            <a:lin ang="4845000" scaled="1"/>
            <a:tileRect/>
          </a:gra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2400">
                <a:latin typeface="思源黑体 CN Bold" panose="020B0800000000000000" charset="-122"/>
                <a:ea typeface="思源黑体 CN Heavy" panose="020B0A00000000000000" charset="-122"/>
              </a:rPr>
              <a:t>&gt;</a:t>
            </a:r>
            <a:endParaRPr lang="en-US" sz="2400"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1000">
                <a:srgbClr val="FED472"/>
              </a:gs>
              <a:gs pos="100000">
                <a:srgbClr val="F18642"/>
              </a:gs>
            </a:gsLst>
            <a:lin ang="4845000" scaled="1"/>
            <a:tileRect/>
          </a:gra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52" name="文本框 51"/>
          <p:cNvSpPr txBox="1"/>
          <p:nvPr/>
        </p:nvSpPr>
        <p:spPr>
          <a:xfrm>
            <a:off x="0" y="64772"/>
            <a:ext cx="1219200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6600">
                <a:solidFill>
                  <a:schemeClr val="accent6">
                    <a:lumMod val="20000"/>
                    <a:lumOff val="80000"/>
                    <a:alpha val="37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COLLEGE STUDENTS</a:t>
            </a:r>
            <a:endParaRPr lang="en-US" altLang="zh-CN" sz="6600">
              <a:solidFill>
                <a:schemeClr val="accent6">
                  <a:lumMod val="20000"/>
                  <a:lumOff val="80000"/>
                  <a:alpha val="37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-590026" y="973240"/>
            <a:ext cx="12528026" cy="5079681"/>
            <a:chOff x="-590026" y="973240"/>
            <a:chExt cx="12528026" cy="5079681"/>
          </a:xfrm>
        </p:grpSpPr>
        <p:sp>
          <p:nvSpPr>
            <p:cNvPr id="17" name="六边形 15"/>
            <p:cNvSpPr/>
            <p:nvPr/>
          </p:nvSpPr>
          <p:spPr>
            <a:xfrm>
              <a:off x="-590026" y="973240"/>
              <a:ext cx="12528026" cy="5079681"/>
            </a:xfrm>
            <a:custGeom>
              <a:avLst/>
              <a:gdLst>
                <a:gd name="connsiteX0" fmla="*/ 50810 w 11685492"/>
                <a:gd name="connsiteY0" fmla="*/ 2247821 h 5079681"/>
                <a:gd name="connsiteX1" fmla="*/ 652639 w 11685492"/>
                <a:gd name="connsiteY1" fmla="*/ 571980 h 5079681"/>
                <a:gd name="connsiteX2" fmla="*/ 1465793 w 11685492"/>
                <a:gd name="connsiteY2" fmla="*/ 0 h 5079681"/>
                <a:gd name="connsiteX3" fmla="*/ 10219700 w 11685492"/>
                <a:gd name="connsiteY3" fmla="*/ 0 h 5079681"/>
                <a:gd name="connsiteX4" fmla="*/ 11032855 w 11685492"/>
                <a:gd name="connsiteY4" fmla="*/ 571980 h 5079681"/>
                <a:gd name="connsiteX5" fmla="*/ 11634683 w 11685492"/>
                <a:gd name="connsiteY5" fmla="*/ 2247821 h 5079681"/>
                <a:gd name="connsiteX6" fmla="*/ 11634683 w 11685492"/>
                <a:gd name="connsiteY6" fmla="*/ 2831861 h 5079681"/>
                <a:gd name="connsiteX7" fmla="*/ 11032855 w 11685492"/>
                <a:gd name="connsiteY7" fmla="*/ 4507701 h 5079681"/>
                <a:gd name="connsiteX8" fmla="*/ 10219700 w 11685492"/>
                <a:gd name="connsiteY8" fmla="*/ 5079681 h 5079681"/>
                <a:gd name="connsiteX9" fmla="*/ 1465793 w 11685492"/>
                <a:gd name="connsiteY9" fmla="*/ 5079681 h 5079681"/>
                <a:gd name="connsiteX10" fmla="*/ 652638 w 11685492"/>
                <a:gd name="connsiteY10" fmla="*/ 4507701 h 5079681"/>
                <a:gd name="connsiteX11" fmla="*/ 50810 w 11685492"/>
                <a:gd name="connsiteY11" fmla="*/ 2831861 h 5079681"/>
                <a:gd name="connsiteX12" fmla="*/ 50810 w 11685492"/>
                <a:gd name="connsiteY12" fmla="*/ 2247821 h 5079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685492" h="5079681">
                  <a:moveTo>
                    <a:pt x="50810" y="2247821"/>
                  </a:moveTo>
                  <a:lnTo>
                    <a:pt x="652639" y="571980"/>
                  </a:lnTo>
                  <a:cubicBezTo>
                    <a:pt x="775884" y="228792"/>
                    <a:pt x="1101146" y="0"/>
                    <a:pt x="1465793" y="0"/>
                  </a:cubicBezTo>
                  <a:lnTo>
                    <a:pt x="10219700" y="0"/>
                  </a:lnTo>
                  <a:cubicBezTo>
                    <a:pt x="10584346" y="0"/>
                    <a:pt x="10909609" y="228792"/>
                    <a:pt x="11032855" y="571980"/>
                  </a:cubicBezTo>
                  <a:lnTo>
                    <a:pt x="11634683" y="2247821"/>
                  </a:lnTo>
                  <a:cubicBezTo>
                    <a:pt x="11702429" y="2436466"/>
                    <a:pt x="11702429" y="2643216"/>
                    <a:pt x="11634683" y="2831861"/>
                  </a:cubicBezTo>
                  <a:lnTo>
                    <a:pt x="11032855" y="4507701"/>
                  </a:lnTo>
                  <a:cubicBezTo>
                    <a:pt x="10909609" y="4850889"/>
                    <a:pt x="10584346" y="5079681"/>
                    <a:pt x="10219700" y="5079681"/>
                  </a:cubicBezTo>
                  <a:lnTo>
                    <a:pt x="1465793" y="5079681"/>
                  </a:lnTo>
                  <a:cubicBezTo>
                    <a:pt x="1101146" y="5079681"/>
                    <a:pt x="775884" y="4850889"/>
                    <a:pt x="652638" y="4507701"/>
                  </a:cubicBezTo>
                  <a:lnTo>
                    <a:pt x="50810" y="2831861"/>
                  </a:lnTo>
                  <a:cubicBezTo>
                    <a:pt x="-16936" y="2643216"/>
                    <a:pt x="-16936" y="2436466"/>
                    <a:pt x="50810" y="2247821"/>
                  </a:cubicBezTo>
                </a:path>
              </a:pathLst>
            </a:custGeom>
            <a:gradFill flip="none" rotWithShape="1">
              <a:gsLst>
                <a:gs pos="0">
                  <a:srgbClr val="9693D8"/>
                </a:gs>
                <a:gs pos="69000">
                  <a:srgbClr val="5050B5"/>
                </a:gs>
              </a:gsLst>
              <a:lin ang="27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en-US" kern="0">
                <a:solidFill>
                  <a:srgbClr val="FFFFFF"/>
                </a:solidFill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  <p:sp>
          <p:nvSpPr>
            <p:cNvPr id="32" name="六边形 15"/>
            <p:cNvSpPr/>
            <p:nvPr/>
          </p:nvSpPr>
          <p:spPr>
            <a:xfrm>
              <a:off x="-590026" y="973240"/>
              <a:ext cx="12528026" cy="5079681"/>
            </a:xfrm>
            <a:custGeom>
              <a:avLst/>
              <a:gdLst>
                <a:gd name="connsiteX0" fmla="*/ 50810 w 11685492"/>
                <a:gd name="connsiteY0" fmla="*/ 2247821 h 5079681"/>
                <a:gd name="connsiteX1" fmla="*/ 652639 w 11685492"/>
                <a:gd name="connsiteY1" fmla="*/ 571980 h 5079681"/>
                <a:gd name="connsiteX2" fmla="*/ 1465793 w 11685492"/>
                <a:gd name="connsiteY2" fmla="*/ 0 h 5079681"/>
                <a:gd name="connsiteX3" fmla="*/ 10219700 w 11685492"/>
                <a:gd name="connsiteY3" fmla="*/ 0 h 5079681"/>
                <a:gd name="connsiteX4" fmla="*/ 11032855 w 11685492"/>
                <a:gd name="connsiteY4" fmla="*/ 571980 h 5079681"/>
                <a:gd name="connsiteX5" fmla="*/ 11634683 w 11685492"/>
                <a:gd name="connsiteY5" fmla="*/ 2247821 h 5079681"/>
                <a:gd name="connsiteX6" fmla="*/ 11634683 w 11685492"/>
                <a:gd name="connsiteY6" fmla="*/ 2831861 h 5079681"/>
                <a:gd name="connsiteX7" fmla="*/ 11032855 w 11685492"/>
                <a:gd name="connsiteY7" fmla="*/ 4507701 h 5079681"/>
                <a:gd name="connsiteX8" fmla="*/ 10219700 w 11685492"/>
                <a:gd name="connsiteY8" fmla="*/ 5079681 h 5079681"/>
                <a:gd name="connsiteX9" fmla="*/ 1465793 w 11685492"/>
                <a:gd name="connsiteY9" fmla="*/ 5079681 h 5079681"/>
                <a:gd name="connsiteX10" fmla="*/ 652638 w 11685492"/>
                <a:gd name="connsiteY10" fmla="*/ 4507701 h 5079681"/>
                <a:gd name="connsiteX11" fmla="*/ 50810 w 11685492"/>
                <a:gd name="connsiteY11" fmla="*/ 2831861 h 5079681"/>
                <a:gd name="connsiteX12" fmla="*/ 50810 w 11685492"/>
                <a:gd name="connsiteY12" fmla="*/ 2247821 h 5079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685492" h="5079681">
                  <a:moveTo>
                    <a:pt x="50810" y="2247821"/>
                  </a:moveTo>
                  <a:lnTo>
                    <a:pt x="652639" y="571980"/>
                  </a:lnTo>
                  <a:cubicBezTo>
                    <a:pt x="775884" y="228792"/>
                    <a:pt x="1101146" y="0"/>
                    <a:pt x="1465793" y="0"/>
                  </a:cubicBezTo>
                  <a:lnTo>
                    <a:pt x="10219700" y="0"/>
                  </a:lnTo>
                  <a:cubicBezTo>
                    <a:pt x="10584346" y="0"/>
                    <a:pt x="10909609" y="228792"/>
                    <a:pt x="11032855" y="571980"/>
                  </a:cubicBezTo>
                  <a:lnTo>
                    <a:pt x="11634683" y="2247821"/>
                  </a:lnTo>
                  <a:cubicBezTo>
                    <a:pt x="11702429" y="2436466"/>
                    <a:pt x="11702429" y="2643216"/>
                    <a:pt x="11634683" y="2831861"/>
                  </a:cubicBezTo>
                  <a:lnTo>
                    <a:pt x="11032855" y="4507701"/>
                  </a:lnTo>
                  <a:cubicBezTo>
                    <a:pt x="10909609" y="4850889"/>
                    <a:pt x="10584346" y="5079681"/>
                    <a:pt x="10219700" y="5079681"/>
                  </a:cubicBezTo>
                  <a:lnTo>
                    <a:pt x="1465793" y="5079681"/>
                  </a:lnTo>
                  <a:cubicBezTo>
                    <a:pt x="1101146" y="5079681"/>
                    <a:pt x="775884" y="4850889"/>
                    <a:pt x="652638" y="4507701"/>
                  </a:cubicBezTo>
                  <a:lnTo>
                    <a:pt x="50810" y="2831861"/>
                  </a:lnTo>
                  <a:cubicBezTo>
                    <a:pt x="-16936" y="2643216"/>
                    <a:pt x="-16936" y="2436466"/>
                    <a:pt x="50810" y="2247821"/>
                  </a:cubicBezTo>
                </a:path>
              </a:pathLst>
            </a:custGeom>
            <a:gradFill>
              <a:gsLst>
                <a:gs pos="0">
                  <a:srgbClr val="7372D0"/>
                </a:gs>
                <a:gs pos="95000">
                  <a:srgbClr val="5150B6"/>
                </a:gs>
              </a:gsLst>
              <a:lin ang="5400000" scaled="1"/>
            </a:gradFill>
            <a:ln w="12700" cap="flat" cmpd="sng" algn="ctr">
              <a:noFill/>
              <a:prstDash val="solid"/>
              <a:miter lim="800000"/>
            </a:ln>
            <a:effectLst>
              <a:softEdge rad="317500"/>
            </a:effectLst>
          </p:spPr>
          <p:txBody>
            <a:bodyPr rtlCol="0" anchor="ctr"/>
            <a:lstStyle/>
            <a:p>
              <a:pPr algn="ctr"/>
              <a:endParaRPr lang="en-US" kern="0">
                <a:solidFill>
                  <a:srgbClr val="FFFFFF"/>
                </a:solidFill>
                <a:latin typeface="OPPOSans R" panose="00020600040101010101" pitchFamily="18" charset="-122"/>
                <a:ea typeface="OPPOSans R" panose="00020600040101010101" pitchFamily="18" charset="-122"/>
              </a:endParaRPr>
            </a:p>
          </p:txBody>
        </p:sp>
      </p:grpSp>
      <p:pic>
        <p:nvPicPr>
          <p:cNvPr id="11" name="图片 10" descr="图形用户界面, 网站&#10;&#10;描述已自动生成" hidden="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775763" y="1778889"/>
            <a:ext cx="192659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20XX</a:t>
            </a:r>
            <a:r>
              <a:rPr lang="zh-CN" altLang="en-US" sz="40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年</a:t>
            </a:r>
            <a:endParaRPr lang="en-US" sz="40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67230" y="2486402"/>
            <a:ext cx="4297680" cy="922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4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感謝各位觀看</a:t>
            </a:r>
            <a:endParaRPr lang="zh-CN" altLang="en-US" sz="54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98913" y="5515428"/>
            <a:ext cx="1051560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XXX</a:t>
            </a:r>
            <a:r>
              <a:rPr lang="zh-CN" altLang="en-US" sz="14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學生會</a:t>
            </a:r>
            <a:endParaRPr lang="en-US" sz="14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80732" y="3359548"/>
            <a:ext cx="4184414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22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THANK YOU FOR EVERYONE</a:t>
            </a:r>
            <a:endParaRPr lang="en-US" altLang="zh-CN" sz="22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34" name="椭圆 33"/>
          <p:cNvSpPr/>
          <p:nvPr/>
        </p:nvSpPr>
        <p:spPr>
          <a:xfrm>
            <a:off x="685507" y="685055"/>
            <a:ext cx="640080" cy="640080"/>
          </a:xfrm>
          <a:prstGeom prst="ellipse">
            <a:avLst/>
          </a:prstGeom>
          <a:gradFill flip="none" rotWithShape="1">
            <a:gsLst>
              <a:gs pos="26000">
                <a:srgbClr val="EEA3A8"/>
              </a:gs>
              <a:gs pos="80000">
                <a:srgbClr val="E36B74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381000" dist="254000" dir="2700000" algn="tl" rotWithShape="0">
              <a:srgbClr val="DC404B">
                <a:alpha val="20000"/>
              </a:srgbClr>
            </a:outerShdw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椭圆 34"/>
          <p:cNvSpPr/>
          <p:nvPr/>
        </p:nvSpPr>
        <p:spPr>
          <a:xfrm>
            <a:off x="10624674" y="253688"/>
            <a:ext cx="881819" cy="881819"/>
          </a:xfrm>
          <a:prstGeom prst="ellipse">
            <a:avLst/>
          </a:prstGeom>
          <a:gradFill flip="none" rotWithShape="1">
            <a:gsLst>
              <a:gs pos="51000">
                <a:srgbClr val="AFADE1"/>
              </a:gs>
              <a:gs pos="95000">
                <a:srgbClr val="5150B6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381000" dist="254000" dir="2700000" algn="tl" rotWithShape="0">
              <a:srgbClr val="5150B6">
                <a:alpha val="20000"/>
              </a:srgbClr>
            </a:outerShdw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椭圆 36"/>
          <p:cNvSpPr/>
          <p:nvPr/>
        </p:nvSpPr>
        <p:spPr>
          <a:xfrm flipH="1">
            <a:off x="11871960" y="4377707"/>
            <a:ext cx="640080" cy="640080"/>
          </a:xfrm>
          <a:prstGeom prst="ellipse">
            <a:avLst/>
          </a:prstGeom>
          <a:gradFill flip="none" rotWithShape="1">
            <a:gsLst>
              <a:gs pos="26000">
                <a:srgbClr val="FEE9BA"/>
              </a:gs>
              <a:gs pos="80000">
                <a:srgbClr val="FEE9BA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381000" dist="254000" dir="8100000" algn="tr" rotWithShape="0">
              <a:srgbClr val="FEE9BA">
                <a:alpha val="20000"/>
              </a:srgbClr>
            </a:outerShdw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椭圆 37"/>
          <p:cNvSpPr/>
          <p:nvPr/>
        </p:nvSpPr>
        <p:spPr>
          <a:xfrm flipH="1">
            <a:off x="-386080" y="5244680"/>
            <a:ext cx="640080" cy="640080"/>
          </a:xfrm>
          <a:prstGeom prst="ellipse">
            <a:avLst/>
          </a:prstGeom>
          <a:gradFill flip="none" rotWithShape="1">
            <a:gsLst>
              <a:gs pos="26000">
                <a:srgbClr val="FEE9BA"/>
              </a:gs>
              <a:gs pos="80000">
                <a:srgbClr val="FEE9BA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381000" dist="254000" dir="2700000" algn="tl" rotWithShape="0">
              <a:schemeClr val="accent5">
                <a:lumMod val="60000"/>
                <a:lumOff val="40000"/>
                <a:alpha val="20000"/>
              </a:schemeClr>
            </a:outerShdw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0" name="组合 39"/>
          <p:cNvGrpSpPr/>
          <p:nvPr/>
        </p:nvGrpSpPr>
        <p:grpSpPr>
          <a:xfrm>
            <a:off x="4007193" y="1910094"/>
            <a:ext cx="857352" cy="364197"/>
            <a:chOff x="10823884" y="6284224"/>
            <a:chExt cx="932458" cy="309352"/>
          </a:xfrm>
        </p:grpSpPr>
        <p:sp>
          <p:nvSpPr>
            <p:cNvPr id="41" name="任意多边形: 形状 40"/>
            <p:cNvSpPr/>
            <p:nvPr/>
          </p:nvSpPr>
          <p:spPr>
            <a:xfrm>
              <a:off x="10823884" y="6284224"/>
              <a:ext cx="266416" cy="309352"/>
            </a:xfrm>
            <a:custGeom>
              <a:avLst/>
              <a:gdLst>
                <a:gd name="connsiteX0" fmla="*/ 125702 w 415509"/>
                <a:gd name="connsiteY0" fmla="*/ 360614 h 482472"/>
                <a:gd name="connsiteX1" fmla="*/ 284228 w 415509"/>
                <a:gd name="connsiteY1" fmla="*/ 360614 h 482472"/>
                <a:gd name="connsiteX2" fmla="*/ 301804 w 415509"/>
                <a:gd name="connsiteY2" fmla="*/ 375295 h 482472"/>
                <a:gd name="connsiteX3" fmla="*/ 321310 w 415509"/>
                <a:gd name="connsiteY3" fmla="*/ 482472 h 482472"/>
                <a:gd name="connsiteX4" fmla="*/ 88620 w 415509"/>
                <a:gd name="connsiteY4" fmla="*/ 482472 h 482472"/>
                <a:gd name="connsiteX5" fmla="*/ 108126 w 415509"/>
                <a:gd name="connsiteY5" fmla="*/ 375295 h 482472"/>
                <a:gd name="connsiteX6" fmla="*/ 125702 w 415509"/>
                <a:gd name="connsiteY6" fmla="*/ 360614 h 482472"/>
                <a:gd name="connsiteX7" fmla="*/ 182840 w 415509"/>
                <a:gd name="connsiteY7" fmla="*/ 242339 h 482472"/>
                <a:gd name="connsiteX8" fmla="*/ 207722 w 415509"/>
                <a:gd name="connsiteY8" fmla="*/ 243717 h 482472"/>
                <a:gd name="connsiteX9" fmla="*/ 232672 w 415509"/>
                <a:gd name="connsiteY9" fmla="*/ 242339 h 482472"/>
                <a:gd name="connsiteX10" fmla="*/ 232672 w 415509"/>
                <a:gd name="connsiteY10" fmla="*/ 344623 h 482472"/>
                <a:gd name="connsiteX11" fmla="*/ 182840 w 415509"/>
                <a:gd name="connsiteY11" fmla="*/ 344623 h 482472"/>
                <a:gd name="connsiteX12" fmla="*/ 56837 w 415509"/>
                <a:gd name="connsiteY12" fmla="*/ 65314 h 482472"/>
                <a:gd name="connsiteX13" fmla="*/ 38305 w 415509"/>
                <a:gd name="connsiteY13" fmla="*/ 71405 h 482472"/>
                <a:gd name="connsiteX14" fmla="*/ 39270 w 415509"/>
                <a:gd name="connsiteY14" fmla="*/ 109038 h 482472"/>
                <a:gd name="connsiteX15" fmla="*/ 38926 w 415509"/>
                <a:gd name="connsiteY15" fmla="*/ 109038 h 482472"/>
                <a:gd name="connsiteX16" fmla="*/ 94479 w 415509"/>
                <a:gd name="connsiteY16" fmla="*/ 155701 h 482472"/>
                <a:gd name="connsiteX17" fmla="*/ 83727 w 415509"/>
                <a:gd name="connsiteY17" fmla="*/ 114828 h 482472"/>
                <a:gd name="connsiteX18" fmla="*/ 79660 w 415509"/>
                <a:gd name="connsiteY18" fmla="*/ 67132 h 482472"/>
                <a:gd name="connsiteX19" fmla="*/ 56837 w 415509"/>
                <a:gd name="connsiteY19" fmla="*/ 65314 h 482472"/>
                <a:gd name="connsiteX20" fmla="*/ 359348 w 415509"/>
                <a:gd name="connsiteY20" fmla="*/ 65210 h 482472"/>
                <a:gd name="connsiteX21" fmla="*/ 336266 w 415509"/>
                <a:gd name="connsiteY21" fmla="*/ 67132 h 482472"/>
                <a:gd name="connsiteX22" fmla="*/ 332200 w 415509"/>
                <a:gd name="connsiteY22" fmla="*/ 114828 h 482472"/>
                <a:gd name="connsiteX23" fmla="*/ 321379 w 415509"/>
                <a:gd name="connsiteY23" fmla="*/ 155701 h 482472"/>
                <a:gd name="connsiteX24" fmla="*/ 376932 w 415509"/>
                <a:gd name="connsiteY24" fmla="*/ 109038 h 482472"/>
                <a:gd name="connsiteX25" fmla="*/ 376587 w 415509"/>
                <a:gd name="connsiteY25" fmla="*/ 109038 h 482472"/>
                <a:gd name="connsiteX26" fmla="*/ 377621 w 415509"/>
                <a:gd name="connsiteY26" fmla="*/ 71405 h 482472"/>
                <a:gd name="connsiteX27" fmla="*/ 359348 w 415509"/>
                <a:gd name="connsiteY27" fmla="*/ 65210 h 482472"/>
                <a:gd name="connsiteX28" fmla="*/ 211513 w 415509"/>
                <a:gd name="connsiteY28" fmla="*/ 38942 h 482472"/>
                <a:gd name="connsiteX29" fmla="*/ 173535 w 415509"/>
                <a:gd name="connsiteY29" fmla="*/ 61963 h 482472"/>
                <a:gd name="connsiteX30" fmla="*/ 173535 w 415509"/>
                <a:gd name="connsiteY30" fmla="*/ 84019 h 482472"/>
                <a:gd name="connsiteX31" fmla="*/ 201105 w 415509"/>
                <a:gd name="connsiteY31" fmla="*/ 67339 h 482472"/>
                <a:gd name="connsiteX32" fmla="*/ 201105 w 415509"/>
                <a:gd name="connsiteY32" fmla="*/ 155494 h 482472"/>
                <a:gd name="connsiteX33" fmla="*/ 171261 w 415509"/>
                <a:gd name="connsiteY33" fmla="*/ 155494 h 482472"/>
                <a:gd name="connsiteX34" fmla="*/ 171261 w 415509"/>
                <a:gd name="connsiteY34" fmla="*/ 175413 h 482472"/>
                <a:gd name="connsiteX35" fmla="*/ 255349 w 415509"/>
                <a:gd name="connsiteY35" fmla="*/ 175413 h 482472"/>
                <a:gd name="connsiteX36" fmla="*/ 255556 w 415509"/>
                <a:gd name="connsiteY36" fmla="*/ 155494 h 482472"/>
                <a:gd name="connsiteX37" fmla="*/ 225849 w 415509"/>
                <a:gd name="connsiteY37" fmla="*/ 155494 h 482472"/>
                <a:gd name="connsiteX38" fmla="*/ 225849 w 415509"/>
                <a:gd name="connsiteY38" fmla="*/ 38942 h 482472"/>
                <a:gd name="connsiteX39" fmla="*/ 73871 w 415509"/>
                <a:gd name="connsiteY39" fmla="*/ 0 h 482472"/>
                <a:gd name="connsiteX40" fmla="*/ 341988 w 415509"/>
                <a:gd name="connsiteY40" fmla="*/ 0 h 482472"/>
                <a:gd name="connsiteX41" fmla="*/ 339231 w 415509"/>
                <a:gd name="connsiteY41" fmla="*/ 32050 h 482472"/>
                <a:gd name="connsiteX42" fmla="*/ 402779 w 415509"/>
                <a:gd name="connsiteY42" fmla="*/ 48040 h 482472"/>
                <a:gd name="connsiteX43" fmla="*/ 408913 w 415509"/>
                <a:gd name="connsiteY43" fmla="*/ 119791 h 482472"/>
                <a:gd name="connsiteX44" fmla="*/ 289811 w 415509"/>
                <a:gd name="connsiteY44" fmla="*/ 197813 h 482472"/>
                <a:gd name="connsiteX45" fmla="*/ 125702 w 415509"/>
                <a:gd name="connsiteY45" fmla="*/ 197813 h 482472"/>
                <a:gd name="connsiteX46" fmla="*/ 6600 w 415509"/>
                <a:gd name="connsiteY46" fmla="*/ 119791 h 482472"/>
                <a:gd name="connsiteX47" fmla="*/ 13079 w 415509"/>
                <a:gd name="connsiteY47" fmla="*/ 48040 h 482472"/>
                <a:gd name="connsiteX48" fmla="*/ 76627 w 415509"/>
                <a:gd name="connsiteY48" fmla="*/ 32050 h 482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415509" h="482472">
                  <a:moveTo>
                    <a:pt x="125702" y="360614"/>
                  </a:moveTo>
                  <a:lnTo>
                    <a:pt x="284228" y="360614"/>
                  </a:lnTo>
                  <a:cubicBezTo>
                    <a:pt x="292844" y="360614"/>
                    <a:pt x="300288" y="366817"/>
                    <a:pt x="301804" y="375295"/>
                  </a:cubicBezTo>
                  <a:lnTo>
                    <a:pt x="321310" y="482472"/>
                  </a:lnTo>
                  <a:lnTo>
                    <a:pt x="88620" y="482472"/>
                  </a:lnTo>
                  <a:lnTo>
                    <a:pt x="108126" y="375295"/>
                  </a:lnTo>
                  <a:cubicBezTo>
                    <a:pt x="109663" y="366817"/>
                    <a:pt x="117065" y="360614"/>
                    <a:pt x="125702" y="360614"/>
                  </a:cubicBezTo>
                  <a:close/>
                  <a:moveTo>
                    <a:pt x="182840" y="242339"/>
                  </a:moveTo>
                  <a:cubicBezTo>
                    <a:pt x="191111" y="243235"/>
                    <a:pt x="199382" y="243717"/>
                    <a:pt x="207722" y="243717"/>
                  </a:cubicBezTo>
                  <a:cubicBezTo>
                    <a:pt x="216061" y="243717"/>
                    <a:pt x="224401" y="243235"/>
                    <a:pt x="232672" y="242339"/>
                  </a:cubicBezTo>
                  <a:lnTo>
                    <a:pt x="232672" y="344623"/>
                  </a:lnTo>
                  <a:lnTo>
                    <a:pt x="182840" y="344623"/>
                  </a:lnTo>
                  <a:close/>
                  <a:moveTo>
                    <a:pt x="56837" y="65314"/>
                  </a:moveTo>
                  <a:cubicBezTo>
                    <a:pt x="49040" y="65719"/>
                    <a:pt x="41958" y="67442"/>
                    <a:pt x="38305" y="71405"/>
                  </a:cubicBezTo>
                  <a:cubicBezTo>
                    <a:pt x="32791" y="77264"/>
                    <a:pt x="33136" y="90636"/>
                    <a:pt x="39270" y="109038"/>
                  </a:cubicBezTo>
                  <a:lnTo>
                    <a:pt x="38926" y="109038"/>
                  </a:lnTo>
                  <a:cubicBezTo>
                    <a:pt x="47196" y="133920"/>
                    <a:pt x="71320" y="147912"/>
                    <a:pt x="94479" y="155701"/>
                  </a:cubicBezTo>
                  <a:cubicBezTo>
                    <a:pt x="88586" y="142811"/>
                    <a:pt x="84947" y="128958"/>
                    <a:pt x="83727" y="114828"/>
                  </a:cubicBezTo>
                  <a:lnTo>
                    <a:pt x="79660" y="67132"/>
                  </a:lnTo>
                  <a:cubicBezTo>
                    <a:pt x="73146" y="65822"/>
                    <a:pt x="64634" y="64909"/>
                    <a:pt x="56837" y="65314"/>
                  </a:cubicBezTo>
                  <a:close/>
                  <a:moveTo>
                    <a:pt x="359348" y="65210"/>
                  </a:moveTo>
                  <a:cubicBezTo>
                    <a:pt x="351533" y="64754"/>
                    <a:pt x="342917" y="65650"/>
                    <a:pt x="336266" y="67132"/>
                  </a:cubicBezTo>
                  <a:lnTo>
                    <a:pt x="332200" y="114828"/>
                  </a:lnTo>
                  <a:cubicBezTo>
                    <a:pt x="330959" y="128958"/>
                    <a:pt x="327306" y="142811"/>
                    <a:pt x="321379" y="155701"/>
                  </a:cubicBezTo>
                  <a:cubicBezTo>
                    <a:pt x="344538" y="147912"/>
                    <a:pt x="368661" y="133920"/>
                    <a:pt x="376932" y="109038"/>
                  </a:cubicBezTo>
                  <a:lnTo>
                    <a:pt x="376587" y="109038"/>
                  </a:lnTo>
                  <a:cubicBezTo>
                    <a:pt x="382722" y="90636"/>
                    <a:pt x="383066" y="77264"/>
                    <a:pt x="377621" y="71405"/>
                  </a:cubicBezTo>
                  <a:cubicBezTo>
                    <a:pt x="374175" y="67476"/>
                    <a:pt x="367162" y="65667"/>
                    <a:pt x="359348" y="65210"/>
                  </a:cubicBezTo>
                  <a:close/>
                  <a:moveTo>
                    <a:pt x="211513" y="38942"/>
                  </a:moveTo>
                  <a:lnTo>
                    <a:pt x="173535" y="61963"/>
                  </a:lnTo>
                  <a:lnTo>
                    <a:pt x="173535" y="84019"/>
                  </a:lnTo>
                  <a:lnTo>
                    <a:pt x="201105" y="67339"/>
                  </a:lnTo>
                  <a:lnTo>
                    <a:pt x="201105" y="155494"/>
                  </a:lnTo>
                  <a:lnTo>
                    <a:pt x="171261" y="155494"/>
                  </a:lnTo>
                  <a:lnTo>
                    <a:pt x="171261" y="175413"/>
                  </a:lnTo>
                  <a:lnTo>
                    <a:pt x="255349" y="175413"/>
                  </a:lnTo>
                  <a:lnTo>
                    <a:pt x="255556" y="155494"/>
                  </a:lnTo>
                  <a:lnTo>
                    <a:pt x="225849" y="155494"/>
                  </a:lnTo>
                  <a:lnTo>
                    <a:pt x="225849" y="38942"/>
                  </a:lnTo>
                  <a:close/>
                  <a:moveTo>
                    <a:pt x="73871" y="0"/>
                  </a:moveTo>
                  <a:lnTo>
                    <a:pt x="341988" y="0"/>
                  </a:lnTo>
                  <a:lnTo>
                    <a:pt x="339231" y="32050"/>
                  </a:lnTo>
                  <a:cubicBezTo>
                    <a:pt x="356462" y="29775"/>
                    <a:pt x="385272" y="29431"/>
                    <a:pt x="402779" y="48040"/>
                  </a:cubicBezTo>
                  <a:cubicBezTo>
                    <a:pt x="417322" y="63962"/>
                    <a:pt x="419459" y="88085"/>
                    <a:pt x="408913" y="119791"/>
                  </a:cubicBezTo>
                  <a:cubicBezTo>
                    <a:pt x="389821" y="177136"/>
                    <a:pt x="322619" y="193264"/>
                    <a:pt x="289811" y="197813"/>
                  </a:cubicBezTo>
                  <a:cubicBezTo>
                    <a:pt x="242943" y="239168"/>
                    <a:pt x="172591" y="239168"/>
                    <a:pt x="125702" y="197813"/>
                  </a:cubicBezTo>
                  <a:cubicBezTo>
                    <a:pt x="92894" y="193264"/>
                    <a:pt x="25692" y="177067"/>
                    <a:pt x="6600" y="119791"/>
                  </a:cubicBezTo>
                  <a:cubicBezTo>
                    <a:pt x="-4014" y="88085"/>
                    <a:pt x="-1809" y="63962"/>
                    <a:pt x="13079" y="48040"/>
                  </a:cubicBezTo>
                  <a:cubicBezTo>
                    <a:pt x="30586" y="29362"/>
                    <a:pt x="59396" y="29775"/>
                    <a:pt x="76627" y="32050"/>
                  </a:cubicBezTo>
                  <a:close/>
                </a:path>
              </a:pathLst>
            </a:custGeom>
            <a:solidFill>
              <a:schemeClr val="bg1"/>
            </a:solidFill>
            <a:ln w="6890" cap="flat">
              <a:noFill/>
              <a:prstDash val="solid"/>
              <a:miter/>
            </a:ln>
            <a:effectLst/>
          </p:spPr>
          <p:txBody>
            <a:bodyPr wrap="square" lIns="82296" tIns="41148" rIns="82296" bIns="41148" rtlCol="0" anchor="ctr">
              <a:noAutofit/>
            </a:bodyPr>
            <a:lstStyle/>
            <a:p>
              <a:endParaRPr lang="zh-CN" altLang="en-US" sz="1620"/>
            </a:p>
          </p:txBody>
        </p:sp>
        <p:sp>
          <p:nvSpPr>
            <p:cNvPr id="42" name="任意多边形: 形状 41"/>
            <p:cNvSpPr/>
            <p:nvPr/>
          </p:nvSpPr>
          <p:spPr>
            <a:xfrm>
              <a:off x="11156906" y="6284224"/>
              <a:ext cx="266416" cy="309352"/>
            </a:xfrm>
            <a:custGeom>
              <a:avLst/>
              <a:gdLst>
                <a:gd name="connsiteX0" fmla="*/ 125702 w 415509"/>
                <a:gd name="connsiteY0" fmla="*/ 360614 h 482472"/>
                <a:gd name="connsiteX1" fmla="*/ 284228 w 415509"/>
                <a:gd name="connsiteY1" fmla="*/ 360614 h 482472"/>
                <a:gd name="connsiteX2" fmla="*/ 301804 w 415509"/>
                <a:gd name="connsiteY2" fmla="*/ 375295 h 482472"/>
                <a:gd name="connsiteX3" fmla="*/ 321310 w 415509"/>
                <a:gd name="connsiteY3" fmla="*/ 482472 h 482472"/>
                <a:gd name="connsiteX4" fmla="*/ 88620 w 415509"/>
                <a:gd name="connsiteY4" fmla="*/ 482472 h 482472"/>
                <a:gd name="connsiteX5" fmla="*/ 108126 w 415509"/>
                <a:gd name="connsiteY5" fmla="*/ 375295 h 482472"/>
                <a:gd name="connsiteX6" fmla="*/ 125702 w 415509"/>
                <a:gd name="connsiteY6" fmla="*/ 360614 h 482472"/>
                <a:gd name="connsiteX7" fmla="*/ 182840 w 415509"/>
                <a:gd name="connsiteY7" fmla="*/ 242339 h 482472"/>
                <a:gd name="connsiteX8" fmla="*/ 207722 w 415509"/>
                <a:gd name="connsiteY8" fmla="*/ 243717 h 482472"/>
                <a:gd name="connsiteX9" fmla="*/ 232672 w 415509"/>
                <a:gd name="connsiteY9" fmla="*/ 242339 h 482472"/>
                <a:gd name="connsiteX10" fmla="*/ 232672 w 415509"/>
                <a:gd name="connsiteY10" fmla="*/ 344623 h 482472"/>
                <a:gd name="connsiteX11" fmla="*/ 182840 w 415509"/>
                <a:gd name="connsiteY11" fmla="*/ 344623 h 482472"/>
                <a:gd name="connsiteX12" fmla="*/ 56837 w 415509"/>
                <a:gd name="connsiteY12" fmla="*/ 65314 h 482472"/>
                <a:gd name="connsiteX13" fmla="*/ 38305 w 415509"/>
                <a:gd name="connsiteY13" fmla="*/ 71405 h 482472"/>
                <a:gd name="connsiteX14" fmla="*/ 39270 w 415509"/>
                <a:gd name="connsiteY14" fmla="*/ 109038 h 482472"/>
                <a:gd name="connsiteX15" fmla="*/ 38926 w 415509"/>
                <a:gd name="connsiteY15" fmla="*/ 109038 h 482472"/>
                <a:gd name="connsiteX16" fmla="*/ 94479 w 415509"/>
                <a:gd name="connsiteY16" fmla="*/ 155701 h 482472"/>
                <a:gd name="connsiteX17" fmla="*/ 83727 w 415509"/>
                <a:gd name="connsiteY17" fmla="*/ 114828 h 482472"/>
                <a:gd name="connsiteX18" fmla="*/ 79660 w 415509"/>
                <a:gd name="connsiteY18" fmla="*/ 67132 h 482472"/>
                <a:gd name="connsiteX19" fmla="*/ 56837 w 415509"/>
                <a:gd name="connsiteY19" fmla="*/ 65314 h 482472"/>
                <a:gd name="connsiteX20" fmla="*/ 359348 w 415509"/>
                <a:gd name="connsiteY20" fmla="*/ 65210 h 482472"/>
                <a:gd name="connsiteX21" fmla="*/ 336266 w 415509"/>
                <a:gd name="connsiteY21" fmla="*/ 67132 h 482472"/>
                <a:gd name="connsiteX22" fmla="*/ 332200 w 415509"/>
                <a:gd name="connsiteY22" fmla="*/ 114828 h 482472"/>
                <a:gd name="connsiteX23" fmla="*/ 321379 w 415509"/>
                <a:gd name="connsiteY23" fmla="*/ 155701 h 482472"/>
                <a:gd name="connsiteX24" fmla="*/ 376932 w 415509"/>
                <a:gd name="connsiteY24" fmla="*/ 109038 h 482472"/>
                <a:gd name="connsiteX25" fmla="*/ 376587 w 415509"/>
                <a:gd name="connsiteY25" fmla="*/ 109038 h 482472"/>
                <a:gd name="connsiteX26" fmla="*/ 377621 w 415509"/>
                <a:gd name="connsiteY26" fmla="*/ 71405 h 482472"/>
                <a:gd name="connsiteX27" fmla="*/ 359348 w 415509"/>
                <a:gd name="connsiteY27" fmla="*/ 65210 h 482472"/>
                <a:gd name="connsiteX28" fmla="*/ 211513 w 415509"/>
                <a:gd name="connsiteY28" fmla="*/ 38942 h 482472"/>
                <a:gd name="connsiteX29" fmla="*/ 173535 w 415509"/>
                <a:gd name="connsiteY29" fmla="*/ 61963 h 482472"/>
                <a:gd name="connsiteX30" fmla="*/ 173535 w 415509"/>
                <a:gd name="connsiteY30" fmla="*/ 84019 h 482472"/>
                <a:gd name="connsiteX31" fmla="*/ 201105 w 415509"/>
                <a:gd name="connsiteY31" fmla="*/ 67339 h 482472"/>
                <a:gd name="connsiteX32" fmla="*/ 201105 w 415509"/>
                <a:gd name="connsiteY32" fmla="*/ 155494 h 482472"/>
                <a:gd name="connsiteX33" fmla="*/ 171261 w 415509"/>
                <a:gd name="connsiteY33" fmla="*/ 155494 h 482472"/>
                <a:gd name="connsiteX34" fmla="*/ 171261 w 415509"/>
                <a:gd name="connsiteY34" fmla="*/ 175413 h 482472"/>
                <a:gd name="connsiteX35" fmla="*/ 255349 w 415509"/>
                <a:gd name="connsiteY35" fmla="*/ 175413 h 482472"/>
                <a:gd name="connsiteX36" fmla="*/ 255556 w 415509"/>
                <a:gd name="connsiteY36" fmla="*/ 155494 h 482472"/>
                <a:gd name="connsiteX37" fmla="*/ 225849 w 415509"/>
                <a:gd name="connsiteY37" fmla="*/ 155494 h 482472"/>
                <a:gd name="connsiteX38" fmla="*/ 225849 w 415509"/>
                <a:gd name="connsiteY38" fmla="*/ 38942 h 482472"/>
                <a:gd name="connsiteX39" fmla="*/ 73871 w 415509"/>
                <a:gd name="connsiteY39" fmla="*/ 0 h 482472"/>
                <a:gd name="connsiteX40" fmla="*/ 341988 w 415509"/>
                <a:gd name="connsiteY40" fmla="*/ 0 h 482472"/>
                <a:gd name="connsiteX41" fmla="*/ 339231 w 415509"/>
                <a:gd name="connsiteY41" fmla="*/ 32050 h 482472"/>
                <a:gd name="connsiteX42" fmla="*/ 402779 w 415509"/>
                <a:gd name="connsiteY42" fmla="*/ 48040 h 482472"/>
                <a:gd name="connsiteX43" fmla="*/ 408913 w 415509"/>
                <a:gd name="connsiteY43" fmla="*/ 119791 h 482472"/>
                <a:gd name="connsiteX44" fmla="*/ 289811 w 415509"/>
                <a:gd name="connsiteY44" fmla="*/ 197813 h 482472"/>
                <a:gd name="connsiteX45" fmla="*/ 125702 w 415509"/>
                <a:gd name="connsiteY45" fmla="*/ 197813 h 482472"/>
                <a:gd name="connsiteX46" fmla="*/ 6600 w 415509"/>
                <a:gd name="connsiteY46" fmla="*/ 119791 h 482472"/>
                <a:gd name="connsiteX47" fmla="*/ 13079 w 415509"/>
                <a:gd name="connsiteY47" fmla="*/ 48040 h 482472"/>
                <a:gd name="connsiteX48" fmla="*/ 76627 w 415509"/>
                <a:gd name="connsiteY48" fmla="*/ 32050 h 482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415509" h="482472">
                  <a:moveTo>
                    <a:pt x="125702" y="360614"/>
                  </a:moveTo>
                  <a:lnTo>
                    <a:pt x="284228" y="360614"/>
                  </a:lnTo>
                  <a:cubicBezTo>
                    <a:pt x="292844" y="360614"/>
                    <a:pt x="300288" y="366817"/>
                    <a:pt x="301804" y="375295"/>
                  </a:cubicBezTo>
                  <a:lnTo>
                    <a:pt x="321310" y="482472"/>
                  </a:lnTo>
                  <a:lnTo>
                    <a:pt x="88620" y="482472"/>
                  </a:lnTo>
                  <a:lnTo>
                    <a:pt x="108126" y="375295"/>
                  </a:lnTo>
                  <a:cubicBezTo>
                    <a:pt x="109663" y="366817"/>
                    <a:pt x="117065" y="360614"/>
                    <a:pt x="125702" y="360614"/>
                  </a:cubicBezTo>
                  <a:close/>
                  <a:moveTo>
                    <a:pt x="182840" y="242339"/>
                  </a:moveTo>
                  <a:cubicBezTo>
                    <a:pt x="191111" y="243235"/>
                    <a:pt x="199382" y="243717"/>
                    <a:pt x="207722" y="243717"/>
                  </a:cubicBezTo>
                  <a:cubicBezTo>
                    <a:pt x="216061" y="243717"/>
                    <a:pt x="224401" y="243235"/>
                    <a:pt x="232672" y="242339"/>
                  </a:cubicBezTo>
                  <a:lnTo>
                    <a:pt x="232672" y="344623"/>
                  </a:lnTo>
                  <a:lnTo>
                    <a:pt x="182840" y="344623"/>
                  </a:lnTo>
                  <a:close/>
                  <a:moveTo>
                    <a:pt x="56837" y="65314"/>
                  </a:moveTo>
                  <a:cubicBezTo>
                    <a:pt x="49040" y="65719"/>
                    <a:pt x="41958" y="67442"/>
                    <a:pt x="38305" y="71405"/>
                  </a:cubicBezTo>
                  <a:cubicBezTo>
                    <a:pt x="32791" y="77264"/>
                    <a:pt x="33136" y="90636"/>
                    <a:pt x="39270" y="109038"/>
                  </a:cubicBezTo>
                  <a:lnTo>
                    <a:pt x="38926" y="109038"/>
                  </a:lnTo>
                  <a:cubicBezTo>
                    <a:pt x="47196" y="133920"/>
                    <a:pt x="71320" y="147912"/>
                    <a:pt x="94479" y="155701"/>
                  </a:cubicBezTo>
                  <a:cubicBezTo>
                    <a:pt x="88586" y="142811"/>
                    <a:pt x="84947" y="128958"/>
                    <a:pt x="83727" y="114828"/>
                  </a:cubicBezTo>
                  <a:lnTo>
                    <a:pt x="79660" y="67132"/>
                  </a:lnTo>
                  <a:cubicBezTo>
                    <a:pt x="73146" y="65822"/>
                    <a:pt x="64634" y="64909"/>
                    <a:pt x="56837" y="65314"/>
                  </a:cubicBezTo>
                  <a:close/>
                  <a:moveTo>
                    <a:pt x="359348" y="65210"/>
                  </a:moveTo>
                  <a:cubicBezTo>
                    <a:pt x="351533" y="64754"/>
                    <a:pt x="342917" y="65650"/>
                    <a:pt x="336266" y="67132"/>
                  </a:cubicBezTo>
                  <a:lnTo>
                    <a:pt x="332200" y="114828"/>
                  </a:lnTo>
                  <a:cubicBezTo>
                    <a:pt x="330959" y="128958"/>
                    <a:pt x="327306" y="142811"/>
                    <a:pt x="321379" y="155701"/>
                  </a:cubicBezTo>
                  <a:cubicBezTo>
                    <a:pt x="344538" y="147912"/>
                    <a:pt x="368661" y="133920"/>
                    <a:pt x="376932" y="109038"/>
                  </a:cubicBezTo>
                  <a:lnTo>
                    <a:pt x="376587" y="109038"/>
                  </a:lnTo>
                  <a:cubicBezTo>
                    <a:pt x="382722" y="90636"/>
                    <a:pt x="383066" y="77264"/>
                    <a:pt x="377621" y="71405"/>
                  </a:cubicBezTo>
                  <a:cubicBezTo>
                    <a:pt x="374175" y="67476"/>
                    <a:pt x="367162" y="65667"/>
                    <a:pt x="359348" y="65210"/>
                  </a:cubicBezTo>
                  <a:close/>
                  <a:moveTo>
                    <a:pt x="211513" y="38942"/>
                  </a:moveTo>
                  <a:lnTo>
                    <a:pt x="173535" y="61963"/>
                  </a:lnTo>
                  <a:lnTo>
                    <a:pt x="173535" y="84019"/>
                  </a:lnTo>
                  <a:lnTo>
                    <a:pt x="201105" y="67339"/>
                  </a:lnTo>
                  <a:lnTo>
                    <a:pt x="201105" y="155494"/>
                  </a:lnTo>
                  <a:lnTo>
                    <a:pt x="171261" y="155494"/>
                  </a:lnTo>
                  <a:lnTo>
                    <a:pt x="171261" y="175413"/>
                  </a:lnTo>
                  <a:lnTo>
                    <a:pt x="255349" y="175413"/>
                  </a:lnTo>
                  <a:lnTo>
                    <a:pt x="255556" y="155494"/>
                  </a:lnTo>
                  <a:lnTo>
                    <a:pt x="225849" y="155494"/>
                  </a:lnTo>
                  <a:lnTo>
                    <a:pt x="225849" y="38942"/>
                  </a:lnTo>
                  <a:close/>
                  <a:moveTo>
                    <a:pt x="73871" y="0"/>
                  </a:moveTo>
                  <a:lnTo>
                    <a:pt x="341988" y="0"/>
                  </a:lnTo>
                  <a:lnTo>
                    <a:pt x="339231" y="32050"/>
                  </a:lnTo>
                  <a:cubicBezTo>
                    <a:pt x="356462" y="29775"/>
                    <a:pt x="385272" y="29431"/>
                    <a:pt x="402779" y="48040"/>
                  </a:cubicBezTo>
                  <a:cubicBezTo>
                    <a:pt x="417322" y="63962"/>
                    <a:pt x="419459" y="88085"/>
                    <a:pt x="408913" y="119791"/>
                  </a:cubicBezTo>
                  <a:cubicBezTo>
                    <a:pt x="389821" y="177136"/>
                    <a:pt x="322619" y="193264"/>
                    <a:pt x="289811" y="197813"/>
                  </a:cubicBezTo>
                  <a:cubicBezTo>
                    <a:pt x="242943" y="239168"/>
                    <a:pt x="172591" y="239168"/>
                    <a:pt x="125702" y="197813"/>
                  </a:cubicBezTo>
                  <a:cubicBezTo>
                    <a:pt x="92894" y="193264"/>
                    <a:pt x="25692" y="177067"/>
                    <a:pt x="6600" y="119791"/>
                  </a:cubicBezTo>
                  <a:cubicBezTo>
                    <a:pt x="-4014" y="88085"/>
                    <a:pt x="-1809" y="63962"/>
                    <a:pt x="13079" y="48040"/>
                  </a:cubicBezTo>
                  <a:cubicBezTo>
                    <a:pt x="30586" y="29362"/>
                    <a:pt x="59396" y="29775"/>
                    <a:pt x="76627" y="32050"/>
                  </a:cubicBezTo>
                  <a:close/>
                </a:path>
              </a:pathLst>
            </a:custGeom>
            <a:solidFill>
              <a:schemeClr val="bg1"/>
            </a:solidFill>
            <a:ln w="6890" cap="flat">
              <a:noFill/>
              <a:prstDash val="solid"/>
              <a:miter/>
            </a:ln>
            <a:effectLst/>
          </p:spPr>
          <p:txBody>
            <a:bodyPr wrap="square" lIns="82296" tIns="41148" rIns="82296" bIns="41148" rtlCol="0" anchor="ctr">
              <a:noAutofit/>
            </a:bodyPr>
            <a:lstStyle/>
            <a:p>
              <a:endParaRPr lang="zh-CN" altLang="en-US" sz="1620"/>
            </a:p>
          </p:txBody>
        </p:sp>
        <p:sp>
          <p:nvSpPr>
            <p:cNvPr id="43" name="任意多边形: 形状 42"/>
            <p:cNvSpPr/>
            <p:nvPr/>
          </p:nvSpPr>
          <p:spPr>
            <a:xfrm>
              <a:off x="11489926" y="6284224"/>
              <a:ext cx="266416" cy="309352"/>
            </a:xfrm>
            <a:custGeom>
              <a:avLst/>
              <a:gdLst>
                <a:gd name="connsiteX0" fmla="*/ 125702 w 415509"/>
                <a:gd name="connsiteY0" fmla="*/ 360614 h 482472"/>
                <a:gd name="connsiteX1" fmla="*/ 284228 w 415509"/>
                <a:gd name="connsiteY1" fmla="*/ 360614 h 482472"/>
                <a:gd name="connsiteX2" fmla="*/ 301804 w 415509"/>
                <a:gd name="connsiteY2" fmla="*/ 375295 h 482472"/>
                <a:gd name="connsiteX3" fmla="*/ 321310 w 415509"/>
                <a:gd name="connsiteY3" fmla="*/ 482472 h 482472"/>
                <a:gd name="connsiteX4" fmla="*/ 88620 w 415509"/>
                <a:gd name="connsiteY4" fmla="*/ 482472 h 482472"/>
                <a:gd name="connsiteX5" fmla="*/ 108126 w 415509"/>
                <a:gd name="connsiteY5" fmla="*/ 375295 h 482472"/>
                <a:gd name="connsiteX6" fmla="*/ 125702 w 415509"/>
                <a:gd name="connsiteY6" fmla="*/ 360614 h 482472"/>
                <a:gd name="connsiteX7" fmla="*/ 182840 w 415509"/>
                <a:gd name="connsiteY7" fmla="*/ 242339 h 482472"/>
                <a:gd name="connsiteX8" fmla="*/ 207722 w 415509"/>
                <a:gd name="connsiteY8" fmla="*/ 243717 h 482472"/>
                <a:gd name="connsiteX9" fmla="*/ 232672 w 415509"/>
                <a:gd name="connsiteY9" fmla="*/ 242339 h 482472"/>
                <a:gd name="connsiteX10" fmla="*/ 232672 w 415509"/>
                <a:gd name="connsiteY10" fmla="*/ 344623 h 482472"/>
                <a:gd name="connsiteX11" fmla="*/ 182840 w 415509"/>
                <a:gd name="connsiteY11" fmla="*/ 344623 h 482472"/>
                <a:gd name="connsiteX12" fmla="*/ 56837 w 415509"/>
                <a:gd name="connsiteY12" fmla="*/ 65314 h 482472"/>
                <a:gd name="connsiteX13" fmla="*/ 38305 w 415509"/>
                <a:gd name="connsiteY13" fmla="*/ 71405 h 482472"/>
                <a:gd name="connsiteX14" fmla="*/ 39270 w 415509"/>
                <a:gd name="connsiteY14" fmla="*/ 109038 h 482472"/>
                <a:gd name="connsiteX15" fmla="*/ 38926 w 415509"/>
                <a:gd name="connsiteY15" fmla="*/ 109038 h 482472"/>
                <a:gd name="connsiteX16" fmla="*/ 94479 w 415509"/>
                <a:gd name="connsiteY16" fmla="*/ 155701 h 482472"/>
                <a:gd name="connsiteX17" fmla="*/ 83727 w 415509"/>
                <a:gd name="connsiteY17" fmla="*/ 114828 h 482472"/>
                <a:gd name="connsiteX18" fmla="*/ 79660 w 415509"/>
                <a:gd name="connsiteY18" fmla="*/ 67132 h 482472"/>
                <a:gd name="connsiteX19" fmla="*/ 56837 w 415509"/>
                <a:gd name="connsiteY19" fmla="*/ 65314 h 482472"/>
                <a:gd name="connsiteX20" fmla="*/ 359348 w 415509"/>
                <a:gd name="connsiteY20" fmla="*/ 65210 h 482472"/>
                <a:gd name="connsiteX21" fmla="*/ 336266 w 415509"/>
                <a:gd name="connsiteY21" fmla="*/ 67132 h 482472"/>
                <a:gd name="connsiteX22" fmla="*/ 332200 w 415509"/>
                <a:gd name="connsiteY22" fmla="*/ 114828 h 482472"/>
                <a:gd name="connsiteX23" fmla="*/ 321379 w 415509"/>
                <a:gd name="connsiteY23" fmla="*/ 155701 h 482472"/>
                <a:gd name="connsiteX24" fmla="*/ 376932 w 415509"/>
                <a:gd name="connsiteY24" fmla="*/ 109038 h 482472"/>
                <a:gd name="connsiteX25" fmla="*/ 376587 w 415509"/>
                <a:gd name="connsiteY25" fmla="*/ 109038 h 482472"/>
                <a:gd name="connsiteX26" fmla="*/ 377621 w 415509"/>
                <a:gd name="connsiteY26" fmla="*/ 71405 h 482472"/>
                <a:gd name="connsiteX27" fmla="*/ 359348 w 415509"/>
                <a:gd name="connsiteY27" fmla="*/ 65210 h 482472"/>
                <a:gd name="connsiteX28" fmla="*/ 211513 w 415509"/>
                <a:gd name="connsiteY28" fmla="*/ 38942 h 482472"/>
                <a:gd name="connsiteX29" fmla="*/ 173535 w 415509"/>
                <a:gd name="connsiteY29" fmla="*/ 61963 h 482472"/>
                <a:gd name="connsiteX30" fmla="*/ 173535 w 415509"/>
                <a:gd name="connsiteY30" fmla="*/ 84019 h 482472"/>
                <a:gd name="connsiteX31" fmla="*/ 201105 w 415509"/>
                <a:gd name="connsiteY31" fmla="*/ 67339 h 482472"/>
                <a:gd name="connsiteX32" fmla="*/ 201105 w 415509"/>
                <a:gd name="connsiteY32" fmla="*/ 155494 h 482472"/>
                <a:gd name="connsiteX33" fmla="*/ 171261 w 415509"/>
                <a:gd name="connsiteY33" fmla="*/ 155494 h 482472"/>
                <a:gd name="connsiteX34" fmla="*/ 171261 w 415509"/>
                <a:gd name="connsiteY34" fmla="*/ 175413 h 482472"/>
                <a:gd name="connsiteX35" fmla="*/ 255349 w 415509"/>
                <a:gd name="connsiteY35" fmla="*/ 175413 h 482472"/>
                <a:gd name="connsiteX36" fmla="*/ 255556 w 415509"/>
                <a:gd name="connsiteY36" fmla="*/ 155494 h 482472"/>
                <a:gd name="connsiteX37" fmla="*/ 225849 w 415509"/>
                <a:gd name="connsiteY37" fmla="*/ 155494 h 482472"/>
                <a:gd name="connsiteX38" fmla="*/ 225849 w 415509"/>
                <a:gd name="connsiteY38" fmla="*/ 38942 h 482472"/>
                <a:gd name="connsiteX39" fmla="*/ 73871 w 415509"/>
                <a:gd name="connsiteY39" fmla="*/ 0 h 482472"/>
                <a:gd name="connsiteX40" fmla="*/ 341988 w 415509"/>
                <a:gd name="connsiteY40" fmla="*/ 0 h 482472"/>
                <a:gd name="connsiteX41" fmla="*/ 339231 w 415509"/>
                <a:gd name="connsiteY41" fmla="*/ 32050 h 482472"/>
                <a:gd name="connsiteX42" fmla="*/ 402779 w 415509"/>
                <a:gd name="connsiteY42" fmla="*/ 48040 h 482472"/>
                <a:gd name="connsiteX43" fmla="*/ 408913 w 415509"/>
                <a:gd name="connsiteY43" fmla="*/ 119791 h 482472"/>
                <a:gd name="connsiteX44" fmla="*/ 289811 w 415509"/>
                <a:gd name="connsiteY44" fmla="*/ 197813 h 482472"/>
                <a:gd name="connsiteX45" fmla="*/ 125702 w 415509"/>
                <a:gd name="connsiteY45" fmla="*/ 197813 h 482472"/>
                <a:gd name="connsiteX46" fmla="*/ 6600 w 415509"/>
                <a:gd name="connsiteY46" fmla="*/ 119791 h 482472"/>
                <a:gd name="connsiteX47" fmla="*/ 13079 w 415509"/>
                <a:gd name="connsiteY47" fmla="*/ 48040 h 482472"/>
                <a:gd name="connsiteX48" fmla="*/ 76627 w 415509"/>
                <a:gd name="connsiteY48" fmla="*/ 32050 h 482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415509" h="482472">
                  <a:moveTo>
                    <a:pt x="125702" y="360614"/>
                  </a:moveTo>
                  <a:lnTo>
                    <a:pt x="284228" y="360614"/>
                  </a:lnTo>
                  <a:cubicBezTo>
                    <a:pt x="292844" y="360614"/>
                    <a:pt x="300288" y="366817"/>
                    <a:pt x="301804" y="375295"/>
                  </a:cubicBezTo>
                  <a:lnTo>
                    <a:pt x="321310" y="482472"/>
                  </a:lnTo>
                  <a:lnTo>
                    <a:pt x="88620" y="482472"/>
                  </a:lnTo>
                  <a:lnTo>
                    <a:pt x="108126" y="375295"/>
                  </a:lnTo>
                  <a:cubicBezTo>
                    <a:pt x="109663" y="366817"/>
                    <a:pt x="117065" y="360614"/>
                    <a:pt x="125702" y="360614"/>
                  </a:cubicBezTo>
                  <a:close/>
                  <a:moveTo>
                    <a:pt x="182840" y="242339"/>
                  </a:moveTo>
                  <a:cubicBezTo>
                    <a:pt x="191111" y="243235"/>
                    <a:pt x="199382" y="243717"/>
                    <a:pt x="207722" y="243717"/>
                  </a:cubicBezTo>
                  <a:cubicBezTo>
                    <a:pt x="216061" y="243717"/>
                    <a:pt x="224401" y="243235"/>
                    <a:pt x="232672" y="242339"/>
                  </a:cubicBezTo>
                  <a:lnTo>
                    <a:pt x="232672" y="344623"/>
                  </a:lnTo>
                  <a:lnTo>
                    <a:pt x="182840" y="344623"/>
                  </a:lnTo>
                  <a:close/>
                  <a:moveTo>
                    <a:pt x="56837" y="65314"/>
                  </a:moveTo>
                  <a:cubicBezTo>
                    <a:pt x="49040" y="65719"/>
                    <a:pt x="41958" y="67442"/>
                    <a:pt x="38305" y="71405"/>
                  </a:cubicBezTo>
                  <a:cubicBezTo>
                    <a:pt x="32791" y="77264"/>
                    <a:pt x="33136" y="90636"/>
                    <a:pt x="39270" y="109038"/>
                  </a:cubicBezTo>
                  <a:lnTo>
                    <a:pt x="38926" y="109038"/>
                  </a:lnTo>
                  <a:cubicBezTo>
                    <a:pt x="47196" y="133920"/>
                    <a:pt x="71320" y="147912"/>
                    <a:pt x="94479" y="155701"/>
                  </a:cubicBezTo>
                  <a:cubicBezTo>
                    <a:pt x="88586" y="142811"/>
                    <a:pt x="84947" y="128958"/>
                    <a:pt x="83727" y="114828"/>
                  </a:cubicBezTo>
                  <a:lnTo>
                    <a:pt x="79660" y="67132"/>
                  </a:lnTo>
                  <a:cubicBezTo>
                    <a:pt x="73146" y="65822"/>
                    <a:pt x="64634" y="64909"/>
                    <a:pt x="56837" y="65314"/>
                  </a:cubicBezTo>
                  <a:close/>
                  <a:moveTo>
                    <a:pt x="359348" y="65210"/>
                  </a:moveTo>
                  <a:cubicBezTo>
                    <a:pt x="351533" y="64754"/>
                    <a:pt x="342917" y="65650"/>
                    <a:pt x="336266" y="67132"/>
                  </a:cubicBezTo>
                  <a:lnTo>
                    <a:pt x="332200" y="114828"/>
                  </a:lnTo>
                  <a:cubicBezTo>
                    <a:pt x="330959" y="128958"/>
                    <a:pt x="327306" y="142811"/>
                    <a:pt x="321379" y="155701"/>
                  </a:cubicBezTo>
                  <a:cubicBezTo>
                    <a:pt x="344538" y="147912"/>
                    <a:pt x="368661" y="133920"/>
                    <a:pt x="376932" y="109038"/>
                  </a:cubicBezTo>
                  <a:lnTo>
                    <a:pt x="376587" y="109038"/>
                  </a:lnTo>
                  <a:cubicBezTo>
                    <a:pt x="382722" y="90636"/>
                    <a:pt x="383066" y="77264"/>
                    <a:pt x="377621" y="71405"/>
                  </a:cubicBezTo>
                  <a:cubicBezTo>
                    <a:pt x="374175" y="67476"/>
                    <a:pt x="367162" y="65667"/>
                    <a:pt x="359348" y="65210"/>
                  </a:cubicBezTo>
                  <a:close/>
                  <a:moveTo>
                    <a:pt x="211513" y="38942"/>
                  </a:moveTo>
                  <a:lnTo>
                    <a:pt x="173535" y="61963"/>
                  </a:lnTo>
                  <a:lnTo>
                    <a:pt x="173535" y="84019"/>
                  </a:lnTo>
                  <a:lnTo>
                    <a:pt x="201105" y="67339"/>
                  </a:lnTo>
                  <a:lnTo>
                    <a:pt x="201105" y="155494"/>
                  </a:lnTo>
                  <a:lnTo>
                    <a:pt x="171261" y="155494"/>
                  </a:lnTo>
                  <a:lnTo>
                    <a:pt x="171261" y="175413"/>
                  </a:lnTo>
                  <a:lnTo>
                    <a:pt x="255349" y="175413"/>
                  </a:lnTo>
                  <a:lnTo>
                    <a:pt x="255556" y="155494"/>
                  </a:lnTo>
                  <a:lnTo>
                    <a:pt x="225849" y="155494"/>
                  </a:lnTo>
                  <a:lnTo>
                    <a:pt x="225849" y="38942"/>
                  </a:lnTo>
                  <a:close/>
                  <a:moveTo>
                    <a:pt x="73871" y="0"/>
                  </a:moveTo>
                  <a:lnTo>
                    <a:pt x="341988" y="0"/>
                  </a:lnTo>
                  <a:lnTo>
                    <a:pt x="339231" y="32050"/>
                  </a:lnTo>
                  <a:cubicBezTo>
                    <a:pt x="356462" y="29775"/>
                    <a:pt x="385272" y="29431"/>
                    <a:pt x="402779" y="48040"/>
                  </a:cubicBezTo>
                  <a:cubicBezTo>
                    <a:pt x="417322" y="63962"/>
                    <a:pt x="419459" y="88085"/>
                    <a:pt x="408913" y="119791"/>
                  </a:cubicBezTo>
                  <a:cubicBezTo>
                    <a:pt x="389821" y="177136"/>
                    <a:pt x="322619" y="193264"/>
                    <a:pt x="289811" y="197813"/>
                  </a:cubicBezTo>
                  <a:cubicBezTo>
                    <a:pt x="242943" y="239168"/>
                    <a:pt x="172591" y="239168"/>
                    <a:pt x="125702" y="197813"/>
                  </a:cubicBezTo>
                  <a:cubicBezTo>
                    <a:pt x="92894" y="193264"/>
                    <a:pt x="25692" y="177067"/>
                    <a:pt x="6600" y="119791"/>
                  </a:cubicBezTo>
                  <a:cubicBezTo>
                    <a:pt x="-4014" y="88085"/>
                    <a:pt x="-1809" y="63962"/>
                    <a:pt x="13079" y="48040"/>
                  </a:cubicBezTo>
                  <a:cubicBezTo>
                    <a:pt x="30586" y="29362"/>
                    <a:pt x="59396" y="29775"/>
                    <a:pt x="76627" y="32050"/>
                  </a:cubicBezTo>
                  <a:close/>
                </a:path>
              </a:pathLst>
            </a:custGeom>
            <a:solidFill>
              <a:schemeClr val="bg1"/>
            </a:solidFill>
            <a:ln w="6890" cap="flat">
              <a:noFill/>
              <a:prstDash val="solid"/>
              <a:miter/>
            </a:ln>
            <a:effectLst/>
          </p:spPr>
          <p:txBody>
            <a:bodyPr wrap="square" lIns="82296" tIns="41148" rIns="82296" bIns="41148" rtlCol="0" anchor="ctr">
              <a:noAutofit/>
            </a:bodyPr>
            <a:lstStyle/>
            <a:p>
              <a:endParaRPr lang="zh-CN" altLang="en-US" sz="1620"/>
            </a:p>
          </p:txBody>
        </p:sp>
      </p:grpSp>
      <p:cxnSp>
        <p:nvCxnSpPr>
          <p:cNvPr id="45" name="直接连接符 44"/>
          <p:cNvCxnSpPr/>
          <p:nvPr/>
        </p:nvCxnSpPr>
        <p:spPr>
          <a:xfrm>
            <a:off x="2864796" y="2092192"/>
            <a:ext cx="114239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接连接符 45"/>
          <p:cNvCxnSpPr/>
          <p:nvPr/>
        </p:nvCxnSpPr>
        <p:spPr>
          <a:xfrm>
            <a:off x="874713" y="5492924"/>
            <a:ext cx="10005490" cy="0"/>
          </a:xfrm>
          <a:prstGeom prst="line">
            <a:avLst/>
          </a:prstGeom>
          <a:ln w="12700">
            <a:solidFill>
              <a:srgbClr val="F3934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六边形 15"/>
          <p:cNvSpPr/>
          <p:nvPr/>
        </p:nvSpPr>
        <p:spPr>
          <a:xfrm>
            <a:off x="905322" y="4223297"/>
            <a:ext cx="2084366" cy="416876"/>
          </a:xfrm>
          <a:custGeom>
            <a:avLst/>
            <a:gdLst>
              <a:gd name="connsiteX0" fmla="*/ 50810 w 11685492"/>
              <a:gd name="connsiteY0" fmla="*/ 2247821 h 5079681"/>
              <a:gd name="connsiteX1" fmla="*/ 652639 w 11685492"/>
              <a:gd name="connsiteY1" fmla="*/ 571980 h 5079681"/>
              <a:gd name="connsiteX2" fmla="*/ 1465793 w 11685492"/>
              <a:gd name="connsiteY2" fmla="*/ 0 h 5079681"/>
              <a:gd name="connsiteX3" fmla="*/ 10219700 w 11685492"/>
              <a:gd name="connsiteY3" fmla="*/ 0 h 5079681"/>
              <a:gd name="connsiteX4" fmla="*/ 11032855 w 11685492"/>
              <a:gd name="connsiteY4" fmla="*/ 571980 h 5079681"/>
              <a:gd name="connsiteX5" fmla="*/ 11634683 w 11685492"/>
              <a:gd name="connsiteY5" fmla="*/ 2247821 h 5079681"/>
              <a:gd name="connsiteX6" fmla="*/ 11634683 w 11685492"/>
              <a:gd name="connsiteY6" fmla="*/ 2831861 h 5079681"/>
              <a:gd name="connsiteX7" fmla="*/ 11032855 w 11685492"/>
              <a:gd name="connsiteY7" fmla="*/ 4507701 h 5079681"/>
              <a:gd name="connsiteX8" fmla="*/ 10219700 w 11685492"/>
              <a:gd name="connsiteY8" fmla="*/ 5079681 h 5079681"/>
              <a:gd name="connsiteX9" fmla="*/ 1465793 w 11685492"/>
              <a:gd name="connsiteY9" fmla="*/ 5079681 h 5079681"/>
              <a:gd name="connsiteX10" fmla="*/ 652638 w 11685492"/>
              <a:gd name="connsiteY10" fmla="*/ 4507701 h 5079681"/>
              <a:gd name="connsiteX11" fmla="*/ 50810 w 11685492"/>
              <a:gd name="connsiteY11" fmla="*/ 2831861 h 5079681"/>
              <a:gd name="connsiteX12" fmla="*/ 50810 w 11685492"/>
              <a:gd name="connsiteY12" fmla="*/ 2247821 h 5079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685492" h="5079681">
                <a:moveTo>
                  <a:pt x="50810" y="2247821"/>
                </a:moveTo>
                <a:lnTo>
                  <a:pt x="652639" y="571980"/>
                </a:lnTo>
                <a:cubicBezTo>
                  <a:pt x="775884" y="228792"/>
                  <a:pt x="1101146" y="0"/>
                  <a:pt x="1465793" y="0"/>
                </a:cubicBezTo>
                <a:lnTo>
                  <a:pt x="10219700" y="0"/>
                </a:lnTo>
                <a:cubicBezTo>
                  <a:pt x="10584346" y="0"/>
                  <a:pt x="10909609" y="228792"/>
                  <a:pt x="11032855" y="571980"/>
                </a:cubicBezTo>
                <a:lnTo>
                  <a:pt x="11634683" y="2247821"/>
                </a:lnTo>
                <a:cubicBezTo>
                  <a:pt x="11702429" y="2436466"/>
                  <a:pt x="11702429" y="2643216"/>
                  <a:pt x="11634683" y="2831861"/>
                </a:cubicBezTo>
                <a:lnTo>
                  <a:pt x="11032855" y="4507701"/>
                </a:lnTo>
                <a:cubicBezTo>
                  <a:pt x="10909609" y="4850889"/>
                  <a:pt x="10584346" y="5079681"/>
                  <a:pt x="10219700" y="5079681"/>
                </a:cubicBezTo>
                <a:lnTo>
                  <a:pt x="1465793" y="5079681"/>
                </a:lnTo>
                <a:cubicBezTo>
                  <a:pt x="1101146" y="5079681"/>
                  <a:pt x="775884" y="4850889"/>
                  <a:pt x="652638" y="4507701"/>
                </a:cubicBezTo>
                <a:lnTo>
                  <a:pt x="50810" y="2831861"/>
                </a:lnTo>
                <a:cubicBezTo>
                  <a:pt x="-16936" y="2643216"/>
                  <a:pt x="-16936" y="2436466"/>
                  <a:pt x="50810" y="2247821"/>
                </a:cubicBezTo>
              </a:path>
            </a:pathLst>
          </a:custGeom>
          <a:gradFill flip="none" rotWithShape="1">
            <a:gsLst>
              <a:gs pos="0">
                <a:srgbClr val="FDD070"/>
              </a:gs>
              <a:gs pos="69000">
                <a:srgbClr val="F28A45"/>
              </a:gs>
            </a:gsLst>
            <a:lin ang="54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en-US" kern="0">
              <a:solidFill>
                <a:srgbClr val="FFFFFF"/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91083" y="4234712"/>
            <a:ext cx="167703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策劃人：</a:t>
            </a:r>
            <a:r>
              <a:rPr lang="en-US" altLang="zh-CN" sz="20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XXX</a:t>
            </a:r>
            <a:endParaRPr lang="en-US" sz="20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29" name="椭圆 28"/>
          <p:cNvSpPr/>
          <p:nvPr/>
        </p:nvSpPr>
        <p:spPr>
          <a:xfrm>
            <a:off x="4965146" y="5705036"/>
            <a:ext cx="640080" cy="640080"/>
          </a:xfrm>
          <a:prstGeom prst="ellipse">
            <a:avLst/>
          </a:prstGeom>
          <a:gradFill flip="none" rotWithShape="1">
            <a:gsLst>
              <a:gs pos="26000">
                <a:srgbClr val="EEA3A8"/>
              </a:gs>
              <a:gs pos="80000">
                <a:srgbClr val="E36B74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381000" dist="254000" dir="2700000" algn="tl" rotWithShape="0">
              <a:srgbClr val="DC404B">
                <a:alpha val="20000"/>
              </a:srgbClr>
            </a:outerShdw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图片 14" descr="乐高玩具&#10;&#10;低可信度描述已自动生成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39"/>
          <a:stretch>
            <a:fillRect/>
          </a:stretch>
        </p:blipFill>
        <p:spPr>
          <a:xfrm>
            <a:off x="5351226" y="-83865"/>
            <a:ext cx="6710914" cy="7317712"/>
          </a:xfrm>
          <a:prstGeom prst="rect">
            <a:avLst/>
          </a:prstGeom>
          <a:effectLst>
            <a:outerShdw blurRad="254000" dist="127000" dir="5400000" algn="t" rotWithShape="0">
              <a:schemeClr val="accent6">
                <a:lumMod val="75000"/>
                <a:alpha val="20000"/>
              </a:scheme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1000">
                <a:srgbClr val="FED472"/>
              </a:gs>
              <a:gs pos="100000">
                <a:srgbClr val="F18642"/>
              </a:gs>
            </a:gsLst>
            <a:lin ang="4845000" scaled="1"/>
            <a:tileRect/>
          </a:gra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7" name="图片 6" descr="卡通人物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2475" y="3029923"/>
            <a:ext cx="5629525" cy="3828077"/>
          </a:xfrm>
          <a:prstGeom prst="rect">
            <a:avLst/>
          </a:prstGeom>
        </p:spPr>
      </p:pic>
      <p:sp>
        <p:nvSpPr>
          <p:cNvPr id="75" name="六边形 15"/>
          <p:cNvSpPr/>
          <p:nvPr/>
        </p:nvSpPr>
        <p:spPr>
          <a:xfrm>
            <a:off x="2588871" y="1680352"/>
            <a:ext cx="7014259" cy="3497295"/>
          </a:xfrm>
          <a:custGeom>
            <a:avLst/>
            <a:gdLst>
              <a:gd name="connsiteX0" fmla="*/ 50810 w 11685492"/>
              <a:gd name="connsiteY0" fmla="*/ 2247821 h 5079681"/>
              <a:gd name="connsiteX1" fmla="*/ 652639 w 11685492"/>
              <a:gd name="connsiteY1" fmla="*/ 571980 h 5079681"/>
              <a:gd name="connsiteX2" fmla="*/ 1465793 w 11685492"/>
              <a:gd name="connsiteY2" fmla="*/ 0 h 5079681"/>
              <a:gd name="connsiteX3" fmla="*/ 10219700 w 11685492"/>
              <a:gd name="connsiteY3" fmla="*/ 0 h 5079681"/>
              <a:gd name="connsiteX4" fmla="*/ 11032855 w 11685492"/>
              <a:gd name="connsiteY4" fmla="*/ 571980 h 5079681"/>
              <a:gd name="connsiteX5" fmla="*/ 11634683 w 11685492"/>
              <a:gd name="connsiteY5" fmla="*/ 2247821 h 5079681"/>
              <a:gd name="connsiteX6" fmla="*/ 11634683 w 11685492"/>
              <a:gd name="connsiteY6" fmla="*/ 2831861 h 5079681"/>
              <a:gd name="connsiteX7" fmla="*/ 11032855 w 11685492"/>
              <a:gd name="connsiteY7" fmla="*/ 4507701 h 5079681"/>
              <a:gd name="connsiteX8" fmla="*/ 10219700 w 11685492"/>
              <a:gd name="connsiteY8" fmla="*/ 5079681 h 5079681"/>
              <a:gd name="connsiteX9" fmla="*/ 1465793 w 11685492"/>
              <a:gd name="connsiteY9" fmla="*/ 5079681 h 5079681"/>
              <a:gd name="connsiteX10" fmla="*/ 652638 w 11685492"/>
              <a:gd name="connsiteY10" fmla="*/ 4507701 h 5079681"/>
              <a:gd name="connsiteX11" fmla="*/ 50810 w 11685492"/>
              <a:gd name="connsiteY11" fmla="*/ 2831861 h 5079681"/>
              <a:gd name="connsiteX12" fmla="*/ 50810 w 11685492"/>
              <a:gd name="connsiteY12" fmla="*/ 2247821 h 5079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685492" h="5079681">
                <a:moveTo>
                  <a:pt x="50810" y="2247821"/>
                </a:moveTo>
                <a:lnTo>
                  <a:pt x="652639" y="571980"/>
                </a:lnTo>
                <a:cubicBezTo>
                  <a:pt x="775884" y="228792"/>
                  <a:pt x="1101146" y="0"/>
                  <a:pt x="1465793" y="0"/>
                </a:cubicBezTo>
                <a:lnTo>
                  <a:pt x="10219700" y="0"/>
                </a:lnTo>
                <a:cubicBezTo>
                  <a:pt x="10584346" y="0"/>
                  <a:pt x="10909609" y="228792"/>
                  <a:pt x="11032855" y="571980"/>
                </a:cubicBezTo>
                <a:lnTo>
                  <a:pt x="11634683" y="2247821"/>
                </a:lnTo>
                <a:cubicBezTo>
                  <a:pt x="11702429" y="2436466"/>
                  <a:pt x="11702429" y="2643216"/>
                  <a:pt x="11634683" y="2831861"/>
                </a:cubicBezTo>
                <a:lnTo>
                  <a:pt x="11032855" y="4507701"/>
                </a:lnTo>
                <a:cubicBezTo>
                  <a:pt x="10909609" y="4850889"/>
                  <a:pt x="10584346" y="5079681"/>
                  <a:pt x="10219700" y="5079681"/>
                </a:cubicBezTo>
                <a:lnTo>
                  <a:pt x="1465793" y="5079681"/>
                </a:lnTo>
                <a:cubicBezTo>
                  <a:pt x="1101146" y="5079681"/>
                  <a:pt x="775884" y="4850889"/>
                  <a:pt x="652638" y="4507701"/>
                </a:cubicBezTo>
                <a:lnTo>
                  <a:pt x="50810" y="2831861"/>
                </a:lnTo>
                <a:cubicBezTo>
                  <a:pt x="-16936" y="2643216"/>
                  <a:pt x="-16936" y="2436466"/>
                  <a:pt x="50810" y="2247821"/>
                </a:cubicBezTo>
              </a:path>
            </a:pathLst>
          </a:custGeom>
          <a:gradFill flip="none" rotWithShape="1">
            <a:gsLst>
              <a:gs pos="0">
                <a:srgbClr val="9693D8"/>
              </a:gs>
              <a:gs pos="69000">
                <a:srgbClr val="5050B5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en-US" kern="0">
              <a:solidFill>
                <a:srgbClr val="FFFFFF"/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76" name="六边形 15"/>
          <p:cNvSpPr/>
          <p:nvPr/>
        </p:nvSpPr>
        <p:spPr>
          <a:xfrm>
            <a:off x="2588871" y="1680352"/>
            <a:ext cx="7014259" cy="3497295"/>
          </a:xfrm>
          <a:custGeom>
            <a:avLst/>
            <a:gdLst>
              <a:gd name="connsiteX0" fmla="*/ 50810 w 11685492"/>
              <a:gd name="connsiteY0" fmla="*/ 2247821 h 5079681"/>
              <a:gd name="connsiteX1" fmla="*/ 652639 w 11685492"/>
              <a:gd name="connsiteY1" fmla="*/ 571980 h 5079681"/>
              <a:gd name="connsiteX2" fmla="*/ 1465793 w 11685492"/>
              <a:gd name="connsiteY2" fmla="*/ 0 h 5079681"/>
              <a:gd name="connsiteX3" fmla="*/ 10219700 w 11685492"/>
              <a:gd name="connsiteY3" fmla="*/ 0 h 5079681"/>
              <a:gd name="connsiteX4" fmla="*/ 11032855 w 11685492"/>
              <a:gd name="connsiteY4" fmla="*/ 571980 h 5079681"/>
              <a:gd name="connsiteX5" fmla="*/ 11634683 w 11685492"/>
              <a:gd name="connsiteY5" fmla="*/ 2247821 h 5079681"/>
              <a:gd name="connsiteX6" fmla="*/ 11634683 w 11685492"/>
              <a:gd name="connsiteY6" fmla="*/ 2831861 h 5079681"/>
              <a:gd name="connsiteX7" fmla="*/ 11032855 w 11685492"/>
              <a:gd name="connsiteY7" fmla="*/ 4507701 h 5079681"/>
              <a:gd name="connsiteX8" fmla="*/ 10219700 w 11685492"/>
              <a:gd name="connsiteY8" fmla="*/ 5079681 h 5079681"/>
              <a:gd name="connsiteX9" fmla="*/ 1465793 w 11685492"/>
              <a:gd name="connsiteY9" fmla="*/ 5079681 h 5079681"/>
              <a:gd name="connsiteX10" fmla="*/ 652638 w 11685492"/>
              <a:gd name="connsiteY10" fmla="*/ 4507701 h 5079681"/>
              <a:gd name="connsiteX11" fmla="*/ 50810 w 11685492"/>
              <a:gd name="connsiteY11" fmla="*/ 2831861 h 5079681"/>
              <a:gd name="connsiteX12" fmla="*/ 50810 w 11685492"/>
              <a:gd name="connsiteY12" fmla="*/ 2247821 h 5079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685492" h="5079681">
                <a:moveTo>
                  <a:pt x="50810" y="2247821"/>
                </a:moveTo>
                <a:lnTo>
                  <a:pt x="652639" y="571980"/>
                </a:lnTo>
                <a:cubicBezTo>
                  <a:pt x="775884" y="228792"/>
                  <a:pt x="1101146" y="0"/>
                  <a:pt x="1465793" y="0"/>
                </a:cubicBezTo>
                <a:lnTo>
                  <a:pt x="10219700" y="0"/>
                </a:lnTo>
                <a:cubicBezTo>
                  <a:pt x="10584346" y="0"/>
                  <a:pt x="10909609" y="228792"/>
                  <a:pt x="11032855" y="571980"/>
                </a:cubicBezTo>
                <a:lnTo>
                  <a:pt x="11634683" y="2247821"/>
                </a:lnTo>
                <a:cubicBezTo>
                  <a:pt x="11702429" y="2436466"/>
                  <a:pt x="11702429" y="2643216"/>
                  <a:pt x="11634683" y="2831861"/>
                </a:cubicBezTo>
                <a:lnTo>
                  <a:pt x="11032855" y="4507701"/>
                </a:lnTo>
                <a:cubicBezTo>
                  <a:pt x="10909609" y="4850889"/>
                  <a:pt x="10584346" y="5079681"/>
                  <a:pt x="10219700" y="5079681"/>
                </a:cubicBezTo>
                <a:lnTo>
                  <a:pt x="1465793" y="5079681"/>
                </a:lnTo>
                <a:cubicBezTo>
                  <a:pt x="1101146" y="5079681"/>
                  <a:pt x="775884" y="4850889"/>
                  <a:pt x="652638" y="4507701"/>
                </a:cubicBezTo>
                <a:lnTo>
                  <a:pt x="50810" y="2831861"/>
                </a:lnTo>
                <a:cubicBezTo>
                  <a:pt x="-16936" y="2643216"/>
                  <a:pt x="-16936" y="2436466"/>
                  <a:pt x="50810" y="2247821"/>
                </a:cubicBezTo>
              </a:path>
            </a:pathLst>
          </a:custGeom>
          <a:gradFill>
            <a:gsLst>
              <a:gs pos="0">
                <a:srgbClr val="7372D0"/>
              </a:gs>
              <a:gs pos="95000">
                <a:srgbClr val="5150B6"/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>
            <a:softEdge rad="317500"/>
          </a:effectLst>
        </p:spPr>
        <p:txBody>
          <a:bodyPr rtlCol="0" anchor="ctr"/>
          <a:lstStyle/>
          <a:p>
            <a:pPr algn="ctr"/>
            <a:endParaRPr lang="en-US" kern="0">
              <a:solidFill>
                <a:srgbClr val="FFFFFF"/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pic>
        <p:nvPicPr>
          <p:cNvPr id="11" name="图片 10" descr="图形用户界面, 网站&#10;&#10;描述已自动生成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2" name="文本框 41"/>
          <p:cNvSpPr txBox="1"/>
          <p:nvPr/>
        </p:nvSpPr>
        <p:spPr>
          <a:xfrm>
            <a:off x="4310896" y="2769683"/>
            <a:ext cx="3535680" cy="11068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6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策劃背景</a:t>
            </a:r>
            <a:endParaRPr lang="zh-CN" altLang="en-US" sz="66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5422578" y="1948586"/>
            <a:ext cx="124333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Part 01</a:t>
            </a:r>
            <a:endParaRPr lang="en-US" altLang="zh-CN" sz="24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4650732" y="3935608"/>
            <a:ext cx="260223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solidFill>
                  <a:schemeClr val="tx2">
                    <a:lumMod val="20000"/>
                    <a:lumOff val="8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Planning Background</a:t>
            </a:r>
            <a:endParaRPr lang="en-US" altLang="zh-CN">
              <a:solidFill>
                <a:schemeClr val="tx2">
                  <a:lumMod val="20000"/>
                  <a:lumOff val="8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48" name="矩形: 圆角 47"/>
          <p:cNvSpPr/>
          <p:nvPr/>
        </p:nvSpPr>
        <p:spPr>
          <a:xfrm>
            <a:off x="4739640" y="4746693"/>
            <a:ext cx="2712720" cy="64008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11000">
                <a:schemeClr val="bg1"/>
              </a:gs>
              <a:gs pos="100000">
                <a:schemeClr val="bg1"/>
              </a:gs>
            </a:gsLst>
            <a:lin ang="4845000" scaled="1"/>
            <a:tileRect/>
          </a:gradFill>
          <a:ln w="0">
            <a:noFill/>
          </a:ln>
          <a:effectLst>
            <a:outerShdw blurRad="381000" dist="127000" dir="5400000" algn="t" rotWithShape="0">
              <a:srgbClr val="5756BB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3200">
                <a:solidFill>
                  <a:srgbClr val="5756BB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&lt;   GO   &gt;</a:t>
            </a:r>
            <a:endParaRPr lang="en-US" sz="3200">
              <a:solidFill>
                <a:srgbClr val="5756BB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pic>
        <p:nvPicPr>
          <p:cNvPr id="49" name="图片 48" descr="卡通人物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" y="3029923"/>
            <a:ext cx="5629525" cy="3828077"/>
          </a:xfrm>
          <a:prstGeom prst="rect">
            <a:avLst/>
          </a:prstGeom>
        </p:spPr>
      </p:pic>
      <p:sp>
        <p:nvSpPr>
          <p:cNvPr id="50" name="文本框 49"/>
          <p:cNvSpPr txBox="1"/>
          <p:nvPr/>
        </p:nvSpPr>
        <p:spPr>
          <a:xfrm>
            <a:off x="0" y="64772"/>
            <a:ext cx="1219200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6600">
                <a:solidFill>
                  <a:schemeClr val="accent6">
                    <a:lumMod val="20000"/>
                    <a:lumOff val="80000"/>
                    <a:alpha val="37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COLLEGE STUDENTS</a:t>
            </a:r>
            <a:endParaRPr lang="en-US" altLang="zh-CN" sz="6600">
              <a:solidFill>
                <a:schemeClr val="accent6">
                  <a:lumMod val="20000"/>
                  <a:lumOff val="80000"/>
                  <a:alpha val="37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52" name="椭圆 51"/>
          <p:cNvSpPr/>
          <p:nvPr/>
        </p:nvSpPr>
        <p:spPr>
          <a:xfrm>
            <a:off x="222011" y="2475304"/>
            <a:ext cx="877583" cy="877583"/>
          </a:xfrm>
          <a:prstGeom prst="ellipse">
            <a:avLst/>
          </a:prstGeom>
          <a:gradFill flip="none" rotWithShape="1">
            <a:gsLst>
              <a:gs pos="26000">
                <a:srgbClr val="EEA3A8"/>
              </a:gs>
              <a:gs pos="80000">
                <a:srgbClr val="E36B74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381000" dist="254000" dir="2700000" algn="tl" rotWithShape="0">
              <a:srgbClr val="DC404B">
                <a:alpha val="20000"/>
              </a:srgbClr>
            </a:outerShdw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3" name="椭圆 72"/>
          <p:cNvSpPr/>
          <p:nvPr/>
        </p:nvSpPr>
        <p:spPr>
          <a:xfrm>
            <a:off x="11669374" y="733976"/>
            <a:ext cx="877583" cy="877583"/>
          </a:xfrm>
          <a:prstGeom prst="ellipse">
            <a:avLst/>
          </a:prstGeom>
          <a:gradFill flip="none" rotWithShape="1">
            <a:gsLst>
              <a:gs pos="51000">
                <a:srgbClr val="AFADE1"/>
              </a:gs>
              <a:gs pos="95000">
                <a:srgbClr val="5150B6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381000" dist="254000" dir="2700000" algn="tl" rotWithShape="0">
              <a:srgbClr val="5150B6">
                <a:alpha val="20000"/>
              </a:srgbClr>
            </a:outerShdw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7"/>
          <p:cNvGrpSpPr/>
          <p:nvPr/>
        </p:nvGrpSpPr>
        <p:grpSpPr>
          <a:xfrm>
            <a:off x="5046285" y="4865484"/>
            <a:ext cx="2099431" cy="402498"/>
            <a:chOff x="5072489" y="4865484"/>
            <a:chExt cx="2099431" cy="402498"/>
          </a:xfrm>
        </p:grpSpPr>
        <p:sp>
          <p:nvSpPr>
            <p:cNvPr id="77" name="椭圆 76"/>
            <p:cNvSpPr/>
            <p:nvPr/>
          </p:nvSpPr>
          <p:spPr>
            <a:xfrm>
              <a:off x="6769422" y="4865484"/>
              <a:ext cx="402498" cy="402498"/>
            </a:xfrm>
            <a:prstGeom prst="ellipse">
              <a:avLst/>
            </a:prstGeom>
            <a:gradFill flip="none" rotWithShape="1">
              <a:gsLst>
                <a:gs pos="11000">
                  <a:srgbClr val="FED472"/>
                </a:gs>
                <a:gs pos="100000">
                  <a:srgbClr val="F18642"/>
                </a:gs>
              </a:gsLst>
              <a:lin ang="4845000" scaled="1"/>
              <a:tileRect/>
            </a:gra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en-US" sz="2400">
                  <a:latin typeface="思源黑体 CN Bold" panose="020B0800000000000000" charset="-122"/>
                  <a:ea typeface="思源黑体 CN Heavy" panose="020B0A00000000000000" charset="-122"/>
                </a:rPr>
                <a:t>&gt;</a:t>
              </a:r>
              <a:endParaRPr lang="en-US" sz="2400"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78" name="椭圆 77"/>
            <p:cNvSpPr/>
            <p:nvPr/>
          </p:nvSpPr>
          <p:spPr>
            <a:xfrm flipH="1">
              <a:off x="5072489" y="4865484"/>
              <a:ext cx="402498" cy="402498"/>
            </a:xfrm>
            <a:prstGeom prst="ellipse">
              <a:avLst/>
            </a:prstGeom>
            <a:gradFill flip="none" rotWithShape="1">
              <a:gsLst>
                <a:gs pos="11000">
                  <a:srgbClr val="FED472"/>
                </a:gs>
                <a:gs pos="100000">
                  <a:srgbClr val="F18642"/>
                </a:gs>
              </a:gsLst>
              <a:lin ang="4845000" scaled="1"/>
              <a:tileRect/>
            </a:gra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en-US" sz="2400">
                  <a:latin typeface="思源黑体 CN Bold" panose="020B0800000000000000" charset="-122"/>
                  <a:ea typeface="思源黑体 CN Heavy" panose="020B0A00000000000000" charset="-122"/>
                </a:rPr>
                <a:t>&gt;</a:t>
              </a:r>
              <a:endParaRPr lang="en-US" sz="2400"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sp>
        <p:nvSpPr>
          <p:cNvPr id="79" name="椭圆 78"/>
          <p:cNvSpPr/>
          <p:nvPr/>
        </p:nvSpPr>
        <p:spPr>
          <a:xfrm>
            <a:off x="539047" y="-867634"/>
            <a:ext cx="1310193" cy="1310193"/>
          </a:xfrm>
          <a:prstGeom prst="ellipse">
            <a:avLst/>
          </a:prstGeom>
          <a:gradFill flip="none" rotWithShape="1">
            <a:gsLst>
              <a:gs pos="26000">
                <a:srgbClr val="EEA3A8"/>
              </a:gs>
              <a:gs pos="80000">
                <a:srgbClr val="E36B74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381000" dist="254000" dir="2700000" algn="tl" rotWithShape="0">
              <a:srgbClr val="DC404B">
                <a:alpha val="20000"/>
              </a:srgbClr>
            </a:outerShdw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1000">
                <a:srgbClr val="FED472"/>
              </a:gs>
              <a:gs pos="100000">
                <a:srgbClr val="F18642"/>
              </a:gs>
            </a:gsLst>
            <a:lin ang="4845000" scaled="1"/>
            <a:tileRect/>
          </a:gra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0" name="文本框 69"/>
          <p:cNvSpPr txBox="1"/>
          <p:nvPr/>
        </p:nvSpPr>
        <p:spPr>
          <a:xfrm>
            <a:off x="0" y="64772"/>
            <a:ext cx="1219200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6600">
                <a:solidFill>
                  <a:schemeClr val="accent6">
                    <a:lumMod val="20000"/>
                    <a:lumOff val="80000"/>
                    <a:alpha val="37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COLLEGE STUDENTS</a:t>
            </a:r>
            <a:endParaRPr lang="en-US" altLang="zh-CN" sz="6600">
              <a:solidFill>
                <a:schemeClr val="accent6">
                  <a:lumMod val="20000"/>
                  <a:lumOff val="80000"/>
                  <a:alpha val="37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pic>
        <p:nvPicPr>
          <p:cNvPr id="11" name="图片 10" descr="图形用户界面, 网站&#10;&#10;描述已自动生成" hidden="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椭圆 3"/>
          <p:cNvSpPr/>
          <p:nvPr/>
        </p:nvSpPr>
        <p:spPr>
          <a:xfrm>
            <a:off x="630468" y="559453"/>
            <a:ext cx="520637" cy="520637"/>
          </a:xfrm>
          <a:prstGeom prst="ellipse">
            <a:avLst/>
          </a:prstGeom>
          <a:gradFill flip="none" rotWithShape="1">
            <a:gsLst>
              <a:gs pos="0">
                <a:srgbClr val="9693D8"/>
              </a:gs>
              <a:gs pos="69000">
                <a:srgbClr val="5050B5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endParaRPr lang="en-US" sz="2560" kern="0">
              <a:solidFill>
                <a:srgbClr val="FFFFFF"/>
              </a:solidFill>
              <a:latin typeface="+mj-lt"/>
              <a:ea typeface="OPPOSans R" panose="00020600040101010101" pitchFamily="18" charset="-122"/>
            </a:endParaRPr>
          </a:p>
        </p:txBody>
      </p:sp>
      <p:sp>
        <p:nvSpPr>
          <p:cNvPr id="43" name="椭圆 42"/>
          <p:cNvSpPr/>
          <p:nvPr/>
        </p:nvSpPr>
        <p:spPr>
          <a:xfrm>
            <a:off x="630468" y="559453"/>
            <a:ext cx="520637" cy="520637"/>
          </a:xfrm>
          <a:prstGeom prst="ellipse">
            <a:avLst/>
          </a:prstGeom>
          <a:gradFill flip="none" rotWithShape="1">
            <a:gsLst>
              <a:gs pos="0">
                <a:srgbClr val="9693D8"/>
              </a:gs>
              <a:gs pos="69000">
                <a:srgbClr val="5050B5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>
            <a:softEdge rad="76200"/>
          </a:effectLst>
        </p:spPr>
        <p:txBody>
          <a:bodyPr rot="0" spcFirstLastPara="0" vertOverflow="overflow" horzOverflow="overflow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endParaRPr lang="en-US" sz="2560" kern="0">
              <a:solidFill>
                <a:srgbClr val="FFFFFF"/>
              </a:solidFill>
              <a:latin typeface="+mj-lt"/>
              <a:ea typeface="OPPOSans R" panose="00020600040101010101" pitchFamily="18" charset="-122"/>
            </a:endParaRPr>
          </a:p>
        </p:txBody>
      </p:sp>
      <p:sp>
        <p:nvSpPr>
          <p:cNvPr id="41" name="椭圆 40"/>
          <p:cNvSpPr/>
          <p:nvPr/>
        </p:nvSpPr>
        <p:spPr>
          <a:xfrm>
            <a:off x="856186" y="737477"/>
            <a:ext cx="342613" cy="342613"/>
          </a:xfrm>
          <a:prstGeom prst="ellipse">
            <a:avLst/>
          </a:prstGeom>
          <a:gradFill flip="none" rotWithShape="1">
            <a:gsLst>
              <a:gs pos="11000">
                <a:srgbClr val="FED472"/>
              </a:gs>
              <a:gs pos="100000">
                <a:srgbClr val="F18642"/>
              </a:gs>
            </a:gsLst>
            <a:lin ang="4845000" scaled="1"/>
            <a:tileRect/>
          </a:gradFill>
          <a:ln w="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endParaRPr lang="en-US" sz="1440">
              <a:solidFill>
                <a:schemeClr val="lt1"/>
              </a:solidFill>
            </a:endParaRPr>
          </a:p>
        </p:txBody>
      </p:sp>
      <p:sp>
        <p:nvSpPr>
          <p:cNvPr id="10" name="Rectangle: Rounded Corners 36"/>
          <p:cNvSpPr/>
          <p:nvPr/>
        </p:nvSpPr>
        <p:spPr>
          <a:xfrm>
            <a:off x="5005946" y="4201553"/>
            <a:ext cx="1895627" cy="1883041"/>
          </a:xfrm>
          <a:prstGeom prst="roundRect">
            <a:avLst>
              <a:gd name="adj" fmla="val 12714"/>
            </a:avLst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0"/>
          </a:gradFill>
          <a:ln>
            <a:noFill/>
          </a:ln>
          <a:effectLst>
            <a:outerShdw blurRad="876300" dist="673100" dir="8100000" sx="95000" sy="95000" algn="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+mj-lt"/>
            </a:endParaRPr>
          </a:p>
        </p:txBody>
      </p:sp>
      <p:sp>
        <p:nvSpPr>
          <p:cNvPr id="12" name="TextBox 38"/>
          <p:cNvSpPr txBox="1"/>
          <p:nvPr/>
        </p:nvSpPr>
        <p:spPr>
          <a:xfrm>
            <a:off x="5225035" y="5061001"/>
            <a:ext cx="1457449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關鍵數據 </a:t>
            </a:r>
            <a:endParaRPr lang="zh-CN" altLang="en-US" sz="2400" baseline="30000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3" name="TextBox 39"/>
          <p:cNvSpPr txBox="1"/>
          <p:nvPr/>
        </p:nvSpPr>
        <p:spPr>
          <a:xfrm>
            <a:off x="5192081" y="5560866"/>
            <a:ext cx="152336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Important Data</a:t>
            </a:r>
            <a:endParaRPr lang="en-US" altLang="zh-CN" sz="1400" dirty="0">
              <a:solidFill>
                <a:schemeClr val="tx1">
                  <a:lumMod val="65000"/>
                  <a:lumOff val="3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5692803" y="4417504"/>
            <a:ext cx="521911" cy="530836"/>
            <a:chOff x="5692803" y="4417504"/>
            <a:chExt cx="521911" cy="530836"/>
          </a:xfrm>
        </p:grpSpPr>
        <p:grpSp>
          <p:nvGrpSpPr>
            <p:cNvPr id="2" name="组合 1"/>
            <p:cNvGrpSpPr/>
            <p:nvPr/>
          </p:nvGrpSpPr>
          <p:grpSpPr>
            <a:xfrm>
              <a:off x="5692803" y="4417504"/>
              <a:ext cx="521911" cy="530836"/>
              <a:chOff x="3596104" y="1867777"/>
              <a:chExt cx="521911" cy="530836"/>
            </a:xfrm>
          </p:grpSpPr>
          <p:sp>
            <p:nvSpPr>
              <p:cNvPr id="17" name="Rectangle: Rounded Corners 10"/>
              <p:cNvSpPr/>
              <p:nvPr/>
            </p:nvSpPr>
            <p:spPr>
              <a:xfrm>
                <a:off x="3596200" y="1869034"/>
                <a:ext cx="521718" cy="528321"/>
              </a:xfrm>
              <a:prstGeom prst="roundRect">
                <a:avLst>
                  <a:gd name="adj" fmla="val 17239"/>
                </a:avLst>
              </a:prstGeom>
              <a:gradFill flip="none" rotWithShape="1">
                <a:gsLst>
                  <a:gs pos="100000">
                    <a:schemeClr val="accent2"/>
                  </a:gs>
                  <a:gs pos="0">
                    <a:schemeClr val="accent1"/>
                  </a:gs>
                </a:gsLst>
                <a:lin ang="5100000" scaled="0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/>
              </a:p>
            </p:txBody>
          </p:sp>
          <p:sp>
            <p:nvSpPr>
              <p:cNvPr id="18" name="Rectangle: Rounded Corners 11"/>
              <p:cNvSpPr/>
              <p:nvPr/>
            </p:nvSpPr>
            <p:spPr>
              <a:xfrm>
                <a:off x="3596104" y="1867777"/>
                <a:ext cx="521911" cy="530836"/>
              </a:xfrm>
              <a:prstGeom prst="roundRect">
                <a:avLst>
                  <a:gd name="adj" fmla="val 17239"/>
                </a:avLst>
              </a:prstGeom>
              <a:gradFill flip="none" rotWithShape="1">
                <a:gsLst>
                  <a:gs pos="0">
                    <a:srgbClr val="9693D8"/>
                  </a:gs>
                  <a:gs pos="69000">
                    <a:srgbClr val="5050B5"/>
                  </a:gs>
                </a:gsLst>
                <a:lin ang="27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73152" tIns="36576" rIns="73152" bIns="36576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en-ID" sz="2560" kern="0">
                  <a:solidFill>
                    <a:srgbClr val="FFFFFF"/>
                  </a:solidFill>
                  <a:latin typeface="+mj-lt"/>
                  <a:ea typeface="OPPOSans R" panose="00020600040101010101" pitchFamily="18" charset="-122"/>
                </a:endParaRPr>
              </a:p>
            </p:txBody>
          </p:sp>
          <p:sp>
            <p:nvSpPr>
              <p:cNvPr id="19" name="Rectangle: Rounded Corners 12"/>
              <p:cNvSpPr/>
              <p:nvPr/>
            </p:nvSpPr>
            <p:spPr>
              <a:xfrm>
                <a:off x="3605256" y="1898670"/>
                <a:ext cx="503607" cy="469050"/>
              </a:xfrm>
              <a:prstGeom prst="roundRect">
                <a:avLst>
                  <a:gd name="adj" fmla="val 18080"/>
                </a:avLst>
              </a:prstGeom>
              <a:gradFill flip="none" rotWithShape="1">
                <a:gsLst>
                  <a:gs pos="0">
                    <a:srgbClr val="9693D8"/>
                  </a:gs>
                  <a:gs pos="69000">
                    <a:srgbClr val="5050B5"/>
                  </a:gs>
                </a:gsLst>
                <a:lin ang="27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>
                <a:softEdge rad="76200"/>
              </a:effectLst>
            </p:spPr>
            <p:txBody>
              <a:bodyPr rot="0" spcFirstLastPara="0" vertOverflow="overflow" horzOverflow="overflow" vert="horz" wrap="square" lIns="73152" tIns="36576" rIns="73152" bIns="36576" numCol="1" spcCol="0" rtlCol="0" fromWordArt="0" anchor="ctr" anchorCtr="0" forceAA="0" compatLnSpc="1">
                <a:noAutofit/>
              </a:bodyPr>
              <a:lstStyle/>
              <a:p>
                <a:pPr algn="ctr"/>
                <a:r>
                  <a:rPr lang="en-US" sz="2560" kern="0" dirty="0">
                    <a:solidFill>
                      <a:srgbClr val="FFFFFF"/>
                    </a:solidFill>
                    <a:latin typeface="+mj-lt"/>
                    <a:ea typeface="OPPOSans R" panose="00020600040101010101" pitchFamily="18" charset="-122"/>
                  </a:rPr>
                  <a:t> </a:t>
                </a:r>
                <a:endParaRPr lang="en-US" sz="2560" kern="0" dirty="0">
                  <a:solidFill>
                    <a:srgbClr val="FFFFFF"/>
                  </a:solidFill>
                  <a:latin typeface="+mj-lt"/>
                  <a:ea typeface="OPPOSans R" panose="00020600040101010101" pitchFamily="18" charset="-122"/>
                </a:endParaRPr>
              </a:p>
            </p:txBody>
          </p:sp>
        </p:grpSp>
        <p:sp>
          <p:nvSpPr>
            <p:cNvPr id="16" name="Rectangle 29"/>
            <p:cNvSpPr/>
            <p:nvPr/>
          </p:nvSpPr>
          <p:spPr>
            <a:xfrm>
              <a:off x="5822010" y="4551173"/>
              <a:ext cx="263498" cy="263498"/>
            </a:xfrm>
            <a:prstGeom prst="rect">
              <a:avLst/>
            </a:pr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3" name="Rectangle: Rounded Corners 36"/>
          <p:cNvSpPr/>
          <p:nvPr/>
        </p:nvSpPr>
        <p:spPr>
          <a:xfrm>
            <a:off x="7241146" y="4201553"/>
            <a:ext cx="1895627" cy="1883041"/>
          </a:xfrm>
          <a:prstGeom prst="roundRect">
            <a:avLst>
              <a:gd name="adj" fmla="val 12714"/>
            </a:avLst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0"/>
          </a:gradFill>
          <a:ln>
            <a:noFill/>
          </a:ln>
          <a:effectLst>
            <a:outerShdw blurRad="876300" dist="673100" dir="8100000" sx="95000" sy="95000" algn="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+mj-lt"/>
            </a:endParaRPr>
          </a:p>
        </p:txBody>
      </p:sp>
      <p:sp>
        <p:nvSpPr>
          <p:cNvPr id="26" name="TextBox 38"/>
          <p:cNvSpPr txBox="1"/>
          <p:nvPr/>
        </p:nvSpPr>
        <p:spPr>
          <a:xfrm>
            <a:off x="7460235" y="5061001"/>
            <a:ext cx="1457449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關鍵數據 </a:t>
            </a:r>
            <a:endParaRPr lang="zh-CN" altLang="en-US" sz="2400" baseline="30000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27" name="TextBox 39"/>
          <p:cNvSpPr txBox="1"/>
          <p:nvPr/>
        </p:nvSpPr>
        <p:spPr>
          <a:xfrm>
            <a:off x="7427281" y="5560866"/>
            <a:ext cx="152336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Important Data</a:t>
            </a:r>
            <a:endParaRPr lang="en-US" altLang="zh-CN" sz="1400" dirty="0">
              <a:solidFill>
                <a:schemeClr val="tx1">
                  <a:lumMod val="65000"/>
                  <a:lumOff val="3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7928003" y="4417504"/>
            <a:ext cx="521911" cy="530836"/>
            <a:chOff x="3596104" y="1867777"/>
            <a:chExt cx="521911" cy="530836"/>
          </a:xfrm>
        </p:grpSpPr>
        <p:sp>
          <p:nvSpPr>
            <p:cNvPr id="30" name="Rectangle: Rounded Corners 10"/>
            <p:cNvSpPr/>
            <p:nvPr/>
          </p:nvSpPr>
          <p:spPr>
            <a:xfrm>
              <a:off x="3596200" y="1869034"/>
              <a:ext cx="521718" cy="528321"/>
            </a:xfrm>
            <a:prstGeom prst="roundRect">
              <a:avLst>
                <a:gd name="adj" fmla="val 17239"/>
              </a:avLst>
            </a:prstGeom>
            <a:gradFill flip="none" rotWithShape="1"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51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1" name="Rectangle: Rounded Corners 11"/>
            <p:cNvSpPr/>
            <p:nvPr/>
          </p:nvSpPr>
          <p:spPr>
            <a:xfrm>
              <a:off x="3596104" y="1867777"/>
              <a:ext cx="521911" cy="530836"/>
            </a:xfrm>
            <a:prstGeom prst="roundRect">
              <a:avLst>
                <a:gd name="adj" fmla="val 17239"/>
              </a:avLst>
            </a:prstGeom>
            <a:gradFill flip="none" rotWithShape="1">
              <a:gsLst>
                <a:gs pos="0">
                  <a:srgbClr val="9693D8"/>
                </a:gs>
                <a:gs pos="69000">
                  <a:srgbClr val="5050B5"/>
                </a:gs>
              </a:gsLst>
              <a:lin ang="27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73152" tIns="36576" rIns="73152" bIns="36576" numCol="1" spcCol="0" rtlCol="0" fromWordArt="0" anchor="ctr" anchorCtr="0" forceAA="0" compatLnSpc="1">
              <a:noAutofit/>
            </a:bodyPr>
            <a:lstStyle/>
            <a:p>
              <a:pPr algn="ctr"/>
              <a:endParaRPr lang="en-ID" sz="2560" kern="0">
                <a:solidFill>
                  <a:srgbClr val="FFFFFF"/>
                </a:solidFill>
                <a:latin typeface="+mj-lt"/>
                <a:ea typeface="OPPOSans R" panose="00020600040101010101" pitchFamily="18" charset="-122"/>
              </a:endParaRPr>
            </a:p>
          </p:txBody>
        </p:sp>
        <p:sp>
          <p:nvSpPr>
            <p:cNvPr id="32" name="Rectangle: Rounded Corners 12"/>
            <p:cNvSpPr/>
            <p:nvPr/>
          </p:nvSpPr>
          <p:spPr>
            <a:xfrm>
              <a:off x="3605256" y="1898670"/>
              <a:ext cx="503607" cy="469050"/>
            </a:xfrm>
            <a:prstGeom prst="roundRect">
              <a:avLst>
                <a:gd name="adj" fmla="val 18080"/>
              </a:avLst>
            </a:prstGeom>
            <a:gradFill flip="none" rotWithShape="1">
              <a:gsLst>
                <a:gs pos="0">
                  <a:srgbClr val="9693D8"/>
                </a:gs>
                <a:gs pos="69000">
                  <a:srgbClr val="5050B5"/>
                </a:gs>
              </a:gsLst>
              <a:lin ang="27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>
              <a:softEdge rad="76200"/>
            </a:effectLst>
          </p:spPr>
          <p:txBody>
            <a:bodyPr rot="0" spcFirstLastPara="0" vertOverflow="overflow" horzOverflow="overflow" vert="horz" wrap="square" lIns="73152" tIns="36576" rIns="73152" bIns="36576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en-US" sz="2560" kern="0" dirty="0">
                  <a:solidFill>
                    <a:srgbClr val="FFFFFF"/>
                  </a:solidFill>
                  <a:latin typeface="+mj-lt"/>
                  <a:ea typeface="OPPOSans R" panose="00020600040101010101" pitchFamily="18" charset="-122"/>
                </a:rPr>
                <a:t> </a:t>
              </a:r>
              <a:endParaRPr lang="en-US" sz="2560" kern="0" dirty="0">
                <a:solidFill>
                  <a:srgbClr val="FFFFFF"/>
                </a:solidFill>
                <a:latin typeface="+mj-lt"/>
                <a:ea typeface="OPPOSans R" panose="00020600040101010101" pitchFamily="18" charset="-122"/>
              </a:endParaRPr>
            </a:p>
          </p:txBody>
        </p:sp>
      </p:grpSp>
      <p:sp>
        <p:nvSpPr>
          <p:cNvPr id="29" name="Rectangle 29"/>
          <p:cNvSpPr/>
          <p:nvPr/>
        </p:nvSpPr>
        <p:spPr>
          <a:xfrm>
            <a:off x="8057210" y="4551173"/>
            <a:ext cx="263498" cy="263498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Rectangle: Rounded Corners 36"/>
          <p:cNvSpPr/>
          <p:nvPr/>
        </p:nvSpPr>
        <p:spPr>
          <a:xfrm>
            <a:off x="9476346" y="4201553"/>
            <a:ext cx="1895627" cy="1883041"/>
          </a:xfrm>
          <a:prstGeom prst="roundRect">
            <a:avLst>
              <a:gd name="adj" fmla="val 12714"/>
            </a:avLst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0"/>
          </a:gradFill>
          <a:ln>
            <a:noFill/>
          </a:ln>
          <a:effectLst>
            <a:outerShdw blurRad="876300" dist="673100" dir="8100000" sx="95000" sy="95000" algn="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+mj-lt"/>
            </a:endParaRPr>
          </a:p>
        </p:txBody>
      </p:sp>
      <p:sp>
        <p:nvSpPr>
          <p:cNvPr id="36" name="TextBox 38"/>
          <p:cNvSpPr txBox="1"/>
          <p:nvPr/>
        </p:nvSpPr>
        <p:spPr>
          <a:xfrm>
            <a:off x="9695435" y="5061001"/>
            <a:ext cx="1457449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關鍵數據 </a:t>
            </a:r>
            <a:endParaRPr lang="zh-CN" altLang="en-US" sz="2400" baseline="30000" dirty="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37" name="TextBox 39"/>
          <p:cNvSpPr txBox="1"/>
          <p:nvPr/>
        </p:nvSpPr>
        <p:spPr>
          <a:xfrm>
            <a:off x="9662481" y="5560866"/>
            <a:ext cx="152336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4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Important Data</a:t>
            </a:r>
            <a:endParaRPr lang="en-US" altLang="zh-CN" sz="1400" dirty="0">
              <a:solidFill>
                <a:schemeClr val="tx1">
                  <a:lumMod val="65000"/>
                  <a:lumOff val="3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38" name="组合 37"/>
          <p:cNvGrpSpPr/>
          <p:nvPr/>
        </p:nvGrpSpPr>
        <p:grpSpPr>
          <a:xfrm>
            <a:off x="10163203" y="4417504"/>
            <a:ext cx="521911" cy="530836"/>
            <a:chOff x="3596104" y="1867777"/>
            <a:chExt cx="521911" cy="530836"/>
          </a:xfrm>
        </p:grpSpPr>
        <p:sp>
          <p:nvSpPr>
            <p:cNvPr id="40" name="Rectangle: Rounded Corners 10"/>
            <p:cNvSpPr/>
            <p:nvPr/>
          </p:nvSpPr>
          <p:spPr>
            <a:xfrm>
              <a:off x="3596200" y="1869034"/>
              <a:ext cx="521718" cy="528321"/>
            </a:xfrm>
            <a:prstGeom prst="roundRect">
              <a:avLst>
                <a:gd name="adj" fmla="val 17239"/>
              </a:avLst>
            </a:prstGeom>
            <a:gradFill flip="none" rotWithShape="1"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5100000" scaled="0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2" name="Rectangle: Rounded Corners 11"/>
            <p:cNvSpPr/>
            <p:nvPr/>
          </p:nvSpPr>
          <p:spPr>
            <a:xfrm>
              <a:off x="3596104" y="1867777"/>
              <a:ext cx="521911" cy="530836"/>
            </a:xfrm>
            <a:prstGeom prst="roundRect">
              <a:avLst>
                <a:gd name="adj" fmla="val 17239"/>
              </a:avLst>
            </a:prstGeom>
            <a:gradFill flip="none" rotWithShape="1">
              <a:gsLst>
                <a:gs pos="0">
                  <a:srgbClr val="9693D8"/>
                </a:gs>
                <a:gs pos="69000">
                  <a:srgbClr val="5050B5"/>
                </a:gs>
              </a:gsLst>
              <a:lin ang="27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73152" tIns="36576" rIns="73152" bIns="36576" numCol="1" spcCol="0" rtlCol="0" fromWordArt="0" anchor="ctr" anchorCtr="0" forceAA="0" compatLnSpc="1">
              <a:noAutofit/>
            </a:bodyPr>
            <a:lstStyle/>
            <a:p>
              <a:pPr algn="ctr"/>
              <a:endParaRPr lang="en-ID" sz="2560" kern="0">
                <a:solidFill>
                  <a:srgbClr val="FFFFFF"/>
                </a:solidFill>
                <a:latin typeface="+mj-lt"/>
                <a:ea typeface="OPPOSans R" panose="00020600040101010101" pitchFamily="18" charset="-122"/>
              </a:endParaRPr>
            </a:p>
          </p:txBody>
        </p:sp>
        <p:sp>
          <p:nvSpPr>
            <p:cNvPr id="44" name="Rectangle: Rounded Corners 12"/>
            <p:cNvSpPr/>
            <p:nvPr/>
          </p:nvSpPr>
          <p:spPr>
            <a:xfrm>
              <a:off x="3605256" y="1898670"/>
              <a:ext cx="503607" cy="469050"/>
            </a:xfrm>
            <a:prstGeom prst="roundRect">
              <a:avLst>
                <a:gd name="adj" fmla="val 18080"/>
              </a:avLst>
            </a:prstGeom>
            <a:gradFill flip="none" rotWithShape="1">
              <a:gsLst>
                <a:gs pos="0">
                  <a:srgbClr val="9693D8"/>
                </a:gs>
                <a:gs pos="69000">
                  <a:srgbClr val="5050B5"/>
                </a:gs>
              </a:gsLst>
              <a:lin ang="27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>
              <a:softEdge rad="76200"/>
            </a:effectLst>
          </p:spPr>
          <p:txBody>
            <a:bodyPr rot="0" spcFirstLastPara="0" vertOverflow="overflow" horzOverflow="overflow" vert="horz" wrap="square" lIns="73152" tIns="36576" rIns="73152" bIns="36576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en-US" sz="2560" kern="0" dirty="0">
                  <a:solidFill>
                    <a:srgbClr val="FFFFFF"/>
                  </a:solidFill>
                  <a:latin typeface="+mj-lt"/>
                  <a:ea typeface="OPPOSans R" panose="00020600040101010101" pitchFamily="18" charset="-122"/>
                </a:rPr>
                <a:t> </a:t>
              </a:r>
              <a:endParaRPr lang="en-US" sz="2560" kern="0" dirty="0">
                <a:solidFill>
                  <a:srgbClr val="FFFFFF"/>
                </a:solidFill>
                <a:latin typeface="+mj-lt"/>
                <a:ea typeface="OPPOSans R" panose="00020600040101010101" pitchFamily="18" charset="-122"/>
              </a:endParaRPr>
            </a:p>
          </p:txBody>
        </p:sp>
      </p:grpSp>
      <p:sp>
        <p:nvSpPr>
          <p:cNvPr id="39" name="Rectangle 29"/>
          <p:cNvSpPr/>
          <p:nvPr/>
        </p:nvSpPr>
        <p:spPr>
          <a:xfrm>
            <a:off x="10292410" y="4551173"/>
            <a:ext cx="263498" cy="263498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4949826" y="1508996"/>
            <a:ext cx="19608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關鍵字標題</a:t>
            </a:r>
            <a:endParaRPr lang="zh-CN" altLang="en-US" sz="280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4949826" y="2105677"/>
            <a:ext cx="6532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這裏輸入與標題相關的文案資訊，主要是一些總結性語句</a:t>
            </a:r>
            <a:endParaRPr lang="zh-CN" altLang="en-US" sz="2000">
              <a:solidFill>
                <a:schemeClr val="tx1">
                  <a:lumMod val="65000"/>
                  <a:lumOff val="3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4949826" y="2499557"/>
            <a:ext cx="6532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這裏輸入與標題相關的文案資訊，主要是一些總結性語句</a:t>
            </a:r>
            <a:endParaRPr lang="zh-CN" altLang="en-US" sz="2000">
              <a:solidFill>
                <a:schemeClr val="tx1">
                  <a:lumMod val="65000"/>
                  <a:lumOff val="3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4949826" y="2893437"/>
            <a:ext cx="6532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這裏輸入與標題相關的文案資訊，主要是一些總結性語句</a:t>
            </a:r>
            <a:endParaRPr lang="zh-CN" altLang="en-US" sz="2000">
              <a:solidFill>
                <a:schemeClr val="tx1">
                  <a:lumMod val="65000"/>
                  <a:lumOff val="3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8" name="矩形: 圆角 7"/>
          <p:cNvSpPr/>
          <p:nvPr/>
        </p:nvSpPr>
        <p:spPr>
          <a:xfrm>
            <a:off x="831225" y="1574771"/>
            <a:ext cx="3548822" cy="4545752"/>
          </a:xfrm>
          <a:prstGeom prst="roundRect">
            <a:avLst>
              <a:gd name="adj" fmla="val 8651"/>
            </a:avLst>
          </a:prstGeom>
          <a:gradFill flip="none" rotWithShape="1">
            <a:gsLst>
              <a:gs pos="0">
                <a:srgbClr val="9693D8"/>
              </a:gs>
              <a:gs pos="69000">
                <a:srgbClr val="5050B5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r>
              <a:rPr lang="zh-CN" altLang="en-US" sz="2560" kern="0">
                <a:solidFill>
                  <a:srgbClr val="FFFFFF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這裏放置</a:t>
            </a:r>
            <a:endParaRPr lang="en-US" altLang="zh-CN" sz="2560" kern="0">
              <a:solidFill>
                <a:srgbClr val="FFFFFF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ctr"/>
            <a:r>
              <a:rPr lang="zh-CN" altLang="en-US" sz="2560" kern="0">
                <a:solidFill>
                  <a:srgbClr val="FFFFFF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相關的圖片</a:t>
            </a:r>
            <a:endParaRPr lang="en-US" sz="2560" kern="0">
              <a:solidFill>
                <a:srgbClr val="FFFFFF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1376823" y="559453"/>
            <a:ext cx="22148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關鍵字標題</a:t>
            </a:r>
            <a:endParaRPr lang="zh-CN" altLang="en-US" sz="320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50" name="椭圆 49"/>
          <p:cNvSpPr/>
          <p:nvPr/>
        </p:nvSpPr>
        <p:spPr>
          <a:xfrm flipH="1">
            <a:off x="11820595" y="5378563"/>
            <a:ext cx="639396" cy="639396"/>
          </a:xfrm>
          <a:prstGeom prst="ellipse">
            <a:avLst/>
          </a:prstGeom>
          <a:gradFill flip="none" rotWithShape="1">
            <a:gsLst>
              <a:gs pos="26000">
                <a:srgbClr val="FEE9BA"/>
              </a:gs>
              <a:gs pos="100000">
                <a:srgbClr val="FDD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381000" dist="254000" dir="8100000" algn="tr" rotWithShape="0">
              <a:srgbClr val="FEE9BA">
                <a:alpha val="20000"/>
              </a:srgbClr>
            </a:outerShdw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椭圆 50"/>
          <p:cNvSpPr/>
          <p:nvPr/>
        </p:nvSpPr>
        <p:spPr>
          <a:xfrm>
            <a:off x="433439" y="5178799"/>
            <a:ext cx="687734" cy="687734"/>
          </a:xfrm>
          <a:prstGeom prst="ellipse">
            <a:avLst/>
          </a:prstGeom>
          <a:gradFill flip="none" rotWithShape="1">
            <a:gsLst>
              <a:gs pos="26000">
                <a:srgbClr val="EEA3A8"/>
              </a:gs>
              <a:gs pos="80000">
                <a:srgbClr val="E36B74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381000" dist="254000" dir="2700000" algn="tl" rotWithShape="0">
              <a:srgbClr val="DC404B">
                <a:alpha val="20000"/>
              </a:srgbClr>
            </a:outerShdw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椭圆 51"/>
          <p:cNvSpPr/>
          <p:nvPr/>
        </p:nvSpPr>
        <p:spPr>
          <a:xfrm>
            <a:off x="10778123" y="164778"/>
            <a:ext cx="627721" cy="627721"/>
          </a:xfrm>
          <a:prstGeom prst="ellipse">
            <a:avLst/>
          </a:prstGeom>
          <a:gradFill flip="none" rotWithShape="1">
            <a:gsLst>
              <a:gs pos="51000">
                <a:srgbClr val="AFADE1"/>
              </a:gs>
              <a:gs pos="95000">
                <a:srgbClr val="5150B6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381000" dist="254000" dir="2700000" algn="tl" rotWithShape="0">
              <a:srgbClr val="5150B6">
                <a:alpha val="20000"/>
              </a:srgbClr>
            </a:outerShdw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1000">
                <a:srgbClr val="FED472"/>
              </a:gs>
              <a:gs pos="100000">
                <a:srgbClr val="F18642"/>
              </a:gs>
            </a:gsLst>
            <a:lin ang="4845000" scaled="1"/>
            <a:tileRect/>
          </a:gra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0" name="文本框 69"/>
          <p:cNvSpPr txBox="1"/>
          <p:nvPr/>
        </p:nvSpPr>
        <p:spPr>
          <a:xfrm>
            <a:off x="0" y="64772"/>
            <a:ext cx="1219200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6600">
                <a:solidFill>
                  <a:schemeClr val="accent6">
                    <a:lumMod val="20000"/>
                    <a:lumOff val="80000"/>
                    <a:alpha val="37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COLLEGE STUDENTS</a:t>
            </a:r>
            <a:endParaRPr lang="en-US" altLang="zh-CN" sz="6600">
              <a:solidFill>
                <a:schemeClr val="accent6">
                  <a:lumMod val="20000"/>
                  <a:lumOff val="80000"/>
                  <a:alpha val="37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pic>
        <p:nvPicPr>
          <p:cNvPr id="11" name="图片 10" descr="图形用户界面, 网站&#10;&#10;描述已自动生成" hidden="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椭圆 3"/>
          <p:cNvSpPr/>
          <p:nvPr/>
        </p:nvSpPr>
        <p:spPr>
          <a:xfrm>
            <a:off x="630468" y="559453"/>
            <a:ext cx="520637" cy="520637"/>
          </a:xfrm>
          <a:prstGeom prst="ellipse">
            <a:avLst/>
          </a:prstGeom>
          <a:gradFill flip="none" rotWithShape="1">
            <a:gsLst>
              <a:gs pos="0">
                <a:srgbClr val="9693D8"/>
              </a:gs>
              <a:gs pos="69000">
                <a:srgbClr val="5050B5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endParaRPr lang="en-US" sz="2560" kern="0">
              <a:solidFill>
                <a:srgbClr val="FFFFFF"/>
              </a:solidFill>
              <a:latin typeface="+mj-lt"/>
              <a:ea typeface="OPPOSans R" panose="00020600040101010101" pitchFamily="18" charset="-122"/>
            </a:endParaRPr>
          </a:p>
        </p:txBody>
      </p:sp>
      <p:sp>
        <p:nvSpPr>
          <p:cNvPr id="43" name="椭圆 42"/>
          <p:cNvSpPr/>
          <p:nvPr/>
        </p:nvSpPr>
        <p:spPr>
          <a:xfrm>
            <a:off x="630468" y="559453"/>
            <a:ext cx="520637" cy="520637"/>
          </a:xfrm>
          <a:prstGeom prst="ellipse">
            <a:avLst/>
          </a:prstGeom>
          <a:gradFill flip="none" rotWithShape="1">
            <a:gsLst>
              <a:gs pos="0">
                <a:srgbClr val="9693D8"/>
              </a:gs>
              <a:gs pos="69000">
                <a:srgbClr val="5050B5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>
            <a:softEdge rad="76200"/>
          </a:effectLst>
        </p:spPr>
        <p:txBody>
          <a:bodyPr rot="0" spcFirstLastPara="0" vertOverflow="overflow" horzOverflow="overflow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endParaRPr lang="en-US" sz="2560" kern="0">
              <a:solidFill>
                <a:srgbClr val="FFFFFF"/>
              </a:solidFill>
              <a:latin typeface="+mj-lt"/>
              <a:ea typeface="OPPOSans R" panose="00020600040101010101" pitchFamily="18" charset="-122"/>
            </a:endParaRPr>
          </a:p>
        </p:txBody>
      </p:sp>
      <p:sp>
        <p:nvSpPr>
          <p:cNvPr id="41" name="椭圆 40"/>
          <p:cNvSpPr/>
          <p:nvPr/>
        </p:nvSpPr>
        <p:spPr>
          <a:xfrm>
            <a:off x="856186" y="737477"/>
            <a:ext cx="342613" cy="342613"/>
          </a:xfrm>
          <a:prstGeom prst="ellipse">
            <a:avLst/>
          </a:prstGeom>
          <a:gradFill flip="none" rotWithShape="1">
            <a:gsLst>
              <a:gs pos="11000">
                <a:srgbClr val="FED472"/>
              </a:gs>
              <a:gs pos="100000">
                <a:srgbClr val="F18642"/>
              </a:gs>
            </a:gsLst>
            <a:lin ang="4845000" scaled="1"/>
            <a:tileRect/>
          </a:gradFill>
          <a:ln w="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endParaRPr lang="en-US" sz="1440">
              <a:solidFill>
                <a:schemeClr val="lt1"/>
              </a:solidFill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1376823" y="559453"/>
            <a:ext cx="22148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關鍵字標題</a:t>
            </a:r>
            <a:endParaRPr lang="zh-CN" altLang="en-US" sz="320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50" name="椭圆 49"/>
          <p:cNvSpPr/>
          <p:nvPr/>
        </p:nvSpPr>
        <p:spPr>
          <a:xfrm flipH="1">
            <a:off x="11852982" y="5776359"/>
            <a:ext cx="639396" cy="639396"/>
          </a:xfrm>
          <a:prstGeom prst="ellipse">
            <a:avLst/>
          </a:prstGeom>
          <a:gradFill flip="none" rotWithShape="1">
            <a:gsLst>
              <a:gs pos="26000">
                <a:srgbClr val="FEE9BA"/>
              </a:gs>
              <a:gs pos="100000">
                <a:srgbClr val="FDD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381000" dist="254000" dir="8100000" algn="tr" rotWithShape="0">
              <a:srgbClr val="FEE9BA">
                <a:alpha val="20000"/>
              </a:srgbClr>
            </a:outerShdw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Rectangle: Rounded Corners 36"/>
          <p:cNvSpPr/>
          <p:nvPr>
            <p:custDataLst>
              <p:tags r:id="rId2"/>
            </p:custDataLst>
          </p:nvPr>
        </p:nvSpPr>
        <p:spPr>
          <a:xfrm>
            <a:off x="856902" y="2222476"/>
            <a:ext cx="3049253" cy="3943521"/>
          </a:xfrm>
          <a:prstGeom prst="roundRect">
            <a:avLst>
              <a:gd name="adj" fmla="val 12714"/>
            </a:avLst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0"/>
          </a:gradFill>
          <a:ln>
            <a:noFill/>
          </a:ln>
          <a:effectLst>
            <a:outerShdw blurRad="876300" dist="673100" dir="8100000" sx="95000" sy="95000" algn="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+mj-lt"/>
            </a:endParaRPr>
          </a:p>
        </p:txBody>
      </p:sp>
      <p:grpSp>
        <p:nvGrpSpPr>
          <p:cNvPr id="55" name="组合 54"/>
          <p:cNvGrpSpPr/>
          <p:nvPr/>
        </p:nvGrpSpPr>
        <p:grpSpPr>
          <a:xfrm>
            <a:off x="1901257" y="1670187"/>
            <a:ext cx="960543" cy="976969"/>
            <a:chOff x="5593367" y="4270929"/>
            <a:chExt cx="584540" cy="594535"/>
          </a:xfrm>
        </p:grpSpPr>
        <p:grpSp>
          <p:nvGrpSpPr>
            <p:cNvPr id="56" name="组合 55"/>
            <p:cNvGrpSpPr/>
            <p:nvPr/>
          </p:nvGrpSpPr>
          <p:grpSpPr>
            <a:xfrm>
              <a:off x="5593367" y="4270929"/>
              <a:ext cx="584540" cy="594535"/>
              <a:chOff x="3496668" y="1721202"/>
              <a:chExt cx="584540" cy="594535"/>
            </a:xfrm>
          </p:grpSpPr>
          <p:sp>
            <p:nvSpPr>
              <p:cNvPr id="58" name="Rectangle: Rounded Corners 10"/>
              <p:cNvSpPr/>
              <p:nvPr>
                <p:custDataLst>
                  <p:tags r:id="rId3"/>
                </p:custDataLst>
              </p:nvPr>
            </p:nvSpPr>
            <p:spPr>
              <a:xfrm>
                <a:off x="3496776" y="1722613"/>
                <a:ext cx="584324" cy="591719"/>
              </a:xfrm>
              <a:prstGeom prst="roundRect">
                <a:avLst>
                  <a:gd name="adj" fmla="val 17239"/>
                </a:avLst>
              </a:prstGeom>
              <a:gradFill flip="none" rotWithShape="1">
                <a:gsLst>
                  <a:gs pos="100000">
                    <a:schemeClr val="accent2"/>
                  </a:gs>
                  <a:gs pos="0">
                    <a:schemeClr val="accent1"/>
                  </a:gs>
                </a:gsLst>
                <a:lin ang="5100000" scaled="0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2413" tIns="51206" rIns="102413" bIns="51206" rtlCol="0" anchor="ctr"/>
              <a:lstStyle/>
              <a:p>
                <a:pPr algn="ctr"/>
                <a:endParaRPr lang="en-ID" sz="2015"/>
              </a:p>
            </p:txBody>
          </p:sp>
          <p:sp>
            <p:nvSpPr>
              <p:cNvPr id="62" name="Rectangle: Rounded Corners 11"/>
              <p:cNvSpPr/>
              <p:nvPr>
                <p:custDataLst>
                  <p:tags r:id="rId4"/>
                </p:custDataLst>
              </p:nvPr>
            </p:nvSpPr>
            <p:spPr>
              <a:xfrm>
                <a:off x="3496668" y="1721202"/>
                <a:ext cx="584540" cy="594535"/>
              </a:xfrm>
              <a:prstGeom prst="roundRect">
                <a:avLst>
                  <a:gd name="adj" fmla="val 17239"/>
                </a:avLst>
              </a:prstGeom>
              <a:gradFill flip="none" rotWithShape="1">
                <a:gsLst>
                  <a:gs pos="0">
                    <a:srgbClr val="9693D8"/>
                  </a:gs>
                  <a:gs pos="69000">
                    <a:srgbClr val="5050B5"/>
                  </a:gs>
                </a:gsLst>
                <a:lin ang="27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81930" tIns="40965" rIns="81930" bIns="40965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en-ID" sz="2865" kern="0">
                  <a:solidFill>
                    <a:srgbClr val="FFFFFF"/>
                  </a:solidFill>
                  <a:latin typeface="+mj-lt"/>
                  <a:ea typeface="OPPOSans R" panose="00020600040101010101" pitchFamily="18" charset="-122"/>
                </a:endParaRPr>
              </a:p>
            </p:txBody>
          </p:sp>
          <p:sp>
            <p:nvSpPr>
              <p:cNvPr id="63" name="Rectangle: Rounded Corners 12"/>
              <p:cNvSpPr/>
              <p:nvPr>
                <p:custDataLst>
                  <p:tags r:id="rId5"/>
                </p:custDataLst>
              </p:nvPr>
            </p:nvSpPr>
            <p:spPr>
              <a:xfrm>
                <a:off x="3506920" y="1755798"/>
                <a:ext cx="564040" cy="525335"/>
              </a:xfrm>
              <a:prstGeom prst="roundRect">
                <a:avLst>
                  <a:gd name="adj" fmla="val 18080"/>
                </a:avLst>
              </a:prstGeom>
              <a:gradFill flip="none" rotWithShape="1">
                <a:gsLst>
                  <a:gs pos="0">
                    <a:srgbClr val="9693D8"/>
                  </a:gs>
                  <a:gs pos="69000">
                    <a:srgbClr val="5050B5"/>
                  </a:gs>
                </a:gsLst>
                <a:lin ang="27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>
                <a:softEdge rad="76200"/>
              </a:effectLst>
            </p:spPr>
            <p:txBody>
              <a:bodyPr rot="0" spcFirstLastPara="0" vertOverflow="overflow" horzOverflow="overflow" vert="horz" wrap="square" lIns="81930" tIns="40965" rIns="81930" bIns="40965" numCol="1" spcCol="0" rtlCol="0" fromWordArt="0" anchor="ctr" anchorCtr="0" forceAA="0" compatLnSpc="1">
                <a:noAutofit/>
              </a:bodyPr>
              <a:lstStyle/>
              <a:p>
                <a:pPr algn="ctr"/>
                <a:r>
                  <a:rPr lang="en-US" sz="2865" kern="0" dirty="0">
                    <a:solidFill>
                      <a:srgbClr val="FFFFFF"/>
                    </a:solidFill>
                    <a:latin typeface="+mj-lt"/>
                    <a:ea typeface="OPPOSans R" panose="00020600040101010101" pitchFamily="18" charset="-122"/>
                  </a:rPr>
                  <a:t> </a:t>
                </a:r>
                <a:endParaRPr lang="en-US" sz="2865" kern="0" dirty="0">
                  <a:solidFill>
                    <a:srgbClr val="FFFFFF"/>
                  </a:solidFill>
                  <a:latin typeface="+mj-lt"/>
                  <a:ea typeface="OPPOSans R" panose="00020600040101010101" pitchFamily="18" charset="-122"/>
                </a:endParaRPr>
              </a:p>
            </p:txBody>
          </p:sp>
        </p:grpSp>
        <p:sp>
          <p:nvSpPr>
            <p:cNvPr id="57" name="Rectangle 29"/>
            <p:cNvSpPr/>
            <p:nvPr/>
          </p:nvSpPr>
          <p:spPr>
            <a:xfrm>
              <a:off x="5738081" y="4420635"/>
              <a:ext cx="295118" cy="295117"/>
            </a:xfrm>
            <a:prstGeom prst="rect">
              <a:avLst/>
            </a:pr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2413" tIns="51206" rIns="102413" bIns="51206" rtlCol="0" anchor="ctr"/>
            <a:lstStyle/>
            <a:p>
              <a:pPr algn="ctr"/>
              <a:endParaRPr lang="en-US" sz="2015" dirty="0"/>
            </a:p>
          </p:txBody>
        </p:sp>
      </p:grpSp>
      <p:sp>
        <p:nvSpPr>
          <p:cNvPr id="69" name="文本框 68"/>
          <p:cNvSpPr txBox="1"/>
          <p:nvPr/>
        </p:nvSpPr>
        <p:spPr>
          <a:xfrm>
            <a:off x="1555688" y="3045306"/>
            <a:ext cx="1626870" cy="445770"/>
          </a:xfrm>
          <a:prstGeom prst="rect">
            <a:avLst/>
          </a:prstGeom>
          <a:noFill/>
          <a:effectLst/>
        </p:spPr>
        <p:txBody>
          <a:bodyPr wrap="none" lIns="102413" tIns="51206" rIns="102413" bIns="51206" rtlCol="0">
            <a:spAutoFit/>
          </a:bodyPr>
          <a:lstStyle/>
          <a:p>
            <a:pPr algn="ctr"/>
            <a:r>
              <a:rPr lang="zh-CN" altLang="en-US" sz="224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關鍵字標題</a:t>
            </a:r>
            <a:endParaRPr lang="zh-CN" altLang="en-US" sz="224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71" name="文本框 70"/>
          <p:cNvSpPr txBox="1"/>
          <p:nvPr/>
        </p:nvSpPr>
        <p:spPr>
          <a:xfrm>
            <a:off x="933458" y="3624723"/>
            <a:ext cx="2896141" cy="2169160"/>
          </a:xfrm>
          <a:prstGeom prst="rect">
            <a:avLst/>
          </a:prstGeom>
          <a:noFill/>
          <a:effectLst/>
        </p:spPr>
        <p:txBody>
          <a:bodyPr wrap="square" lIns="102413" tIns="51206" rIns="102413" bIns="51206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24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這裏輸入與標題相關的文案資訊，如果文案過多可以酌情刪減或者縮小字體保證有一定的呼吸空間</a:t>
            </a:r>
            <a:endParaRPr lang="zh-CN" altLang="en-US" sz="2240">
              <a:solidFill>
                <a:schemeClr val="tx1">
                  <a:lumMod val="65000"/>
                  <a:lumOff val="3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51" name="椭圆 50"/>
          <p:cNvSpPr/>
          <p:nvPr/>
        </p:nvSpPr>
        <p:spPr>
          <a:xfrm>
            <a:off x="556524" y="5814092"/>
            <a:ext cx="687734" cy="687734"/>
          </a:xfrm>
          <a:prstGeom prst="ellipse">
            <a:avLst/>
          </a:prstGeom>
          <a:gradFill flip="none" rotWithShape="1">
            <a:gsLst>
              <a:gs pos="26000">
                <a:srgbClr val="EEA3A8"/>
              </a:gs>
              <a:gs pos="80000">
                <a:srgbClr val="E36B74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381000" dist="254000" dir="2700000" algn="tl" rotWithShape="0">
              <a:srgbClr val="DC404B">
                <a:alpha val="20000"/>
              </a:srgbClr>
            </a:outerShdw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1" name="Rectangle: Rounded Corners 36"/>
          <p:cNvSpPr/>
          <p:nvPr>
            <p:custDataLst>
              <p:tags r:id="rId8"/>
            </p:custDataLst>
          </p:nvPr>
        </p:nvSpPr>
        <p:spPr>
          <a:xfrm>
            <a:off x="4575569" y="2222476"/>
            <a:ext cx="3049253" cy="3943521"/>
          </a:xfrm>
          <a:prstGeom prst="roundRect">
            <a:avLst>
              <a:gd name="adj" fmla="val 12714"/>
            </a:avLst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0"/>
          </a:gradFill>
          <a:ln>
            <a:noFill/>
          </a:ln>
          <a:effectLst>
            <a:outerShdw blurRad="876300" dist="673100" dir="8100000" sx="95000" sy="95000" algn="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+mj-lt"/>
            </a:endParaRPr>
          </a:p>
        </p:txBody>
      </p:sp>
      <p:grpSp>
        <p:nvGrpSpPr>
          <p:cNvPr id="132" name="组合 131"/>
          <p:cNvGrpSpPr/>
          <p:nvPr/>
        </p:nvGrpSpPr>
        <p:grpSpPr>
          <a:xfrm>
            <a:off x="5619924" y="1670187"/>
            <a:ext cx="960543" cy="976969"/>
            <a:chOff x="5593367" y="4270929"/>
            <a:chExt cx="584540" cy="594535"/>
          </a:xfrm>
        </p:grpSpPr>
        <p:grpSp>
          <p:nvGrpSpPr>
            <p:cNvPr id="136" name="组合 135"/>
            <p:cNvGrpSpPr/>
            <p:nvPr/>
          </p:nvGrpSpPr>
          <p:grpSpPr>
            <a:xfrm>
              <a:off x="5593367" y="4270929"/>
              <a:ext cx="584540" cy="594535"/>
              <a:chOff x="3496668" y="1721202"/>
              <a:chExt cx="584540" cy="594535"/>
            </a:xfrm>
          </p:grpSpPr>
          <p:sp>
            <p:nvSpPr>
              <p:cNvPr id="138" name="Rectangle: Rounded Corners 10"/>
              <p:cNvSpPr/>
              <p:nvPr>
                <p:custDataLst>
                  <p:tags r:id="rId9"/>
                </p:custDataLst>
              </p:nvPr>
            </p:nvSpPr>
            <p:spPr>
              <a:xfrm>
                <a:off x="3496776" y="1722613"/>
                <a:ext cx="584324" cy="591719"/>
              </a:xfrm>
              <a:prstGeom prst="roundRect">
                <a:avLst>
                  <a:gd name="adj" fmla="val 17239"/>
                </a:avLst>
              </a:prstGeom>
              <a:gradFill flip="none" rotWithShape="1">
                <a:gsLst>
                  <a:gs pos="100000">
                    <a:schemeClr val="accent2"/>
                  </a:gs>
                  <a:gs pos="0">
                    <a:schemeClr val="accent1"/>
                  </a:gs>
                </a:gsLst>
                <a:lin ang="5100000" scaled="0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2413" tIns="51206" rIns="102413" bIns="51206" rtlCol="0" anchor="ctr"/>
              <a:lstStyle/>
              <a:p>
                <a:pPr algn="ctr"/>
                <a:endParaRPr lang="en-ID" sz="2015"/>
              </a:p>
            </p:txBody>
          </p:sp>
          <p:sp>
            <p:nvSpPr>
              <p:cNvPr id="139" name="Rectangle: Rounded Corners 11"/>
              <p:cNvSpPr/>
              <p:nvPr>
                <p:custDataLst>
                  <p:tags r:id="rId10"/>
                </p:custDataLst>
              </p:nvPr>
            </p:nvSpPr>
            <p:spPr>
              <a:xfrm>
                <a:off x="3496668" y="1721202"/>
                <a:ext cx="584540" cy="594535"/>
              </a:xfrm>
              <a:prstGeom prst="roundRect">
                <a:avLst>
                  <a:gd name="adj" fmla="val 17239"/>
                </a:avLst>
              </a:prstGeom>
              <a:gradFill flip="none" rotWithShape="1">
                <a:gsLst>
                  <a:gs pos="0">
                    <a:srgbClr val="9693D8"/>
                  </a:gs>
                  <a:gs pos="69000">
                    <a:srgbClr val="5050B5"/>
                  </a:gs>
                </a:gsLst>
                <a:lin ang="27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81930" tIns="40965" rIns="81930" bIns="40965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en-ID" sz="2865" kern="0">
                  <a:solidFill>
                    <a:srgbClr val="FFFFFF"/>
                  </a:solidFill>
                  <a:latin typeface="+mj-lt"/>
                  <a:ea typeface="OPPOSans R" panose="00020600040101010101" pitchFamily="18" charset="-122"/>
                </a:endParaRPr>
              </a:p>
            </p:txBody>
          </p:sp>
          <p:sp>
            <p:nvSpPr>
              <p:cNvPr id="140" name="Rectangle: Rounded Corners 12"/>
              <p:cNvSpPr/>
              <p:nvPr>
                <p:custDataLst>
                  <p:tags r:id="rId11"/>
                </p:custDataLst>
              </p:nvPr>
            </p:nvSpPr>
            <p:spPr>
              <a:xfrm>
                <a:off x="3506920" y="1755798"/>
                <a:ext cx="564040" cy="525335"/>
              </a:xfrm>
              <a:prstGeom prst="roundRect">
                <a:avLst>
                  <a:gd name="adj" fmla="val 18080"/>
                </a:avLst>
              </a:prstGeom>
              <a:gradFill flip="none" rotWithShape="1">
                <a:gsLst>
                  <a:gs pos="0">
                    <a:srgbClr val="9693D8"/>
                  </a:gs>
                  <a:gs pos="69000">
                    <a:srgbClr val="5050B5"/>
                  </a:gs>
                </a:gsLst>
                <a:lin ang="27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>
                <a:softEdge rad="76200"/>
              </a:effectLst>
            </p:spPr>
            <p:txBody>
              <a:bodyPr rot="0" spcFirstLastPara="0" vertOverflow="overflow" horzOverflow="overflow" vert="horz" wrap="square" lIns="81930" tIns="40965" rIns="81930" bIns="40965" numCol="1" spcCol="0" rtlCol="0" fromWordArt="0" anchor="ctr" anchorCtr="0" forceAA="0" compatLnSpc="1">
                <a:noAutofit/>
              </a:bodyPr>
              <a:lstStyle/>
              <a:p>
                <a:pPr algn="ctr"/>
                <a:r>
                  <a:rPr lang="en-US" sz="2865" kern="0" dirty="0">
                    <a:solidFill>
                      <a:srgbClr val="FFFFFF"/>
                    </a:solidFill>
                    <a:latin typeface="+mj-lt"/>
                    <a:ea typeface="OPPOSans R" panose="00020600040101010101" pitchFamily="18" charset="-122"/>
                  </a:rPr>
                  <a:t> </a:t>
                </a:r>
                <a:endParaRPr lang="en-US" sz="2865" kern="0" dirty="0">
                  <a:solidFill>
                    <a:srgbClr val="FFFFFF"/>
                  </a:solidFill>
                  <a:latin typeface="+mj-lt"/>
                  <a:ea typeface="OPPOSans R" panose="00020600040101010101" pitchFamily="18" charset="-122"/>
                </a:endParaRPr>
              </a:p>
            </p:txBody>
          </p:sp>
        </p:grpSp>
        <p:sp>
          <p:nvSpPr>
            <p:cNvPr id="137" name="Rectangle 29"/>
            <p:cNvSpPr/>
            <p:nvPr/>
          </p:nvSpPr>
          <p:spPr>
            <a:xfrm>
              <a:off x="5738081" y="4420635"/>
              <a:ext cx="295118" cy="295117"/>
            </a:xfrm>
            <a:prstGeom prst="rect">
              <a:avLst/>
            </a:pr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2413" tIns="51206" rIns="102413" bIns="51206" rtlCol="0" anchor="ctr"/>
            <a:lstStyle/>
            <a:p>
              <a:pPr algn="ctr"/>
              <a:endParaRPr lang="en-US" sz="2015" dirty="0"/>
            </a:p>
          </p:txBody>
        </p:sp>
      </p:grpSp>
      <p:sp>
        <p:nvSpPr>
          <p:cNvPr id="134" name="文本框 133"/>
          <p:cNvSpPr txBox="1"/>
          <p:nvPr/>
        </p:nvSpPr>
        <p:spPr>
          <a:xfrm>
            <a:off x="5274355" y="3045306"/>
            <a:ext cx="1626870" cy="445770"/>
          </a:xfrm>
          <a:prstGeom prst="rect">
            <a:avLst/>
          </a:prstGeom>
          <a:noFill/>
          <a:effectLst/>
        </p:spPr>
        <p:txBody>
          <a:bodyPr wrap="none" lIns="102413" tIns="51206" rIns="102413" bIns="51206" rtlCol="0">
            <a:spAutoFit/>
          </a:bodyPr>
          <a:lstStyle/>
          <a:p>
            <a:pPr algn="ctr"/>
            <a:r>
              <a:rPr lang="zh-CN" altLang="en-US" sz="224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關鍵字標題</a:t>
            </a:r>
            <a:endParaRPr lang="zh-CN" altLang="en-US" sz="224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35" name="文本框 134"/>
          <p:cNvSpPr txBox="1"/>
          <p:nvPr/>
        </p:nvSpPr>
        <p:spPr>
          <a:xfrm>
            <a:off x="4652125" y="3624723"/>
            <a:ext cx="2896141" cy="2169160"/>
          </a:xfrm>
          <a:prstGeom prst="rect">
            <a:avLst/>
          </a:prstGeom>
          <a:noFill/>
          <a:effectLst/>
        </p:spPr>
        <p:txBody>
          <a:bodyPr wrap="square" lIns="102413" tIns="51206" rIns="102413" bIns="51206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24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這裏輸入與標題相關的文案資訊，如果文案過多可以酌情刪減或者縮小字體保證有一定的呼吸空間</a:t>
            </a:r>
            <a:endParaRPr lang="zh-CN" altLang="en-US" sz="2240">
              <a:solidFill>
                <a:schemeClr val="tx1">
                  <a:lumMod val="65000"/>
                  <a:lumOff val="3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42" name="Rectangle: Rounded Corners 36"/>
          <p:cNvSpPr/>
          <p:nvPr>
            <p:custDataLst>
              <p:tags r:id="rId12"/>
            </p:custDataLst>
          </p:nvPr>
        </p:nvSpPr>
        <p:spPr>
          <a:xfrm>
            <a:off x="8294235" y="2222476"/>
            <a:ext cx="3049253" cy="3943521"/>
          </a:xfrm>
          <a:prstGeom prst="roundRect">
            <a:avLst>
              <a:gd name="adj" fmla="val 12714"/>
            </a:avLst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0"/>
          </a:gradFill>
          <a:ln>
            <a:noFill/>
          </a:ln>
          <a:effectLst>
            <a:outerShdw blurRad="876300" dist="673100" dir="8100000" sx="95000" sy="95000" algn="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+mj-lt"/>
            </a:endParaRPr>
          </a:p>
        </p:txBody>
      </p:sp>
      <p:grpSp>
        <p:nvGrpSpPr>
          <p:cNvPr id="143" name="组合 142"/>
          <p:cNvGrpSpPr/>
          <p:nvPr/>
        </p:nvGrpSpPr>
        <p:grpSpPr>
          <a:xfrm>
            <a:off x="9338590" y="1670187"/>
            <a:ext cx="960543" cy="976969"/>
            <a:chOff x="5593367" y="4270929"/>
            <a:chExt cx="584540" cy="594535"/>
          </a:xfrm>
        </p:grpSpPr>
        <p:grpSp>
          <p:nvGrpSpPr>
            <p:cNvPr id="147" name="组合 146"/>
            <p:cNvGrpSpPr/>
            <p:nvPr/>
          </p:nvGrpSpPr>
          <p:grpSpPr>
            <a:xfrm>
              <a:off x="5593367" y="4270929"/>
              <a:ext cx="584540" cy="594535"/>
              <a:chOff x="3496668" y="1721202"/>
              <a:chExt cx="584540" cy="594535"/>
            </a:xfrm>
          </p:grpSpPr>
          <p:sp>
            <p:nvSpPr>
              <p:cNvPr id="149" name="Rectangle: Rounded Corners 10"/>
              <p:cNvSpPr/>
              <p:nvPr>
                <p:custDataLst>
                  <p:tags r:id="rId13"/>
                </p:custDataLst>
              </p:nvPr>
            </p:nvSpPr>
            <p:spPr>
              <a:xfrm>
                <a:off x="3496776" y="1722613"/>
                <a:ext cx="584324" cy="591719"/>
              </a:xfrm>
              <a:prstGeom prst="roundRect">
                <a:avLst>
                  <a:gd name="adj" fmla="val 17239"/>
                </a:avLst>
              </a:prstGeom>
              <a:gradFill flip="none" rotWithShape="1">
                <a:gsLst>
                  <a:gs pos="100000">
                    <a:schemeClr val="accent2"/>
                  </a:gs>
                  <a:gs pos="0">
                    <a:schemeClr val="accent1"/>
                  </a:gs>
                </a:gsLst>
                <a:lin ang="5100000" scaled="0"/>
                <a:tileRect/>
              </a:gra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2413" tIns="51206" rIns="102413" bIns="51206" rtlCol="0" anchor="ctr"/>
              <a:lstStyle/>
              <a:p>
                <a:pPr algn="ctr"/>
                <a:endParaRPr lang="en-ID" sz="2015"/>
              </a:p>
            </p:txBody>
          </p:sp>
          <p:sp>
            <p:nvSpPr>
              <p:cNvPr id="150" name="Rectangle: Rounded Corners 11"/>
              <p:cNvSpPr/>
              <p:nvPr>
                <p:custDataLst>
                  <p:tags r:id="rId14"/>
                </p:custDataLst>
              </p:nvPr>
            </p:nvSpPr>
            <p:spPr>
              <a:xfrm>
                <a:off x="3496668" y="1721202"/>
                <a:ext cx="584540" cy="594535"/>
              </a:xfrm>
              <a:prstGeom prst="roundRect">
                <a:avLst>
                  <a:gd name="adj" fmla="val 17239"/>
                </a:avLst>
              </a:prstGeom>
              <a:gradFill flip="none" rotWithShape="1">
                <a:gsLst>
                  <a:gs pos="0">
                    <a:srgbClr val="9693D8"/>
                  </a:gs>
                  <a:gs pos="69000">
                    <a:srgbClr val="5050B5"/>
                  </a:gs>
                </a:gsLst>
                <a:lin ang="27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81930" tIns="40965" rIns="81930" bIns="40965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en-ID" sz="2865" kern="0">
                  <a:solidFill>
                    <a:srgbClr val="FFFFFF"/>
                  </a:solidFill>
                  <a:latin typeface="+mj-lt"/>
                  <a:ea typeface="OPPOSans R" panose="00020600040101010101" pitchFamily="18" charset="-122"/>
                </a:endParaRPr>
              </a:p>
            </p:txBody>
          </p:sp>
          <p:sp>
            <p:nvSpPr>
              <p:cNvPr id="151" name="Rectangle: Rounded Corners 12"/>
              <p:cNvSpPr/>
              <p:nvPr>
                <p:custDataLst>
                  <p:tags r:id="rId15"/>
                </p:custDataLst>
              </p:nvPr>
            </p:nvSpPr>
            <p:spPr>
              <a:xfrm>
                <a:off x="3506920" y="1755798"/>
                <a:ext cx="564040" cy="525335"/>
              </a:xfrm>
              <a:prstGeom prst="roundRect">
                <a:avLst>
                  <a:gd name="adj" fmla="val 18080"/>
                </a:avLst>
              </a:prstGeom>
              <a:gradFill flip="none" rotWithShape="1">
                <a:gsLst>
                  <a:gs pos="0">
                    <a:srgbClr val="9693D8"/>
                  </a:gs>
                  <a:gs pos="69000">
                    <a:srgbClr val="5050B5"/>
                  </a:gs>
                </a:gsLst>
                <a:lin ang="27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>
                <a:softEdge rad="76200"/>
              </a:effectLst>
            </p:spPr>
            <p:txBody>
              <a:bodyPr rot="0" spcFirstLastPara="0" vertOverflow="overflow" horzOverflow="overflow" vert="horz" wrap="square" lIns="81930" tIns="40965" rIns="81930" bIns="40965" numCol="1" spcCol="0" rtlCol="0" fromWordArt="0" anchor="ctr" anchorCtr="0" forceAA="0" compatLnSpc="1">
                <a:noAutofit/>
              </a:bodyPr>
              <a:lstStyle/>
              <a:p>
                <a:pPr algn="ctr"/>
                <a:r>
                  <a:rPr lang="en-US" sz="2865" kern="0" dirty="0">
                    <a:solidFill>
                      <a:srgbClr val="FFFFFF"/>
                    </a:solidFill>
                    <a:latin typeface="+mj-lt"/>
                    <a:ea typeface="OPPOSans R" panose="00020600040101010101" pitchFamily="18" charset="-122"/>
                  </a:rPr>
                  <a:t> </a:t>
                </a:r>
                <a:endParaRPr lang="en-US" sz="2865" kern="0" dirty="0">
                  <a:solidFill>
                    <a:srgbClr val="FFFFFF"/>
                  </a:solidFill>
                  <a:latin typeface="+mj-lt"/>
                  <a:ea typeface="OPPOSans R" panose="00020600040101010101" pitchFamily="18" charset="-122"/>
                </a:endParaRPr>
              </a:p>
            </p:txBody>
          </p:sp>
        </p:grpSp>
        <p:sp>
          <p:nvSpPr>
            <p:cNvPr id="148" name="Rectangle 29"/>
            <p:cNvSpPr/>
            <p:nvPr/>
          </p:nvSpPr>
          <p:spPr>
            <a:xfrm>
              <a:off x="5738081" y="4420635"/>
              <a:ext cx="295118" cy="295117"/>
            </a:xfrm>
            <a:prstGeom prst="rect">
              <a:avLst/>
            </a:pr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2413" tIns="51206" rIns="102413" bIns="51206" rtlCol="0" anchor="ctr"/>
            <a:lstStyle/>
            <a:p>
              <a:pPr algn="ctr"/>
              <a:endParaRPr lang="en-US" sz="2015" dirty="0"/>
            </a:p>
          </p:txBody>
        </p:sp>
      </p:grpSp>
      <p:sp>
        <p:nvSpPr>
          <p:cNvPr id="145" name="文本框 144"/>
          <p:cNvSpPr txBox="1"/>
          <p:nvPr/>
        </p:nvSpPr>
        <p:spPr>
          <a:xfrm>
            <a:off x="8993021" y="3045306"/>
            <a:ext cx="1626870" cy="445770"/>
          </a:xfrm>
          <a:prstGeom prst="rect">
            <a:avLst/>
          </a:prstGeom>
          <a:noFill/>
          <a:effectLst/>
        </p:spPr>
        <p:txBody>
          <a:bodyPr wrap="none" lIns="102413" tIns="51206" rIns="102413" bIns="51206" rtlCol="0">
            <a:spAutoFit/>
          </a:bodyPr>
          <a:lstStyle/>
          <a:p>
            <a:pPr algn="ctr"/>
            <a:r>
              <a:rPr lang="zh-CN" altLang="en-US" sz="224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關鍵字標題</a:t>
            </a:r>
            <a:endParaRPr lang="zh-CN" altLang="en-US" sz="224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46" name="文本框 145"/>
          <p:cNvSpPr txBox="1"/>
          <p:nvPr/>
        </p:nvSpPr>
        <p:spPr>
          <a:xfrm>
            <a:off x="8370791" y="3624723"/>
            <a:ext cx="2896141" cy="2169160"/>
          </a:xfrm>
          <a:prstGeom prst="rect">
            <a:avLst/>
          </a:prstGeom>
          <a:noFill/>
          <a:effectLst/>
        </p:spPr>
        <p:txBody>
          <a:bodyPr wrap="square" lIns="102413" tIns="51206" rIns="102413" bIns="51206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240">
                <a:solidFill>
                  <a:schemeClr val="tx1">
                    <a:lumMod val="65000"/>
                    <a:lumOff val="3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這裏輸入與標題相關的文案資訊，如果文案過多可以酌情刪減或者縮小字體保證有一定的呼吸空間</a:t>
            </a:r>
            <a:endParaRPr lang="zh-CN" altLang="en-US" sz="2240">
              <a:solidFill>
                <a:schemeClr val="tx1">
                  <a:lumMod val="65000"/>
                  <a:lumOff val="3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52" name="椭圆 51"/>
          <p:cNvSpPr/>
          <p:nvPr/>
        </p:nvSpPr>
        <p:spPr>
          <a:xfrm>
            <a:off x="10933811" y="608707"/>
            <a:ext cx="627721" cy="627721"/>
          </a:xfrm>
          <a:prstGeom prst="ellipse">
            <a:avLst/>
          </a:prstGeom>
          <a:gradFill flip="none" rotWithShape="1">
            <a:gsLst>
              <a:gs pos="51000">
                <a:srgbClr val="AFADE1"/>
              </a:gs>
              <a:gs pos="95000">
                <a:srgbClr val="5150B6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381000" dist="254000" dir="2700000" algn="tl" rotWithShape="0">
              <a:srgbClr val="5150B6">
                <a:alpha val="20000"/>
              </a:srgbClr>
            </a:outerShdw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6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1000">
                <a:srgbClr val="FED472"/>
              </a:gs>
              <a:gs pos="100000">
                <a:srgbClr val="F18642"/>
              </a:gs>
            </a:gsLst>
            <a:lin ang="4845000" scaled="1"/>
            <a:tileRect/>
          </a:gra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0" name="文本框 69"/>
          <p:cNvSpPr txBox="1"/>
          <p:nvPr/>
        </p:nvSpPr>
        <p:spPr>
          <a:xfrm>
            <a:off x="0" y="64772"/>
            <a:ext cx="1219200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6600">
                <a:solidFill>
                  <a:schemeClr val="accent6">
                    <a:lumMod val="20000"/>
                    <a:lumOff val="80000"/>
                    <a:alpha val="37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COLLEGE STUDENTS</a:t>
            </a:r>
            <a:endParaRPr lang="en-US" altLang="zh-CN" sz="6600">
              <a:solidFill>
                <a:schemeClr val="accent6">
                  <a:lumMod val="20000"/>
                  <a:lumOff val="80000"/>
                  <a:alpha val="37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pic>
        <p:nvPicPr>
          <p:cNvPr id="11" name="图片 10" descr="图形用户界面, 网站&#10;&#10;描述已自动生成" hidden="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椭圆 3"/>
          <p:cNvSpPr/>
          <p:nvPr/>
        </p:nvSpPr>
        <p:spPr>
          <a:xfrm>
            <a:off x="630468" y="559453"/>
            <a:ext cx="520637" cy="520637"/>
          </a:xfrm>
          <a:prstGeom prst="ellipse">
            <a:avLst/>
          </a:prstGeom>
          <a:gradFill flip="none" rotWithShape="1">
            <a:gsLst>
              <a:gs pos="0">
                <a:srgbClr val="9693D8"/>
              </a:gs>
              <a:gs pos="69000">
                <a:srgbClr val="5050B5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endParaRPr lang="en-US" sz="2560" kern="0">
              <a:solidFill>
                <a:srgbClr val="FFFFFF"/>
              </a:solidFill>
              <a:latin typeface="+mj-lt"/>
              <a:ea typeface="OPPOSans R" panose="00020600040101010101" pitchFamily="18" charset="-122"/>
            </a:endParaRPr>
          </a:p>
        </p:txBody>
      </p:sp>
      <p:sp>
        <p:nvSpPr>
          <p:cNvPr id="43" name="椭圆 42"/>
          <p:cNvSpPr/>
          <p:nvPr/>
        </p:nvSpPr>
        <p:spPr>
          <a:xfrm>
            <a:off x="630468" y="559453"/>
            <a:ext cx="520637" cy="520637"/>
          </a:xfrm>
          <a:prstGeom prst="ellipse">
            <a:avLst/>
          </a:prstGeom>
          <a:gradFill flip="none" rotWithShape="1">
            <a:gsLst>
              <a:gs pos="0">
                <a:srgbClr val="9693D8"/>
              </a:gs>
              <a:gs pos="69000">
                <a:srgbClr val="5050B5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>
            <a:softEdge rad="76200"/>
          </a:effectLst>
        </p:spPr>
        <p:txBody>
          <a:bodyPr rot="0" spcFirstLastPara="0" vertOverflow="overflow" horzOverflow="overflow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endParaRPr lang="en-US" sz="2560" kern="0">
              <a:solidFill>
                <a:srgbClr val="FFFFFF"/>
              </a:solidFill>
              <a:latin typeface="+mj-lt"/>
              <a:ea typeface="OPPOSans R" panose="00020600040101010101" pitchFamily="18" charset="-122"/>
            </a:endParaRPr>
          </a:p>
        </p:txBody>
      </p:sp>
      <p:sp>
        <p:nvSpPr>
          <p:cNvPr id="41" name="椭圆 40"/>
          <p:cNvSpPr/>
          <p:nvPr/>
        </p:nvSpPr>
        <p:spPr>
          <a:xfrm>
            <a:off x="856186" y="737477"/>
            <a:ext cx="342613" cy="342613"/>
          </a:xfrm>
          <a:prstGeom prst="ellipse">
            <a:avLst/>
          </a:prstGeom>
          <a:gradFill flip="none" rotWithShape="1">
            <a:gsLst>
              <a:gs pos="11000">
                <a:srgbClr val="FED472"/>
              </a:gs>
              <a:gs pos="100000">
                <a:srgbClr val="F18642"/>
              </a:gs>
            </a:gsLst>
            <a:lin ang="4845000" scaled="1"/>
            <a:tileRect/>
          </a:gradFill>
          <a:ln w="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endParaRPr lang="en-US" sz="1440">
              <a:solidFill>
                <a:schemeClr val="lt1"/>
              </a:solidFill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1376823" y="559453"/>
            <a:ext cx="22148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關鍵字標題</a:t>
            </a:r>
            <a:endParaRPr lang="zh-CN" altLang="en-US" sz="320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50" name="椭圆 49"/>
          <p:cNvSpPr/>
          <p:nvPr/>
        </p:nvSpPr>
        <p:spPr>
          <a:xfrm flipH="1">
            <a:off x="11820595" y="5378563"/>
            <a:ext cx="639396" cy="639396"/>
          </a:xfrm>
          <a:prstGeom prst="ellipse">
            <a:avLst/>
          </a:prstGeom>
          <a:gradFill flip="none" rotWithShape="1">
            <a:gsLst>
              <a:gs pos="26000">
                <a:srgbClr val="FEE9BA"/>
              </a:gs>
              <a:gs pos="100000">
                <a:srgbClr val="FDD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381000" dist="254000" dir="8100000" algn="tr" rotWithShape="0">
              <a:srgbClr val="FEE9BA">
                <a:alpha val="20000"/>
              </a:srgbClr>
            </a:outerShdw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椭圆 51"/>
          <p:cNvSpPr/>
          <p:nvPr/>
        </p:nvSpPr>
        <p:spPr>
          <a:xfrm>
            <a:off x="10778123" y="164778"/>
            <a:ext cx="627721" cy="627721"/>
          </a:xfrm>
          <a:prstGeom prst="ellipse">
            <a:avLst/>
          </a:prstGeom>
          <a:gradFill flip="none" rotWithShape="1">
            <a:gsLst>
              <a:gs pos="51000">
                <a:srgbClr val="AFADE1"/>
              </a:gs>
              <a:gs pos="95000">
                <a:srgbClr val="5150B6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381000" dist="254000" dir="2700000" algn="tl" rotWithShape="0">
              <a:srgbClr val="5150B6">
                <a:alpha val="20000"/>
              </a:srgbClr>
            </a:outerShdw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椭圆 59"/>
          <p:cNvSpPr/>
          <p:nvPr/>
        </p:nvSpPr>
        <p:spPr>
          <a:xfrm>
            <a:off x="-5567281" y="-212192"/>
            <a:ext cx="2584563" cy="2584563"/>
          </a:xfrm>
          <a:prstGeom prst="ellipse">
            <a:avLst/>
          </a:prstGeom>
          <a:gradFill flip="none" rotWithShape="1">
            <a:gsLst>
              <a:gs pos="0">
                <a:srgbClr val="9693D8"/>
              </a:gs>
              <a:gs pos="69000">
                <a:srgbClr val="5050B5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en-US" kern="0">
              <a:solidFill>
                <a:srgbClr val="FFFFFF"/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61" name="椭圆 60"/>
          <p:cNvSpPr/>
          <p:nvPr/>
        </p:nvSpPr>
        <p:spPr>
          <a:xfrm>
            <a:off x="-5879408" y="2971451"/>
            <a:ext cx="2584563" cy="2584563"/>
          </a:xfrm>
          <a:prstGeom prst="ellipse">
            <a:avLst/>
          </a:prstGeom>
          <a:gradFill>
            <a:gsLst>
              <a:gs pos="0">
                <a:srgbClr val="7372D0"/>
              </a:gs>
              <a:gs pos="95000">
                <a:srgbClr val="5150B6"/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>
            <a:softEdge rad="317500"/>
          </a:effectLst>
        </p:spPr>
        <p:txBody>
          <a:bodyPr rtlCol="0" anchor="ctr"/>
          <a:lstStyle/>
          <a:p>
            <a:pPr algn="ctr"/>
            <a:endParaRPr lang="en-US" kern="0">
              <a:solidFill>
                <a:srgbClr val="FFFFFF"/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51" name="椭圆 50"/>
          <p:cNvSpPr/>
          <p:nvPr/>
        </p:nvSpPr>
        <p:spPr>
          <a:xfrm>
            <a:off x="339758" y="5610813"/>
            <a:ext cx="687734" cy="687734"/>
          </a:xfrm>
          <a:prstGeom prst="ellipse">
            <a:avLst/>
          </a:prstGeom>
          <a:gradFill flip="none" rotWithShape="1">
            <a:gsLst>
              <a:gs pos="26000">
                <a:srgbClr val="EEA3A8"/>
              </a:gs>
              <a:gs pos="80000">
                <a:srgbClr val="E36B74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381000" dist="254000" dir="2700000" algn="tl" rotWithShape="0">
              <a:srgbClr val="DC404B">
                <a:alpha val="20000"/>
              </a:srgbClr>
            </a:outerShdw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Rectangle: Rounded Corners 33"/>
          <p:cNvSpPr/>
          <p:nvPr/>
        </p:nvSpPr>
        <p:spPr>
          <a:xfrm>
            <a:off x="7328845" y="1543731"/>
            <a:ext cx="4195678" cy="2185186"/>
          </a:xfrm>
          <a:prstGeom prst="roundRect">
            <a:avLst>
              <a:gd name="adj" fmla="val 8298"/>
            </a:avLst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0"/>
          </a:gradFill>
          <a:ln>
            <a:noFill/>
          </a:ln>
          <a:effectLst>
            <a:outerShdw blurRad="876300" dist="673100" dir="8100000" sx="95000" sy="95000" algn="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+mj-lt"/>
            </a:endParaRPr>
          </a:p>
        </p:txBody>
      </p:sp>
      <p:graphicFrame>
        <p:nvGraphicFramePr>
          <p:cNvPr id="42" name="Chart 34"/>
          <p:cNvGraphicFramePr/>
          <p:nvPr/>
        </p:nvGraphicFramePr>
        <p:xfrm>
          <a:off x="7842612" y="1776578"/>
          <a:ext cx="3168146" cy="15283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45" name="Rectangle: Rounded Corners 36"/>
          <p:cNvSpPr/>
          <p:nvPr/>
        </p:nvSpPr>
        <p:spPr>
          <a:xfrm>
            <a:off x="7328844" y="3935337"/>
            <a:ext cx="4195678" cy="2185186"/>
          </a:xfrm>
          <a:prstGeom prst="roundRect">
            <a:avLst>
              <a:gd name="adj" fmla="val 8298"/>
            </a:avLst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0"/>
          </a:gradFill>
          <a:ln>
            <a:noFill/>
          </a:ln>
          <a:effectLst>
            <a:outerShdw blurRad="876300" dist="673100" dir="8100000" sx="95000" sy="95000" algn="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+mj-lt"/>
            </a:endParaRPr>
          </a:p>
        </p:txBody>
      </p:sp>
      <p:graphicFrame>
        <p:nvGraphicFramePr>
          <p:cNvPr id="46" name="Chart 37"/>
          <p:cNvGraphicFramePr/>
          <p:nvPr/>
        </p:nvGraphicFramePr>
        <p:xfrm>
          <a:off x="7842611" y="4263733"/>
          <a:ext cx="3168146" cy="15283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0" name="任意多边形: 形状 19"/>
          <p:cNvSpPr/>
          <p:nvPr/>
        </p:nvSpPr>
        <p:spPr>
          <a:xfrm rot="16200000" flipH="1">
            <a:off x="5492844" y="3943858"/>
            <a:ext cx="1566000" cy="2106000"/>
          </a:xfrm>
          <a:custGeom>
            <a:avLst/>
            <a:gdLst>
              <a:gd name="connsiteX0" fmla="*/ 1539000 w 1566000"/>
              <a:gd name="connsiteY0" fmla="*/ 2052000 h 2106000"/>
              <a:gd name="connsiteX1" fmla="*/ 1566000 w 1566000"/>
              <a:gd name="connsiteY1" fmla="*/ 2079000 h 2106000"/>
              <a:gd name="connsiteX2" fmla="*/ 1539000 w 1566000"/>
              <a:gd name="connsiteY2" fmla="*/ 2106000 h 2106000"/>
              <a:gd name="connsiteX3" fmla="*/ 1512000 w 1566000"/>
              <a:gd name="connsiteY3" fmla="*/ 2079000 h 2106000"/>
              <a:gd name="connsiteX4" fmla="*/ 1539000 w 1566000"/>
              <a:gd name="connsiteY4" fmla="*/ 2052000 h 2106000"/>
              <a:gd name="connsiteX5" fmla="*/ 1431000 w 1566000"/>
              <a:gd name="connsiteY5" fmla="*/ 2052000 h 2106000"/>
              <a:gd name="connsiteX6" fmla="*/ 1458000 w 1566000"/>
              <a:gd name="connsiteY6" fmla="*/ 2079000 h 2106000"/>
              <a:gd name="connsiteX7" fmla="*/ 1431000 w 1566000"/>
              <a:gd name="connsiteY7" fmla="*/ 2106000 h 2106000"/>
              <a:gd name="connsiteX8" fmla="*/ 1404000 w 1566000"/>
              <a:gd name="connsiteY8" fmla="*/ 2079000 h 2106000"/>
              <a:gd name="connsiteX9" fmla="*/ 1431000 w 1566000"/>
              <a:gd name="connsiteY9" fmla="*/ 2052000 h 2106000"/>
              <a:gd name="connsiteX10" fmla="*/ 1323000 w 1566000"/>
              <a:gd name="connsiteY10" fmla="*/ 2052000 h 2106000"/>
              <a:gd name="connsiteX11" fmla="*/ 1350000 w 1566000"/>
              <a:gd name="connsiteY11" fmla="*/ 2079000 h 2106000"/>
              <a:gd name="connsiteX12" fmla="*/ 1323000 w 1566000"/>
              <a:gd name="connsiteY12" fmla="*/ 2106000 h 2106000"/>
              <a:gd name="connsiteX13" fmla="*/ 1296000 w 1566000"/>
              <a:gd name="connsiteY13" fmla="*/ 2079000 h 2106000"/>
              <a:gd name="connsiteX14" fmla="*/ 1323000 w 1566000"/>
              <a:gd name="connsiteY14" fmla="*/ 2052000 h 2106000"/>
              <a:gd name="connsiteX15" fmla="*/ 1215000 w 1566000"/>
              <a:gd name="connsiteY15" fmla="*/ 2052000 h 2106000"/>
              <a:gd name="connsiteX16" fmla="*/ 1242000 w 1566000"/>
              <a:gd name="connsiteY16" fmla="*/ 2079000 h 2106000"/>
              <a:gd name="connsiteX17" fmla="*/ 1215000 w 1566000"/>
              <a:gd name="connsiteY17" fmla="*/ 2106000 h 2106000"/>
              <a:gd name="connsiteX18" fmla="*/ 1188000 w 1566000"/>
              <a:gd name="connsiteY18" fmla="*/ 2079000 h 2106000"/>
              <a:gd name="connsiteX19" fmla="*/ 1215000 w 1566000"/>
              <a:gd name="connsiteY19" fmla="*/ 2052000 h 2106000"/>
              <a:gd name="connsiteX20" fmla="*/ 1107000 w 1566000"/>
              <a:gd name="connsiteY20" fmla="*/ 2052000 h 2106000"/>
              <a:gd name="connsiteX21" fmla="*/ 1134000 w 1566000"/>
              <a:gd name="connsiteY21" fmla="*/ 2079000 h 2106000"/>
              <a:gd name="connsiteX22" fmla="*/ 1107000 w 1566000"/>
              <a:gd name="connsiteY22" fmla="*/ 2106000 h 2106000"/>
              <a:gd name="connsiteX23" fmla="*/ 1080000 w 1566000"/>
              <a:gd name="connsiteY23" fmla="*/ 2079000 h 2106000"/>
              <a:gd name="connsiteX24" fmla="*/ 1107000 w 1566000"/>
              <a:gd name="connsiteY24" fmla="*/ 2052000 h 2106000"/>
              <a:gd name="connsiteX25" fmla="*/ 999000 w 1566000"/>
              <a:gd name="connsiteY25" fmla="*/ 2052000 h 2106000"/>
              <a:gd name="connsiteX26" fmla="*/ 1026000 w 1566000"/>
              <a:gd name="connsiteY26" fmla="*/ 2079000 h 2106000"/>
              <a:gd name="connsiteX27" fmla="*/ 999000 w 1566000"/>
              <a:gd name="connsiteY27" fmla="*/ 2106000 h 2106000"/>
              <a:gd name="connsiteX28" fmla="*/ 972000 w 1566000"/>
              <a:gd name="connsiteY28" fmla="*/ 2079000 h 2106000"/>
              <a:gd name="connsiteX29" fmla="*/ 999000 w 1566000"/>
              <a:gd name="connsiteY29" fmla="*/ 2052000 h 2106000"/>
              <a:gd name="connsiteX30" fmla="*/ 891000 w 1566000"/>
              <a:gd name="connsiteY30" fmla="*/ 2052000 h 2106000"/>
              <a:gd name="connsiteX31" fmla="*/ 918000 w 1566000"/>
              <a:gd name="connsiteY31" fmla="*/ 2079000 h 2106000"/>
              <a:gd name="connsiteX32" fmla="*/ 891000 w 1566000"/>
              <a:gd name="connsiteY32" fmla="*/ 2106000 h 2106000"/>
              <a:gd name="connsiteX33" fmla="*/ 864000 w 1566000"/>
              <a:gd name="connsiteY33" fmla="*/ 2079000 h 2106000"/>
              <a:gd name="connsiteX34" fmla="*/ 891000 w 1566000"/>
              <a:gd name="connsiteY34" fmla="*/ 2052000 h 2106000"/>
              <a:gd name="connsiteX35" fmla="*/ 783000 w 1566000"/>
              <a:gd name="connsiteY35" fmla="*/ 2052000 h 2106000"/>
              <a:gd name="connsiteX36" fmla="*/ 810000 w 1566000"/>
              <a:gd name="connsiteY36" fmla="*/ 2079000 h 2106000"/>
              <a:gd name="connsiteX37" fmla="*/ 783000 w 1566000"/>
              <a:gd name="connsiteY37" fmla="*/ 2106000 h 2106000"/>
              <a:gd name="connsiteX38" fmla="*/ 756000 w 1566000"/>
              <a:gd name="connsiteY38" fmla="*/ 2079000 h 2106000"/>
              <a:gd name="connsiteX39" fmla="*/ 783000 w 1566000"/>
              <a:gd name="connsiteY39" fmla="*/ 2052000 h 2106000"/>
              <a:gd name="connsiteX40" fmla="*/ 675000 w 1566000"/>
              <a:gd name="connsiteY40" fmla="*/ 2052000 h 2106000"/>
              <a:gd name="connsiteX41" fmla="*/ 702000 w 1566000"/>
              <a:gd name="connsiteY41" fmla="*/ 2079000 h 2106000"/>
              <a:gd name="connsiteX42" fmla="*/ 675000 w 1566000"/>
              <a:gd name="connsiteY42" fmla="*/ 2106000 h 2106000"/>
              <a:gd name="connsiteX43" fmla="*/ 648000 w 1566000"/>
              <a:gd name="connsiteY43" fmla="*/ 2079000 h 2106000"/>
              <a:gd name="connsiteX44" fmla="*/ 675000 w 1566000"/>
              <a:gd name="connsiteY44" fmla="*/ 2052000 h 2106000"/>
              <a:gd name="connsiteX45" fmla="*/ 567000 w 1566000"/>
              <a:gd name="connsiteY45" fmla="*/ 2052000 h 2106000"/>
              <a:gd name="connsiteX46" fmla="*/ 594000 w 1566000"/>
              <a:gd name="connsiteY46" fmla="*/ 2079000 h 2106000"/>
              <a:gd name="connsiteX47" fmla="*/ 567000 w 1566000"/>
              <a:gd name="connsiteY47" fmla="*/ 2106000 h 2106000"/>
              <a:gd name="connsiteX48" fmla="*/ 540000 w 1566000"/>
              <a:gd name="connsiteY48" fmla="*/ 2079000 h 2106000"/>
              <a:gd name="connsiteX49" fmla="*/ 567000 w 1566000"/>
              <a:gd name="connsiteY49" fmla="*/ 2052000 h 2106000"/>
              <a:gd name="connsiteX50" fmla="*/ 459000 w 1566000"/>
              <a:gd name="connsiteY50" fmla="*/ 2052000 h 2106000"/>
              <a:gd name="connsiteX51" fmla="*/ 486000 w 1566000"/>
              <a:gd name="connsiteY51" fmla="*/ 2079000 h 2106000"/>
              <a:gd name="connsiteX52" fmla="*/ 459000 w 1566000"/>
              <a:gd name="connsiteY52" fmla="*/ 2106000 h 2106000"/>
              <a:gd name="connsiteX53" fmla="*/ 432000 w 1566000"/>
              <a:gd name="connsiteY53" fmla="*/ 2079000 h 2106000"/>
              <a:gd name="connsiteX54" fmla="*/ 459000 w 1566000"/>
              <a:gd name="connsiteY54" fmla="*/ 2052000 h 2106000"/>
              <a:gd name="connsiteX55" fmla="*/ 351000 w 1566000"/>
              <a:gd name="connsiteY55" fmla="*/ 2052000 h 2106000"/>
              <a:gd name="connsiteX56" fmla="*/ 378000 w 1566000"/>
              <a:gd name="connsiteY56" fmla="*/ 2079000 h 2106000"/>
              <a:gd name="connsiteX57" fmla="*/ 351000 w 1566000"/>
              <a:gd name="connsiteY57" fmla="*/ 2106000 h 2106000"/>
              <a:gd name="connsiteX58" fmla="*/ 324000 w 1566000"/>
              <a:gd name="connsiteY58" fmla="*/ 2079000 h 2106000"/>
              <a:gd name="connsiteX59" fmla="*/ 351000 w 1566000"/>
              <a:gd name="connsiteY59" fmla="*/ 2052000 h 2106000"/>
              <a:gd name="connsiteX60" fmla="*/ 243000 w 1566000"/>
              <a:gd name="connsiteY60" fmla="*/ 2052000 h 2106000"/>
              <a:gd name="connsiteX61" fmla="*/ 270000 w 1566000"/>
              <a:gd name="connsiteY61" fmla="*/ 2079000 h 2106000"/>
              <a:gd name="connsiteX62" fmla="*/ 243000 w 1566000"/>
              <a:gd name="connsiteY62" fmla="*/ 2106000 h 2106000"/>
              <a:gd name="connsiteX63" fmla="*/ 216000 w 1566000"/>
              <a:gd name="connsiteY63" fmla="*/ 2079000 h 2106000"/>
              <a:gd name="connsiteX64" fmla="*/ 243000 w 1566000"/>
              <a:gd name="connsiteY64" fmla="*/ 2052000 h 2106000"/>
              <a:gd name="connsiteX65" fmla="*/ 135000 w 1566000"/>
              <a:gd name="connsiteY65" fmla="*/ 2052000 h 2106000"/>
              <a:gd name="connsiteX66" fmla="*/ 162000 w 1566000"/>
              <a:gd name="connsiteY66" fmla="*/ 2079000 h 2106000"/>
              <a:gd name="connsiteX67" fmla="*/ 135000 w 1566000"/>
              <a:gd name="connsiteY67" fmla="*/ 2106000 h 2106000"/>
              <a:gd name="connsiteX68" fmla="*/ 108000 w 1566000"/>
              <a:gd name="connsiteY68" fmla="*/ 2079000 h 2106000"/>
              <a:gd name="connsiteX69" fmla="*/ 135000 w 1566000"/>
              <a:gd name="connsiteY69" fmla="*/ 2052000 h 2106000"/>
              <a:gd name="connsiteX70" fmla="*/ 27000 w 1566000"/>
              <a:gd name="connsiteY70" fmla="*/ 2052000 h 2106000"/>
              <a:gd name="connsiteX71" fmla="*/ 54000 w 1566000"/>
              <a:gd name="connsiteY71" fmla="*/ 2079000 h 2106000"/>
              <a:gd name="connsiteX72" fmla="*/ 27000 w 1566000"/>
              <a:gd name="connsiteY72" fmla="*/ 2106000 h 2106000"/>
              <a:gd name="connsiteX73" fmla="*/ 0 w 1566000"/>
              <a:gd name="connsiteY73" fmla="*/ 2079000 h 2106000"/>
              <a:gd name="connsiteX74" fmla="*/ 27000 w 1566000"/>
              <a:gd name="connsiteY74" fmla="*/ 2052000 h 2106000"/>
              <a:gd name="connsiteX75" fmla="*/ 1539000 w 1566000"/>
              <a:gd name="connsiteY75" fmla="*/ 1944000 h 2106000"/>
              <a:gd name="connsiteX76" fmla="*/ 1566000 w 1566000"/>
              <a:gd name="connsiteY76" fmla="*/ 1971000 h 2106000"/>
              <a:gd name="connsiteX77" fmla="*/ 1539000 w 1566000"/>
              <a:gd name="connsiteY77" fmla="*/ 1998000 h 2106000"/>
              <a:gd name="connsiteX78" fmla="*/ 1512000 w 1566000"/>
              <a:gd name="connsiteY78" fmla="*/ 1971000 h 2106000"/>
              <a:gd name="connsiteX79" fmla="*/ 1539000 w 1566000"/>
              <a:gd name="connsiteY79" fmla="*/ 1944000 h 2106000"/>
              <a:gd name="connsiteX80" fmla="*/ 1431000 w 1566000"/>
              <a:gd name="connsiteY80" fmla="*/ 1944000 h 2106000"/>
              <a:gd name="connsiteX81" fmla="*/ 1458000 w 1566000"/>
              <a:gd name="connsiteY81" fmla="*/ 1971000 h 2106000"/>
              <a:gd name="connsiteX82" fmla="*/ 1431000 w 1566000"/>
              <a:gd name="connsiteY82" fmla="*/ 1998000 h 2106000"/>
              <a:gd name="connsiteX83" fmla="*/ 1404000 w 1566000"/>
              <a:gd name="connsiteY83" fmla="*/ 1971000 h 2106000"/>
              <a:gd name="connsiteX84" fmla="*/ 1431000 w 1566000"/>
              <a:gd name="connsiteY84" fmla="*/ 1944000 h 2106000"/>
              <a:gd name="connsiteX85" fmla="*/ 1323000 w 1566000"/>
              <a:gd name="connsiteY85" fmla="*/ 1944000 h 2106000"/>
              <a:gd name="connsiteX86" fmla="*/ 1350000 w 1566000"/>
              <a:gd name="connsiteY86" fmla="*/ 1971000 h 2106000"/>
              <a:gd name="connsiteX87" fmla="*/ 1323000 w 1566000"/>
              <a:gd name="connsiteY87" fmla="*/ 1998000 h 2106000"/>
              <a:gd name="connsiteX88" fmla="*/ 1296000 w 1566000"/>
              <a:gd name="connsiteY88" fmla="*/ 1971000 h 2106000"/>
              <a:gd name="connsiteX89" fmla="*/ 1323000 w 1566000"/>
              <a:gd name="connsiteY89" fmla="*/ 1944000 h 2106000"/>
              <a:gd name="connsiteX90" fmla="*/ 1215000 w 1566000"/>
              <a:gd name="connsiteY90" fmla="*/ 1944000 h 2106000"/>
              <a:gd name="connsiteX91" fmla="*/ 1242000 w 1566000"/>
              <a:gd name="connsiteY91" fmla="*/ 1971000 h 2106000"/>
              <a:gd name="connsiteX92" fmla="*/ 1215000 w 1566000"/>
              <a:gd name="connsiteY92" fmla="*/ 1998000 h 2106000"/>
              <a:gd name="connsiteX93" fmla="*/ 1188000 w 1566000"/>
              <a:gd name="connsiteY93" fmla="*/ 1971000 h 2106000"/>
              <a:gd name="connsiteX94" fmla="*/ 1215000 w 1566000"/>
              <a:gd name="connsiteY94" fmla="*/ 1944000 h 2106000"/>
              <a:gd name="connsiteX95" fmla="*/ 1107000 w 1566000"/>
              <a:gd name="connsiteY95" fmla="*/ 1944000 h 2106000"/>
              <a:gd name="connsiteX96" fmla="*/ 1134000 w 1566000"/>
              <a:gd name="connsiteY96" fmla="*/ 1971000 h 2106000"/>
              <a:gd name="connsiteX97" fmla="*/ 1107000 w 1566000"/>
              <a:gd name="connsiteY97" fmla="*/ 1998000 h 2106000"/>
              <a:gd name="connsiteX98" fmla="*/ 1080000 w 1566000"/>
              <a:gd name="connsiteY98" fmla="*/ 1971000 h 2106000"/>
              <a:gd name="connsiteX99" fmla="*/ 1107000 w 1566000"/>
              <a:gd name="connsiteY99" fmla="*/ 1944000 h 2106000"/>
              <a:gd name="connsiteX100" fmla="*/ 999000 w 1566000"/>
              <a:gd name="connsiteY100" fmla="*/ 1944000 h 2106000"/>
              <a:gd name="connsiteX101" fmla="*/ 1026000 w 1566000"/>
              <a:gd name="connsiteY101" fmla="*/ 1971000 h 2106000"/>
              <a:gd name="connsiteX102" fmla="*/ 999000 w 1566000"/>
              <a:gd name="connsiteY102" fmla="*/ 1998000 h 2106000"/>
              <a:gd name="connsiteX103" fmla="*/ 972000 w 1566000"/>
              <a:gd name="connsiteY103" fmla="*/ 1971000 h 2106000"/>
              <a:gd name="connsiteX104" fmla="*/ 999000 w 1566000"/>
              <a:gd name="connsiteY104" fmla="*/ 1944000 h 2106000"/>
              <a:gd name="connsiteX105" fmla="*/ 891000 w 1566000"/>
              <a:gd name="connsiteY105" fmla="*/ 1944000 h 2106000"/>
              <a:gd name="connsiteX106" fmla="*/ 918000 w 1566000"/>
              <a:gd name="connsiteY106" fmla="*/ 1971000 h 2106000"/>
              <a:gd name="connsiteX107" fmla="*/ 891000 w 1566000"/>
              <a:gd name="connsiteY107" fmla="*/ 1998000 h 2106000"/>
              <a:gd name="connsiteX108" fmla="*/ 864000 w 1566000"/>
              <a:gd name="connsiteY108" fmla="*/ 1971000 h 2106000"/>
              <a:gd name="connsiteX109" fmla="*/ 891000 w 1566000"/>
              <a:gd name="connsiteY109" fmla="*/ 1944000 h 2106000"/>
              <a:gd name="connsiteX110" fmla="*/ 783000 w 1566000"/>
              <a:gd name="connsiteY110" fmla="*/ 1944000 h 2106000"/>
              <a:gd name="connsiteX111" fmla="*/ 810000 w 1566000"/>
              <a:gd name="connsiteY111" fmla="*/ 1971000 h 2106000"/>
              <a:gd name="connsiteX112" fmla="*/ 783000 w 1566000"/>
              <a:gd name="connsiteY112" fmla="*/ 1998000 h 2106000"/>
              <a:gd name="connsiteX113" fmla="*/ 756000 w 1566000"/>
              <a:gd name="connsiteY113" fmla="*/ 1971000 h 2106000"/>
              <a:gd name="connsiteX114" fmla="*/ 783000 w 1566000"/>
              <a:gd name="connsiteY114" fmla="*/ 1944000 h 2106000"/>
              <a:gd name="connsiteX115" fmla="*/ 675000 w 1566000"/>
              <a:gd name="connsiteY115" fmla="*/ 1944000 h 2106000"/>
              <a:gd name="connsiteX116" fmla="*/ 702000 w 1566000"/>
              <a:gd name="connsiteY116" fmla="*/ 1971000 h 2106000"/>
              <a:gd name="connsiteX117" fmla="*/ 675000 w 1566000"/>
              <a:gd name="connsiteY117" fmla="*/ 1998000 h 2106000"/>
              <a:gd name="connsiteX118" fmla="*/ 648000 w 1566000"/>
              <a:gd name="connsiteY118" fmla="*/ 1971000 h 2106000"/>
              <a:gd name="connsiteX119" fmla="*/ 675000 w 1566000"/>
              <a:gd name="connsiteY119" fmla="*/ 1944000 h 2106000"/>
              <a:gd name="connsiteX120" fmla="*/ 567000 w 1566000"/>
              <a:gd name="connsiteY120" fmla="*/ 1944000 h 2106000"/>
              <a:gd name="connsiteX121" fmla="*/ 594000 w 1566000"/>
              <a:gd name="connsiteY121" fmla="*/ 1971000 h 2106000"/>
              <a:gd name="connsiteX122" fmla="*/ 567000 w 1566000"/>
              <a:gd name="connsiteY122" fmla="*/ 1998000 h 2106000"/>
              <a:gd name="connsiteX123" fmla="*/ 540000 w 1566000"/>
              <a:gd name="connsiteY123" fmla="*/ 1971000 h 2106000"/>
              <a:gd name="connsiteX124" fmla="*/ 567000 w 1566000"/>
              <a:gd name="connsiteY124" fmla="*/ 1944000 h 2106000"/>
              <a:gd name="connsiteX125" fmla="*/ 459000 w 1566000"/>
              <a:gd name="connsiteY125" fmla="*/ 1944000 h 2106000"/>
              <a:gd name="connsiteX126" fmla="*/ 486000 w 1566000"/>
              <a:gd name="connsiteY126" fmla="*/ 1971000 h 2106000"/>
              <a:gd name="connsiteX127" fmla="*/ 459000 w 1566000"/>
              <a:gd name="connsiteY127" fmla="*/ 1998000 h 2106000"/>
              <a:gd name="connsiteX128" fmla="*/ 432000 w 1566000"/>
              <a:gd name="connsiteY128" fmla="*/ 1971000 h 2106000"/>
              <a:gd name="connsiteX129" fmla="*/ 459000 w 1566000"/>
              <a:gd name="connsiteY129" fmla="*/ 1944000 h 2106000"/>
              <a:gd name="connsiteX130" fmla="*/ 351000 w 1566000"/>
              <a:gd name="connsiteY130" fmla="*/ 1944000 h 2106000"/>
              <a:gd name="connsiteX131" fmla="*/ 378000 w 1566000"/>
              <a:gd name="connsiteY131" fmla="*/ 1971000 h 2106000"/>
              <a:gd name="connsiteX132" fmla="*/ 351000 w 1566000"/>
              <a:gd name="connsiteY132" fmla="*/ 1998000 h 2106000"/>
              <a:gd name="connsiteX133" fmla="*/ 324000 w 1566000"/>
              <a:gd name="connsiteY133" fmla="*/ 1971000 h 2106000"/>
              <a:gd name="connsiteX134" fmla="*/ 351000 w 1566000"/>
              <a:gd name="connsiteY134" fmla="*/ 1944000 h 2106000"/>
              <a:gd name="connsiteX135" fmla="*/ 243000 w 1566000"/>
              <a:gd name="connsiteY135" fmla="*/ 1944000 h 2106000"/>
              <a:gd name="connsiteX136" fmla="*/ 270000 w 1566000"/>
              <a:gd name="connsiteY136" fmla="*/ 1971000 h 2106000"/>
              <a:gd name="connsiteX137" fmla="*/ 243000 w 1566000"/>
              <a:gd name="connsiteY137" fmla="*/ 1998000 h 2106000"/>
              <a:gd name="connsiteX138" fmla="*/ 216000 w 1566000"/>
              <a:gd name="connsiteY138" fmla="*/ 1971000 h 2106000"/>
              <a:gd name="connsiteX139" fmla="*/ 243000 w 1566000"/>
              <a:gd name="connsiteY139" fmla="*/ 1944000 h 2106000"/>
              <a:gd name="connsiteX140" fmla="*/ 135000 w 1566000"/>
              <a:gd name="connsiteY140" fmla="*/ 1944000 h 2106000"/>
              <a:gd name="connsiteX141" fmla="*/ 162000 w 1566000"/>
              <a:gd name="connsiteY141" fmla="*/ 1971000 h 2106000"/>
              <a:gd name="connsiteX142" fmla="*/ 135000 w 1566000"/>
              <a:gd name="connsiteY142" fmla="*/ 1998000 h 2106000"/>
              <a:gd name="connsiteX143" fmla="*/ 108000 w 1566000"/>
              <a:gd name="connsiteY143" fmla="*/ 1971000 h 2106000"/>
              <a:gd name="connsiteX144" fmla="*/ 135000 w 1566000"/>
              <a:gd name="connsiteY144" fmla="*/ 1944000 h 2106000"/>
              <a:gd name="connsiteX145" fmla="*/ 27000 w 1566000"/>
              <a:gd name="connsiteY145" fmla="*/ 1944000 h 2106000"/>
              <a:gd name="connsiteX146" fmla="*/ 54000 w 1566000"/>
              <a:gd name="connsiteY146" fmla="*/ 1971000 h 2106000"/>
              <a:gd name="connsiteX147" fmla="*/ 27000 w 1566000"/>
              <a:gd name="connsiteY147" fmla="*/ 1998000 h 2106000"/>
              <a:gd name="connsiteX148" fmla="*/ 0 w 1566000"/>
              <a:gd name="connsiteY148" fmla="*/ 1971000 h 2106000"/>
              <a:gd name="connsiteX149" fmla="*/ 27000 w 1566000"/>
              <a:gd name="connsiteY149" fmla="*/ 1944000 h 2106000"/>
              <a:gd name="connsiteX150" fmla="*/ 1539000 w 1566000"/>
              <a:gd name="connsiteY150" fmla="*/ 1836000 h 2106000"/>
              <a:gd name="connsiteX151" fmla="*/ 1566000 w 1566000"/>
              <a:gd name="connsiteY151" fmla="*/ 1863000 h 2106000"/>
              <a:gd name="connsiteX152" fmla="*/ 1539000 w 1566000"/>
              <a:gd name="connsiteY152" fmla="*/ 1890000 h 2106000"/>
              <a:gd name="connsiteX153" fmla="*/ 1512000 w 1566000"/>
              <a:gd name="connsiteY153" fmla="*/ 1863000 h 2106000"/>
              <a:gd name="connsiteX154" fmla="*/ 1539000 w 1566000"/>
              <a:gd name="connsiteY154" fmla="*/ 1836000 h 2106000"/>
              <a:gd name="connsiteX155" fmla="*/ 1431000 w 1566000"/>
              <a:gd name="connsiteY155" fmla="*/ 1836000 h 2106000"/>
              <a:gd name="connsiteX156" fmla="*/ 1458000 w 1566000"/>
              <a:gd name="connsiteY156" fmla="*/ 1863000 h 2106000"/>
              <a:gd name="connsiteX157" fmla="*/ 1431000 w 1566000"/>
              <a:gd name="connsiteY157" fmla="*/ 1890000 h 2106000"/>
              <a:gd name="connsiteX158" fmla="*/ 1404000 w 1566000"/>
              <a:gd name="connsiteY158" fmla="*/ 1863000 h 2106000"/>
              <a:gd name="connsiteX159" fmla="*/ 1431000 w 1566000"/>
              <a:gd name="connsiteY159" fmla="*/ 1836000 h 2106000"/>
              <a:gd name="connsiteX160" fmla="*/ 1323000 w 1566000"/>
              <a:gd name="connsiteY160" fmla="*/ 1836000 h 2106000"/>
              <a:gd name="connsiteX161" fmla="*/ 1350000 w 1566000"/>
              <a:gd name="connsiteY161" fmla="*/ 1863000 h 2106000"/>
              <a:gd name="connsiteX162" fmla="*/ 1323000 w 1566000"/>
              <a:gd name="connsiteY162" fmla="*/ 1890000 h 2106000"/>
              <a:gd name="connsiteX163" fmla="*/ 1296000 w 1566000"/>
              <a:gd name="connsiteY163" fmla="*/ 1863000 h 2106000"/>
              <a:gd name="connsiteX164" fmla="*/ 1323000 w 1566000"/>
              <a:gd name="connsiteY164" fmla="*/ 1836000 h 2106000"/>
              <a:gd name="connsiteX165" fmla="*/ 1215000 w 1566000"/>
              <a:gd name="connsiteY165" fmla="*/ 1836000 h 2106000"/>
              <a:gd name="connsiteX166" fmla="*/ 1242000 w 1566000"/>
              <a:gd name="connsiteY166" fmla="*/ 1863000 h 2106000"/>
              <a:gd name="connsiteX167" fmla="*/ 1215000 w 1566000"/>
              <a:gd name="connsiteY167" fmla="*/ 1890000 h 2106000"/>
              <a:gd name="connsiteX168" fmla="*/ 1188000 w 1566000"/>
              <a:gd name="connsiteY168" fmla="*/ 1863000 h 2106000"/>
              <a:gd name="connsiteX169" fmla="*/ 1215000 w 1566000"/>
              <a:gd name="connsiteY169" fmla="*/ 1836000 h 2106000"/>
              <a:gd name="connsiteX170" fmla="*/ 1107000 w 1566000"/>
              <a:gd name="connsiteY170" fmla="*/ 1836000 h 2106000"/>
              <a:gd name="connsiteX171" fmla="*/ 1134000 w 1566000"/>
              <a:gd name="connsiteY171" fmla="*/ 1863000 h 2106000"/>
              <a:gd name="connsiteX172" fmla="*/ 1107000 w 1566000"/>
              <a:gd name="connsiteY172" fmla="*/ 1890000 h 2106000"/>
              <a:gd name="connsiteX173" fmla="*/ 1080000 w 1566000"/>
              <a:gd name="connsiteY173" fmla="*/ 1863000 h 2106000"/>
              <a:gd name="connsiteX174" fmla="*/ 1107000 w 1566000"/>
              <a:gd name="connsiteY174" fmla="*/ 1836000 h 2106000"/>
              <a:gd name="connsiteX175" fmla="*/ 999000 w 1566000"/>
              <a:gd name="connsiteY175" fmla="*/ 1836000 h 2106000"/>
              <a:gd name="connsiteX176" fmla="*/ 1026000 w 1566000"/>
              <a:gd name="connsiteY176" fmla="*/ 1863000 h 2106000"/>
              <a:gd name="connsiteX177" fmla="*/ 999000 w 1566000"/>
              <a:gd name="connsiteY177" fmla="*/ 1890000 h 2106000"/>
              <a:gd name="connsiteX178" fmla="*/ 972000 w 1566000"/>
              <a:gd name="connsiteY178" fmla="*/ 1863000 h 2106000"/>
              <a:gd name="connsiteX179" fmla="*/ 999000 w 1566000"/>
              <a:gd name="connsiteY179" fmla="*/ 1836000 h 2106000"/>
              <a:gd name="connsiteX180" fmla="*/ 891000 w 1566000"/>
              <a:gd name="connsiteY180" fmla="*/ 1836000 h 2106000"/>
              <a:gd name="connsiteX181" fmla="*/ 918000 w 1566000"/>
              <a:gd name="connsiteY181" fmla="*/ 1863000 h 2106000"/>
              <a:gd name="connsiteX182" fmla="*/ 891000 w 1566000"/>
              <a:gd name="connsiteY182" fmla="*/ 1890000 h 2106000"/>
              <a:gd name="connsiteX183" fmla="*/ 864000 w 1566000"/>
              <a:gd name="connsiteY183" fmla="*/ 1863000 h 2106000"/>
              <a:gd name="connsiteX184" fmla="*/ 891000 w 1566000"/>
              <a:gd name="connsiteY184" fmla="*/ 1836000 h 2106000"/>
              <a:gd name="connsiteX185" fmla="*/ 783000 w 1566000"/>
              <a:gd name="connsiteY185" fmla="*/ 1836000 h 2106000"/>
              <a:gd name="connsiteX186" fmla="*/ 810000 w 1566000"/>
              <a:gd name="connsiteY186" fmla="*/ 1863000 h 2106000"/>
              <a:gd name="connsiteX187" fmla="*/ 783000 w 1566000"/>
              <a:gd name="connsiteY187" fmla="*/ 1890000 h 2106000"/>
              <a:gd name="connsiteX188" fmla="*/ 756000 w 1566000"/>
              <a:gd name="connsiteY188" fmla="*/ 1863000 h 2106000"/>
              <a:gd name="connsiteX189" fmla="*/ 783000 w 1566000"/>
              <a:gd name="connsiteY189" fmla="*/ 1836000 h 2106000"/>
              <a:gd name="connsiteX190" fmla="*/ 675000 w 1566000"/>
              <a:gd name="connsiteY190" fmla="*/ 1836000 h 2106000"/>
              <a:gd name="connsiteX191" fmla="*/ 702000 w 1566000"/>
              <a:gd name="connsiteY191" fmla="*/ 1863000 h 2106000"/>
              <a:gd name="connsiteX192" fmla="*/ 675000 w 1566000"/>
              <a:gd name="connsiteY192" fmla="*/ 1890000 h 2106000"/>
              <a:gd name="connsiteX193" fmla="*/ 648000 w 1566000"/>
              <a:gd name="connsiteY193" fmla="*/ 1863000 h 2106000"/>
              <a:gd name="connsiteX194" fmla="*/ 675000 w 1566000"/>
              <a:gd name="connsiteY194" fmla="*/ 1836000 h 2106000"/>
              <a:gd name="connsiteX195" fmla="*/ 567000 w 1566000"/>
              <a:gd name="connsiteY195" fmla="*/ 1836000 h 2106000"/>
              <a:gd name="connsiteX196" fmla="*/ 594000 w 1566000"/>
              <a:gd name="connsiteY196" fmla="*/ 1863000 h 2106000"/>
              <a:gd name="connsiteX197" fmla="*/ 567000 w 1566000"/>
              <a:gd name="connsiteY197" fmla="*/ 1890000 h 2106000"/>
              <a:gd name="connsiteX198" fmla="*/ 540000 w 1566000"/>
              <a:gd name="connsiteY198" fmla="*/ 1863000 h 2106000"/>
              <a:gd name="connsiteX199" fmla="*/ 567000 w 1566000"/>
              <a:gd name="connsiteY199" fmla="*/ 1836000 h 2106000"/>
              <a:gd name="connsiteX200" fmla="*/ 459000 w 1566000"/>
              <a:gd name="connsiteY200" fmla="*/ 1836000 h 2106000"/>
              <a:gd name="connsiteX201" fmla="*/ 486000 w 1566000"/>
              <a:gd name="connsiteY201" fmla="*/ 1863000 h 2106000"/>
              <a:gd name="connsiteX202" fmla="*/ 459000 w 1566000"/>
              <a:gd name="connsiteY202" fmla="*/ 1890000 h 2106000"/>
              <a:gd name="connsiteX203" fmla="*/ 432000 w 1566000"/>
              <a:gd name="connsiteY203" fmla="*/ 1863000 h 2106000"/>
              <a:gd name="connsiteX204" fmla="*/ 459000 w 1566000"/>
              <a:gd name="connsiteY204" fmla="*/ 1836000 h 2106000"/>
              <a:gd name="connsiteX205" fmla="*/ 351000 w 1566000"/>
              <a:gd name="connsiteY205" fmla="*/ 1836000 h 2106000"/>
              <a:gd name="connsiteX206" fmla="*/ 378000 w 1566000"/>
              <a:gd name="connsiteY206" fmla="*/ 1863000 h 2106000"/>
              <a:gd name="connsiteX207" fmla="*/ 351000 w 1566000"/>
              <a:gd name="connsiteY207" fmla="*/ 1890000 h 2106000"/>
              <a:gd name="connsiteX208" fmla="*/ 324000 w 1566000"/>
              <a:gd name="connsiteY208" fmla="*/ 1863000 h 2106000"/>
              <a:gd name="connsiteX209" fmla="*/ 351000 w 1566000"/>
              <a:gd name="connsiteY209" fmla="*/ 1836000 h 2106000"/>
              <a:gd name="connsiteX210" fmla="*/ 243000 w 1566000"/>
              <a:gd name="connsiteY210" fmla="*/ 1836000 h 2106000"/>
              <a:gd name="connsiteX211" fmla="*/ 270000 w 1566000"/>
              <a:gd name="connsiteY211" fmla="*/ 1863000 h 2106000"/>
              <a:gd name="connsiteX212" fmla="*/ 243000 w 1566000"/>
              <a:gd name="connsiteY212" fmla="*/ 1890000 h 2106000"/>
              <a:gd name="connsiteX213" fmla="*/ 216000 w 1566000"/>
              <a:gd name="connsiteY213" fmla="*/ 1863000 h 2106000"/>
              <a:gd name="connsiteX214" fmla="*/ 243000 w 1566000"/>
              <a:gd name="connsiteY214" fmla="*/ 1836000 h 2106000"/>
              <a:gd name="connsiteX215" fmla="*/ 135000 w 1566000"/>
              <a:gd name="connsiteY215" fmla="*/ 1836000 h 2106000"/>
              <a:gd name="connsiteX216" fmla="*/ 162000 w 1566000"/>
              <a:gd name="connsiteY216" fmla="*/ 1863000 h 2106000"/>
              <a:gd name="connsiteX217" fmla="*/ 135000 w 1566000"/>
              <a:gd name="connsiteY217" fmla="*/ 1890000 h 2106000"/>
              <a:gd name="connsiteX218" fmla="*/ 108000 w 1566000"/>
              <a:gd name="connsiteY218" fmla="*/ 1863000 h 2106000"/>
              <a:gd name="connsiteX219" fmla="*/ 135000 w 1566000"/>
              <a:gd name="connsiteY219" fmla="*/ 1836000 h 2106000"/>
              <a:gd name="connsiteX220" fmla="*/ 27000 w 1566000"/>
              <a:gd name="connsiteY220" fmla="*/ 1836000 h 2106000"/>
              <a:gd name="connsiteX221" fmla="*/ 54000 w 1566000"/>
              <a:gd name="connsiteY221" fmla="*/ 1863000 h 2106000"/>
              <a:gd name="connsiteX222" fmla="*/ 27000 w 1566000"/>
              <a:gd name="connsiteY222" fmla="*/ 1890000 h 2106000"/>
              <a:gd name="connsiteX223" fmla="*/ 0 w 1566000"/>
              <a:gd name="connsiteY223" fmla="*/ 1863000 h 2106000"/>
              <a:gd name="connsiteX224" fmla="*/ 27000 w 1566000"/>
              <a:gd name="connsiteY224" fmla="*/ 1836000 h 2106000"/>
              <a:gd name="connsiteX225" fmla="*/ 1539000 w 1566000"/>
              <a:gd name="connsiteY225" fmla="*/ 1728000 h 2106000"/>
              <a:gd name="connsiteX226" fmla="*/ 1566000 w 1566000"/>
              <a:gd name="connsiteY226" fmla="*/ 1755000 h 2106000"/>
              <a:gd name="connsiteX227" fmla="*/ 1539000 w 1566000"/>
              <a:gd name="connsiteY227" fmla="*/ 1782000 h 2106000"/>
              <a:gd name="connsiteX228" fmla="*/ 1512000 w 1566000"/>
              <a:gd name="connsiteY228" fmla="*/ 1755000 h 2106000"/>
              <a:gd name="connsiteX229" fmla="*/ 1539000 w 1566000"/>
              <a:gd name="connsiteY229" fmla="*/ 1728000 h 2106000"/>
              <a:gd name="connsiteX230" fmla="*/ 1431000 w 1566000"/>
              <a:gd name="connsiteY230" fmla="*/ 1728000 h 2106000"/>
              <a:gd name="connsiteX231" fmla="*/ 1458000 w 1566000"/>
              <a:gd name="connsiteY231" fmla="*/ 1755000 h 2106000"/>
              <a:gd name="connsiteX232" fmla="*/ 1431000 w 1566000"/>
              <a:gd name="connsiteY232" fmla="*/ 1782000 h 2106000"/>
              <a:gd name="connsiteX233" fmla="*/ 1404000 w 1566000"/>
              <a:gd name="connsiteY233" fmla="*/ 1755000 h 2106000"/>
              <a:gd name="connsiteX234" fmla="*/ 1431000 w 1566000"/>
              <a:gd name="connsiteY234" fmla="*/ 1728000 h 2106000"/>
              <a:gd name="connsiteX235" fmla="*/ 1323000 w 1566000"/>
              <a:gd name="connsiteY235" fmla="*/ 1728000 h 2106000"/>
              <a:gd name="connsiteX236" fmla="*/ 1350000 w 1566000"/>
              <a:gd name="connsiteY236" fmla="*/ 1755000 h 2106000"/>
              <a:gd name="connsiteX237" fmla="*/ 1323000 w 1566000"/>
              <a:gd name="connsiteY237" fmla="*/ 1782000 h 2106000"/>
              <a:gd name="connsiteX238" fmla="*/ 1296000 w 1566000"/>
              <a:gd name="connsiteY238" fmla="*/ 1755000 h 2106000"/>
              <a:gd name="connsiteX239" fmla="*/ 1323000 w 1566000"/>
              <a:gd name="connsiteY239" fmla="*/ 1728000 h 2106000"/>
              <a:gd name="connsiteX240" fmla="*/ 1215000 w 1566000"/>
              <a:gd name="connsiteY240" fmla="*/ 1728000 h 2106000"/>
              <a:gd name="connsiteX241" fmla="*/ 1242000 w 1566000"/>
              <a:gd name="connsiteY241" fmla="*/ 1755000 h 2106000"/>
              <a:gd name="connsiteX242" fmla="*/ 1215000 w 1566000"/>
              <a:gd name="connsiteY242" fmla="*/ 1782000 h 2106000"/>
              <a:gd name="connsiteX243" fmla="*/ 1188000 w 1566000"/>
              <a:gd name="connsiteY243" fmla="*/ 1755000 h 2106000"/>
              <a:gd name="connsiteX244" fmla="*/ 1215000 w 1566000"/>
              <a:gd name="connsiteY244" fmla="*/ 1728000 h 2106000"/>
              <a:gd name="connsiteX245" fmla="*/ 1107000 w 1566000"/>
              <a:gd name="connsiteY245" fmla="*/ 1728000 h 2106000"/>
              <a:gd name="connsiteX246" fmla="*/ 1134000 w 1566000"/>
              <a:gd name="connsiteY246" fmla="*/ 1755000 h 2106000"/>
              <a:gd name="connsiteX247" fmla="*/ 1107000 w 1566000"/>
              <a:gd name="connsiteY247" fmla="*/ 1782000 h 2106000"/>
              <a:gd name="connsiteX248" fmla="*/ 1080000 w 1566000"/>
              <a:gd name="connsiteY248" fmla="*/ 1755000 h 2106000"/>
              <a:gd name="connsiteX249" fmla="*/ 1107000 w 1566000"/>
              <a:gd name="connsiteY249" fmla="*/ 1728000 h 2106000"/>
              <a:gd name="connsiteX250" fmla="*/ 999000 w 1566000"/>
              <a:gd name="connsiteY250" fmla="*/ 1728000 h 2106000"/>
              <a:gd name="connsiteX251" fmla="*/ 1026000 w 1566000"/>
              <a:gd name="connsiteY251" fmla="*/ 1755000 h 2106000"/>
              <a:gd name="connsiteX252" fmla="*/ 999000 w 1566000"/>
              <a:gd name="connsiteY252" fmla="*/ 1782000 h 2106000"/>
              <a:gd name="connsiteX253" fmla="*/ 972000 w 1566000"/>
              <a:gd name="connsiteY253" fmla="*/ 1755000 h 2106000"/>
              <a:gd name="connsiteX254" fmla="*/ 999000 w 1566000"/>
              <a:gd name="connsiteY254" fmla="*/ 1728000 h 2106000"/>
              <a:gd name="connsiteX255" fmla="*/ 891000 w 1566000"/>
              <a:gd name="connsiteY255" fmla="*/ 1728000 h 2106000"/>
              <a:gd name="connsiteX256" fmla="*/ 918000 w 1566000"/>
              <a:gd name="connsiteY256" fmla="*/ 1755000 h 2106000"/>
              <a:gd name="connsiteX257" fmla="*/ 891000 w 1566000"/>
              <a:gd name="connsiteY257" fmla="*/ 1782000 h 2106000"/>
              <a:gd name="connsiteX258" fmla="*/ 864000 w 1566000"/>
              <a:gd name="connsiteY258" fmla="*/ 1755000 h 2106000"/>
              <a:gd name="connsiteX259" fmla="*/ 891000 w 1566000"/>
              <a:gd name="connsiteY259" fmla="*/ 1728000 h 2106000"/>
              <a:gd name="connsiteX260" fmla="*/ 783000 w 1566000"/>
              <a:gd name="connsiteY260" fmla="*/ 1728000 h 2106000"/>
              <a:gd name="connsiteX261" fmla="*/ 810000 w 1566000"/>
              <a:gd name="connsiteY261" fmla="*/ 1755000 h 2106000"/>
              <a:gd name="connsiteX262" fmla="*/ 783000 w 1566000"/>
              <a:gd name="connsiteY262" fmla="*/ 1782000 h 2106000"/>
              <a:gd name="connsiteX263" fmla="*/ 756000 w 1566000"/>
              <a:gd name="connsiteY263" fmla="*/ 1755000 h 2106000"/>
              <a:gd name="connsiteX264" fmla="*/ 783000 w 1566000"/>
              <a:gd name="connsiteY264" fmla="*/ 1728000 h 2106000"/>
              <a:gd name="connsiteX265" fmla="*/ 675000 w 1566000"/>
              <a:gd name="connsiteY265" fmla="*/ 1728000 h 2106000"/>
              <a:gd name="connsiteX266" fmla="*/ 702000 w 1566000"/>
              <a:gd name="connsiteY266" fmla="*/ 1755000 h 2106000"/>
              <a:gd name="connsiteX267" fmla="*/ 675000 w 1566000"/>
              <a:gd name="connsiteY267" fmla="*/ 1782000 h 2106000"/>
              <a:gd name="connsiteX268" fmla="*/ 648000 w 1566000"/>
              <a:gd name="connsiteY268" fmla="*/ 1755000 h 2106000"/>
              <a:gd name="connsiteX269" fmla="*/ 675000 w 1566000"/>
              <a:gd name="connsiteY269" fmla="*/ 1728000 h 2106000"/>
              <a:gd name="connsiteX270" fmla="*/ 567000 w 1566000"/>
              <a:gd name="connsiteY270" fmla="*/ 1728000 h 2106000"/>
              <a:gd name="connsiteX271" fmla="*/ 594000 w 1566000"/>
              <a:gd name="connsiteY271" fmla="*/ 1755000 h 2106000"/>
              <a:gd name="connsiteX272" fmla="*/ 567000 w 1566000"/>
              <a:gd name="connsiteY272" fmla="*/ 1782000 h 2106000"/>
              <a:gd name="connsiteX273" fmla="*/ 540000 w 1566000"/>
              <a:gd name="connsiteY273" fmla="*/ 1755000 h 2106000"/>
              <a:gd name="connsiteX274" fmla="*/ 567000 w 1566000"/>
              <a:gd name="connsiteY274" fmla="*/ 1728000 h 2106000"/>
              <a:gd name="connsiteX275" fmla="*/ 459000 w 1566000"/>
              <a:gd name="connsiteY275" fmla="*/ 1728000 h 2106000"/>
              <a:gd name="connsiteX276" fmla="*/ 486000 w 1566000"/>
              <a:gd name="connsiteY276" fmla="*/ 1755000 h 2106000"/>
              <a:gd name="connsiteX277" fmla="*/ 459000 w 1566000"/>
              <a:gd name="connsiteY277" fmla="*/ 1782000 h 2106000"/>
              <a:gd name="connsiteX278" fmla="*/ 432000 w 1566000"/>
              <a:gd name="connsiteY278" fmla="*/ 1755000 h 2106000"/>
              <a:gd name="connsiteX279" fmla="*/ 459000 w 1566000"/>
              <a:gd name="connsiteY279" fmla="*/ 1728000 h 2106000"/>
              <a:gd name="connsiteX280" fmla="*/ 351000 w 1566000"/>
              <a:gd name="connsiteY280" fmla="*/ 1728000 h 2106000"/>
              <a:gd name="connsiteX281" fmla="*/ 378000 w 1566000"/>
              <a:gd name="connsiteY281" fmla="*/ 1755000 h 2106000"/>
              <a:gd name="connsiteX282" fmla="*/ 351000 w 1566000"/>
              <a:gd name="connsiteY282" fmla="*/ 1782000 h 2106000"/>
              <a:gd name="connsiteX283" fmla="*/ 324000 w 1566000"/>
              <a:gd name="connsiteY283" fmla="*/ 1755000 h 2106000"/>
              <a:gd name="connsiteX284" fmla="*/ 351000 w 1566000"/>
              <a:gd name="connsiteY284" fmla="*/ 1728000 h 2106000"/>
              <a:gd name="connsiteX285" fmla="*/ 243000 w 1566000"/>
              <a:gd name="connsiteY285" fmla="*/ 1728000 h 2106000"/>
              <a:gd name="connsiteX286" fmla="*/ 270000 w 1566000"/>
              <a:gd name="connsiteY286" fmla="*/ 1755000 h 2106000"/>
              <a:gd name="connsiteX287" fmla="*/ 243000 w 1566000"/>
              <a:gd name="connsiteY287" fmla="*/ 1782000 h 2106000"/>
              <a:gd name="connsiteX288" fmla="*/ 216000 w 1566000"/>
              <a:gd name="connsiteY288" fmla="*/ 1755000 h 2106000"/>
              <a:gd name="connsiteX289" fmla="*/ 243000 w 1566000"/>
              <a:gd name="connsiteY289" fmla="*/ 1728000 h 2106000"/>
              <a:gd name="connsiteX290" fmla="*/ 135000 w 1566000"/>
              <a:gd name="connsiteY290" fmla="*/ 1728000 h 2106000"/>
              <a:gd name="connsiteX291" fmla="*/ 162000 w 1566000"/>
              <a:gd name="connsiteY291" fmla="*/ 1755000 h 2106000"/>
              <a:gd name="connsiteX292" fmla="*/ 135000 w 1566000"/>
              <a:gd name="connsiteY292" fmla="*/ 1782000 h 2106000"/>
              <a:gd name="connsiteX293" fmla="*/ 108000 w 1566000"/>
              <a:gd name="connsiteY293" fmla="*/ 1755000 h 2106000"/>
              <a:gd name="connsiteX294" fmla="*/ 135000 w 1566000"/>
              <a:gd name="connsiteY294" fmla="*/ 1728000 h 2106000"/>
              <a:gd name="connsiteX295" fmla="*/ 27000 w 1566000"/>
              <a:gd name="connsiteY295" fmla="*/ 1728000 h 2106000"/>
              <a:gd name="connsiteX296" fmla="*/ 54000 w 1566000"/>
              <a:gd name="connsiteY296" fmla="*/ 1755000 h 2106000"/>
              <a:gd name="connsiteX297" fmla="*/ 27000 w 1566000"/>
              <a:gd name="connsiteY297" fmla="*/ 1782000 h 2106000"/>
              <a:gd name="connsiteX298" fmla="*/ 0 w 1566000"/>
              <a:gd name="connsiteY298" fmla="*/ 1755000 h 2106000"/>
              <a:gd name="connsiteX299" fmla="*/ 27000 w 1566000"/>
              <a:gd name="connsiteY299" fmla="*/ 1728000 h 2106000"/>
              <a:gd name="connsiteX300" fmla="*/ 1539000 w 1566000"/>
              <a:gd name="connsiteY300" fmla="*/ 1620000 h 2106000"/>
              <a:gd name="connsiteX301" fmla="*/ 1566000 w 1566000"/>
              <a:gd name="connsiteY301" fmla="*/ 1647000 h 2106000"/>
              <a:gd name="connsiteX302" fmla="*/ 1539000 w 1566000"/>
              <a:gd name="connsiteY302" fmla="*/ 1674000 h 2106000"/>
              <a:gd name="connsiteX303" fmla="*/ 1512000 w 1566000"/>
              <a:gd name="connsiteY303" fmla="*/ 1647000 h 2106000"/>
              <a:gd name="connsiteX304" fmla="*/ 1539000 w 1566000"/>
              <a:gd name="connsiteY304" fmla="*/ 1620000 h 2106000"/>
              <a:gd name="connsiteX305" fmla="*/ 1431000 w 1566000"/>
              <a:gd name="connsiteY305" fmla="*/ 1620000 h 2106000"/>
              <a:gd name="connsiteX306" fmla="*/ 1458000 w 1566000"/>
              <a:gd name="connsiteY306" fmla="*/ 1647000 h 2106000"/>
              <a:gd name="connsiteX307" fmla="*/ 1431000 w 1566000"/>
              <a:gd name="connsiteY307" fmla="*/ 1674000 h 2106000"/>
              <a:gd name="connsiteX308" fmla="*/ 1404000 w 1566000"/>
              <a:gd name="connsiteY308" fmla="*/ 1647000 h 2106000"/>
              <a:gd name="connsiteX309" fmla="*/ 1431000 w 1566000"/>
              <a:gd name="connsiteY309" fmla="*/ 1620000 h 2106000"/>
              <a:gd name="connsiteX310" fmla="*/ 1323000 w 1566000"/>
              <a:gd name="connsiteY310" fmla="*/ 1620000 h 2106000"/>
              <a:gd name="connsiteX311" fmla="*/ 1350000 w 1566000"/>
              <a:gd name="connsiteY311" fmla="*/ 1647000 h 2106000"/>
              <a:gd name="connsiteX312" fmla="*/ 1323000 w 1566000"/>
              <a:gd name="connsiteY312" fmla="*/ 1674000 h 2106000"/>
              <a:gd name="connsiteX313" fmla="*/ 1296000 w 1566000"/>
              <a:gd name="connsiteY313" fmla="*/ 1647000 h 2106000"/>
              <a:gd name="connsiteX314" fmla="*/ 1323000 w 1566000"/>
              <a:gd name="connsiteY314" fmla="*/ 1620000 h 2106000"/>
              <a:gd name="connsiteX315" fmla="*/ 1215000 w 1566000"/>
              <a:gd name="connsiteY315" fmla="*/ 1620000 h 2106000"/>
              <a:gd name="connsiteX316" fmla="*/ 1242000 w 1566000"/>
              <a:gd name="connsiteY316" fmla="*/ 1647000 h 2106000"/>
              <a:gd name="connsiteX317" fmla="*/ 1215000 w 1566000"/>
              <a:gd name="connsiteY317" fmla="*/ 1674000 h 2106000"/>
              <a:gd name="connsiteX318" fmla="*/ 1188000 w 1566000"/>
              <a:gd name="connsiteY318" fmla="*/ 1647000 h 2106000"/>
              <a:gd name="connsiteX319" fmla="*/ 1215000 w 1566000"/>
              <a:gd name="connsiteY319" fmla="*/ 1620000 h 2106000"/>
              <a:gd name="connsiteX320" fmla="*/ 1107000 w 1566000"/>
              <a:gd name="connsiteY320" fmla="*/ 1620000 h 2106000"/>
              <a:gd name="connsiteX321" fmla="*/ 1134000 w 1566000"/>
              <a:gd name="connsiteY321" fmla="*/ 1647000 h 2106000"/>
              <a:gd name="connsiteX322" fmla="*/ 1107000 w 1566000"/>
              <a:gd name="connsiteY322" fmla="*/ 1674000 h 2106000"/>
              <a:gd name="connsiteX323" fmla="*/ 1080000 w 1566000"/>
              <a:gd name="connsiteY323" fmla="*/ 1647000 h 2106000"/>
              <a:gd name="connsiteX324" fmla="*/ 1107000 w 1566000"/>
              <a:gd name="connsiteY324" fmla="*/ 1620000 h 2106000"/>
              <a:gd name="connsiteX325" fmla="*/ 999000 w 1566000"/>
              <a:gd name="connsiteY325" fmla="*/ 1620000 h 2106000"/>
              <a:gd name="connsiteX326" fmla="*/ 1026000 w 1566000"/>
              <a:gd name="connsiteY326" fmla="*/ 1647000 h 2106000"/>
              <a:gd name="connsiteX327" fmla="*/ 999000 w 1566000"/>
              <a:gd name="connsiteY327" fmla="*/ 1674000 h 2106000"/>
              <a:gd name="connsiteX328" fmla="*/ 972000 w 1566000"/>
              <a:gd name="connsiteY328" fmla="*/ 1647000 h 2106000"/>
              <a:gd name="connsiteX329" fmla="*/ 999000 w 1566000"/>
              <a:gd name="connsiteY329" fmla="*/ 1620000 h 2106000"/>
              <a:gd name="connsiteX330" fmla="*/ 891000 w 1566000"/>
              <a:gd name="connsiteY330" fmla="*/ 1620000 h 2106000"/>
              <a:gd name="connsiteX331" fmla="*/ 918000 w 1566000"/>
              <a:gd name="connsiteY331" fmla="*/ 1647000 h 2106000"/>
              <a:gd name="connsiteX332" fmla="*/ 891000 w 1566000"/>
              <a:gd name="connsiteY332" fmla="*/ 1674000 h 2106000"/>
              <a:gd name="connsiteX333" fmla="*/ 864000 w 1566000"/>
              <a:gd name="connsiteY333" fmla="*/ 1647000 h 2106000"/>
              <a:gd name="connsiteX334" fmla="*/ 891000 w 1566000"/>
              <a:gd name="connsiteY334" fmla="*/ 1620000 h 2106000"/>
              <a:gd name="connsiteX335" fmla="*/ 783000 w 1566000"/>
              <a:gd name="connsiteY335" fmla="*/ 1620000 h 2106000"/>
              <a:gd name="connsiteX336" fmla="*/ 810000 w 1566000"/>
              <a:gd name="connsiteY336" fmla="*/ 1647000 h 2106000"/>
              <a:gd name="connsiteX337" fmla="*/ 783000 w 1566000"/>
              <a:gd name="connsiteY337" fmla="*/ 1674000 h 2106000"/>
              <a:gd name="connsiteX338" fmla="*/ 756000 w 1566000"/>
              <a:gd name="connsiteY338" fmla="*/ 1647000 h 2106000"/>
              <a:gd name="connsiteX339" fmla="*/ 783000 w 1566000"/>
              <a:gd name="connsiteY339" fmla="*/ 1620000 h 2106000"/>
              <a:gd name="connsiteX340" fmla="*/ 675000 w 1566000"/>
              <a:gd name="connsiteY340" fmla="*/ 1620000 h 2106000"/>
              <a:gd name="connsiteX341" fmla="*/ 702000 w 1566000"/>
              <a:gd name="connsiteY341" fmla="*/ 1647000 h 2106000"/>
              <a:gd name="connsiteX342" fmla="*/ 675000 w 1566000"/>
              <a:gd name="connsiteY342" fmla="*/ 1674000 h 2106000"/>
              <a:gd name="connsiteX343" fmla="*/ 648000 w 1566000"/>
              <a:gd name="connsiteY343" fmla="*/ 1647000 h 2106000"/>
              <a:gd name="connsiteX344" fmla="*/ 675000 w 1566000"/>
              <a:gd name="connsiteY344" fmla="*/ 1620000 h 2106000"/>
              <a:gd name="connsiteX345" fmla="*/ 567000 w 1566000"/>
              <a:gd name="connsiteY345" fmla="*/ 1620000 h 2106000"/>
              <a:gd name="connsiteX346" fmla="*/ 594000 w 1566000"/>
              <a:gd name="connsiteY346" fmla="*/ 1647000 h 2106000"/>
              <a:gd name="connsiteX347" fmla="*/ 567000 w 1566000"/>
              <a:gd name="connsiteY347" fmla="*/ 1674000 h 2106000"/>
              <a:gd name="connsiteX348" fmla="*/ 540000 w 1566000"/>
              <a:gd name="connsiteY348" fmla="*/ 1647000 h 2106000"/>
              <a:gd name="connsiteX349" fmla="*/ 567000 w 1566000"/>
              <a:gd name="connsiteY349" fmla="*/ 1620000 h 2106000"/>
              <a:gd name="connsiteX350" fmla="*/ 459000 w 1566000"/>
              <a:gd name="connsiteY350" fmla="*/ 1620000 h 2106000"/>
              <a:gd name="connsiteX351" fmla="*/ 486000 w 1566000"/>
              <a:gd name="connsiteY351" fmla="*/ 1647000 h 2106000"/>
              <a:gd name="connsiteX352" fmla="*/ 459000 w 1566000"/>
              <a:gd name="connsiteY352" fmla="*/ 1674000 h 2106000"/>
              <a:gd name="connsiteX353" fmla="*/ 432000 w 1566000"/>
              <a:gd name="connsiteY353" fmla="*/ 1647000 h 2106000"/>
              <a:gd name="connsiteX354" fmla="*/ 459000 w 1566000"/>
              <a:gd name="connsiteY354" fmla="*/ 1620000 h 2106000"/>
              <a:gd name="connsiteX355" fmla="*/ 351000 w 1566000"/>
              <a:gd name="connsiteY355" fmla="*/ 1620000 h 2106000"/>
              <a:gd name="connsiteX356" fmla="*/ 378000 w 1566000"/>
              <a:gd name="connsiteY356" fmla="*/ 1647000 h 2106000"/>
              <a:gd name="connsiteX357" fmla="*/ 351000 w 1566000"/>
              <a:gd name="connsiteY357" fmla="*/ 1674000 h 2106000"/>
              <a:gd name="connsiteX358" fmla="*/ 324000 w 1566000"/>
              <a:gd name="connsiteY358" fmla="*/ 1647000 h 2106000"/>
              <a:gd name="connsiteX359" fmla="*/ 351000 w 1566000"/>
              <a:gd name="connsiteY359" fmla="*/ 1620000 h 2106000"/>
              <a:gd name="connsiteX360" fmla="*/ 243000 w 1566000"/>
              <a:gd name="connsiteY360" fmla="*/ 1620000 h 2106000"/>
              <a:gd name="connsiteX361" fmla="*/ 270000 w 1566000"/>
              <a:gd name="connsiteY361" fmla="*/ 1647000 h 2106000"/>
              <a:gd name="connsiteX362" fmla="*/ 243000 w 1566000"/>
              <a:gd name="connsiteY362" fmla="*/ 1674000 h 2106000"/>
              <a:gd name="connsiteX363" fmla="*/ 216000 w 1566000"/>
              <a:gd name="connsiteY363" fmla="*/ 1647000 h 2106000"/>
              <a:gd name="connsiteX364" fmla="*/ 243000 w 1566000"/>
              <a:gd name="connsiteY364" fmla="*/ 1620000 h 2106000"/>
              <a:gd name="connsiteX365" fmla="*/ 135000 w 1566000"/>
              <a:gd name="connsiteY365" fmla="*/ 1620000 h 2106000"/>
              <a:gd name="connsiteX366" fmla="*/ 162000 w 1566000"/>
              <a:gd name="connsiteY366" fmla="*/ 1647000 h 2106000"/>
              <a:gd name="connsiteX367" fmla="*/ 135000 w 1566000"/>
              <a:gd name="connsiteY367" fmla="*/ 1674000 h 2106000"/>
              <a:gd name="connsiteX368" fmla="*/ 108000 w 1566000"/>
              <a:gd name="connsiteY368" fmla="*/ 1647000 h 2106000"/>
              <a:gd name="connsiteX369" fmla="*/ 135000 w 1566000"/>
              <a:gd name="connsiteY369" fmla="*/ 1620000 h 2106000"/>
              <a:gd name="connsiteX370" fmla="*/ 27000 w 1566000"/>
              <a:gd name="connsiteY370" fmla="*/ 1620000 h 2106000"/>
              <a:gd name="connsiteX371" fmla="*/ 54000 w 1566000"/>
              <a:gd name="connsiteY371" fmla="*/ 1647000 h 2106000"/>
              <a:gd name="connsiteX372" fmla="*/ 27000 w 1566000"/>
              <a:gd name="connsiteY372" fmla="*/ 1674000 h 2106000"/>
              <a:gd name="connsiteX373" fmla="*/ 0 w 1566000"/>
              <a:gd name="connsiteY373" fmla="*/ 1647000 h 2106000"/>
              <a:gd name="connsiteX374" fmla="*/ 27000 w 1566000"/>
              <a:gd name="connsiteY374" fmla="*/ 1620000 h 2106000"/>
              <a:gd name="connsiteX375" fmla="*/ 1539000 w 1566000"/>
              <a:gd name="connsiteY375" fmla="*/ 1512000 h 2106000"/>
              <a:gd name="connsiteX376" fmla="*/ 1566000 w 1566000"/>
              <a:gd name="connsiteY376" fmla="*/ 1539000 h 2106000"/>
              <a:gd name="connsiteX377" fmla="*/ 1539000 w 1566000"/>
              <a:gd name="connsiteY377" fmla="*/ 1566000 h 2106000"/>
              <a:gd name="connsiteX378" fmla="*/ 1512000 w 1566000"/>
              <a:gd name="connsiteY378" fmla="*/ 1539000 h 2106000"/>
              <a:gd name="connsiteX379" fmla="*/ 1539000 w 1566000"/>
              <a:gd name="connsiteY379" fmla="*/ 1512000 h 2106000"/>
              <a:gd name="connsiteX380" fmla="*/ 1431000 w 1566000"/>
              <a:gd name="connsiteY380" fmla="*/ 1512000 h 2106000"/>
              <a:gd name="connsiteX381" fmla="*/ 1458000 w 1566000"/>
              <a:gd name="connsiteY381" fmla="*/ 1539000 h 2106000"/>
              <a:gd name="connsiteX382" fmla="*/ 1431000 w 1566000"/>
              <a:gd name="connsiteY382" fmla="*/ 1566000 h 2106000"/>
              <a:gd name="connsiteX383" fmla="*/ 1404000 w 1566000"/>
              <a:gd name="connsiteY383" fmla="*/ 1539000 h 2106000"/>
              <a:gd name="connsiteX384" fmla="*/ 1431000 w 1566000"/>
              <a:gd name="connsiteY384" fmla="*/ 1512000 h 2106000"/>
              <a:gd name="connsiteX385" fmla="*/ 1323000 w 1566000"/>
              <a:gd name="connsiteY385" fmla="*/ 1512000 h 2106000"/>
              <a:gd name="connsiteX386" fmla="*/ 1350000 w 1566000"/>
              <a:gd name="connsiteY386" fmla="*/ 1539000 h 2106000"/>
              <a:gd name="connsiteX387" fmla="*/ 1323000 w 1566000"/>
              <a:gd name="connsiteY387" fmla="*/ 1566000 h 2106000"/>
              <a:gd name="connsiteX388" fmla="*/ 1296000 w 1566000"/>
              <a:gd name="connsiteY388" fmla="*/ 1539000 h 2106000"/>
              <a:gd name="connsiteX389" fmla="*/ 1323000 w 1566000"/>
              <a:gd name="connsiteY389" fmla="*/ 1512000 h 2106000"/>
              <a:gd name="connsiteX390" fmla="*/ 1215000 w 1566000"/>
              <a:gd name="connsiteY390" fmla="*/ 1512000 h 2106000"/>
              <a:gd name="connsiteX391" fmla="*/ 1242000 w 1566000"/>
              <a:gd name="connsiteY391" fmla="*/ 1539000 h 2106000"/>
              <a:gd name="connsiteX392" fmla="*/ 1215000 w 1566000"/>
              <a:gd name="connsiteY392" fmla="*/ 1566000 h 2106000"/>
              <a:gd name="connsiteX393" fmla="*/ 1188000 w 1566000"/>
              <a:gd name="connsiteY393" fmla="*/ 1539000 h 2106000"/>
              <a:gd name="connsiteX394" fmla="*/ 1215000 w 1566000"/>
              <a:gd name="connsiteY394" fmla="*/ 1512000 h 2106000"/>
              <a:gd name="connsiteX395" fmla="*/ 1107000 w 1566000"/>
              <a:gd name="connsiteY395" fmla="*/ 1512000 h 2106000"/>
              <a:gd name="connsiteX396" fmla="*/ 1134000 w 1566000"/>
              <a:gd name="connsiteY396" fmla="*/ 1539000 h 2106000"/>
              <a:gd name="connsiteX397" fmla="*/ 1107000 w 1566000"/>
              <a:gd name="connsiteY397" fmla="*/ 1566000 h 2106000"/>
              <a:gd name="connsiteX398" fmla="*/ 1080000 w 1566000"/>
              <a:gd name="connsiteY398" fmla="*/ 1539000 h 2106000"/>
              <a:gd name="connsiteX399" fmla="*/ 1107000 w 1566000"/>
              <a:gd name="connsiteY399" fmla="*/ 1512000 h 2106000"/>
              <a:gd name="connsiteX400" fmla="*/ 999000 w 1566000"/>
              <a:gd name="connsiteY400" fmla="*/ 1512000 h 2106000"/>
              <a:gd name="connsiteX401" fmla="*/ 1026000 w 1566000"/>
              <a:gd name="connsiteY401" fmla="*/ 1539000 h 2106000"/>
              <a:gd name="connsiteX402" fmla="*/ 999000 w 1566000"/>
              <a:gd name="connsiteY402" fmla="*/ 1566000 h 2106000"/>
              <a:gd name="connsiteX403" fmla="*/ 972000 w 1566000"/>
              <a:gd name="connsiteY403" fmla="*/ 1539000 h 2106000"/>
              <a:gd name="connsiteX404" fmla="*/ 999000 w 1566000"/>
              <a:gd name="connsiteY404" fmla="*/ 1512000 h 2106000"/>
              <a:gd name="connsiteX405" fmla="*/ 891000 w 1566000"/>
              <a:gd name="connsiteY405" fmla="*/ 1512000 h 2106000"/>
              <a:gd name="connsiteX406" fmla="*/ 918000 w 1566000"/>
              <a:gd name="connsiteY406" fmla="*/ 1539000 h 2106000"/>
              <a:gd name="connsiteX407" fmla="*/ 891000 w 1566000"/>
              <a:gd name="connsiteY407" fmla="*/ 1566000 h 2106000"/>
              <a:gd name="connsiteX408" fmla="*/ 864000 w 1566000"/>
              <a:gd name="connsiteY408" fmla="*/ 1539000 h 2106000"/>
              <a:gd name="connsiteX409" fmla="*/ 891000 w 1566000"/>
              <a:gd name="connsiteY409" fmla="*/ 1512000 h 2106000"/>
              <a:gd name="connsiteX410" fmla="*/ 783000 w 1566000"/>
              <a:gd name="connsiteY410" fmla="*/ 1512000 h 2106000"/>
              <a:gd name="connsiteX411" fmla="*/ 810000 w 1566000"/>
              <a:gd name="connsiteY411" fmla="*/ 1539000 h 2106000"/>
              <a:gd name="connsiteX412" fmla="*/ 783000 w 1566000"/>
              <a:gd name="connsiteY412" fmla="*/ 1566000 h 2106000"/>
              <a:gd name="connsiteX413" fmla="*/ 756000 w 1566000"/>
              <a:gd name="connsiteY413" fmla="*/ 1539000 h 2106000"/>
              <a:gd name="connsiteX414" fmla="*/ 783000 w 1566000"/>
              <a:gd name="connsiteY414" fmla="*/ 1512000 h 2106000"/>
              <a:gd name="connsiteX415" fmla="*/ 675000 w 1566000"/>
              <a:gd name="connsiteY415" fmla="*/ 1512000 h 2106000"/>
              <a:gd name="connsiteX416" fmla="*/ 702000 w 1566000"/>
              <a:gd name="connsiteY416" fmla="*/ 1539000 h 2106000"/>
              <a:gd name="connsiteX417" fmla="*/ 675000 w 1566000"/>
              <a:gd name="connsiteY417" fmla="*/ 1566000 h 2106000"/>
              <a:gd name="connsiteX418" fmla="*/ 648000 w 1566000"/>
              <a:gd name="connsiteY418" fmla="*/ 1539000 h 2106000"/>
              <a:gd name="connsiteX419" fmla="*/ 675000 w 1566000"/>
              <a:gd name="connsiteY419" fmla="*/ 1512000 h 2106000"/>
              <a:gd name="connsiteX420" fmla="*/ 567000 w 1566000"/>
              <a:gd name="connsiteY420" fmla="*/ 1512000 h 2106000"/>
              <a:gd name="connsiteX421" fmla="*/ 594000 w 1566000"/>
              <a:gd name="connsiteY421" fmla="*/ 1539000 h 2106000"/>
              <a:gd name="connsiteX422" fmla="*/ 567000 w 1566000"/>
              <a:gd name="connsiteY422" fmla="*/ 1566000 h 2106000"/>
              <a:gd name="connsiteX423" fmla="*/ 540000 w 1566000"/>
              <a:gd name="connsiteY423" fmla="*/ 1539000 h 2106000"/>
              <a:gd name="connsiteX424" fmla="*/ 567000 w 1566000"/>
              <a:gd name="connsiteY424" fmla="*/ 1512000 h 2106000"/>
              <a:gd name="connsiteX425" fmla="*/ 459000 w 1566000"/>
              <a:gd name="connsiteY425" fmla="*/ 1512000 h 2106000"/>
              <a:gd name="connsiteX426" fmla="*/ 486000 w 1566000"/>
              <a:gd name="connsiteY426" fmla="*/ 1539000 h 2106000"/>
              <a:gd name="connsiteX427" fmla="*/ 459000 w 1566000"/>
              <a:gd name="connsiteY427" fmla="*/ 1566000 h 2106000"/>
              <a:gd name="connsiteX428" fmla="*/ 432000 w 1566000"/>
              <a:gd name="connsiteY428" fmla="*/ 1539000 h 2106000"/>
              <a:gd name="connsiteX429" fmla="*/ 459000 w 1566000"/>
              <a:gd name="connsiteY429" fmla="*/ 1512000 h 2106000"/>
              <a:gd name="connsiteX430" fmla="*/ 351000 w 1566000"/>
              <a:gd name="connsiteY430" fmla="*/ 1512000 h 2106000"/>
              <a:gd name="connsiteX431" fmla="*/ 378000 w 1566000"/>
              <a:gd name="connsiteY431" fmla="*/ 1539000 h 2106000"/>
              <a:gd name="connsiteX432" fmla="*/ 351000 w 1566000"/>
              <a:gd name="connsiteY432" fmla="*/ 1566000 h 2106000"/>
              <a:gd name="connsiteX433" fmla="*/ 324000 w 1566000"/>
              <a:gd name="connsiteY433" fmla="*/ 1539000 h 2106000"/>
              <a:gd name="connsiteX434" fmla="*/ 351000 w 1566000"/>
              <a:gd name="connsiteY434" fmla="*/ 1512000 h 2106000"/>
              <a:gd name="connsiteX435" fmla="*/ 243000 w 1566000"/>
              <a:gd name="connsiteY435" fmla="*/ 1512000 h 2106000"/>
              <a:gd name="connsiteX436" fmla="*/ 270000 w 1566000"/>
              <a:gd name="connsiteY436" fmla="*/ 1539000 h 2106000"/>
              <a:gd name="connsiteX437" fmla="*/ 243000 w 1566000"/>
              <a:gd name="connsiteY437" fmla="*/ 1566000 h 2106000"/>
              <a:gd name="connsiteX438" fmla="*/ 216000 w 1566000"/>
              <a:gd name="connsiteY438" fmla="*/ 1539000 h 2106000"/>
              <a:gd name="connsiteX439" fmla="*/ 243000 w 1566000"/>
              <a:gd name="connsiteY439" fmla="*/ 1512000 h 2106000"/>
              <a:gd name="connsiteX440" fmla="*/ 135000 w 1566000"/>
              <a:gd name="connsiteY440" fmla="*/ 1512000 h 2106000"/>
              <a:gd name="connsiteX441" fmla="*/ 162000 w 1566000"/>
              <a:gd name="connsiteY441" fmla="*/ 1539000 h 2106000"/>
              <a:gd name="connsiteX442" fmla="*/ 135000 w 1566000"/>
              <a:gd name="connsiteY442" fmla="*/ 1566000 h 2106000"/>
              <a:gd name="connsiteX443" fmla="*/ 108000 w 1566000"/>
              <a:gd name="connsiteY443" fmla="*/ 1539000 h 2106000"/>
              <a:gd name="connsiteX444" fmla="*/ 135000 w 1566000"/>
              <a:gd name="connsiteY444" fmla="*/ 1512000 h 2106000"/>
              <a:gd name="connsiteX445" fmla="*/ 27000 w 1566000"/>
              <a:gd name="connsiteY445" fmla="*/ 1512000 h 2106000"/>
              <a:gd name="connsiteX446" fmla="*/ 54000 w 1566000"/>
              <a:gd name="connsiteY446" fmla="*/ 1539000 h 2106000"/>
              <a:gd name="connsiteX447" fmla="*/ 27000 w 1566000"/>
              <a:gd name="connsiteY447" fmla="*/ 1566000 h 2106000"/>
              <a:gd name="connsiteX448" fmla="*/ 0 w 1566000"/>
              <a:gd name="connsiteY448" fmla="*/ 1539000 h 2106000"/>
              <a:gd name="connsiteX449" fmla="*/ 27000 w 1566000"/>
              <a:gd name="connsiteY449" fmla="*/ 1512000 h 2106000"/>
              <a:gd name="connsiteX450" fmla="*/ 1539000 w 1566000"/>
              <a:gd name="connsiteY450" fmla="*/ 1404000 h 2106000"/>
              <a:gd name="connsiteX451" fmla="*/ 1566000 w 1566000"/>
              <a:gd name="connsiteY451" fmla="*/ 1431000 h 2106000"/>
              <a:gd name="connsiteX452" fmla="*/ 1539000 w 1566000"/>
              <a:gd name="connsiteY452" fmla="*/ 1458000 h 2106000"/>
              <a:gd name="connsiteX453" fmla="*/ 1512000 w 1566000"/>
              <a:gd name="connsiteY453" fmla="*/ 1431000 h 2106000"/>
              <a:gd name="connsiteX454" fmla="*/ 1539000 w 1566000"/>
              <a:gd name="connsiteY454" fmla="*/ 1404000 h 2106000"/>
              <a:gd name="connsiteX455" fmla="*/ 1431000 w 1566000"/>
              <a:gd name="connsiteY455" fmla="*/ 1404000 h 2106000"/>
              <a:gd name="connsiteX456" fmla="*/ 1458000 w 1566000"/>
              <a:gd name="connsiteY456" fmla="*/ 1431000 h 2106000"/>
              <a:gd name="connsiteX457" fmla="*/ 1431000 w 1566000"/>
              <a:gd name="connsiteY457" fmla="*/ 1458000 h 2106000"/>
              <a:gd name="connsiteX458" fmla="*/ 1404000 w 1566000"/>
              <a:gd name="connsiteY458" fmla="*/ 1431000 h 2106000"/>
              <a:gd name="connsiteX459" fmla="*/ 1431000 w 1566000"/>
              <a:gd name="connsiteY459" fmla="*/ 1404000 h 2106000"/>
              <a:gd name="connsiteX460" fmla="*/ 1323000 w 1566000"/>
              <a:gd name="connsiteY460" fmla="*/ 1404000 h 2106000"/>
              <a:gd name="connsiteX461" fmla="*/ 1350000 w 1566000"/>
              <a:gd name="connsiteY461" fmla="*/ 1431000 h 2106000"/>
              <a:gd name="connsiteX462" fmla="*/ 1323000 w 1566000"/>
              <a:gd name="connsiteY462" fmla="*/ 1458000 h 2106000"/>
              <a:gd name="connsiteX463" fmla="*/ 1296000 w 1566000"/>
              <a:gd name="connsiteY463" fmla="*/ 1431000 h 2106000"/>
              <a:gd name="connsiteX464" fmla="*/ 1323000 w 1566000"/>
              <a:gd name="connsiteY464" fmla="*/ 1404000 h 2106000"/>
              <a:gd name="connsiteX465" fmla="*/ 1215000 w 1566000"/>
              <a:gd name="connsiteY465" fmla="*/ 1404000 h 2106000"/>
              <a:gd name="connsiteX466" fmla="*/ 1242000 w 1566000"/>
              <a:gd name="connsiteY466" fmla="*/ 1431000 h 2106000"/>
              <a:gd name="connsiteX467" fmla="*/ 1215000 w 1566000"/>
              <a:gd name="connsiteY467" fmla="*/ 1458000 h 2106000"/>
              <a:gd name="connsiteX468" fmla="*/ 1188000 w 1566000"/>
              <a:gd name="connsiteY468" fmla="*/ 1431000 h 2106000"/>
              <a:gd name="connsiteX469" fmla="*/ 1215000 w 1566000"/>
              <a:gd name="connsiteY469" fmla="*/ 1404000 h 2106000"/>
              <a:gd name="connsiteX470" fmla="*/ 1107000 w 1566000"/>
              <a:gd name="connsiteY470" fmla="*/ 1404000 h 2106000"/>
              <a:gd name="connsiteX471" fmla="*/ 1134000 w 1566000"/>
              <a:gd name="connsiteY471" fmla="*/ 1431000 h 2106000"/>
              <a:gd name="connsiteX472" fmla="*/ 1107000 w 1566000"/>
              <a:gd name="connsiteY472" fmla="*/ 1458000 h 2106000"/>
              <a:gd name="connsiteX473" fmla="*/ 1080000 w 1566000"/>
              <a:gd name="connsiteY473" fmla="*/ 1431000 h 2106000"/>
              <a:gd name="connsiteX474" fmla="*/ 1107000 w 1566000"/>
              <a:gd name="connsiteY474" fmla="*/ 1404000 h 2106000"/>
              <a:gd name="connsiteX475" fmla="*/ 999000 w 1566000"/>
              <a:gd name="connsiteY475" fmla="*/ 1404000 h 2106000"/>
              <a:gd name="connsiteX476" fmla="*/ 1026000 w 1566000"/>
              <a:gd name="connsiteY476" fmla="*/ 1431000 h 2106000"/>
              <a:gd name="connsiteX477" fmla="*/ 999000 w 1566000"/>
              <a:gd name="connsiteY477" fmla="*/ 1458000 h 2106000"/>
              <a:gd name="connsiteX478" fmla="*/ 972000 w 1566000"/>
              <a:gd name="connsiteY478" fmla="*/ 1431000 h 2106000"/>
              <a:gd name="connsiteX479" fmla="*/ 999000 w 1566000"/>
              <a:gd name="connsiteY479" fmla="*/ 1404000 h 2106000"/>
              <a:gd name="connsiteX480" fmla="*/ 891000 w 1566000"/>
              <a:gd name="connsiteY480" fmla="*/ 1404000 h 2106000"/>
              <a:gd name="connsiteX481" fmla="*/ 918000 w 1566000"/>
              <a:gd name="connsiteY481" fmla="*/ 1431000 h 2106000"/>
              <a:gd name="connsiteX482" fmla="*/ 891000 w 1566000"/>
              <a:gd name="connsiteY482" fmla="*/ 1458000 h 2106000"/>
              <a:gd name="connsiteX483" fmla="*/ 864000 w 1566000"/>
              <a:gd name="connsiteY483" fmla="*/ 1431000 h 2106000"/>
              <a:gd name="connsiteX484" fmla="*/ 891000 w 1566000"/>
              <a:gd name="connsiteY484" fmla="*/ 1404000 h 2106000"/>
              <a:gd name="connsiteX485" fmla="*/ 783000 w 1566000"/>
              <a:gd name="connsiteY485" fmla="*/ 1404000 h 2106000"/>
              <a:gd name="connsiteX486" fmla="*/ 810000 w 1566000"/>
              <a:gd name="connsiteY486" fmla="*/ 1431000 h 2106000"/>
              <a:gd name="connsiteX487" fmla="*/ 783000 w 1566000"/>
              <a:gd name="connsiteY487" fmla="*/ 1458000 h 2106000"/>
              <a:gd name="connsiteX488" fmla="*/ 756000 w 1566000"/>
              <a:gd name="connsiteY488" fmla="*/ 1431000 h 2106000"/>
              <a:gd name="connsiteX489" fmla="*/ 783000 w 1566000"/>
              <a:gd name="connsiteY489" fmla="*/ 1404000 h 2106000"/>
              <a:gd name="connsiteX490" fmla="*/ 675000 w 1566000"/>
              <a:gd name="connsiteY490" fmla="*/ 1404000 h 2106000"/>
              <a:gd name="connsiteX491" fmla="*/ 702000 w 1566000"/>
              <a:gd name="connsiteY491" fmla="*/ 1431000 h 2106000"/>
              <a:gd name="connsiteX492" fmla="*/ 675000 w 1566000"/>
              <a:gd name="connsiteY492" fmla="*/ 1458000 h 2106000"/>
              <a:gd name="connsiteX493" fmla="*/ 648000 w 1566000"/>
              <a:gd name="connsiteY493" fmla="*/ 1431000 h 2106000"/>
              <a:gd name="connsiteX494" fmla="*/ 675000 w 1566000"/>
              <a:gd name="connsiteY494" fmla="*/ 1404000 h 2106000"/>
              <a:gd name="connsiteX495" fmla="*/ 567000 w 1566000"/>
              <a:gd name="connsiteY495" fmla="*/ 1404000 h 2106000"/>
              <a:gd name="connsiteX496" fmla="*/ 594000 w 1566000"/>
              <a:gd name="connsiteY496" fmla="*/ 1431000 h 2106000"/>
              <a:gd name="connsiteX497" fmla="*/ 567000 w 1566000"/>
              <a:gd name="connsiteY497" fmla="*/ 1458000 h 2106000"/>
              <a:gd name="connsiteX498" fmla="*/ 540000 w 1566000"/>
              <a:gd name="connsiteY498" fmla="*/ 1431000 h 2106000"/>
              <a:gd name="connsiteX499" fmla="*/ 567000 w 1566000"/>
              <a:gd name="connsiteY499" fmla="*/ 1404000 h 2106000"/>
              <a:gd name="connsiteX500" fmla="*/ 459000 w 1566000"/>
              <a:gd name="connsiteY500" fmla="*/ 1404000 h 2106000"/>
              <a:gd name="connsiteX501" fmla="*/ 486000 w 1566000"/>
              <a:gd name="connsiteY501" fmla="*/ 1431000 h 2106000"/>
              <a:gd name="connsiteX502" fmla="*/ 459000 w 1566000"/>
              <a:gd name="connsiteY502" fmla="*/ 1458000 h 2106000"/>
              <a:gd name="connsiteX503" fmla="*/ 432000 w 1566000"/>
              <a:gd name="connsiteY503" fmla="*/ 1431000 h 2106000"/>
              <a:gd name="connsiteX504" fmla="*/ 459000 w 1566000"/>
              <a:gd name="connsiteY504" fmla="*/ 1404000 h 2106000"/>
              <a:gd name="connsiteX505" fmla="*/ 351000 w 1566000"/>
              <a:gd name="connsiteY505" fmla="*/ 1404000 h 2106000"/>
              <a:gd name="connsiteX506" fmla="*/ 378000 w 1566000"/>
              <a:gd name="connsiteY506" fmla="*/ 1431000 h 2106000"/>
              <a:gd name="connsiteX507" fmla="*/ 351000 w 1566000"/>
              <a:gd name="connsiteY507" fmla="*/ 1458000 h 2106000"/>
              <a:gd name="connsiteX508" fmla="*/ 324000 w 1566000"/>
              <a:gd name="connsiteY508" fmla="*/ 1431000 h 2106000"/>
              <a:gd name="connsiteX509" fmla="*/ 351000 w 1566000"/>
              <a:gd name="connsiteY509" fmla="*/ 1404000 h 2106000"/>
              <a:gd name="connsiteX510" fmla="*/ 243000 w 1566000"/>
              <a:gd name="connsiteY510" fmla="*/ 1404000 h 2106000"/>
              <a:gd name="connsiteX511" fmla="*/ 270000 w 1566000"/>
              <a:gd name="connsiteY511" fmla="*/ 1431000 h 2106000"/>
              <a:gd name="connsiteX512" fmla="*/ 243000 w 1566000"/>
              <a:gd name="connsiteY512" fmla="*/ 1458000 h 2106000"/>
              <a:gd name="connsiteX513" fmla="*/ 216000 w 1566000"/>
              <a:gd name="connsiteY513" fmla="*/ 1431000 h 2106000"/>
              <a:gd name="connsiteX514" fmla="*/ 243000 w 1566000"/>
              <a:gd name="connsiteY514" fmla="*/ 1404000 h 2106000"/>
              <a:gd name="connsiteX515" fmla="*/ 135000 w 1566000"/>
              <a:gd name="connsiteY515" fmla="*/ 1404000 h 2106000"/>
              <a:gd name="connsiteX516" fmla="*/ 162000 w 1566000"/>
              <a:gd name="connsiteY516" fmla="*/ 1431000 h 2106000"/>
              <a:gd name="connsiteX517" fmla="*/ 135000 w 1566000"/>
              <a:gd name="connsiteY517" fmla="*/ 1458000 h 2106000"/>
              <a:gd name="connsiteX518" fmla="*/ 108000 w 1566000"/>
              <a:gd name="connsiteY518" fmla="*/ 1431000 h 2106000"/>
              <a:gd name="connsiteX519" fmla="*/ 135000 w 1566000"/>
              <a:gd name="connsiteY519" fmla="*/ 1404000 h 2106000"/>
              <a:gd name="connsiteX520" fmla="*/ 27000 w 1566000"/>
              <a:gd name="connsiteY520" fmla="*/ 1404000 h 2106000"/>
              <a:gd name="connsiteX521" fmla="*/ 54000 w 1566000"/>
              <a:gd name="connsiteY521" fmla="*/ 1431000 h 2106000"/>
              <a:gd name="connsiteX522" fmla="*/ 27000 w 1566000"/>
              <a:gd name="connsiteY522" fmla="*/ 1458000 h 2106000"/>
              <a:gd name="connsiteX523" fmla="*/ 0 w 1566000"/>
              <a:gd name="connsiteY523" fmla="*/ 1431000 h 2106000"/>
              <a:gd name="connsiteX524" fmla="*/ 27000 w 1566000"/>
              <a:gd name="connsiteY524" fmla="*/ 1404000 h 2106000"/>
              <a:gd name="connsiteX525" fmla="*/ 1539000 w 1566000"/>
              <a:gd name="connsiteY525" fmla="*/ 1296000 h 2106000"/>
              <a:gd name="connsiteX526" fmla="*/ 1566000 w 1566000"/>
              <a:gd name="connsiteY526" fmla="*/ 1323000 h 2106000"/>
              <a:gd name="connsiteX527" fmla="*/ 1539000 w 1566000"/>
              <a:gd name="connsiteY527" fmla="*/ 1350000 h 2106000"/>
              <a:gd name="connsiteX528" fmla="*/ 1512000 w 1566000"/>
              <a:gd name="connsiteY528" fmla="*/ 1323000 h 2106000"/>
              <a:gd name="connsiteX529" fmla="*/ 1539000 w 1566000"/>
              <a:gd name="connsiteY529" fmla="*/ 1296000 h 2106000"/>
              <a:gd name="connsiteX530" fmla="*/ 1431000 w 1566000"/>
              <a:gd name="connsiteY530" fmla="*/ 1296000 h 2106000"/>
              <a:gd name="connsiteX531" fmla="*/ 1458000 w 1566000"/>
              <a:gd name="connsiteY531" fmla="*/ 1323000 h 2106000"/>
              <a:gd name="connsiteX532" fmla="*/ 1431000 w 1566000"/>
              <a:gd name="connsiteY532" fmla="*/ 1350000 h 2106000"/>
              <a:gd name="connsiteX533" fmla="*/ 1404000 w 1566000"/>
              <a:gd name="connsiteY533" fmla="*/ 1323000 h 2106000"/>
              <a:gd name="connsiteX534" fmla="*/ 1431000 w 1566000"/>
              <a:gd name="connsiteY534" fmla="*/ 1296000 h 2106000"/>
              <a:gd name="connsiteX535" fmla="*/ 1323000 w 1566000"/>
              <a:gd name="connsiteY535" fmla="*/ 1296000 h 2106000"/>
              <a:gd name="connsiteX536" fmla="*/ 1350000 w 1566000"/>
              <a:gd name="connsiteY536" fmla="*/ 1323000 h 2106000"/>
              <a:gd name="connsiteX537" fmla="*/ 1323000 w 1566000"/>
              <a:gd name="connsiteY537" fmla="*/ 1350000 h 2106000"/>
              <a:gd name="connsiteX538" fmla="*/ 1296000 w 1566000"/>
              <a:gd name="connsiteY538" fmla="*/ 1323000 h 2106000"/>
              <a:gd name="connsiteX539" fmla="*/ 1323000 w 1566000"/>
              <a:gd name="connsiteY539" fmla="*/ 1296000 h 2106000"/>
              <a:gd name="connsiteX540" fmla="*/ 1215000 w 1566000"/>
              <a:gd name="connsiteY540" fmla="*/ 1296000 h 2106000"/>
              <a:gd name="connsiteX541" fmla="*/ 1242000 w 1566000"/>
              <a:gd name="connsiteY541" fmla="*/ 1323000 h 2106000"/>
              <a:gd name="connsiteX542" fmla="*/ 1215000 w 1566000"/>
              <a:gd name="connsiteY542" fmla="*/ 1350000 h 2106000"/>
              <a:gd name="connsiteX543" fmla="*/ 1188000 w 1566000"/>
              <a:gd name="connsiteY543" fmla="*/ 1323000 h 2106000"/>
              <a:gd name="connsiteX544" fmla="*/ 1215000 w 1566000"/>
              <a:gd name="connsiteY544" fmla="*/ 1296000 h 2106000"/>
              <a:gd name="connsiteX545" fmla="*/ 1107000 w 1566000"/>
              <a:gd name="connsiteY545" fmla="*/ 1296000 h 2106000"/>
              <a:gd name="connsiteX546" fmla="*/ 1134000 w 1566000"/>
              <a:gd name="connsiteY546" fmla="*/ 1323000 h 2106000"/>
              <a:gd name="connsiteX547" fmla="*/ 1107000 w 1566000"/>
              <a:gd name="connsiteY547" fmla="*/ 1350000 h 2106000"/>
              <a:gd name="connsiteX548" fmla="*/ 1080000 w 1566000"/>
              <a:gd name="connsiteY548" fmla="*/ 1323000 h 2106000"/>
              <a:gd name="connsiteX549" fmla="*/ 1107000 w 1566000"/>
              <a:gd name="connsiteY549" fmla="*/ 1296000 h 2106000"/>
              <a:gd name="connsiteX550" fmla="*/ 999000 w 1566000"/>
              <a:gd name="connsiteY550" fmla="*/ 1296000 h 2106000"/>
              <a:gd name="connsiteX551" fmla="*/ 1026000 w 1566000"/>
              <a:gd name="connsiteY551" fmla="*/ 1323000 h 2106000"/>
              <a:gd name="connsiteX552" fmla="*/ 999000 w 1566000"/>
              <a:gd name="connsiteY552" fmla="*/ 1350000 h 2106000"/>
              <a:gd name="connsiteX553" fmla="*/ 972000 w 1566000"/>
              <a:gd name="connsiteY553" fmla="*/ 1323000 h 2106000"/>
              <a:gd name="connsiteX554" fmla="*/ 999000 w 1566000"/>
              <a:gd name="connsiteY554" fmla="*/ 1296000 h 2106000"/>
              <a:gd name="connsiteX555" fmla="*/ 891000 w 1566000"/>
              <a:gd name="connsiteY555" fmla="*/ 1296000 h 2106000"/>
              <a:gd name="connsiteX556" fmla="*/ 918000 w 1566000"/>
              <a:gd name="connsiteY556" fmla="*/ 1323000 h 2106000"/>
              <a:gd name="connsiteX557" fmla="*/ 891000 w 1566000"/>
              <a:gd name="connsiteY557" fmla="*/ 1350000 h 2106000"/>
              <a:gd name="connsiteX558" fmla="*/ 864000 w 1566000"/>
              <a:gd name="connsiteY558" fmla="*/ 1323000 h 2106000"/>
              <a:gd name="connsiteX559" fmla="*/ 891000 w 1566000"/>
              <a:gd name="connsiteY559" fmla="*/ 1296000 h 2106000"/>
              <a:gd name="connsiteX560" fmla="*/ 783000 w 1566000"/>
              <a:gd name="connsiteY560" fmla="*/ 1296000 h 2106000"/>
              <a:gd name="connsiteX561" fmla="*/ 810000 w 1566000"/>
              <a:gd name="connsiteY561" fmla="*/ 1323000 h 2106000"/>
              <a:gd name="connsiteX562" fmla="*/ 783000 w 1566000"/>
              <a:gd name="connsiteY562" fmla="*/ 1350000 h 2106000"/>
              <a:gd name="connsiteX563" fmla="*/ 756000 w 1566000"/>
              <a:gd name="connsiteY563" fmla="*/ 1323000 h 2106000"/>
              <a:gd name="connsiteX564" fmla="*/ 783000 w 1566000"/>
              <a:gd name="connsiteY564" fmla="*/ 1296000 h 2106000"/>
              <a:gd name="connsiteX565" fmla="*/ 675000 w 1566000"/>
              <a:gd name="connsiteY565" fmla="*/ 1296000 h 2106000"/>
              <a:gd name="connsiteX566" fmla="*/ 702000 w 1566000"/>
              <a:gd name="connsiteY566" fmla="*/ 1323000 h 2106000"/>
              <a:gd name="connsiteX567" fmla="*/ 675000 w 1566000"/>
              <a:gd name="connsiteY567" fmla="*/ 1350000 h 2106000"/>
              <a:gd name="connsiteX568" fmla="*/ 648000 w 1566000"/>
              <a:gd name="connsiteY568" fmla="*/ 1323000 h 2106000"/>
              <a:gd name="connsiteX569" fmla="*/ 675000 w 1566000"/>
              <a:gd name="connsiteY569" fmla="*/ 1296000 h 2106000"/>
              <a:gd name="connsiteX570" fmla="*/ 567000 w 1566000"/>
              <a:gd name="connsiteY570" fmla="*/ 1296000 h 2106000"/>
              <a:gd name="connsiteX571" fmla="*/ 594000 w 1566000"/>
              <a:gd name="connsiteY571" fmla="*/ 1323000 h 2106000"/>
              <a:gd name="connsiteX572" fmla="*/ 567000 w 1566000"/>
              <a:gd name="connsiteY572" fmla="*/ 1350000 h 2106000"/>
              <a:gd name="connsiteX573" fmla="*/ 540000 w 1566000"/>
              <a:gd name="connsiteY573" fmla="*/ 1323000 h 2106000"/>
              <a:gd name="connsiteX574" fmla="*/ 567000 w 1566000"/>
              <a:gd name="connsiteY574" fmla="*/ 1296000 h 2106000"/>
              <a:gd name="connsiteX575" fmla="*/ 459000 w 1566000"/>
              <a:gd name="connsiteY575" fmla="*/ 1296000 h 2106000"/>
              <a:gd name="connsiteX576" fmla="*/ 486000 w 1566000"/>
              <a:gd name="connsiteY576" fmla="*/ 1323000 h 2106000"/>
              <a:gd name="connsiteX577" fmla="*/ 459000 w 1566000"/>
              <a:gd name="connsiteY577" fmla="*/ 1350000 h 2106000"/>
              <a:gd name="connsiteX578" fmla="*/ 432000 w 1566000"/>
              <a:gd name="connsiteY578" fmla="*/ 1323000 h 2106000"/>
              <a:gd name="connsiteX579" fmla="*/ 459000 w 1566000"/>
              <a:gd name="connsiteY579" fmla="*/ 1296000 h 2106000"/>
              <a:gd name="connsiteX580" fmla="*/ 351000 w 1566000"/>
              <a:gd name="connsiteY580" fmla="*/ 1296000 h 2106000"/>
              <a:gd name="connsiteX581" fmla="*/ 378000 w 1566000"/>
              <a:gd name="connsiteY581" fmla="*/ 1323000 h 2106000"/>
              <a:gd name="connsiteX582" fmla="*/ 351000 w 1566000"/>
              <a:gd name="connsiteY582" fmla="*/ 1350000 h 2106000"/>
              <a:gd name="connsiteX583" fmla="*/ 324000 w 1566000"/>
              <a:gd name="connsiteY583" fmla="*/ 1323000 h 2106000"/>
              <a:gd name="connsiteX584" fmla="*/ 351000 w 1566000"/>
              <a:gd name="connsiteY584" fmla="*/ 1296000 h 2106000"/>
              <a:gd name="connsiteX585" fmla="*/ 243000 w 1566000"/>
              <a:gd name="connsiteY585" fmla="*/ 1296000 h 2106000"/>
              <a:gd name="connsiteX586" fmla="*/ 270000 w 1566000"/>
              <a:gd name="connsiteY586" fmla="*/ 1323000 h 2106000"/>
              <a:gd name="connsiteX587" fmla="*/ 243000 w 1566000"/>
              <a:gd name="connsiteY587" fmla="*/ 1350000 h 2106000"/>
              <a:gd name="connsiteX588" fmla="*/ 216000 w 1566000"/>
              <a:gd name="connsiteY588" fmla="*/ 1323000 h 2106000"/>
              <a:gd name="connsiteX589" fmla="*/ 243000 w 1566000"/>
              <a:gd name="connsiteY589" fmla="*/ 1296000 h 2106000"/>
              <a:gd name="connsiteX590" fmla="*/ 135000 w 1566000"/>
              <a:gd name="connsiteY590" fmla="*/ 1296000 h 2106000"/>
              <a:gd name="connsiteX591" fmla="*/ 162000 w 1566000"/>
              <a:gd name="connsiteY591" fmla="*/ 1323000 h 2106000"/>
              <a:gd name="connsiteX592" fmla="*/ 135000 w 1566000"/>
              <a:gd name="connsiteY592" fmla="*/ 1350000 h 2106000"/>
              <a:gd name="connsiteX593" fmla="*/ 108000 w 1566000"/>
              <a:gd name="connsiteY593" fmla="*/ 1323000 h 2106000"/>
              <a:gd name="connsiteX594" fmla="*/ 135000 w 1566000"/>
              <a:gd name="connsiteY594" fmla="*/ 1296000 h 2106000"/>
              <a:gd name="connsiteX595" fmla="*/ 27000 w 1566000"/>
              <a:gd name="connsiteY595" fmla="*/ 1296000 h 2106000"/>
              <a:gd name="connsiteX596" fmla="*/ 54000 w 1566000"/>
              <a:gd name="connsiteY596" fmla="*/ 1323000 h 2106000"/>
              <a:gd name="connsiteX597" fmla="*/ 27000 w 1566000"/>
              <a:gd name="connsiteY597" fmla="*/ 1350000 h 2106000"/>
              <a:gd name="connsiteX598" fmla="*/ 0 w 1566000"/>
              <a:gd name="connsiteY598" fmla="*/ 1323000 h 2106000"/>
              <a:gd name="connsiteX599" fmla="*/ 27000 w 1566000"/>
              <a:gd name="connsiteY599" fmla="*/ 1296000 h 2106000"/>
              <a:gd name="connsiteX600" fmla="*/ 1539000 w 1566000"/>
              <a:gd name="connsiteY600" fmla="*/ 1188000 h 2106000"/>
              <a:gd name="connsiteX601" fmla="*/ 1566000 w 1566000"/>
              <a:gd name="connsiteY601" fmla="*/ 1215000 h 2106000"/>
              <a:gd name="connsiteX602" fmla="*/ 1539000 w 1566000"/>
              <a:gd name="connsiteY602" fmla="*/ 1242000 h 2106000"/>
              <a:gd name="connsiteX603" fmla="*/ 1512000 w 1566000"/>
              <a:gd name="connsiteY603" fmla="*/ 1215000 h 2106000"/>
              <a:gd name="connsiteX604" fmla="*/ 1539000 w 1566000"/>
              <a:gd name="connsiteY604" fmla="*/ 1188000 h 2106000"/>
              <a:gd name="connsiteX605" fmla="*/ 1431000 w 1566000"/>
              <a:gd name="connsiteY605" fmla="*/ 1188000 h 2106000"/>
              <a:gd name="connsiteX606" fmla="*/ 1458000 w 1566000"/>
              <a:gd name="connsiteY606" fmla="*/ 1215000 h 2106000"/>
              <a:gd name="connsiteX607" fmla="*/ 1431000 w 1566000"/>
              <a:gd name="connsiteY607" fmla="*/ 1242000 h 2106000"/>
              <a:gd name="connsiteX608" fmla="*/ 1404000 w 1566000"/>
              <a:gd name="connsiteY608" fmla="*/ 1215000 h 2106000"/>
              <a:gd name="connsiteX609" fmla="*/ 1431000 w 1566000"/>
              <a:gd name="connsiteY609" fmla="*/ 1188000 h 2106000"/>
              <a:gd name="connsiteX610" fmla="*/ 1323000 w 1566000"/>
              <a:gd name="connsiteY610" fmla="*/ 1188000 h 2106000"/>
              <a:gd name="connsiteX611" fmla="*/ 1350000 w 1566000"/>
              <a:gd name="connsiteY611" fmla="*/ 1215000 h 2106000"/>
              <a:gd name="connsiteX612" fmla="*/ 1323000 w 1566000"/>
              <a:gd name="connsiteY612" fmla="*/ 1242000 h 2106000"/>
              <a:gd name="connsiteX613" fmla="*/ 1296000 w 1566000"/>
              <a:gd name="connsiteY613" fmla="*/ 1215000 h 2106000"/>
              <a:gd name="connsiteX614" fmla="*/ 1323000 w 1566000"/>
              <a:gd name="connsiteY614" fmla="*/ 1188000 h 2106000"/>
              <a:gd name="connsiteX615" fmla="*/ 1215000 w 1566000"/>
              <a:gd name="connsiteY615" fmla="*/ 1188000 h 2106000"/>
              <a:gd name="connsiteX616" fmla="*/ 1242000 w 1566000"/>
              <a:gd name="connsiteY616" fmla="*/ 1215000 h 2106000"/>
              <a:gd name="connsiteX617" fmla="*/ 1215000 w 1566000"/>
              <a:gd name="connsiteY617" fmla="*/ 1242000 h 2106000"/>
              <a:gd name="connsiteX618" fmla="*/ 1188000 w 1566000"/>
              <a:gd name="connsiteY618" fmla="*/ 1215000 h 2106000"/>
              <a:gd name="connsiteX619" fmla="*/ 1215000 w 1566000"/>
              <a:gd name="connsiteY619" fmla="*/ 1188000 h 2106000"/>
              <a:gd name="connsiteX620" fmla="*/ 1107000 w 1566000"/>
              <a:gd name="connsiteY620" fmla="*/ 1188000 h 2106000"/>
              <a:gd name="connsiteX621" fmla="*/ 1134000 w 1566000"/>
              <a:gd name="connsiteY621" fmla="*/ 1215000 h 2106000"/>
              <a:gd name="connsiteX622" fmla="*/ 1107000 w 1566000"/>
              <a:gd name="connsiteY622" fmla="*/ 1242000 h 2106000"/>
              <a:gd name="connsiteX623" fmla="*/ 1080000 w 1566000"/>
              <a:gd name="connsiteY623" fmla="*/ 1215000 h 2106000"/>
              <a:gd name="connsiteX624" fmla="*/ 1107000 w 1566000"/>
              <a:gd name="connsiteY624" fmla="*/ 1188000 h 2106000"/>
              <a:gd name="connsiteX625" fmla="*/ 999000 w 1566000"/>
              <a:gd name="connsiteY625" fmla="*/ 1188000 h 2106000"/>
              <a:gd name="connsiteX626" fmla="*/ 1026000 w 1566000"/>
              <a:gd name="connsiteY626" fmla="*/ 1215000 h 2106000"/>
              <a:gd name="connsiteX627" fmla="*/ 999000 w 1566000"/>
              <a:gd name="connsiteY627" fmla="*/ 1242000 h 2106000"/>
              <a:gd name="connsiteX628" fmla="*/ 972000 w 1566000"/>
              <a:gd name="connsiteY628" fmla="*/ 1215000 h 2106000"/>
              <a:gd name="connsiteX629" fmla="*/ 999000 w 1566000"/>
              <a:gd name="connsiteY629" fmla="*/ 1188000 h 2106000"/>
              <a:gd name="connsiteX630" fmla="*/ 891000 w 1566000"/>
              <a:gd name="connsiteY630" fmla="*/ 1188000 h 2106000"/>
              <a:gd name="connsiteX631" fmla="*/ 918000 w 1566000"/>
              <a:gd name="connsiteY631" fmla="*/ 1215000 h 2106000"/>
              <a:gd name="connsiteX632" fmla="*/ 891000 w 1566000"/>
              <a:gd name="connsiteY632" fmla="*/ 1242000 h 2106000"/>
              <a:gd name="connsiteX633" fmla="*/ 864000 w 1566000"/>
              <a:gd name="connsiteY633" fmla="*/ 1215000 h 2106000"/>
              <a:gd name="connsiteX634" fmla="*/ 891000 w 1566000"/>
              <a:gd name="connsiteY634" fmla="*/ 1188000 h 2106000"/>
              <a:gd name="connsiteX635" fmla="*/ 783000 w 1566000"/>
              <a:gd name="connsiteY635" fmla="*/ 1188000 h 2106000"/>
              <a:gd name="connsiteX636" fmla="*/ 810000 w 1566000"/>
              <a:gd name="connsiteY636" fmla="*/ 1215000 h 2106000"/>
              <a:gd name="connsiteX637" fmla="*/ 783000 w 1566000"/>
              <a:gd name="connsiteY637" fmla="*/ 1242000 h 2106000"/>
              <a:gd name="connsiteX638" fmla="*/ 756000 w 1566000"/>
              <a:gd name="connsiteY638" fmla="*/ 1215000 h 2106000"/>
              <a:gd name="connsiteX639" fmla="*/ 783000 w 1566000"/>
              <a:gd name="connsiteY639" fmla="*/ 1188000 h 2106000"/>
              <a:gd name="connsiteX640" fmla="*/ 675000 w 1566000"/>
              <a:gd name="connsiteY640" fmla="*/ 1188000 h 2106000"/>
              <a:gd name="connsiteX641" fmla="*/ 702000 w 1566000"/>
              <a:gd name="connsiteY641" fmla="*/ 1215000 h 2106000"/>
              <a:gd name="connsiteX642" fmla="*/ 675000 w 1566000"/>
              <a:gd name="connsiteY642" fmla="*/ 1242000 h 2106000"/>
              <a:gd name="connsiteX643" fmla="*/ 648000 w 1566000"/>
              <a:gd name="connsiteY643" fmla="*/ 1215000 h 2106000"/>
              <a:gd name="connsiteX644" fmla="*/ 675000 w 1566000"/>
              <a:gd name="connsiteY644" fmla="*/ 1188000 h 2106000"/>
              <a:gd name="connsiteX645" fmla="*/ 567000 w 1566000"/>
              <a:gd name="connsiteY645" fmla="*/ 1188000 h 2106000"/>
              <a:gd name="connsiteX646" fmla="*/ 594000 w 1566000"/>
              <a:gd name="connsiteY646" fmla="*/ 1215000 h 2106000"/>
              <a:gd name="connsiteX647" fmla="*/ 567000 w 1566000"/>
              <a:gd name="connsiteY647" fmla="*/ 1242000 h 2106000"/>
              <a:gd name="connsiteX648" fmla="*/ 540000 w 1566000"/>
              <a:gd name="connsiteY648" fmla="*/ 1215000 h 2106000"/>
              <a:gd name="connsiteX649" fmla="*/ 567000 w 1566000"/>
              <a:gd name="connsiteY649" fmla="*/ 1188000 h 2106000"/>
              <a:gd name="connsiteX650" fmla="*/ 459000 w 1566000"/>
              <a:gd name="connsiteY650" fmla="*/ 1188000 h 2106000"/>
              <a:gd name="connsiteX651" fmla="*/ 486000 w 1566000"/>
              <a:gd name="connsiteY651" fmla="*/ 1215000 h 2106000"/>
              <a:gd name="connsiteX652" fmla="*/ 459000 w 1566000"/>
              <a:gd name="connsiteY652" fmla="*/ 1242000 h 2106000"/>
              <a:gd name="connsiteX653" fmla="*/ 432000 w 1566000"/>
              <a:gd name="connsiteY653" fmla="*/ 1215000 h 2106000"/>
              <a:gd name="connsiteX654" fmla="*/ 459000 w 1566000"/>
              <a:gd name="connsiteY654" fmla="*/ 1188000 h 2106000"/>
              <a:gd name="connsiteX655" fmla="*/ 351000 w 1566000"/>
              <a:gd name="connsiteY655" fmla="*/ 1188000 h 2106000"/>
              <a:gd name="connsiteX656" fmla="*/ 378000 w 1566000"/>
              <a:gd name="connsiteY656" fmla="*/ 1215000 h 2106000"/>
              <a:gd name="connsiteX657" fmla="*/ 351000 w 1566000"/>
              <a:gd name="connsiteY657" fmla="*/ 1242000 h 2106000"/>
              <a:gd name="connsiteX658" fmla="*/ 324000 w 1566000"/>
              <a:gd name="connsiteY658" fmla="*/ 1215000 h 2106000"/>
              <a:gd name="connsiteX659" fmla="*/ 351000 w 1566000"/>
              <a:gd name="connsiteY659" fmla="*/ 1188000 h 2106000"/>
              <a:gd name="connsiteX660" fmla="*/ 243000 w 1566000"/>
              <a:gd name="connsiteY660" fmla="*/ 1188000 h 2106000"/>
              <a:gd name="connsiteX661" fmla="*/ 270000 w 1566000"/>
              <a:gd name="connsiteY661" fmla="*/ 1215000 h 2106000"/>
              <a:gd name="connsiteX662" fmla="*/ 243000 w 1566000"/>
              <a:gd name="connsiteY662" fmla="*/ 1242000 h 2106000"/>
              <a:gd name="connsiteX663" fmla="*/ 216000 w 1566000"/>
              <a:gd name="connsiteY663" fmla="*/ 1215000 h 2106000"/>
              <a:gd name="connsiteX664" fmla="*/ 243000 w 1566000"/>
              <a:gd name="connsiteY664" fmla="*/ 1188000 h 2106000"/>
              <a:gd name="connsiteX665" fmla="*/ 135000 w 1566000"/>
              <a:gd name="connsiteY665" fmla="*/ 1188000 h 2106000"/>
              <a:gd name="connsiteX666" fmla="*/ 162000 w 1566000"/>
              <a:gd name="connsiteY666" fmla="*/ 1215000 h 2106000"/>
              <a:gd name="connsiteX667" fmla="*/ 135000 w 1566000"/>
              <a:gd name="connsiteY667" fmla="*/ 1242000 h 2106000"/>
              <a:gd name="connsiteX668" fmla="*/ 108000 w 1566000"/>
              <a:gd name="connsiteY668" fmla="*/ 1215000 h 2106000"/>
              <a:gd name="connsiteX669" fmla="*/ 135000 w 1566000"/>
              <a:gd name="connsiteY669" fmla="*/ 1188000 h 2106000"/>
              <a:gd name="connsiteX670" fmla="*/ 27000 w 1566000"/>
              <a:gd name="connsiteY670" fmla="*/ 1188000 h 2106000"/>
              <a:gd name="connsiteX671" fmla="*/ 54000 w 1566000"/>
              <a:gd name="connsiteY671" fmla="*/ 1215000 h 2106000"/>
              <a:gd name="connsiteX672" fmla="*/ 27000 w 1566000"/>
              <a:gd name="connsiteY672" fmla="*/ 1242000 h 2106000"/>
              <a:gd name="connsiteX673" fmla="*/ 0 w 1566000"/>
              <a:gd name="connsiteY673" fmla="*/ 1215000 h 2106000"/>
              <a:gd name="connsiteX674" fmla="*/ 27000 w 1566000"/>
              <a:gd name="connsiteY674" fmla="*/ 1188000 h 2106000"/>
              <a:gd name="connsiteX675" fmla="*/ 1539000 w 1566000"/>
              <a:gd name="connsiteY675" fmla="*/ 1080000 h 2106000"/>
              <a:gd name="connsiteX676" fmla="*/ 1566000 w 1566000"/>
              <a:gd name="connsiteY676" fmla="*/ 1107000 h 2106000"/>
              <a:gd name="connsiteX677" fmla="*/ 1539000 w 1566000"/>
              <a:gd name="connsiteY677" fmla="*/ 1134000 h 2106000"/>
              <a:gd name="connsiteX678" fmla="*/ 1512000 w 1566000"/>
              <a:gd name="connsiteY678" fmla="*/ 1107000 h 2106000"/>
              <a:gd name="connsiteX679" fmla="*/ 1539000 w 1566000"/>
              <a:gd name="connsiteY679" fmla="*/ 1080000 h 2106000"/>
              <a:gd name="connsiteX680" fmla="*/ 1431000 w 1566000"/>
              <a:gd name="connsiteY680" fmla="*/ 1080000 h 2106000"/>
              <a:gd name="connsiteX681" fmla="*/ 1458000 w 1566000"/>
              <a:gd name="connsiteY681" fmla="*/ 1107000 h 2106000"/>
              <a:gd name="connsiteX682" fmla="*/ 1431000 w 1566000"/>
              <a:gd name="connsiteY682" fmla="*/ 1134000 h 2106000"/>
              <a:gd name="connsiteX683" fmla="*/ 1404000 w 1566000"/>
              <a:gd name="connsiteY683" fmla="*/ 1107000 h 2106000"/>
              <a:gd name="connsiteX684" fmla="*/ 1431000 w 1566000"/>
              <a:gd name="connsiteY684" fmla="*/ 1080000 h 2106000"/>
              <a:gd name="connsiteX685" fmla="*/ 1323000 w 1566000"/>
              <a:gd name="connsiteY685" fmla="*/ 1080000 h 2106000"/>
              <a:gd name="connsiteX686" fmla="*/ 1350000 w 1566000"/>
              <a:gd name="connsiteY686" fmla="*/ 1107000 h 2106000"/>
              <a:gd name="connsiteX687" fmla="*/ 1323000 w 1566000"/>
              <a:gd name="connsiteY687" fmla="*/ 1134000 h 2106000"/>
              <a:gd name="connsiteX688" fmla="*/ 1296000 w 1566000"/>
              <a:gd name="connsiteY688" fmla="*/ 1107000 h 2106000"/>
              <a:gd name="connsiteX689" fmla="*/ 1323000 w 1566000"/>
              <a:gd name="connsiteY689" fmla="*/ 1080000 h 2106000"/>
              <a:gd name="connsiteX690" fmla="*/ 1215000 w 1566000"/>
              <a:gd name="connsiteY690" fmla="*/ 1080000 h 2106000"/>
              <a:gd name="connsiteX691" fmla="*/ 1242000 w 1566000"/>
              <a:gd name="connsiteY691" fmla="*/ 1107000 h 2106000"/>
              <a:gd name="connsiteX692" fmla="*/ 1215000 w 1566000"/>
              <a:gd name="connsiteY692" fmla="*/ 1134000 h 2106000"/>
              <a:gd name="connsiteX693" fmla="*/ 1188000 w 1566000"/>
              <a:gd name="connsiteY693" fmla="*/ 1107000 h 2106000"/>
              <a:gd name="connsiteX694" fmla="*/ 1215000 w 1566000"/>
              <a:gd name="connsiteY694" fmla="*/ 1080000 h 2106000"/>
              <a:gd name="connsiteX695" fmla="*/ 1107000 w 1566000"/>
              <a:gd name="connsiteY695" fmla="*/ 1080000 h 2106000"/>
              <a:gd name="connsiteX696" fmla="*/ 1134000 w 1566000"/>
              <a:gd name="connsiteY696" fmla="*/ 1107000 h 2106000"/>
              <a:gd name="connsiteX697" fmla="*/ 1107000 w 1566000"/>
              <a:gd name="connsiteY697" fmla="*/ 1134000 h 2106000"/>
              <a:gd name="connsiteX698" fmla="*/ 1080000 w 1566000"/>
              <a:gd name="connsiteY698" fmla="*/ 1107000 h 2106000"/>
              <a:gd name="connsiteX699" fmla="*/ 1107000 w 1566000"/>
              <a:gd name="connsiteY699" fmla="*/ 1080000 h 2106000"/>
              <a:gd name="connsiteX700" fmla="*/ 999000 w 1566000"/>
              <a:gd name="connsiteY700" fmla="*/ 1080000 h 2106000"/>
              <a:gd name="connsiteX701" fmla="*/ 1026000 w 1566000"/>
              <a:gd name="connsiteY701" fmla="*/ 1107000 h 2106000"/>
              <a:gd name="connsiteX702" fmla="*/ 999000 w 1566000"/>
              <a:gd name="connsiteY702" fmla="*/ 1134000 h 2106000"/>
              <a:gd name="connsiteX703" fmla="*/ 972000 w 1566000"/>
              <a:gd name="connsiteY703" fmla="*/ 1107000 h 2106000"/>
              <a:gd name="connsiteX704" fmla="*/ 999000 w 1566000"/>
              <a:gd name="connsiteY704" fmla="*/ 1080000 h 2106000"/>
              <a:gd name="connsiteX705" fmla="*/ 891000 w 1566000"/>
              <a:gd name="connsiteY705" fmla="*/ 1080000 h 2106000"/>
              <a:gd name="connsiteX706" fmla="*/ 918000 w 1566000"/>
              <a:gd name="connsiteY706" fmla="*/ 1107000 h 2106000"/>
              <a:gd name="connsiteX707" fmla="*/ 891000 w 1566000"/>
              <a:gd name="connsiteY707" fmla="*/ 1134000 h 2106000"/>
              <a:gd name="connsiteX708" fmla="*/ 864000 w 1566000"/>
              <a:gd name="connsiteY708" fmla="*/ 1107000 h 2106000"/>
              <a:gd name="connsiteX709" fmla="*/ 891000 w 1566000"/>
              <a:gd name="connsiteY709" fmla="*/ 1080000 h 2106000"/>
              <a:gd name="connsiteX710" fmla="*/ 783000 w 1566000"/>
              <a:gd name="connsiteY710" fmla="*/ 1080000 h 2106000"/>
              <a:gd name="connsiteX711" fmla="*/ 810000 w 1566000"/>
              <a:gd name="connsiteY711" fmla="*/ 1107000 h 2106000"/>
              <a:gd name="connsiteX712" fmla="*/ 783000 w 1566000"/>
              <a:gd name="connsiteY712" fmla="*/ 1134000 h 2106000"/>
              <a:gd name="connsiteX713" fmla="*/ 756000 w 1566000"/>
              <a:gd name="connsiteY713" fmla="*/ 1107000 h 2106000"/>
              <a:gd name="connsiteX714" fmla="*/ 783000 w 1566000"/>
              <a:gd name="connsiteY714" fmla="*/ 1080000 h 2106000"/>
              <a:gd name="connsiteX715" fmla="*/ 675000 w 1566000"/>
              <a:gd name="connsiteY715" fmla="*/ 1080000 h 2106000"/>
              <a:gd name="connsiteX716" fmla="*/ 702000 w 1566000"/>
              <a:gd name="connsiteY716" fmla="*/ 1107000 h 2106000"/>
              <a:gd name="connsiteX717" fmla="*/ 675000 w 1566000"/>
              <a:gd name="connsiteY717" fmla="*/ 1134000 h 2106000"/>
              <a:gd name="connsiteX718" fmla="*/ 648000 w 1566000"/>
              <a:gd name="connsiteY718" fmla="*/ 1107000 h 2106000"/>
              <a:gd name="connsiteX719" fmla="*/ 675000 w 1566000"/>
              <a:gd name="connsiteY719" fmla="*/ 1080000 h 2106000"/>
              <a:gd name="connsiteX720" fmla="*/ 567000 w 1566000"/>
              <a:gd name="connsiteY720" fmla="*/ 1080000 h 2106000"/>
              <a:gd name="connsiteX721" fmla="*/ 594000 w 1566000"/>
              <a:gd name="connsiteY721" fmla="*/ 1107000 h 2106000"/>
              <a:gd name="connsiteX722" fmla="*/ 567000 w 1566000"/>
              <a:gd name="connsiteY722" fmla="*/ 1134000 h 2106000"/>
              <a:gd name="connsiteX723" fmla="*/ 540000 w 1566000"/>
              <a:gd name="connsiteY723" fmla="*/ 1107000 h 2106000"/>
              <a:gd name="connsiteX724" fmla="*/ 567000 w 1566000"/>
              <a:gd name="connsiteY724" fmla="*/ 1080000 h 2106000"/>
              <a:gd name="connsiteX725" fmla="*/ 459000 w 1566000"/>
              <a:gd name="connsiteY725" fmla="*/ 1080000 h 2106000"/>
              <a:gd name="connsiteX726" fmla="*/ 486000 w 1566000"/>
              <a:gd name="connsiteY726" fmla="*/ 1107000 h 2106000"/>
              <a:gd name="connsiteX727" fmla="*/ 459000 w 1566000"/>
              <a:gd name="connsiteY727" fmla="*/ 1134000 h 2106000"/>
              <a:gd name="connsiteX728" fmla="*/ 432000 w 1566000"/>
              <a:gd name="connsiteY728" fmla="*/ 1107000 h 2106000"/>
              <a:gd name="connsiteX729" fmla="*/ 459000 w 1566000"/>
              <a:gd name="connsiteY729" fmla="*/ 1080000 h 2106000"/>
              <a:gd name="connsiteX730" fmla="*/ 351000 w 1566000"/>
              <a:gd name="connsiteY730" fmla="*/ 1080000 h 2106000"/>
              <a:gd name="connsiteX731" fmla="*/ 378000 w 1566000"/>
              <a:gd name="connsiteY731" fmla="*/ 1107000 h 2106000"/>
              <a:gd name="connsiteX732" fmla="*/ 351000 w 1566000"/>
              <a:gd name="connsiteY732" fmla="*/ 1134000 h 2106000"/>
              <a:gd name="connsiteX733" fmla="*/ 324000 w 1566000"/>
              <a:gd name="connsiteY733" fmla="*/ 1107000 h 2106000"/>
              <a:gd name="connsiteX734" fmla="*/ 351000 w 1566000"/>
              <a:gd name="connsiteY734" fmla="*/ 1080000 h 2106000"/>
              <a:gd name="connsiteX735" fmla="*/ 243000 w 1566000"/>
              <a:gd name="connsiteY735" fmla="*/ 1080000 h 2106000"/>
              <a:gd name="connsiteX736" fmla="*/ 270000 w 1566000"/>
              <a:gd name="connsiteY736" fmla="*/ 1107000 h 2106000"/>
              <a:gd name="connsiteX737" fmla="*/ 243000 w 1566000"/>
              <a:gd name="connsiteY737" fmla="*/ 1134000 h 2106000"/>
              <a:gd name="connsiteX738" fmla="*/ 216000 w 1566000"/>
              <a:gd name="connsiteY738" fmla="*/ 1107000 h 2106000"/>
              <a:gd name="connsiteX739" fmla="*/ 243000 w 1566000"/>
              <a:gd name="connsiteY739" fmla="*/ 1080000 h 2106000"/>
              <a:gd name="connsiteX740" fmla="*/ 135000 w 1566000"/>
              <a:gd name="connsiteY740" fmla="*/ 1080000 h 2106000"/>
              <a:gd name="connsiteX741" fmla="*/ 162000 w 1566000"/>
              <a:gd name="connsiteY741" fmla="*/ 1107000 h 2106000"/>
              <a:gd name="connsiteX742" fmla="*/ 135000 w 1566000"/>
              <a:gd name="connsiteY742" fmla="*/ 1134000 h 2106000"/>
              <a:gd name="connsiteX743" fmla="*/ 108000 w 1566000"/>
              <a:gd name="connsiteY743" fmla="*/ 1107000 h 2106000"/>
              <a:gd name="connsiteX744" fmla="*/ 135000 w 1566000"/>
              <a:gd name="connsiteY744" fmla="*/ 1080000 h 2106000"/>
              <a:gd name="connsiteX745" fmla="*/ 27000 w 1566000"/>
              <a:gd name="connsiteY745" fmla="*/ 1080000 h 2106000"/>
              <a:gd name="connsiteX746" fmla="*/ 54000 w 1566000"/>
              <a:gd name="connsiteY746" fmla="*/ 1107000 h 2106000"/>
              <a:gd name="connsiteX747" fmla="*/ 27000 w 1566000"/>
              <a:gd name="connsiteY747" fmla="*/ 1134000 h 2106000"/>
              <a:gd name="connsiteX748" fmla="*/ 0 w 1566000"/>
              <a:gd name="connsiteY748" fmla="*/ 1107000 h 2106000"/>
              <a:gd name="connsiteX749" fmla="*/ 27000 w 1566000"/>
              <a:gd name="connsiteY749" fmla="*/ 1080000 h 2106000"/>
              <a:gd name="connsiteX750" fmla="*/ 1539000 w 1566000"/>
              <a:gd name="connsiteY750" fmla="*/ 972000 h 2106000"/>
              <a:gd name="connsiteX751" fmla="*/ 1566000 w 1566000"/>
              <a:gd name="connsiteY751" fmla="*/ 999000 h 2106000"/>
              <a:gd name="connsiteX752" fmla="*/ 1539000 w 1566000"/>
              <a:gd name="connsiteY752" fmla="*/ 1026000 h 2106000"/>
              <a:gd name="connsiteX753" fmla="*/ 1512000 w 1566000"/>
              <a:gd name="connsiteY753" fmla="*/ 999000 h 2106000"/>
              <a:gd name="connsiteX754" fmla="*/ 1539000 w 1566000"/>
              <a:gd name="connsiteY754" fmla="*/ 972000 h 2106000"/>
              <a:gd name="connsiteX755" fmla="*/ 1431000 w 1566000"/>
              <a:gd name="connsiteY755" fmla="*/ 972000 h 2106000"/>
              <a:gd name="connsiteX756" fmla="*/ 1458000 w 1566000"/>
              <a:gd name="connsiteY756" fmla="*/ 999000 h 2106000"/>
              <a:gd name="connsiteX757" fmla="*/ 1431000 w 1566000"/>
              <a:gd name="connsiteY757" fmla="*/ 1026000 h 2106000"/>
              <a:gd name="connsiteX758" fmla="*/ 1404000 w 1566000"/>
              <a:gd name="connsiteY758" fmla="*/ 999000 h 2106000"/>
              <a:gd name="connsiteX759" fmla="*/ 1431000 w 1566000"/>
              <a:gd name="connsiteY759" fmla="*/ 972000 h 2106000"/>
              <a:gd name="connsiteX760" fmla="*/ 1323000 w 1566000"/>
              <a:gd name="connsiteY760" fmla="*/ 972000 h 2106000"/>
              <a:gd name="connsiteX761" fmla="*/ 1350000 w 1566000"/>
              <a:gd name="connsiteY761" fmla="*/ 999000 h 2106000"/>
              <a:gd name="connsiteX762" fmla="*/ 1323000 w 1566000"/>
              <a:gd name="connsiteY762" fmla="*/ 1026000 h 2106000"/>
              <a:gd name="connsiteX763" fmla="*/ 1296000 w 1566000"/>
              <a:gd name="connsiteY763" fmla="*/ 999000 h 2106000"/>
              <a:gd name="connsiteX764" fmla="*/ 1323000 w 1566000"/>
              <a:gd name="connsiteY764" fmla="*/ 972000 h 2106000"/>
              <a:gd name="connsiteX765" fmla="*/ 1215000 w 1566000"/>
              <a:gd name="connsiteY765" fmla="*/ 972000 h 2106000"/>
              <a:gd name="connsiteX766" fmla="*/ 1242000 w 1566000"/>
              <a:gd name="connsiteY766" fmla="*/ 999000 h 2106000"/>
              <a:gd name="connsiteX767" fmla="*/ 1215000 w 1566000"/>
              <a:gd name="connsiteY767" fmla="*/ 1026000 h 2106000"/>
              <a:gd name="connsiteX768" fmla="*/ 1188000 w 1566000"/>
              <a:gd name="connsiteY768" fmla="*/ 999000 h 2106000"/>
              <a:gd name="connsiteX769" fmla="*/ 1215000 w 1566000"/>
              <a:gd name="connsiteY769" fmla="*/ 972000 h 2106000"/>
              <a:gd name="connsiteX770" fmla="*/ 1107000 w 1566000"/>
              <a:gd name="connsiteY770" fmla="*/ 972000 h 2106000"/>
              <a:gd name="connsiteX771" fmla="*/ 1134000 w 1566000"/>
              <a:gd name="connsiteY771" fmla="*/ 999000 h 2106000"/>
              <a:gd name="connsiteX772" fmla="*/ 1107000 w 1566000"/>
              <a:gd name="connsiteY772" fmla="*/ 1026000 h 2106000"/>
              <a:gd name="connsiteX773" fmla="*/ 1080000 w 1566000"/>
              <a:gd name="connsiteY773" fmla="*/ 999000 h 2106000"/>
              <a:gd name="connsiteX774" fmla="*/ 1107000 w 1566000"/>
              <a:gd name="connsiteY774" fmla="*/ 972000 h 2106000"/>
              <a:gd name="connsiteX775" fmla="*/ 999000 w 1566000"/>
              <a:gd name="connsiteY775" fmla="*/ 972000 h 2106000"/>
              <a:gd name="connsiteX776" fmla="*/ 1026000 w 1566000"/>
              <a:gd name="connsiteY776" fmla="*/ 999000 h 2106000"/>
              <a:gd name="connsiteX777" fmla="*/ 999000 w 1566000"/>
              <a:gd name="connsiteY777" fmla="*/ 1026000 h 2106000"/>
              <a:gd name="connsiteX778" fmla="*/ 972000 w 1566000"/>
              <a:gd name="connsiteY778" fmla="*/ 999000 h 2106000"/>
              <a:gd name="connsiteX779" fmla="*/ 999000 w 1566000"/>
              <a:gd name="connsiteY779" fmla="*/ 972000 h 2106000"/>
              <a:gd name="connsiteX780" fmla="*/ 891000 w 1566000"/>
              <a:gd name="connsiteY780" fmla="*/ 972000 h 2106000"/>
              <a:gd name="connsiteX781" fmla="*/ 918000 w 1566000"/>
              <a:gd name="connsiteY781" fmla="*/ 999000 h 2106000"/>
              <a:gd name="connsiteX782" fmla="*/ 891000 w 1566000"/>
              <a:gd name="connsiteY782" fmla="*/ 1026000 h 2106000"/>
              <a:gd name="connsiteX783" fmla="*/ 864000 w 1566000"/>
              <a:gd name="connsiteY783" fmla="*/ 999000 h 2106000"/>
              <a:gd name="connsiteX784" fmla="*/ 891000 w 1566000"/>
              <a:gd name="connsiteY784" fmla="*/ 972000 h 2106000"/>
              <a:gd name="connsiteX785" fmla="*/ 783000 w 1566000"/>
              <a:gd name="connsiteY785" fmla="*/ 972000 h 2106000"/>
              <a:gd name="connsiteX786" fmla="*/ 810000 w 1566000"/>
              <a:gd name="connsiteY786" fmla="*/ 999000 h 2106000"/>
              <a:gd name="connsiteX787" fmla="*/ 783000 w 1566000"/>
              <a:gd name="connsiteY787" fmla="*/ 1026000 h 2106000"/>
              <a:gd name="connsiteX788" fmla="*/ 756000 w 1566000"/>
              <a:gd name="connsiteY788" fmla="*/ 999000 h 2106000"/>
              <a:gd name="connsiteX789" fmla="*/ 783000 w 1566000"/>
              <a:gd name="connsiteY789" fmla="*/ 972000 h 2106000"/>
              <a:gd name="connsiteX790" fmla="*/ 675000 w 1566000"/>
              <a:gd name="connsiteY790" fmla="*/ 972000 h 2106000"/>
              <a:gd name="connsiteX791" fmla="*/ 702000 w 1566000"/>
              <a:gd name="connsiteY791" fmla="*/ 999000 h 2106000"/>
              <a:gd name="connsiteX792" fmla="*/ 675000 w 1566000"/>
              <a:gd name="connsiteY792" fmla="*/ 1026000 h 2106000"/>
              <a:gd name="connsiteX793" fmla="*/ 648000 w 1566000"/>
              <a:gd name="connsiteY793" fmla="*/ 999000 h 2106000"/>
              <a:gd name="connsiteX794" fmla="*/ 675000 w 1566000"/>
              <a:gd name="connsiteY794" fmla="*/ 972000 h 2106000"/>
              <a:gd name="connsiteX795" fmla="*/ 567000 w 1566000"/>
              <a:gd name="connsiteY795" fmla="*/ 972000 h 2106000"/>
              <a:gd name="connsiteX796" fmla="*/ 594000 w 1566000"/>
              <a:gd name="connsiteY796" fmla="*/ 999000 h 2106000"/>
              <a:gd name="connsiteX797" fmla="*/ 567000 w 1566000"/>
              <a:gd name="connsiteY797" fmla="*/ 1026000 h 2106000"/>
              <a:gd name="connsiteX798" fmla="*/ 540000 w 1566000"/>
              <a:gd name="connsiteY798" fmla="*/ 999000 h 2106000"/>
              <a:gd name="connsiteX799" fmla="*/ 567000 w 1566000"/>
              <a:gd name="connsiteY799" fmla="*/ 972000 h 2106000"/>
              <a:gd name="connsiteX800" fmla="*/ 459000 w 1566000"/>
              <a:gd name="connsiteY800" fmla="*/ 972000 h 2106000"/>
              <a:gd name="connsiteX801" fmla="*/ 486000 w 1566000"/>
              <a:gd name="connsiteY801" fmla="*/ 999000 h 2106000"/>
              <a:gd name="connsiteX802" fmla="*/ 459000 w 1566000"/>
              <a:gd name="connsiteY802" fmla="*/ 1026000 h 2106000"/>
              <a:gd name="connsiteX803" fmla="*/ 432000 w 1566000"/>
              <a:gd name="connsiteY803" fmla="*/ 999000 h 2106000"/>
              <a:gd name="connsiteX804" fmla="*/ 459000 w 1566000"/>
              <a:gd name="connsiteY804" fmla="*/ 972000 h 2106000"/>
              <a:gd name="connsiteX805" fmla="*/ 351000 w 1566000"/>
              <a:gd name="connsiteY805" fmla="*/ 972000 h 2106000"/>
              <a:gd name="connsiteX806" fmla="*/ 378000 w 1566000"/>
              <a:gd name="connsiteY806" fmla="*/ 999000 h 2106000"/>
              <a:gd name="connsiteX807" fmla="*/ 351000 w 1566000"/>
              <a:gd name="connsiteY807" fmla="*/ 1026000 h 2106000"/>
              <a:gd name="connsiteX808" fmla="*/ 324000 w 1566000"/>
              <a:gd name="connsiteY808" fmla="*/ 999000 h 2106000"/>
              <a:gd name="connsiteX809" fmla="*/ 351000 w 1566000"/>
              <a:gd name="connsiteY809" fmla="*/ 972000 h 2106000"/>
              <a:gd name="connsiteX810" fmla="*/ 243000 w 1566000"/>
              <a:gd name="connsiteY810" fmla="*/ 972000 h 2106000"/>
              <a:gd name="connsiteX811" fmla="*/ 270000 w 1566000"/>
              <a:gd name="connsiteY811" fmla="*/ 999000 h 2106000"/>
              <a:gd name="connsiteX812" fmla="*/ 243000 w 1566000"/>
              <a:gd name="connsiteY812" fmla="*/ 1026000 h 2106000"/>
              <a:gd name="connsiteX813" fmla="*/ 216000 w 1566000"/>
              <a:gd name="connsiteY813" fmla="*/ 999000 h 2106000"/>
              <a:gd name="connsiteX814" fmla="*/ 243000 w 1566000"/>
              <a:gd name="connsiteY814" fmla="*/ 972000 h 2106000"/>
              <a:gd name="connsiteX815" fmla="*/ 135000 w 1566000"/>
              <a:gd name="connsiteY815" fmla="*/ 972000 h 2106000"/>
              <a:gd name="connsiteX816" fmla="*/ 162000 w 1566000"/>
              <a:gd name="connsiteY816" fmla="*/ 999000 h 2106000"/>
              <a:gd name="connsiteX817" fmla="*/ 135000 w 1566000"/>
              <a:gd name="connsiteY817" fmla="*/ 1026000 h 2106000"/>
              <a:gd name="connsiteX818" fmla="*/ 108000 w 1566000"/>
              <a:gd name="connsiteY818" fmla="*/ 999000 h 2106000"/>
              <a:gd name="connsiteX819" fmla="*/ 135000 w 1566000"/>
              <a:gd name="connsiteY819" fmla="*/ 972000 h 2106000"/>
              <a:gd name="connsiteX820" fmla="*/ 27000 w 1566000"/>
              <a:gd name="connsiteY820" fmla="*/ 972000 h 2106000"/>
              <a:gd name="connsiteX821" fmla="*/ 54000 w 1566000"/>
              <a:gd name="connsiteY821" fmla="*/ 999000 h 2106000"/>
              <a:gd name="connsiteX822" fmla="*/ 27000 w 1566000"/>
              <a:gd name="connsiteY822" fmla="*/ 1026000 h 2106000"/>
              <a:gd name="connsiteX823" fmla="*/ 0 w 1566000"/>
              <a:gd name="connsiteY823" fmla="*/ 999000 h 2106000"/>
              <a:gd name="connsiteX824" fmla="*/ 27000 w 1566000"/>
              <a:gd name="connsiteY824" fmla="*/ 972000 h 2106000"/>
              <a:gd name="connsiteX825" fmla="*/ 1539000 w 1566000"/>
              <a:gd name="connsiteY825" fmla="*/ 864000 h 2106000"/>
              <a:gd name="connsiteX826" fmla="*/ 1566000 w 1566000"/>
              <a:gd name="connsiteY826" fmla="*/ 891000 h 2106000"/>
              <a:gd name="connsiteX827" fmla="*/ 1539000 w 1566000"/>
              <a:gd name="connsiteY827" fmla="*/ 918000 h 2106000"/>
              <a:gd name="connsiteX828" fmla="*/ 1512000 w 1566000"/>
              <a:gd name="connsiteY828" fmla="*/ 891000 h 2106000"/>
              <a:gd name="connsiteX829" fmla="*/ 1539000 w 1566000"/>
              <a:gd name="connsiteY829" fmla="*/ 864000 h 2106000"/>
              <a:gd name="connsiteX830" fmla="*/ 1431000 w 1566000"/>
              <a:gd name="connsiteY830" fmla="*/ 864000 h 2106000"/>
              <a:gd name="connsiteX831" fmla="*/ 1458000 w 1566000"/>
              <a:gd name="connsiteY831" fmla="*/ 891000 h 2106000"/>
              <a:gd name="connsiteX832" fmla="*/ 1431000 w 1566000"/>
              <a:gd name="connsiteY832" fmla="*/ 918000 h 2106000"/>
              <a:gd name="connsiteX833" fmla="*/ 1404000 w 1566000"/>
              <a:gd name="connsiteY833" fmla="*/ 891000 h 2106000"/>
              <a:gd name="connsiteX834" fmla="*/ 1431000 w 1566000"/>
              <a:gd name="connsiteY834" fmla="*/ 864000 h 2106000"/>
              <a:gd name="connsiteX835" fmla="*/ 1323000 w 1566000"/>
              <a:gd name="connsiteY835" fmla="*/ 864000 h 2106000"/>
              <a:gd name="connsiteX836" fmla="*/ 1350000 w 1566000"/>
              <a:gd name="connsiteY836" fmla="*/ 891000 h 2106000"/>
              <a:gd name="connsiteX837" fmla="*/ 1323000 w 1566000"/>
              <a:gd name="connsiteY837" fmla="*/ 918000 h 2106000"/>
              <a:gd name="connsiteX838" fmla="*/ 1296000 w 1566000"/>
              <a:gd name="connsiteY838" fmla="*/ 891000 h 2106000"/>
              <a:gd name="connsiteX839" fmla="*/ 1323000 w 1566000"/>
              <a:gd name="connsiteY839" fmla="*/ 864000 h 2106000"/>
              <a:gd name="connsiteX840" fmla="*/ 1215000 w 1566000"/>
              <a:gd name="connsiteY840" fmla="*/ 864000 h 2106000"/>
              <a:gd name="connsiteX841" fmla="*/ 1242000 w 1566000"/>
              <a:gd name="connsiteY841" fmla="*/ 891000 h 2106000"/>
              <a:gd name="connsiteX842" fmla="*/ 1215000 w 1566000"/>
              <a:gd name="connsiteY842" fmla="*/ 918000 h 2106000"/>
              <a:gd name="connsiteX843" fmla="*/ 1188000 w 1566000"/>
              <a:gd name="connsiteY843" fmla="*/ 891000 h 2106000"/>
              <a:gd name="connsiteX844" fmla="*/ 1215000 w 1566000"/>
              <a:gd name="connsiteY844" fmla="*/ 864000 h 2106000"/>
              <a:gd name="connsiteX845" fmla="*/ 1107000 w 1566000"/>
              <a:gd name="connsiteY845" fmla="*/ 864000 h 2106000"/>
              <a:gd name="connsiteX846" fmla="*/ 1134000 w 1566000"/>
              <a:gd name="connsiteY846" fmla="*/ 891000 h 2106000"/>
              <a:gd name="connsiteX847" fmla="*/ 1107000 w 1566000"/>
              <a:gd name="connsiteY847" fmla="*/ 918000 h 2106000"/>
              <a:gd name="connsiteX848" fmla="*/ 1080000 w 1566000"/>
              <a:gd name="connsiteY848" fmla="*/ 891000 h 2106000"/>
              <a:gd name="connsiteX849" fmla="*/ 1107000 w 1566000"/>
              <a:gd name="connsiteY849" fmla="*/ 864000 h 2106000"/>
              <a:gd name="connsiteX850" fmla="*/ 999000 w 1566000"/>
              <a:gd name="connsiteY850" fmla="*/ 864000 h 2106000"/>
              <a:gd name="connsiteX851" fmla="*/ 1026000 w 1566000"/>
              <a:gd name="connsiteY851" fmla="*/ 891000 h 2106000"/>
              <a:gd name="connsiteX852" fmla="*/ 999000 w 1566000"/>
              <a:gd name="connsiteY852" fmla="*/ 918000 h 2106000"/>
              <a:gd name="connsiteX853" fmla="*/ 972000 w 1566000"/>
              <a:gd name="connsiteY853" fmla="*/ 891000 h 2106000"/>
              <a:gd name="connsiteX854" fmla="*/ 999000 w 1566000"/>
              <a:gd name="connsiteY854" fmla="*/ 864000 h 2106000"/>
              <a:gd name="connsiteX855" fmla="*/ 891000 w 1566000"/>
              <a:gd name="connsiteY855" fmla="*/ 864000 h 2106000"/>
              <a:gd name="connsiteX856" fmla="*/ 918000 w 1566000"/>
              <a:gd name="connsiteY856" fmla="*/ 891000 h 2106000"/>
              <a:gd name="connsiteX857" fmla="*/ 891000 w 1566000"/>
              <a:gd name="connsiteY857" fmla="*/ 918000 h 2106000"/>
              <a:gd name="connsiteX858" fmla="*/ 864000 w 1566000"/>
              <a:gd name="connsiteY858" fmla="*/ 891000 h 2106000"/>
              <a:gd name="connsiteX859" fmla="*/ 891000 w 1566000"/>
              <a:gd name="connsiteY859" fmla="*/ 864000 h 2106000"/>
              <a:gd name="connsiteX860" fmla="*/ 783000 w 1566000"/>
              <a:gd name="connsiteY860" fmla="*/ 864000 h 2106000"/>
              <a:gd name="connsiteX861" fmla="*/ 810000 w 1566000"/>
              <a:gd name="connsiteY861" fmla="*/ 891000 h 2106000"/>
              <a:gd name="connsiteX862" fmla="*/ 783000 w 1566000"/>
              <a:gd name="connsiteY862" fmla="*/ 918000 h 2106000"/>
              <a:gd name="connsiteX863" fmla="*/ 756000 w 1566000"/>
              <a:gd name="connsiteY863" fmla="*/ 891000 h 2106000"/>
              <a:gd name="connsiteX864" fmla="*/ 783000 w 1566000"/>
              <a:gd name="connsiteY864" fmla="*/ 864000 h 2106000"/>
              <a:gd name="connsiteX865" fmla="*/ 675000 w 1566000"/>
              <a:gd name="connsiteY865" fmla="*/ 864000 h 2106000"/>
              <a:gd name="connsiteX866" fmla="*/ 702000 w 1566000"/>
              <a:gd name="connsiteY866" fmla="*/ 891000 h 2106000"/>
              <a:gd name="connsiteX867" fmla="*/ 675000 w 1566000"/>
              <a:gd name="connsiteY867" fmla="*/ 918000 h 2106000"/>
              <a:gd name="connsiteX868" fmla="*/ 648000 w 1566000"/>
              <a:gd name="connsiteY868" fmla="*/ 891000 h 2106000"/>
              <a:gd name="connsiteX869" fmla="*/ 675000 w 1566000"/>
              <a:gd name="connsiteY869" fmla="*/ 864000 h 2106000"/>
              <a:gd name="connsiteX870" fmla="*/ 567000 w 1566000"/>
              <a:gd name="connsiteY870" fmla="*/ 864000 h 2106000"/>
              <a:gd name="connsiteX871" fmla="*/ 594000 w 1566000"/>
              <a:gd name="connsiteY871" fmla="*/ 891000 h 2106000"/>
              <a:gd name="connsiteX872" fmla="*/ 567000 w 1566000"/>
              <a:gd name="connsiteY872" fmla="*/ 918000 h 2106000"/>
              <a:gd name="connsiteX873" fmla="*/ 540000 w 1566000"/>
              <a:gd name="connsiteY873" fmla="*/ 891000 h 2106000"/>
              <a:gd name="connsiteX874" fmla="*/ 567000 w 1566000"/>
              <a:gd name="connsiteY874" fmla="*/ 864000 h 2106000"/>
              <a:gd name="connsiteX875" fmla="*/ 459000 w 1566000"/>
              <a:gd name="connsiteY875" fmla="*/ 864000 h 2106000"/>
              <a:gd name="connsiteX876" fmla="*/ 486000 w 1566000"/>
              <a:gd name="connsiteY876" fmla="*/ 891000 h 2106000"/>
              <a:gd name="connsiteX877" fmla="*/ 459000 w 1566000"/>
              <a:gd name="connsiteY877" fmla="*/ 918000 h 2106000"/>
              <a:gd name="connsiteX878" fmla="*/ 432000 w 1566000"/>
              <a:gd name="connsiteY878" fmla="*/ 891000 h 2106000"/>
              <a:gd name="connsiteX879" fmla="*/ 459000 w 1566000"/>
              <a:gd name="connsiteY879" fmla="*/ 864000 h 2106000"/>
              <a:gd name="connsiteX880" fmla="*/ 351000 w 1566000"/>
              <a:gd name="connsiteY880" fmla="*/ 864000 h 2106000"/>
              <a:gd name="connsiteX881" fmla="*/ 378000 w 1566000"/>
              <a:gd name="connsiteY881" fmla="*/ 891000 h 2106000"/>
              <a:gd name="connsiteX882" fmla="*/ 351000 w 1566000"/>
              <a:gd name="connsiteY882" fmla="*/ 918000 h 2106000"/>
              <a:gd name="connsiteX883" fmla="*/ 324000 w 1566000"/>
              <a:gd name="connsiteY883" fmla="*/ 891000 h 2106000"/>
              <a:gd name="connsiteX884" fmla="*/ 351000 w 1566000"/>
              <a:gd name="connsiteY884" fmla="*/ 864000 h 2106000"/>
              <a:gd name="connsiteX885" fmla="*/ 243000 w 1566000"/>
              <a:gd name="connsiteY885" fmla="*/ 864000 h 2106000"/>
              <a:gd name="connsiteX886" fmla="*/ 270000 w 1566000"/>
              <a:gd name="connsiteY886" fmla="*/ 891000 h 2106000"/>
              <a:gd name="connsiteX887" fmla="*/ 243000 w 1566000"/>
              <a:gd name="connsiteY887" fmla="*/ 918000 h 2106000"/>
              <a:gd name="connsiteX888" fmla="*/ 216000 w 1566000"/>
              <a:gd name="connsiteY888" fmla="*/ 891000 h 2106000"/>
              <a:gd name="connsiteX889" fmla="*/ 243000 w 1566000"/>
              <a:gd name="connsiteY889" fmla="*/ 864000 h 2106000"/>
              <a:gd name="connsiteX890" fmla="*/ 135000 w 1566000"/>
              <a:gd name="connsiteY890" fmla="*/ 864000 h 2106000"/>
              <a:gd name="connsiteX891" fmla="*/ 162000 w 1566000"/>
              <a:gd name="connsiteY891" fmla="*/ 891000 h 2106000"/>
              <a:gd name="connsiteX892" fmla="*/ 135000 w 1566000"/>
              <a:gd name="connsiteY892" fmla="*/ 918000 h 2106000"/>
              <a:gd name="connsiteX893" fmla="*/ 108000 w 1566000"/>
              <a:gd name="connsiteY893" fmla="*/ 891000 h 2106000"/>
              <a:gd name="connsiteX894" fmla="*/ 135000 w 1566000"/>
              <a:gd name="connsiteY894" fmla="*/ 864000 h 2106000"/>
              <a:gd name="connsiteX895" fmla="*/ 27000 w 1566000"/>
              <a:gd name="connsiteY895" fmla="*/ 864000 h 2106000"/>
              <a:gd name="connsiteX896" fmla="*/ 54000 w 1566000"/>
              <a:gd name="connsiteY896" fmla="*/ 891000 h 2106000"/>
              <a:gd name="connsiteX897" fmla="*/ 27000 w 1566000"/>
              <a:gd name="connsiteY897" fmla="*/ 918000 h 2106000"/>
              <a:gd name="connsiteX898" fmla="*/ 0 w 1566000"/>
              <a:gd name="connsiteY898" fmla="*/ 891000 h 2106000"/>
              <a:gd name="connsiteX899" fmla="*/ 27000 w 1566000"/>
              <a:gd name="connsiteY899" fmla="*/ 864000 h 2106000"/>
              <a:gd name="connsiteX900" fmla="*/ 1539000 w 1566000"/>
              <a:gd name="connsiteY900" fmla="*/ 756000 h 2106000"/>
              <a:gd name="connsiteX901" fmla="*/ 1566000 w 1566000"/>
              <a:gd name="connsiteY901" fmla="*/ 783000 h 2106000"/>
              <a:gd name="connsiteX902" fmla="*/ 1539000 w 1566000"/>
              <a:gd name="connsiteY902" fmla="*/ 810000 h 2106000"/>
              <a:gd name="connsiteX903" fmla="*/ 1512000 w 1566000"/>
              <a:gd name="connsiteY903" fmla="*/ 783000 h 2106000"/>
              <a:gd name="connsiteX904" fmla="*/ 1539000 w 1566000"/>
              <a:gd name="connsiteY904" fmla="*/ 756000 h 2106000"/>
              <a:gd name="connsiteX905" fmla="*/ 1431000 w 1566000"/>
              <a:gd name="connsiteY905" fmla="*/ 756000 h 2106000"/>
              <a:gd name="connsiteX906" fmla="*/ 1458000 w 1566000"/>
              <a:gd name="connsiteY906" fmla="*/ 783000 h 2106000"/>
              <a:gd name="connsiteX907" fmla="*/ 1431000 w 1566000"/>
              <a:gd name="connsiteY907" fmla="*/ 810000 h 2106000"/>
              <a:gd name="connsiteX908" fmla="*/ 1404000 w 1566000"/>
              <a:gd name="connsiteY908" fmla="*/ 783000 h 2106000"/>
              <a:gd name="connsiteX909" fmla="*/ 1431000 w 1566000"/>
              <a:gd name="connsiteY909" fmla="*/ 756000 h 2106000"/>
              <a:gd name="connsiteX910" fmla="*/ 1323000 w 1566000"/>
              <a:gd name="connsiteY910" fmla="*/ 756000 h 2106000"/>
              <a:gd name="connsiteX911" fmla="*/ 1350000 w 1566000"/>
              <a:gd name="connsiteY911" fmla="*/ 783000 h 2106000"/>
              <a:gd name="connsiteX912" fmla="*/ 1323000 w 1566000"/>
              <a:gd name="connsiteY912" fmla="*/ 810000 h 2106000"/>
              <a:gd name="connsiteX913" fmla="*/ 1296000 w 1566000"/>
              <a:gd name="connsiteY913" fmla="*/ 783000 h 2106000"/>
              <a:gd name="connsiteX914" fmla="*/ 1323000 w 1566000"/>
              <a:gd name="connsiteY914" fmla="*/ 756000 h 2106000"/>
              <a:gd name="connsiteX915" fmla="*/ 1215000 w 1566000"/>
              <a:gd name="connsiteY915" fmla="*/ 756000 h 2106000"/>
              <a:gd name="connsiteX916" fmla="*/ 1242000 w 1566000"/>
              <a:gd name="connsiteY916" fmla="*/ 783000 h 2106000"/>
              <a:gd name="connsiteX917" fmla="*/ 1215000 w 1566000"/>
              <a:gd name="connsiteY917" fmla="*/ 810000 h 2106000"/>
              <a:gd name="connsiteX918" fmla="*/ 1188000 w 1566000"/>
              <a:gd name="connsiteY918" fmla="*/ 783000 h 2106000"/>
              <a:gd name="connsiteX919" fmla="*/ 1215000 w 1566000"/>
              <a:gd name="connsiteY919" fmla="*/ 756000 h 2106000"/>
              <a:gd name="connsiteX920" fmla="*/ 1107000 w 1566000"/>
              <a:gd name="connsiteY920" fmla="*/ 756000 h 2106000"/>
              <a:gd name="connsiteX921" fmla="*/ 1134000 w 1566000"/>
              <a:gd name="connsiteY921" fmla="*/ 783000 h 2106000"/>
              <a:gd name="connsiteX922" fmla="*/ 1107000 w 1566000"/>
              <a:gd name="connsiteY922" fmla="*/ 810000 h 2106000"/>
              <a:gd name="connsiteX923" fmla="*/ 1080000 w 1566000"/>
              <a:gd name="connsiteY923" fmla="*/ 783000 h 2106000"/>
              <a:gd name="connsiteX924" fmla="*/ 1107000 w 1566000"/>
              <a:gd name="connsiteY924" fmla="*/ 756000 h 2106000"/>
              <a:gd name="connsiteX925" fmla="*/ 999000 w 1566000"/>
              <a:gd name="connsiteY925" fmla="*/ 756000 h 2106000"/>
              <a:gd name="connsiteX926" fmla="*/ 1026000 w 1566000"/>
              <a:gd name="connsiteY926" fmla="*/ 783000 h 2106000"/>
              <a:gd name="connsiteX927" fmla="*/ 999000 w 1566000"/>
              <a:gd name="connsiteY927" fmla="*/ 810000 h 2106000"/>
              <a:gd name="connsiteX928" fmla="*/ 972000 w 1566000"/>
              <a:gd name="connsiteY928" fmla="*/ 783000 h 2106000"/>
              <a:gd name="connsiteX929" fmla="*/ 999000 w 1566000"/>
              <a:gd name="connsiteY929" fmla="*/ 756000 h 2106000"/>
              <a:gd name="connsiteX930" fmla="*/ 891000 w 1566000"/>
              <a:gd name="connsiteY930" fmla="*/ 756000 h 2106000"/>
              <a:gd name="connsiteX931" fmla="*/ 918000 w 1566000"/>
              <a:gd name="connsiteY931" fmla="*/ 783000 h 2106000"/>
              <a:gd name="connsiteX932" fmla="*/ 891000 w 1566000"/>
              <a:gd name="connsiteY932" fmla="*/ 810000 h 2106000"/>
              <a:gd name="connsiteX933" fmla="*/ 864000 w 1566000"/>
              <a:gd name="connsiteY933" fmla="*/ 783000 h 2106000"/>
              <a:gd name="connsiteX934" fmla="*/ 891000 w 1566000"/>
              <a:gd name="connsiteY934" fmla="*/ 756000 h 2106000"/>
              <a:gd name="connsiteX935" fmla="*/ 783000 w 1566000"/>
              <a:gd name="connsiteY935" fmla="*/ 756000 h 2106000"/>
              <a:gd name="connsiteX936" fmla="*/ 810000 w 1566000"/>
              <a:gd name="connsiteY936" fmla="*/ 783000 h 2106000"/>
              <a:gd name="connsiteX937" fmla="*/ 783000 w 1566000"/>
              <a:gd name="connsiteY937" fmla="*/ 810000 h 2106000"/>
              <a:gd name="connsiteX938" fmla="*/ 756000 w 1566000"/>
              <a:gd name="connsiteY938" fmla="*/ 783000 h 2106000"/>
              <a:gd name="connsiteX939" fmla="*/ 783000 w 1566000"/>
              <a:gd name="connsiteY939" fmla="*/ 756000 h 2106000"/>
              <a:gd name="connsiteX940" fmla="*/ 675000 w 1566000"/>
              <a:gd name="connsiteY940" fmla="*/ 756000 h 2106000"/>
              <a:gd name="connsiteX941" fmla="*/ 702000 w 1566000"/>
              <a:gd name="connsiteY941" fmla="*/ 783000 h 2106000"/>
              <a:gd name="connsiteX942" fmla="*/ 675000 w 1566000"/>
              <a:gd name="connsiteY942" fmla="*/ 810000 h 2106000"/>
              <a:gd name="connsiteX943" fmla="*/ 648000 w 1566000"/>
              <a:gd name="connsiteY943" fmla="*/ 783000 h 2106000"/>
              <a:gd name="connsiteX944" fmla="*/ 675000 w 1566000"/>
              <a:gd name="connsiteY944" fmla="*/ 756000 h 2106000"/>
              <a:gd name="connsiteX945" fmla="*/ 567000 w 1566000"/>
              <a:gd name="connsiteY945" fmla="*/ 756000 h 2106000"/>
              <a:gd name="connsiteX946" fmla="*/ 594000 w 1566000"/>
              <a:gd name="connsiteY946" fmla="*/ 783000 h 2106000"/>
              <a:gd name="connsiteX947" fmla="*/ 567000 w 1566000"/>
              <a:gd name="connsiteY947" fmla="*/ 810000 h 2106000"/>
              <a:gd name="connsiteX948" fmla="*/ 540000 w 1566000"/>
              <a:gd name="connsiteY948" fmla="*/ 783000 h 2106000"/>
              <a:gd name="connsiteX949" fmla="*/ 567000 w 1566000"/>
              <a:gd name="connsiteY949" fmla="*/ 756000 h 2106000"/>
              <a:gd name="connsiteX950" fmla="*/ 459000 w 1566000"/>
              <a:gd name="connsiteY950" fmla="*/ 756000 h 2106000"/>
              <a:gd name="connsiteX951" fmla="*/ 486000 w 1566000"/>
              <a:gd name="connsiteY951" fmla="*/ 783000 h 2106000"/>
              <a:gd name="connsiteX952" fmla="*/ 459000 w 1566000"/>
              <a:gd name="connsiteY952" fmla="*/ 810000 h 2106000"/>
              <a:gd name="connsiteX953" fmla="*/ 432000 w 1566000"/>
              <a:gd name="connsiteY953" fmla="*/ 783000 h 2106000"/>
              <a:gd name="connsiteX954" fmla="*/ 459000 w 1566000"/>
              <a:gd name="connsiteY954" fmla="*/ 756000 h 2106000"/>
              <a:gd name="connsiteX955" fmla="*/ 351000 w 1566000"/>
              <a:gd name="connsiteY955" fmla="*/ 756000 h 2106000"/>
              <a:gd name="connsiteX956" fmla="*/ 378000 w 1566000"/>
              <a:gd name="connsiteY956" fmla="*/ 783000 h 2106000"/>
              <a:gd name="connsiteX957" fmla="*/ 351000 w 1566000"/>
              <a:gd name="connsiteY957" fmla="*/ 810000 h 2106000"/>
              <a:gd name="connsiteX958" fmla="*/ 324000 w 1566000"/>
              <a:gd name="connsiteY958" fmla="*/ 783000 h 2106000"/>
              <a:gd name="connsiteX959" fmla="*/ 351000 w 1566000"/>
              <a:gd name="connsiteY959" fmla="*/ 756000 h 2106000"/>
              <a:gd name="connsiteX960" fmla="*/ 243000 w 1566000"/>
              <a:gd name="connsiteY960" fmla="*/ 756000 h 2106000"/>
              <a:gd name="connsiteX961" fmla="*/ 270000 w 1566000"/>
              <a:gd name="connsiteY961" fmla="*/ 783000 h 2106000"/>
              <a:gd name="connsiteX962" fmla="*/ 243000 w 1566000"/>
              <a:gd name="connsiteY962" fmla="*/ 810000 h 2106000"/>
              <a:gd name="connsiteX963" fmla="*/ 216000 w 1566000"/>
              <a:gd name="connsiteY963" fmla="*/ 783000 h 2106000"/>
              <a:gd name="connsiteX964" fmla="*/ 243000 w 1566000"/>
              <a:gd name="connsiteY964" fmla="*/ 756000 h 2106000"/>
              <a:gd name="connsiteX965" fmla="*/ 135000 w 1566000"/>
              <a:gd name="connsiteY965" fmla="*/ 756000 h 2106000"/>
              <a:gd name="connsiteX966" fmla="*/ 162000 w 1566000"/>
              <a:gd name="connsiteY966" fmla="*/ 783000 h 2106000"/>
              <a:gd name="connsiteX967" fmla="*/ 135000 w 1566000"/>
              <a:gd name="connsiteY967" fmla="*/ 810000 h 2106000"/>
              <a:gd name="connsiteX968" fmla="*/ 108000 w 1566000"/>
              <a:gd name="connsiteY968" fmla="*/ 783000 h 2106000"/>
              <a:gd name="connsiteX969" fmla="*/ 135000 w 1566000"/>
              <a:gd name="connsiteY969" fmla="*/ 756000 h 2106000"/>
              <a:gd name="connsiteX970" fmla="*/ 27000 w 1566000"/>
              <a:gd name="connsiteY970" fmla="*/ 756000 h 2106000"/>
              <a:gd name="connsiteX971" fmla="*/ 54000 w 1566000"/>
              <a:gd name="connsiteY971" fmla="*/ 783000 h 2106000"/>
              <a:gd name="connsiteX972" fmla="*/ 27000 w 1566000"/>
              <a:gd name="connsiteY972" fmla="*/ 810000 h 2106000"/>
              <a:gd name="connsiteX973" fmla="*/ 0 w 1566000"/>
              <a:gd name="connsiteY973" fmla="*/ 783000 h 2106000"/>
              <a:gd name="connsiteX974" fmla="*/ 27000 w 1566000"/>
              <a:gd name="connsiteY974" fmla="*/ 756000 h 2106000"/>
              <a:gd name="connsiteX975" fmla="*/ 1539000 w 1566000"/>
              <a:gd name="connsiteY975" fmla="*/ 648000 h 2106000"/>
              <a:gd name="connsiteX976" fmla="*/ 1566000 w 1566000"/>
              <a:gd name="connsiteY976" fmla="*/ 675000 h 2106000"/>
              <a:gd name="connsiteX977" fmla="*/ 1539000 w 1566000"/>
              <a:gd name="connsiteY977" fmla="*/ 702000 h 2106000"/>
              <a:gd name="connsiteX978" fmla="*/ 1512000 w 1566000"/>
              <a:gd name="connsiteY978" fmla="*/ 675000 h 2106000"/>
              <a:gd name="connsiteX979" fmla="*/ 1539000 w 1566000"/>
              <a:gd name="connsiteY979" fmla="*/ 648000 h 2106000"/>
              <a:gd name="connsiteX980" fmla="*/ 1431000 w 1566000"/>
              <a:gd name="connsiteY980" fmla="*/ 648000 h 2106000"/>
              <a:gd name="connsiteX981" fmla="*/ 1458000 w 1566000"/>
              <a:gd name="connsiteY981" fmla="*/ 675000 h 2106000"/>
              <a:gd name="connsiteX982" fmla="*/ 1431000 w 1566000"/>
              <a:gd name="connsiteY982" fmla="*/ 702000 h 2106000"/>
              <a:gd name="connsiteX983" fmla="*/ 1404000 w 1566000"/>
              <a:gd name="connsiteY983" fmla="*/ 675000 h 2106000"/>
              <a:gd name="connsiteX984" fmla="*/ 1431000 w 1566000"/>
              <a:gd name="connsiteY984" fmla="*/ 648000 h 2106000"/>
              <a:gd name="connsiteX985" fmla="*/ 1323000 w 1566000"/>
              <a:gd name="connsiteY985" fmla="*/ 648000 h 2106000"/>
              <a:gd name="connsiteX986" fmla="*/ 1350000 w 1566000"/>
              <a:gd name="connsiteY986" fmla="*/ 675000 h 2106000"/>
              <a:gd name="connsiteX987" fmla="*/ 1323000 w 1566000"/>
              <a:gd name="connsiteY987" fmla="*/ 702000 h 2106000"/>
              <a:gd name="connsiteX988" fmla="*/ 1296000 w 1566000"/>
              <a:gd name="connsiteY988" fmla="*/ 675000 h 2106000"/>
              <a:gd name="connsiteX989" fmla="*/ 1323000 w 1566000"/>
              <a:gd name="connsiteY989" fmla="*/ 648000 h 2106000"/>
              <a:gd name="connsiteX990" fmla="*/ 1215000 w 1566000"/>
              <a:gd name="connsiteY990" fmla="*/ 648000 h 2106000"/>
              <a:gd name="connsiteX991" fmla="*/ 1242000 w 1566000"/>
              <a:gd name="connsiteY991" fmla="*/ 675000 h 2106000"/>
              <a:gd name="connsiteX992" fmla="*/ 1215000 w 1566000"/>
              <a:gd name="connsiteY992" fmla="*/ 702000 h 2106000"/>
              <a:gd name="connsiteX993" fmla="*/ 1188000 w 1566000"/>
              <a:gd name="connsiteY993" fmla="*/ 675000 h 2106000"/>
              <a:gd name="connsiteX994" fmla="*/ 1215000 w 1566000"/>
              <a:gd name="connsiteY994" fmla="*/ 648000 h 2106000"/>
              <a:gd name="connsiteX995" fmla="*/ 1107000 w 1566000"/>
              <a:gd name="connsiteY995" fmla="*/ 648000 h 2106000"/>
              <a:gd name="connsiteX996" fmla="*/ 1134000 w 1566000"/>
              <a:gd name="connsiteY996" fmla="*/ 675000 h 2106000"/>
              <a:gd name="connsiteX997" fmla="*/ 1107000 w 1566000"/>
              <a:gd name="connsiteY997" fmla="*/ 702000 h 2106000"/>
              <a:gd name="connsiteX998" fmla="*/ 1080000 w 1566000"/>
              <a:gd name="connsiteY998" fmla="*/ 675000 h 2106000"/>
              <a:gd name="connsiteX999" fmla="*/ 1107000 w 1566000"/>
              <a:gd name="connsiteY999" fmla="*/ 648000 h 2106000"/>
              <a:gd name="connsiteX1000" fmla="*/ 999000 w 1566000"/>
              <a:gd name="connsiteY1000" fmla="*/ 648000 h 2106000"/>
              <a:gd name="connsiteX1001" fmla="*/ 1026000 w 1566000"/>
              <a:gd name="connsiteY1001" fmla="*/ 675000 h 2106000"/>
              <a:gd name="connsiteX1002" fmla="*/ 999000 w 1566000"/>
              <a:gd name="connsiteY1002" fmla="*/ 702000 h 2106000"/>
              <a:gd name="connsiteX1003" fmla="*/ 972000 w 1566000"/>
              <a:gd name="connsiteY1003" fmla="*/ 675000 h 2106000"/>
              <a:gd name="connsiteX1004" fmla="*/ 999000 w 1566000"/>
              <a:gd name="connsiteY1004" fmla="*/ 648000 h 2106000"/>
              <a:gd name="connsiteX1005" fmla="*/ 891000 w 1566000"/>
              <a:gd name="connsiteY1005" fmla="*/ 648000 h 2106000"/>
              <a:gd name="connsiteX1006" fmla="*/ 918000 w 1566000"/>
              <a:gd name="connsiteY1006" fmla="*/ 675000 h 2106000"/>
              <a:gd name="connsiteX1007" fmla="*/ 891000 w 1566000"/>
              <a:gd name="connsiteY1007" fmla="*/ 702000 h 2106000"/>
              <a:gd name="connsiteX1008" fmla="*/ 864000 w 1566000"/>
              <a:gd name="connsiteY1008" fmla="*/ 675000 h 2106000"/>
              <a:gd name="connsiteX1009" fmla="*/ 891000 w 1566000"/>
              <a:gd name="connsiteY1009" fmla="*/ 648000 h 2106000"/>
              <a:gd name="connsiteX1010" fmla="*/ 783000 w 1566000"/>
              <a:gd name="connsiteY1010" fmla="*/ 648000 h 2106000"/>
              <a:gd name="connsiteX1011" fmla="*/ 810000 w 1566000"/>
              <a:gd name="connsiteY1011" fmla="*/ 675000 h 2106000"/>
              <a:gd name="connsiteX1012" fmla="*/ 783000 w 1566000"/>
              <a:gd name="connsiteY1012" fmla="*/ 702000 h 2106000"/>
              <a:gd name="connsiteX1013" fmla="*/ 756000 w 1566000"/>
              <a:gd name="connsiteY1013" fmla="*/ 675000 h 2106000"/>
              <a:gd name="connsiteX1014" fmla="*/ 783000 w 1566000"/>
              <a:gd name="connsiteY1014" fmla="*/ 648000 h 2106000"/>
              <a:gd name="connsiteX1015" fmla="*/ 675000 w 1566000"/>
              <a:gd name="connsiteY1015" fmla="*/ 648000 h 2106000"/>
              <a:gd name="connsiteX1016" fmla="*/ 702000 w 1566000"/>
              <a:gd name="connsiteY1016" fmla="*/ 675000 h 2106000"/>
              <a:gd name="connsiteX1017" fmla="*/ 675000 w 1566000"/>
              <a:gd name="connsiteY1017" fmla="*/ 702000 h 2106000"/>
              <a:gd name="connsiteX1018" fmla="*/ 648000 w 1566000"/>
              <a:gd name="connsiteY1018" fmla="*/ 675000 h 2106000"/>
              <a:gd name="connsiteX1019" fmla="*/ 675000 w 1566000"/>
              <a:gd name="connsiteY1019" fmla="*/ 648000 h 2106000"/>
              <a:gd name="connsiteX1020" fmla="*/ 567000 w 1566000"/>
              <a:gd name="connsiteY1020" fmla="*/ 648000 h 2106000"/>
              <a:gd name="connsiteX1021" fmla="*/ 594000 w 1566000"/>
              <a:gd name="connsiteY1021" fmla="*/ 675000 h 2106000"/>
              <a:gd name="connsiteX1022" fmla="*/ 567000 w 1566000"/>
              <a:gd name="connsiteY1022" fmla="*/ 702000 h 2106000"/>
              <a:gd name="connsiteX1023" fmla="*/ 540000 w 1566000"/>
              <a:gd name="connsiteY1023" fmla="*/ 675000 h 2106000"/>
              <a:gd name="connsiteX1024" fmla="*/ 567000 w 1566000"/>
              <a:gd name="connsiteY1024" fmla="*/ 648000 h 2106000"/>
              <a:gd name="connsiteX1025" fmla="*/ 459000 w 1566000"/>
              <a:gd name="connsiteY1025" fmla="*/ 648000 h 2106000"/>
              <a:gd name="connsiteX1026" fmla="*/ 486000 w 1566000"/>
              <a:gd name="connsiteY1026" fmla="*/ 675000 h 2106000"/>
              <a:gd name="connsiteX1027" fmla="*/ 459000 w 1566000"/>
              <a:gd name="connsiteY1027" fmla="*/ 702000 h 2106000"/>
              <a:gd name="connsiteX1028" fmla="*/ 432000 w 1566000"/>
              <a:gd name="connsiteY1028" fmla="*/ 675000 h 2106000"/>
              <a:gd name="connsiteX1029" fmla="*/ 459000 w 1566000"/>
              <a:gd name="connsiteY1029" fmla="*/ 648000 h 2106000"/>
              <a:gd name="connsiteX1030" fmla="*/ 351000 w 1566000"/>
              <a:gd name="connsiteY1030" fmla="*/ 648000 h 2106000"/>
              <a:gd name="connsiteX1031" fmla="*/ 378000 w 1566000"/>
              <a:gd name="connsiteY1031" fmla="*/ 675000 h 2106000"/>
              <a:gd name="connsiteX1032" fmla="*/ 351000 w 1566000"/>
              <a:gd name="connsiteY1032" fmla="*/ 702000 h 2106000"/>
              <a:gd name="connsiteX1033" fmla="*/ 324000 w 1566000"/>
              <a:gd name="connsiteY1033" fmla="*/ 675000 h 2106000"/>
              <a:gd name="connsiteX1034" fmla="*/ 351000 w 1566000"/>
              <a:gd name="connsiteY1034" fmla="*/ 648000 h 2106000"/>
              <a:gd name="connsiteX1035" fmla="*/ 243000 w 1566000"/>
              <a:gd name="connsiteY1035" fmla="*/ 648000 h 2106000"/>
              <a:gd name="connsiteX1036" fmla="*/ 270000 w 1566000"/>
              <a:gd name="connsiteY1036" fmla="*/ 675000 h 2106000"/>
              <a:gd name="connsiteX1037" fmla="*/ 243000 w 1566000"/>
              <a:gd name="connsiteY1037" fmla="*/ 702000 h 2106000"/>
              <a:gd name="connsiteX1038" fmla="*/ 216000 w 1566000"/>
              <a:gd name="connsiteY1038" fmla="*/ 675000 h 2106000"/>
              <a:gd name="connsiteX1039" fmla="*/ 243000 w 1566000"/>
              <a:gd name="connsiteY1039" fmla="*/ 648000 h 2106000"/>
              <a:gd name="connsiteX1040" fmla="*/ 135000 w 1566000"/>
              <a:gd name="connsiteY1040" fmla="*/ 648000 h 2106000"/>
              <a:gd name="connsiteX1041" fmla="*/ 162000 w 1566000"/>
              <a:gd name="connsiteY1041" fmla="*/ 675000 h 2106000"/>
              <a:gd name="connsiteX1042" fmla="*/ 135000 w 1566000"/>
              <a:gd name="connsiteY1042" fmla="*/ 702000 h 2106000"/>
              <a:gd name="connsiteX1043" fmla="*/ 108000 w 1566000"/>
              <a:gd name="connsiteY1043" fmla="*/ 675000 h 2106000"/>
              <a:gd name="connsiteX1044" fmla="*/ 135000 w 1566000"/>
              <a:gd name="connsiteY1044" fmla="*/ 648000 h 2106000"/>
              <a:gd name="connsiteX1045" fmla="*/ 27000 w 1566000"/>
              <a:gd name="connsiteY1045" fmla="*/ 648000 h 2106000"/>
              <a:gd name="connsiteX1046" fmla="*/ 54000 w 1566000"/>
              <a:gd name="connsiteY1046" fmla="*/ 675000 h 2106000"/>
              <a:gd name="connsiteX1047" fmla="*/ 27000 w 1566000"/>
              <a:gd name="connsiteY1047" fmla="*/ 702000 h 2106000"/>
              <a:gd name="connsiteX1048" fmla="*/ 0 w 1566000"/>
              <a:gd name="connsiteY1048" fmla="*/ 675000 h 2106000"/>
              <a:gd name="connsiteX1049" fmla="*/ 27000 w 1566000"/>
              <a:gd name="connsiteY1049" fmla="*/ 648000 h 2106000"/>
              <a:gd name="connsiteX1050" fmla="*/ 1539000 w 1566000"/>
              <a:gd name="connsiteY1050" fmla="*/ 540000 h 2106000"/>
              <a:gd name="connsiteX1051" fmla="*/ 1566000 w 1566000"/>
              <a:gd name="connsiteY1051" fmla="*/ 567000 h 2106000"/>
              <a:gd name="connsiteX1052" fmla="*/ 1539000 w 1566000"/>
              <a:gd name="connsiteY1052" fmla="*/ 594000 h 2106000"/>
              <a:gd name="connsiteX1053" fmla="*/ 1512000 w 1566000"/>
              <a:gd name="connsiteY1053" fmla="*/ 567000 h 2106000"/>
              <a:gd name="connsiteX1054" fmla="*/ 1539000 w 1566000"/>
              <a:gd name="connsiteY1054" fmla="*/ 540000 h 2106000"/>
              <a:gd name="connsiteX1055" fmla="*/ 1431000 w 1566000"/>
              <a:gd name="connsiteY1055" fmla="*/ 540000 h 2106000"/>
              <a:gd name="connsiteX1056" fmla="*/ 1458000 w 1566000"/>
              <a:gd name="connsiteY1056" fmla="*/ 567000 h 2106000"/>
              <a:gd name="connsiteX1057" fmla="*/ 1431000 w 1566000"/>
              <a:gd name="connsiteY1057" fmla="*/ 594000 h 2106000"/>
              <a:gd name="connsiteX1058" fmla="*/ 1404000 w 1566000"/>
              <a:gd name="connsiteY1058" fmla="*/ 567000 h 2106000"/>
              <a:gd name="connsiteX1059" fmla="*/ 1431000 w 1566000"/>
              <a:gd name="connsiteY1059" fmla="*/ 540000 h 2106000"/>
              <a:gd name="connsiteX1060" fmla="*/ 1323000 w 1566000"/>
              <a:gd name="connsiteY1060" fmla="*/ 540000 h 2106000"/>
              <a:gd name="connsiteX1061" fmla="*/ 1350000 w 1566000"/>
              <a:gd name="connsiteY1061" fmla="*/ 567000 h 2106000"/>
              <a:gd name="connsiteX1062" fmla="*/ 1323000 w 1566000"/>
              <a:gd name="connsiteY1062" fmla="*/ 594000 h 2106000"/>
              <a:gd name="connsiteX1063" fmla="*/ 1296000 w 1566000"/>
              <a:gd name="connsiteY1063" fmla="*/ 567000 h 2106000"/>
              <a:gd name="connsiteX1064" fmla="*/ 1323000 w 1566000"/>
              <a:gd name="connsiteY1064" fmla="*/ 540000 h 2106000"/>
              <a:gd name="connsiteX1065" fmla="*/ 1215000 w 1566000"/>
              <a:gd name="connsiteY1065" fmla="*/ 540000 h 2106000"/>
              <a:gd name="connsiteX1066" fmla="*/ 1242000 w 1566000"/>
              <a:gd name="connsiteY1066" fmla="*/ 567000 h 2106000"/>
              <a:gd name="connsiteX1067" fmla="*/ 1215000 w 1566000"/>
              <a:gd name="connsiteY1067" fmla="*/ 594000 h 2106000"/>
              <a:gd name="connsiteX1068" fmla="*/ 1188000 w 1566000"/>
              <a:gd name="connsiteY1068" fmla="*/ 567000 h 2106000"/>
              <a:gd name="connsiteX1069" fmla="*/ 1215000 w 1566000"/>
              <a:gd name="connsiteY1069" fmla="*/ 540000 h 2106000"/>
              <a:gd name="connsiteX1070" fmla="*/ 1107000 w 1566000"/>
              <a:gd name="connsiteY1070" fmla="*/ 540000 h 2106000"/>
              <a:gd name="connsiteX1071" fmla="*/ 1134000 w 1566000"/>
              <a:gd name="connsiteY1071" fmla="*/ 567000 h 2106000"/>
              <a:gd name="connsiteX1072" fmla="*/ 1107000 w 1566000"/>
              <a:gd name="connsiteY1072" fmla="*/ 594000 h 2106000"/>
              <a:gd name="connsiteX1073" fmla="*/ 1080000 w 1566000"/>
              <a:gd name="connsiteY1073" fmla="*/ 567000 h 2106000"/>
              <a:gd name="connsiteX1074" fmla="*/ 1107000 w 1566000"/>
              <a:gd name="connsiteY1074" fmla="*/ 540000 h 2106000"/>
              <a:gd name="connsiteX1075" fmla="*/ 999000 w 1566000"/>
              <a:gd name="connsiteY1075" fmla="*/ 540000 h 2106000"/>
              <a:gd name="connsiteX1076" fmla="*/ 1026000 w 1566000"/>
              <a:gd name="connsiteY1076" fmla="*/ 567000 h 2106000"/>
              <a:gd name="connsiteX1077" fmla="*/ 999000 w 1566000"/>
              <a:gd name="connsiteY1077" fmla="*/ 594000 h 2106000"/>
              <a:gd name="connsiteX1078" fmla="*/ 972000 w 1566000"/>
              <a:gd name="connsiteY1078" fmla="*/ 567000 h 2106000"/>
              <a:gd name="connsiteX1079" fmla="*/ 999000 w 1566000"/>
              <a:gd name="connsiteY1079" fmla="*/ 540000 h 2106000"/>
              <a:gd name="connsiteX1080" fmla="*/ 891000 w 1566000"/>
              <a:gd name="connsiteY1080" fmla="*/ 540000 h 2106000"/>
              <a:gd name="connsiteX1081" fmla="*/ 918000 w 1566000"/>
              <a:gd name="connsiteY1081" fmla="*/ 567000 h 2106000"/>
              <a:gd name="connsiteX1082" fmla="*/ 891000 w 1566000"/>
              <a:gd name="connsiteY1082" fmla="*/ 594000 h 2106000"/>
              <a:gd name="connsiteX1083" fmla="*/ 864000 w 1566000"/>
              <a:gd name="connsiteY1083" fmla="*/ 567000 h 2106000"/>
              <a:gd name="connsiteX1084" fmla="*/ 891000 w 1566000"/>
              <a:gd name="connsiteY1084" fmla="*/ 540000 h 2106000"/>
              <a:gd name="connsiteX1085" fmla="*/ 783000 w 1566000"/>
              <a:gd name="connsiteY1085" fmla="*/ 540000 h 2106000"/>
              <a:gd name="connsiteX1086" fmla="*/ 810000 w 1566000"/>
              <a:gd name="connsiteY1086" fmla="*/ 567000 h 2106000"/>
              <a:gd name="connsiteX1087" fmla="*/ 783000 w 1566000"/>
              <a:gd name="connsiteY1087" fmla="*/ 594000 h 2106000"/>
              <a:gd name="connsiteX1088" fmla="*/ 756000 w 1566000"/>
              <a:gd name="connsiteY1088" fmla="*/ 567000 h 2106000"/>
              <a:gd name="connsiteX1089" fmla="*/ 783000 w 1566000"/>
              <a:gd name="connsiteY1089" fmla="*/ 540000 h 2106000"/>
              <a:gd name="connsiteX1090" fmla="*/ 675000 w 1566000"/>
              <a:gd name="connsiteY1090" fmla="*/ 540000 h 2106000"/>
              <a:gd name="connsiteX1091" fmla="*/ 702000 w 1566000"/>
              <a:gd name="connsiteY1091" fmla="*/ 567000 h 2106000"/>
              <a:gd name="connsiteX1092" fmla="*/ 675000 w 1566000"/>
              <a:gd name="connsiteY1092" fmla="*/ 594000 h 2106000"/>
              <a:gd name="connsiteX1093" fmla="*/ 648000 w 1566000"/>
              <a:gd name="connsiteY1093" fmla="*/ 567000 h 2106000"/>
              <a:gd name="connsiteX1094" fmla="*/ 675000 w 1566000"/>
              <a:gd name="connsiteY1094" fmla="*/ 540000 h 2106000"/>
              <a:gd name="connsiteX1095" fmla="*/ 567000 w 1566000"/>
              <a:gd name="connsiteY1095" fmla="*/ 540000 h 2106000"/>
              <a:gd name="connsiteX1096" fmla="*/ 594000 w 1566000"/>
              <a:gd name="connsiteY1096" fmla="*/ 567000 h 2106000"/>
              <a:gd name="connsiteX1097" fmla="*/ 567000 w 1566000"/>
              <a:gd name="connsiteY1097" fmla="*/ 594000 h 2106000"/>
              <a:gd name="connsiteX1098" fmla="*/ 540000 w 1566000"/>
              <a:gd name="connsiteY1098" fmla="*/ 567000 h 2106000"/>
              <a:gd name="connsiteX1099" fmla="*/ 567000 w 1566000"/>
              <a:gd name="connsiteY1099" fmla="*/ 540000 h 2106000"/>
              <a:gd name="connsiteX1100" fmla="*/ 459000 w 1566000"/>
              <a:gd name="connsiteY1100" fmla="*/ 540000 h 2106000"/>
              <a:gd name="connsiteX1101" fmla="*/ 486000 w 1566000"/>
              <a:gd name="connsiteY1101" fmla="*/ 567000 h 2106000"/>
              <a:gd name="connsiteX1102" fmla="*/ 459000 w 1566000"/>
              <a:gd name="connsiteY1102" fmla="*/ 594000 h 2106000"/>
              <a:gd name="connsiteX1103" fmla="*/ 432000 w 1566000"/>
              <a:gd name="connsiteY1103" fmla="*/ 567000 h 2106000"/>
              <a:gd name="connsiteX1104" fmla="*/ 459000 w 1566000"/>
              <a:gd name="connsiteY1104" fmla="*/ 540000 h 2106000"/>
              <a:gd name="connsiteX1105" fmla="*/ 351000 w 1566000"/>
              <a:gd name="connsiteY1105" fmla="*/ 540000 h 2106000"/>
              <a:gd name="connsiteX1106" fmla="*/ 378000 w 1566000"/>
              <a:gd name="connsiteY1106" fmla="*/ 567000 h 2106000"/>
              <a:gd name="connsiteX1107" fmla="*/ 351000 w 1566000"/>
              <a:gd name="connsiteY1107" fmla="*/ 594000 h 2106000"/>
              <a:gd name="connsiteX1108" fmla="*/ 324000 w 1566000"/>
              <a:gd name="connsiteY1108" fmla="*/ 567000 h 2106000"/>
              <a:gd name="connsiteX1109" fmla="*/ 351000 w 1566000"/>
              <a:gd name="connsiteY1109" fmla="*/ 540000 h 2106000"/>
              <a:gd name="connsiteX1110" fmla="*/ 243000 w 1566000"/>
              <a:gd name="connsiteY1110" fmla="*/ 540000 h 2106000"/>
              <a:gd name="connsiteX1111" fmla="*/ 270000 w 1566000"/>
              <a:gd name="connsiteY1111" fmla="*/ 567000 h 2106000"/>
              <a:gd name="connsiteX1112" fmla="*/ 243000 w 1566000"/>
              <a:gd name="connsiteY1112" fmla="*/ 594000 h 2106000"/>
              <a:gd name="connsiteX1113" fmla="*/ 216000 w 1566000"/>
              <a:gd name="connsiteY1113" fmla="*/ 567000 h 2106000"/>
              <a:gd name="connsiteX1114" fmla="*/ 243000 w 1566000"/>
              <a:gd name="connsiteY1114" fmla="*/ 540000 h 2106000"/>
              <a:gd name="connsiteX1115" fmla="*/ 135000 w 1566000"/>
              <a:gd name="connsiteY1115" fmla="*/ 540000 h 2106000"/>
              <a:gd name="connsiteX1116" fmla="*/ 162000 w 1566000"/>
              <a:gd name="connsiteY1116" fmla="*/ 567000 h 2106000"/>
              <a:gd name="connsiteX1117" fmla="*/ 135000 w 1566000"/>
              <a:gd name="connsiteY1117" fmla="*/ 594000 h 2106000"/>
              <a:gd name="connsiteX1118" fmla="*/ 108000 w 1566000"/>
              <a:gd name="connsiteY1118" fmla="*/ 567000 h 2106000"/>
              <a:gd name="connsiteX1119" fmla="*/ 135000 w 1566000"/>
              <a:gd name="connsiteY1119" fmla="*/ 540000 h 2106000"/>
              <a:gd name="connsiteX1120" fmla="*/ 27000 w 1566000"/>
              <a:gd name="connsiteY1120" fmla="*/ 540000 h 2106000"/>
              <a:gd name="connsiteX1121" fmla="*/ 54000 w 1566000"/>
              <a:gd name="connsiteY1121" fmla="*/ 567000 h 2106000"/>
              <a:gd name="connsiteX1122" fmla="*/ 27000 w 1566000"/>
              <a:gd name="connsiteY1122" fmla="*/ 594000 h 2106000"/>
              <a:gd name="connsiteX1123" fmla="*/ 0 w 1566000"/>
              <a:gd name="connsiteY1123" fmla="*/ 567000 h 2106000"/>
              <a:gd name="connsiteX1124" fmla="*/ 27000 w 1566000"/>
              <a:gd name="connsiteY1124" fmla="*/ 540000 h 2106000"/>
              <a:gd name="connsiteX1125" fmla="*/ 1539000 w 1566000"/>
              <a:gd name="connsiteY1125" fmla="*/ 432001 h 2106000"/>
              <a:gd name="connsiteX1126" fmla="*/ 1566000 w 1566000"/>
              <a:gd name="connsiteY1126" fmla="*/ 459001 h 2106000"/>
              <a:gd name="connsiteX1127" fmla="*/ 1539000 w 1566000"/>
              <a:gd name="connsiteY1127" fmla="*/ 486000 h 2106000"/>
              <a:gd name="connsiteX1128" fmla="*/ 1512000 w 1566000"/>
              <a:gd name="connsiteY1128" fmla="*/ 459001 h 2106000"/>
              <a:gd name="connsiteX1129" fmla="*/ 1539000 w 1566000"/>
              <a:gd name="connsiteY1129" fmla="*/ 432001 h 2106000"/>
              <a:gd name="connsiteX1130" fmla="*/ 1431000 w 1566000"/>
              <a:gd name="connsiteY1130" fmla="*/ 432001 h 2106000"/>
              <a:gd name="connsiteX1131" fmla="*/ 1458000 w 1566000"/>
              <a:gd name="connsiteY1131" fmla="*/ 459001 h 2106000"/>
              <a:gd name="connsiteX1132" fmla="*/ 1431000 w 1566000"/>
              <a:gd name="connsiteY1132" fmla="*/ 486000 h 2106000"/>
              <a:gd name="connsiteX1133" fmla="*/ 1404000 w 1566000"/>
              <a:gd name="connsiteY1133" fmla="*/ 459001 h 2106000"/>
              <a:gd name="connsiteX1134" fmla="*/ 1431000 w 1566000"/>
              <a:gd name="connsiteY1134" fmla="*/ 432001 h 2106000"/>
              <a:gd name="connsiteX1135" fmla="*/ 1323000 w 1566000"/>
              <a:gd name="connsiteY1135" fmla="*/ 432001 h 2106000"/>
              <a:gd name="connsiteX1136" fmla="*/ 1350000 w 1566000"/>
              <a:gd name="connsiteY1136" fmla="*/ 459001 h 2106000"/>
              <a:gd name="connsiteX1137" fmla="*/ 1323000 w 1566000"/>
              <a:gd name="connsiteY1137" fmla="*/ 486000 h 2106000"/>
              <a:gd name="connsiteX1138" fmla="*/ 1296000 w 1566000"/>
              <a:gd name="connsiteY1138" fmla="*/ 459001 h 2106000"/>
              <a:gd name="connsiteX1139" fmla="*/ 1323000 w 1566000"/>
              <a:gd name="connsiteY1139" fmla="*/ 432001 h 2106000"/>
              <a:gd name="connsiteX1140" fmla="*/ 1215000 w 1566000"/>
              <a:gd name="connsiteY1140" fmla="*/ 432001 h 2106000"/>
              <a:gd name="connsiteX1141" fmla="*/ 1242000 w 1566000"/>
              <a:gd name="connsiteY1141" fmla="*/ 459001 h 2106000"/>
              <a:gd name="connsiteX1142" fmla="*/ 1215000 w 1566000"/>
              <a:gd name="connsiteY1142" fmla="*/ 486000 h 2106000"/>
              <a:gd name="connsiteX1143" fmla="*/ 1188000 w 1566000"/>
              <a:gd name="connsiteY1143" fmla="*/ 459001 h 2106000"/>
              <a:gd name="connsiteX1144" fmla="*/ 1215000 w 1566000"/>
              <a:gd name="connsiteY1144" fmla="*/ 432001 h 2106000"/>
              <a:gd name="connsiteX1145" fmla="*/ 1107000 w 1566000"/>
              <a:gd name="connsiteY1145" fmla="*/ 432001 h 2106000"/>
              <a:gd name="connsiteX1146" fmla="*/ 1134000 w 1566000"/>
              <a:gd name="connsiteY1146" fmla="*/ 459001 h 2106000"/>
              <a:gd name="connsiteX1147" fmla="*/ 1107000 w 1566000"/>
              <a:gd name="connsiteY1147" fmla="*/ 486000 h 2106000"/>
              <a:gd name="connsiteX1148" fmla="*/ 1080000 w 1566000"/>
              <a:gd name="connsiteY1148" fmla="*/ 459001 h 2106000"/>
              <a:gd name="connsiteX1149" fmla="*/ 1107000 w 1566000"/>
              <a:gd name="connsiteY1149" fmla="*/ 432001 h 2106000"/>
              <a:gd name="connsiteX1150" fmla="*/ 999000 w 1566000"/>
              <a:gd name="connsiteY1150" fmla="*/ 432001 h 2106000"/>
              <a:gd name="connsiteX1151" fmla="*/ 1026000 w 1566000"/>
              <a:gd name="connsiteY1151" fmla="*/ 459001 h 2106000"/>
              <a:gd name="connsiteX1152" fmla="*/ 999000 w 1566000"/>
              <a:gd name="connsiteY1152" fmla="*/ 486000 h 2106000"/>
              <a:gd name="connsiteX1153" fmla="*/ 972000 w 1566000"/>
              <a:gd name="connsiteY1153" fmla="*/ 459001 h 2106000"/>
              <a:gd name="connsiteX1154" fmla="*/ 999000 w 1566000"/>
              <a:gd name="connsiteY1154" fmla="*/ 432001 h 2106000"/>
              <a:gd name="connsiteX1155" fmla="*/ 891000 w 1566000"/>
              <a:gd name="connsiteY1155" fmla="*/ 432001 h 2106000"/>
              <a:gd name="connsiteX1156" fmla="*/ 918000 w 1566000"/>
              <a:gd name="connsiteY1156" fmla="*/ 459001 h 2106000"/>
              <a:gd name="connsiteX1157" fmla="*/ 891000 w 1566000"/>
              <a:gd name="connsiteY1157" fmla="*/ 486000 h 2106000"/>
              <a:gd name="connsiteX1158" fmla="*/ 864000 w 1566000"/>
              <a:gd name="connsiteY1158" fmla="*/ 459001 h 2106000"/>
              <a:gd name="connsiteX1159" fmla="*/ 891000 w 1566000"/>
              <a:gd name="connsiteY1159" fmla="*/ 432001 h 2106000"/>
              <a:gd name="connsiteX1160" fmla="*/ 783000 w 1566000"/>
              <a:gd name="connsiteY1160" fmla="*/ 432001 h 2106000"/>
              <a:gd name="connsiteX1161" fmla="*/ 810000 w 1566000"/>
              <a:gd name="connsiteY1161" fmla="*/ 459001 h 2106000"/>
              <a:gd name="connsiteX1162" fmla="*/ 783000 w 1566000"/>
              <a:gd name="connsiteY1162" fmla="*/ 486000 h 2106000"/>
              <a:gd name="connsiteX1163" fmla="*/ 756000 w 1566000"/>
              <a:gd name="connsiteY1163" fmla="*/ 459001 h 2106000"/>
              <a:gd name="connsiteX1164" fmla="*/ 783000 w 1566000"/>
              <a:gd name="connsiteY1164" fmla="*/ 432001 h 2106000"/>
              <a:gd name="connsiteX1165" fmla="*/ 675000 w 1566000"/>
              <a:gd name="connsiteY1165" fmla="*/ 432001 h 2106000"/>
              <a:gd name="connsiteX1166" fmla="*/ 702000 w 1566000"/>
              <a:gd name="connsiteY1166" fmla="*/ 459001 h 2106000"/>
              <a:gd name="connsiteX1167" fmla="*/ 675000 w 1566000"/>
              <a:gd name="connsiteY1167" fmla="*/ 486000 h 2106000"/>
              <a:gd name="connsiteX1168" fmla="*/ 648000 w 1566000"/>
              <a:gd name="connsiteY1168" fmla="*/ 459001 h 2106000"/>
              <a:gd name="connsiteX1169" fmla="*/ 675000 w 1566000"/>
              <a:gd name="connsiteY1169" fmla="*/ 432001 h 2106000"/>
              <a:gd name="connsiteX1170" fmla="*/ 567000 w 1566000"/>
              <a:gd name="connsiteY1170" fmla="*/ 432001 h 2106000"/>
              <a:gd name="connsiteX1171" fmla="*/ 594000 w 1566000"/>
              <a:gd name="connsiteY1171" fmla="*/ 459001 h 2106000"/>
              <a:gd name="connsiteX1172" fmla="*/ 567000 w 1566000"/>
              <a:gd name="connsiteY1172" fmla="*/ 486000 h 2106000"/>
              <a:gd name="connsiteX1173" fmla="*/ 540000 w 1566000"/>
              <a:gd name="connsiteY1173" fmla="*/ 459001 h 2106000"/>
              <a:gd name="connsiteX1174" fmla="*/ 567000 w 1566000"/>
              <a:gd name="connsiteY1174" fmla="*/ 432001 h 2106000"/>
              <a:gd name="connsiteX1175" fmla="*/ 459000 w 1566000"/>
              <a:gd name="connsiteY1175" fmla="*/ 432001 h 2106000"/>
              <a:gd name="connsiteX1176" fmla="*/ 486000 w 1566000"/>
              <a:gd name="connsiteY1176" fmla="*/ 459001 h 2106000"/>
              <a:gd name="connsiteX1177" fmla="*/ 459000 w 1566000"/>
              <a:gd name="connsiteY1177" fmla="*/ 486000 h 2106000"/>
              <a:gd name="connsiteX1178" fmla="*/ 432000 w 1566000"/>
              <a:gd name="connsiteY1178" fmla="*/ 459001 h 2106000"/>
              <a:gd name="connsiteX1179" fmla="*/ 459000 w 1566000"/>
              <a:gd name="connsiteY1179" fmla="*/ 432001 h 2106000"/>
              <a:gd name="connsiteX1180" fmla="*/ 351000 w 1566000"/>
              <a:gd name="connsiteY1180" fmla="*/ 432001 h 2106000"/>
              <a:gd name="connsiteX1181" fmla="*/ 378000 w 1566000"/>
              <a:gd name="connsiteY1181" fmla="*/ 459001 h 2106000"/>
              <a:gd name="connsiteX1182" fmla="*/ 351000 w 1566000"/>
              <a:gd name="connsiteY1182" fmla="*/ 486000 h 2106000"/>
              <a:gd name="connsiteX1183" fmla="*/ 324000 w 1566000"/>
              <a:gd name="connsiteY1183" fmla="*/ 459001 h 2106000"/>
              <a:gd name="connsiteX1184" fmla="*/ 351000 w 1566000"/>
              <a:gd name="connsiteY1184" fmla="*/ 432001 h 2106000"/>
              <a:gd name="connsiteX1185" fmla="*/ 243000 w 1566000"/>
              <a:gd name="connsiteY1185" fmla="*/ 432001 h 2106000"/>
              <a:gd name="connsiteX1186" fmla="*/ 270000 w 1566000"/>
              <a:gd name="connsiteY1186" fmla="*/ 459001 h 2106000"/>
              <a:gd name="connsiteX1187" fmla="*/ 243000 w 1566000"/>
              <a:gd name="connsiteY1187" fmla="*/ 486000 h 2106000"/>
              <a:gd name="connsiteX1188" fmla="*/ 216000 w 1566000"/>
              <a:gd name="connsiteY1188" fmla="*/ 459001 h 2106000"/>
              <a:gd name="connsiteX1189" fmla="*/ 243000 w 1566000"/>
              <a:gd name="connsiteY1189" fmla="*/ 432001 h 2106000"/>
              <a:gd name="connsiteX1190" fmla="*/ 135000 w 1566000"/>
              <a:gd name="connsiteY1190" fmla="*/ 432001 h 2106000"/>
              <a:gd name="connsiteX1191" fmla="*/ 162000 w 1566000"/>
              <a:gd name="connsiteY1191" fmla="*/ 459001 h 2106000"/>
              <a:gd name="connsiteX1192" fmla="*/ 135000 w 1566000"/>
              <a:gd name="connsiteY1192" fmla="*/ 486000 h 2106000"/>
              <a:gd name="connsiteX1193" fmla="*/ 108000 w 1566000"/>
              <a:gd name="connsiteY1193" fmla="*/ 459001 h 2106000"/>
              <a:gd name="connsiteX1194" fmla="*/ 135000 w 1566000"/>
              <a:gd name="connsiteY1194" fmla="*/ 432001 h 2106000"/>
              <a:gd name="connsiteX1195" fmla="*/ 27000 w 1566000"/>
              <a:gd name="connsiteY1195" fmla="*/ 432001 h 2106000"/>
              <a:gd name="connsiteX1196" fmla="*/ 54000 w 1566000"/>
              <a:gd name="connsiteY1196" fmla="*/ 459001 h 2106000"/>
              <a:gd name="connsiteX1197" fmla="*/ 27000 w 1566000"/>
              <a:gd name="connsiteY1197" fmla="*/ 486000 h 2106000"/>
              <a:gd name="connsiteX1198" fmla="*/ 0 w 1566000"/>
              <a:gd name="connsiteY1198" fmla="*/ 459001 h 2106000"/>
              <a:gd name="connsiteX1199" fmla="*/ 27000 w 1566000"/>
              <a:gd name="connsiteY1199" fmla="*/ 432001 h 2106000"/>
              <a:gd name="connsiteX1200" fmla="*/ 1539000 w 1566000"/>
              <a:gd name="connsiteY1200" fmla="*/ 324000 h 2106000"/>
              <a:gd name="connsiteX1201" fmla="*/ 1566000 w 1566000"/>
              <a:gd name="connsiteY1201" fmla="*/ 351000 h 2106000"/>
              <a:gd name="connsiteX1202" fmla="*/ 1539000 w 1566000"/>
              <a:gd name="connsiteY1202" fmla="*/ 378000 h 2106000"/>
              <a:gd name="connsiteX1203" fmla="*/ 1512000 w 1566000"/>
              <a:gd name="connsiteY1203" fmla="*/ 351000 h 2106000"/>
              <a:gd name="connsiteX1204" fmla="*/ 1539000 w 1566000"/>
              <a:gd name="connsiteY1204" fmla="*/ 324000 h 2106000"/>
              <a:gd name="connsiteX1205" fmla="*/ 1431000 w 1566000"/>
              <a:gd name="connsiteY1205" fmla="*/ 324000 h 2106000"/>
              <a:gd name="connsiteX1206" fmla="*/ 1458000 w 1566000"/>
              <a:gd name="connsiteY1206" fmla="*/ 351000 h 2106000"/>
              <a:gd name="connsiteX1207" fmla="*/ 1431000 w 1566000"/>
              <a:gd name="connsiteY1207" fmla="*/ 378000 h 2106000"/>
              <a:gd name="connsiteX1208" fmla="*/ 1404000 w 1566000"/>
              <a:gd name="connsiteY1208" fmla="*/ 351000 h 2106000"/>
              <a:gd name="connsiteX1209" fmla="*/ 1431000 w 1566000"/>
              <a:gd name="connsiteY1209" fmla="*/ 324000 h 2106000"/>
              <a:gd name="connsiteX1210" fmla="*/ 1323000 w 1566000"/>
              <a:gd name="connsiteY1210" fmla="*/ 324000 h 2106000"/>
              <a:gd name="connsiteX1211" fmla="*/ 1350000 w 1566000"/>
              <a:gd name="connsiteY1211" fmla="*/ 351000 h 2106000"/>
              <a:gd name="connsiteX1212" fmla="*/ 1323000 w 1566000"/>
              <a:gd name="connsiteY1212" fmla="*/ 378000 h 2106000"/>
              <a:gd name="connsiteX1213" fmla="*/ 1296000 w 1566000"/>
              <a:gd name="connsiteY1213" fmla="*/ 351000 h 2106000"/>
              <a:gd name="connsiteX1214" fmla="*/ 1323000 w 1566000"/>
              <a:gd name="connsiteY1214" fmla="*/ 324000 h 2106000"/>
              <a:gd name="connsiteX1215" fmla="*/ 1215000 w 1566000"/>
              <a:gd name="connsiteY1215" fmla="*/ 324000 h 2106000"/>
              <a:gd name="connsiteX1216" fmla="*/ 1242000 w 1566000"/>
              <a:gd name="connsiteY1216" fmla="*/ 351000 h 2106000"/>
              <a:gd name="connsiteX1217" fmla="*/ 1215000 w 1566000"/>
              <a:gd name="connsiteY1217" fmla="*/ 378000 h 2106000"/>
              <a:gd name="connsiteX1218" fmla="*/ 1188000 w 1566000"/>
              <a:gd name="connsiteY1218" fmla="*/ 351000 h 2106000"/>
              <a:gd name="connsiteX1219" fmla="*/ 1215000 w 1566000"/>
              <a:gd name="connsiteY1219" fmla="*/ 324000 h 2106000"/>
              <a:gd name="connsiteX1220" fmla="*/ 1107000 w 1566000"/>
              <a:gd name="connsiteY1220" fmla="*/ 324000 h 2106000"/>
              <a:gd name="connsiteX1221" fmla="*/ 1134000 w 1566000"/>
              <a:gd name="connsiteY1221" fmla="*/ 351000 h 2106000"/>
              <a:gd name="connsiteX1222" fmla="*/ 1107000 w 1566000"/>
              <a:gd name="connsiteY1222" fmla="*/ 378000 h 2106000"/>
              <a:gd name="connsiteX1223" fmla="*/ 1080000 w 1566000"/>
              <a:gd name="connsiteY1223" fmla="*/ 351000 h 2106000"/>
              <a:gd name="connsiteX1224" fmla="*/ 1107000 w 1566000"/>
              <a:gd name="connsiteY1224" fmla="*/ 324000 h 2106000"/>
              <a:gd name="connsiteX1225" fmla="*/ 999000 w 1566000"/>
              <a:gd name="connsiteY1225" fmla="*/ 324000 h 2106000"/>
              <a:gd name="connsiteX1226" fmla="*/ 1026000 w 1566000"/>
              <a:gd name="connsiteY1226" fmla="*/ 351000 h 2106000"/>
              <a:gd name="connsiteX1227" fmla="*/ 999000 w 1566000"/>
              <a:gd name="connsiteY1227" fmla="*/ 378000 h 2106000"/>
              <a:gd name="connsiteX1228" fmla="*/ 972000 w 1566000"/>
              <a:gd name="connsiteY1228" fmla="*/ 351000 h 2106000"/>
              <a:gd name="connsiteX1229" fmla="*/ 999000 w 1566000"/>
              <a:gd name="connsiteY1229" fmla="*/ 324000 h 2106000"/>
              <a:gd name="connsiteX1230" fmla="*/ 891000 w 1566000"/>
              <a:gd name="connsiteY1230" fmla="*/ 324000 h 2106000"/>
              <a:gd name="connsiteX1231" fmla="*/ 918000 w 1566000"/>
              <a:gd name="connsiteY1231" fmla="*/ 351000 h 2106000"/>
              <a:gd name="connsiteX1232" fmla="*/ 891000 w 1566000"/>
              <a:gd name="connsiteY1232" fmla="*/ 378000 h 2106000"/>
              <a:gd name="connsiteX1233" fmla="*/ 864000 w 1566000"/>
              <a:gd name="connsiteY1233" fmla="*/ 351000 h 2106000"/>
              <a:gd name="connsiteX1234" fmla="*/ 891000 w 1566000"/>
              <a:gd name="connsiteY1234" fmla="*/ 324000 h 2106000"/>
              <a:gd name="connsiteX1235" fmla="*/ 783000 w 1566000"/>
              <a:gd name="connsiteY1235" fmla="*/ 324000 h 2106000"/>
              <a:gd name="connsiteX1236" fmla="*/ 810000 w 1566000"/>
              <a:gd name="connsiteY1236" fmla="*/ 351000 h 2106000"/>
              <a:gd name="connsiteX1237" fmla="*/ 783000 w 1566000"/>
              <a:gd name="connsiteY1237" fmla="*/ 378000 h 2106000"/>
              <a:gd name="connsiteX1238" fmla="*/ 756000 w 1566000"/>
              <a:gd name="connsiteY1238" fmla="*/ 351000 h 2106000"/>
              <a:gd name="connsiteX1239" fmla="*/ 783000 w 1566000"/>
              <a:gd name="connsiteY1239" fmla="*/ 324000 h 2106000"/>
              <a:gd name="connsiteX1240" fmla="*/ 675000 w 1566000"/>
              <a:gd name="connsiteY1240" fmla="*/ 324000 h 2106000"/>
              <a:gd name="connsiteX1241" fmla="*/ 702000 w 1566000"/>
              <a:gd name="connsiteY1241" fmla="*/ 351000 h 2106000"/>
              <a:gd name="connsiteX1242" fmla="*/ 675000 w 1566000"/>
              <a:gd name="connsiteY1242" fmla="*/ 378000 h 2106000"/>
              <a:gd name="connsiteX1243" fmla="*/ 648000 w 1566000"/>
              <a:gd name="connsiteY1243" fmla="*/ 351000 h 2106000"/>
              <a:gd name="connsiteX1244" fmla="*/ 675000 w 1566000"/>
              <a:gd name="connsiteY1244" fmla="*/ 324000 h 2106000"/>
              <a:gd name="connsiteX1245" fmla="*/ 567000 w 1566000"/>
              <a:gd name="connsiteY1245" fmla="*/ 324000 h 2106000"/>
              <a:gd name="connsiteX1246" fmla="*/ 594000 w 1566000"/>
              <a:gd name="connsiteY1246" fmla="*/ 351000 h 2106000"/>
              <a:gd name="connsiteX1247" fmla="*/ 567000 w 1566000"/>
              <a:gd name="connsiteY1247" fmla="*/ 378000 h 2106000"/>
              <a:gd name="connsiteX1248" fmla="*/ 540000 w 1566000"/>
              <a:gd name="connsiteY1248" fmla="*/ 351000 h 2106000"/>
              <a:gd name="connsiteX1249" fmla="*/ 567000 w 1566000"/>
              <a:gd name="connsiteY1249" fmla="*/ 324000 h 2106000"/>
              <a:gd name="connsiteX1250" fmla="*/ 459000 w 1566000"/>
              <a:gd name="connsiteY1250" fmla="*/ 324000 h 2106000"/>
              <a:gd name="connsiteX1251" fmla="*/ 486000 w 1566000"/>
              <a:gd name="connsiteY1251" fmla="*/ 351000 h 2106000"/>
              <a:gd name="connsiteX1252" fmla="*/ 459000 w 1566000"/>
              <a:gd name="connsiteY1252" fmla="*/ 378000 h 2106000"/>
              <a:gd name="connsiteX1253" fmla="*/ 432000 w 1566000"/>
              <a:gd name="connsiteY1253" fmla="*/ 351000 h 2106000"/>
              <a:gd name="connsiteX1254" fmla="*/ 459000 w 1566000"/>
              <a:gd name="connsiteY1254" fmla="*/ 324000 h 2106000"/>
              <a:gd name="connsiteX1255" fmla="*/ 351000 w 1566000"/>
              <a:gd name="connsiteY1255" fmla="*/ 324000 h 2106000"/>
              <a:gd name="connsiteX1256" fmla="*/ 378000 w 1566000"/>
              <a:gd name="connsiteY1256" fmla="*/ 351000 h 2106000"/>
              <a:gd name="connsiteX1257" fmla="*/ 351000 w 1566000"/>
              <a:gd name="connsiteY1257" fmla="*/ 378000 h 2106000"/>
              <a:gd name="connsiteX1258" fmla="*/ 324000 w 1566000"/>
              <a:gd name="connsiteY1258" fmla="*/ 351000 h 2106000"/>
              <a:gd name="connsiteX1259" fmla="*/ 351000 w 1566000"/>
              <a:gd name="connsiteY1259" fmla="*/ 324000 h 2106000"/>
              <a:gd name="connsiteX1260" fmla="*/ 243000 w 1566000"/>
              <a:gd name="connsiteY1260" fmla="*/ 324000 h 2106000"/>
              <a:gd name="connsiteX1261" fmla="*/ 270000 w 1566000"/>
              <a:gd name="connsiteY1261" fmla="*/ 351000 h 2106000"/>
              <a:gd name="connsiteX1262" fmla="*/ 243000 w 1566000"/>
              <a:gd name="connsiteY1262" fmla="*/ 378000 h 2106000"/>
              <a:gd name="connsiteX1263" fmla="*/ 216000 w 1566000"/>
              <a:gd name="connsiteY1263" fmla="*/ 351000 h 2106000"/>
              <a:gd name="connsiteX1264" fmla="*/ 243000 w 1566000"/>
              <a:gd name="connsiteY1264" fmla="*/ 324000 h 2106000"/>
              <a:gd name="connsiteX1265" fmla="*/ 135000 w 1566000"/>
              <a:gd name="connsiteY1265" fmla="*/ 324000 h 2106000"/>
              <a:gd name="connsiteX1266" fmla="*/ 162000 w 1566000"/>
              <a:gd name="connsiteY1266" fmla="*/ 351000 h 2106000"/>
              <a:gd name="connsiteX1267" fmla="*/ 135000 w 1566000"/>
              <a:gd name="connsiteY1267" fmla="*/ 378000 h 2106000"/>
              <a:gd name="connsiteX1268" fmla="*/ 108000 w 1566000"/>
              <a:gd name="connsiteY1268" fmla="*/ 351000 h 2106000"/>
              <a:gd name="connsiteX1269" fmla="*/ 135000 w 1566000"/>
              <a:gd name="connsiteY1269" fmla="*/ 324000 h 2106000"/>
              <a:gd name="connsiteX1270" fmla="*/ 27000 w 1566000"/>
              <a:gd name="connsiteY1270" fmla="*/ 324000 h 2106000"/>
              <a:gd name="connsiteX1271" fmla="*/ 54000 w 1566000"/>
              <a:gd name="connsiteY1271" fmla="*/ 351000 h 2106000"/>
              <a:gd name="connsiteX1272" fmla="*/ 27000 w 1566000"/>
              <a:gd name="connsiteY1272" fmla="*/ 378000 h 2106000"/>
              <a:gd name="connsiteX1273" fmla="*/ 0 w 1566000"/>
              <a:gd name="connsiteY1273" fmla="*/ 351000 h 2106000"/>
              <a:gd name="connsiteX1274" fmla="*/ 27000 w 1566000"/>
              <a:gd name="connsiteY1274" fmla="*/ 324000 h 2106000"/>
              <a:gd name="connsiteX1275" fmla="*/ 1539000 w 1566000"/>
              <a:gd name="connsiteY1275" fmla="*/ 216001 h 2106000"/>
              <a:gd name="connsiteX1276" fmla="*/ 1566000 w 1566000"/>
              <a:gd name="connsiteY1276" fmla="*/ 243001 h 2106000"/>
              <a:gd name="connsiteX1277" fmla="*/ 1539000 w 1566000"/>
              <a:gd name="connsiteY1277" fmla="*/ 270001 h 2106000"/>
              <a:gd name="connsiteX1278" fmla="*/ 1512000 w 1566000"/>
              <a:gd name="connsiteY1278" fmla="*/ 243001 h 2106000"/>
              <a:gd name="connsiteX1279" fmla="*/ 1539000 w 1566000"/>
              <a:gd name="connsiteY1279" fmla="*/ 216001 h 2106000"/>
              <a:gd name="connsiteX1280" fmla="*/ 1431000 w 1566000"/>
              <a:gd name="connsiteY1280" fmla="*/ 216001 h 2106000"/>
              <a:gd name="connsiteX1281" fmla="*/ 1458000 w 1566000"/>
              <a:gd name="connsiteY1281" fmla="*/ 243001 h 2106000"/>
              <a:gd name="connsiteX1282" fmla="*/ 1431000 w 1566000"/>
              <a:gd name="connsiteY1282" fmla="*/ 270001 h 2106000"/>
              <a:gd name="connsiteX1283" fmla="*/ 1404000 w 1566000"/>
              <a:gd name="connsiteY1283" fmla="*/ 243001 h 2106000"/>
              <a:gd name="connsiteX1284" fmla="*/ 1431000 w 1566000"/>
              <a:gd name="connsiteY1284" fmla="*/ 216001 h 2106000"/>
              <a:gd name="connsiteX1285" fmla="*/ 1323000 w 1566000"/>
              <a:gd name="connsiteY1285" fmla="*/ 216001 h 2106000"/>
              <a:gd name="connsiteX1286" fmla="*/ 1350000 w 1566000"/>
              <a:gd name="connsiteY1286" fmla="*/ 243001 h 2106000"/>
              <a:gd name="connsiteX1287" fmla="*/ 1323000 w 1566000"/>
              <a:gd name="connsiteY1287" fmla="*/ 270001 h 2106000"/>
              <a:gd name="connsiteX1288" fmla="*/ 1296000 w 1566000"/>
              <a:gd name="connsiteY1288" fmla="*/ 243001 h 2106000"/>
              <a:gd name="connsiteX1289" fmla="*/ 1323000 w 1566000"/>
              <a:gd name="connsiteY1289" fmla="*/ 216001 h 2106000"/>
              <a:gd name="connsiteX1290" fmla="*/ 1215000 w 1566000"/>
              <a:gd name="connsiteY1290" fmla="*/ 216001 h 2106000"/>
              <a:gd name="connsiteX1291" fmla="*/ 1242000 w 1566000"/>
              <a:gd name="connsiteY1291" fmla="*/ 243001 h 2106000"/>
              <a:gd name="connsiteX1292" fmla="*/ 1215000 w 1566000"/>
              <a:gd name="connsiteY1292" fmla="*/ 270001 h 2106000"/>
              <a:gd name="connsiteX1293" fmla="*/ 1188000 w 1566000"/>
              <a:gd name="connsiteY1293" fmla="*/ 243001 h 2106000"/>
              <a:gd name="connsiteX1294" fmla="*/ 1215000 w 1566000"/>
              <a:gd name="connsiteY1294" fmla="*/ 216001 h 2106000"/>
              <a:gd name="connsiteX1295" fmla="*/ 1107000 w 1566000"/>
              <a:gd name="connsiteY1295" fmla="*/ 216001 h 2106000"/>
              <a:gd name="connsiteX1296" fmla="*/ 1134000 w 1566000"/>
              <a:gd name="connsiteY1296" fmla="*/ 243001 h 2106000"/>
              <a:gd name="connsiteX1297" fmla="*/ 1107000 w 1566000"/>
              <a:gd name="connsiteY1297" fmla="*/ 270001 h 2106000"/>
              <a:gd name="connsiteX1298" fmla="*/ 1080000 w 1566000"/>
              <a:gd name="connsiteY1298" fmla="*/ 243001 h 2106000"/>
              <a:gd name="connsiteX1299" fmla="*/ 1107000 w 1566000"/>
              <a:gd name="connsiteY1299" fmla="*/ 216001 h 2106000"/>
              <a:gd name="connsiteX1300" fmla="*/ 999000 w 1566000"/>
              <a:gd name="connsiteY1300" fmla="*/ 216001 h 2106000"/>
              <a:gd name="connsiteX1301" fmla="*/ 1026000 w 1566000"/>
              <a:gd name="connsiteY1301" fmla="*/ 243001 h 2106000"/>
              <a:gd name="connsiteX1302" fmla="*/ 999000 w 1566000"/>
              <a:gd name="connsiteY1302" fmla="*/ 270001 h 2106000"/>
              <a:gd name="connsiteX1303" fmla="*/ 972000 w 1566000"/>
              <a:gd name="connsiteY1303" fmla="*/ 243001 h 2106000"/>
              <a:gd name="connsiteX1304" fmla="*/ 999000 w 1566000"/>
              <a:gd name="connsiteY1304" fmla="*/ 216001 h 2106000"/>
              <a:gd name="connsiteX1305" fmla="*/ 891000 w 1566000"/>
              <a:gd name="connsiteY1305" fmla="*/ 216001 h 2106000"/>
              <a:gd name="connsiteX1306" fmla="*/ 918000 w 1566000"/>
              <a:gd name="connsiteY1306" fmla="*/ 243001 h 2106000"/>
              <a:gd name="connsiteX1307" fmla="*/ 891000 w 1566000"/>
              <a:gd name="connsiteY1307" fmla="*/ 270001 h 2106000"/>
              <a:gd name="connsiteX1308" fmla="*/ 864000 w 1566000"/>
              <a:gd name="connsiteY1308" fmla="*/ 243001 h 2106000"/>
              <a:gd name="connsiteX1309" fmla="*/ 891000 w 1566000"/>
              <a:gd name="connsiteY1309" fmla="*/ 216001 h 2106000"/>
              <a:gd name="connsiteX1310" fmla="*/ 783000 w 1566000"/>
              <a:gd name="connsiteY1310" fmla="*/ 216001 h 2106000"/>
              <a:gd name="connsiteX1311" fmla="*/ 810000 w 1566000"/>
              <a:gd name="connsiteY1311" fmla="*/ 243001 h 2106000"/>
              <a:gd name="connsiteX1312" fmla="*/ 783000 w 1566000"/>
              <a:gd name="connsiteY1312" fmla="*/ 270001 h 2106000"/>
              <a:gd name="connsiteX1313" fmla="*/ 756000 w 1566000"/>
              <a:gd name="connsiteY1313" fmla="*/ 243001 h 2106000"/>
              <a:gd name="connsiteX1314" fmla="*/ 783000 w 1566000"/>
              <a:gd name="connsiteY1314" fmla="*/ 216001 h 2106000"/>
              <a:gd name="connsiteX1315" fmla="*/ 675000 w 1566000"/>
              <a:gd name="connsiteY1315" fmla="*/ 216001 h 2106000"/>
              <a:gd name="connsiteX1316" fmla="*/ 702000 w 1566000"/>
              <a:gd name="connsiteY1316" fmla="*/ 243001 h 2106000"/>
              <a:gd name="connsiteX1317" fmla="*/ 675000 w 1566000"/>
              <a:gd name="connsiteY1317" fmla="*/ 270001 h 2106000"/>
              <a:gd name="connsiteX1318" fmla="*/ 648000 w 1566000"/>
              <a:gd name="connsiteY1318" fmla="*/ 243001 h 2106000"/>
              <a:gd name="connsiteX1319" fmla="*/ 675000 w 1566000"/>
              <a:gd name="connsiteY1319" fmla="*/ 216001 h 2106000"/>
              <a:gd name="connsiteX1320" fmla="*/ 567000 w 1566000"/>
              <a:gd name="connsiteY1320" fmla="*/ 216001 h 2106000"/>
              <a:gd name="connsiteX1321" fmla="*/ 594000 w 1566000"/>
              <a:gd name="connsiteY1321" fmla="*/ 243001 h 2106000"/>
              <a:gd name="connsiteX1322" fmla="*/ 567000 w 1566000"/>
              <a:gd name="connsiteY1322" fmla="*/ 270001 h 2106000"/>
              <a:gd name="connsiteX1323" fmla="*/ 540000 w 1566000"/>
              <a:gd name="connsiteY1323" fmla="*/ 243001 h 2106000"/>
              <a:gd name="connsiteX1324" fmla="*/ 567000 w 1566000"/>
              <a:gd name="connsiteY1324" fmla="*/ 216001 h 2106000"/>
              <a:gd name="connsiteX1325" fmla="*/ 459000 w 1566000"/>
              <a:gd name="connsiteY1325" fmla="*/ 216001 h 2106000"/>
              <a:gd name="connsiteX1326" fmla="*/ 486000 w 1566000"/>
              <a:gd name="connsiteY1326" fmla="*/ 243001 h 2106000"/>
              <a:gd name="connsiteX1327" fmla="*/ 459000 w 1566000"/>
              <a:gd name="connsiteY1327" fmla="*/ 270001 h 2106000"/>
              <a:gd name="connsiteX1328" fmla="*/ 432000 w 1566000"/>
              <a:gd name="connsiteY1328" fmla="*/ 243001 h 2106000"/>
              <a:gd name="connsiteX1329" fmla="*/ 459000 w 1566000"/>
              <a:gd name="connsiteY1329" fmla="*/ 216001 h 2106000"/>
              <a:gd name="connsiteX1330" fmla="*/ 351000 w 1566000"/>
              <a:gd name="connsiteY1330" fmla="*/ 216001 h 2106000"/>
              <a:gd name="connsiteX1331" fmla="*/ 378000 w 1566000"/>
              <a:gd name="connsiteY1331" fmla="*/ 243001 h 2106000"/>
              <a:gd name="connsiteX1332" fmla="*/ 351000 w 1566000"/>
              <a:gd name="connsiteY1332" fmla="*/ 270001 h 2106000"/>
              <a:gd name="connsiteX1333" fmla="*/ 324000 w 1566000"/>
              <a:gd name="connsiteY1333" fmla="*/ 243001 h 2106000"/>
              <a:gd name="connsiteX1334" fmla="*/ 351000 w 1566000"/>
              <a:gd name="connsiteY1334" fmla="*/ 216001 h 2106000"/>
              <a:gd name="connsiteX1335" fmla="*/ 243000 w 1566000"/>
              <a:gd name="connsiteY1335" fmla="*/ 216001 h 2106000"/>
              <a:gd name="connsiteX1336" fmla="*/ 270000 w 1566000"/>
              <a:gd name="connsiteY1336" fmla="*/ 243001 h 2106000"/>
              <a:gd name="connsiteX1337" fmla="*/ 243000 w 1566000"/>
              <a:gd name="connsiteY1337" fmla="*/ 270001 h 2106000"/>
              <a:gd name="connsiteX1338" fmla="*/ 216000 w 1566000"/>
              <a:gd name="connsiteY1338" fmla="*/ 243001 h 2106000"/>
              <a:gd name="connsiteX1339" fmla="*/ 243000 w 1566000"/>
              <a:gd name="connsiteY1339" fmla="*/ 216001 h 2106000"/>
              <a:gd name="connsiteX1340" fmla="*/ 135000 w 1566000"/>
              <a:gd name="connsiteY1340" fmla="*/ 216001 h 2106000"/>
              <a:gd name="connsiteX1341" fmla="*/ 162000 w 1566000"/>
              <a:gd name="connsiteY1341" fmla="*/ 243001 h 2106000"/>
              <a:gd name="connsiteX1342" fmla="*/ 135000 w 1566000"/>
              <a:gd name="connsiteY1342" fmla="*/ 270001 h 2106000"/>
              <a:gd name="connsiteX1343" fmla="*/ 108000 w 1566000"/>
              <a:gd name="connsiteY1343" fmla="*/ 243001 h 2106000"/>
              <a:gd name="connsiteX1344" fmla="*/ 135000 w 1566000"/>
              <a:gd name="connsiteY1344" fmla="*/ 216001 h 2106000"/>
              <a:gd name="connsiteX1345" fmla="*/ 27000 w 1566000"/>
              <a:gd name="connsiteY1345" fmla="*/ 216001 h 2106000"/>
              <a:gd name="connsiteX1346" fmla="*/ 54000 w 1566000"/>
              <a:gd name="connsiteY1346" fmla="*/ 243001 h 2106000"/>
              <a:gd name="connsiteX1347" fmla="*/ 27000 w 1566000"/>
              <a:gd name="connsiteY1347" fmla="*/ 270001 h 2106000"/>
              <a:gd name="connsiteX1348" fmla="*/ 0 w 1566000"/>
              <a:gd name="connsiteY1348" fmla="*/ 243001 h 2106000"/>
              <a:gd name="connsiteX1349" fmla="*/ 27000 w 1566000"/>
              <a:gd name="connsiteY1349" fmla="*/ 216001 h 2106000"/>
              <a:gd name="connsiteX1350" fmla="*/ 1539000 w 1566000"/>
              <a:gd name="connsiteY1350" fmla="*/ 108001 h 2106000"/>
              <a:gd name="connsiteX1351" fmla="*/ 1566000 w 1566000"/>
              <a:gd name="connsiteY1351" fmla="*/ 135000 h 2106000"/>
              <a:gd name="connsiteX1352" fmla="*/ 1539000 w 1566000"/>
              <a:gd name="connsiteY1352" fmla="*/ 162000 h 2106000"/>
              <a:gd name="connsiteX1353" fmla="*/ 1512000 w 1566000"/>
              <a:gd name="connsiteY1353" fmla="*/ 135000 h 2106000"/>
              <a:gd name="connsiteX1354" fmla="*/ 1539000 w 1566000"/>
              <a:gd name="connsiteY1354" fmla="*/ 108001 h 2106000"/>
              <a:gd name="connsiteX1355" fmla="*/ 1431000 w 1566000"/>
              <a:gd name="connsiteY1355" fmla="*/ 108001 h 2106000"/>
              <a:gd name="connsiteX1356" fmla="*/ 1458000 w 1566000"/>
              <a:gd name="connsiteY1356" fmla="*/ 135000 h 2106000"/>
              <a:gd name="connsiteX1357" fmla="*/ 1431000 w 1566000"/>
              <a:gd name="connsiteY1357" fmla="*/ 162000 h 2106000"/>
              <a:gd name="connsiteX1358" fmla="*/ 1404000 w 1566000"/>
              <a:gd name="connsiteY1358" fmla="*/ 135000 h 2106000"/>
              <a:gd name="connsiteX1359" fmla="*/ 1431000 w 1566000"/>
              <a:gd name="connsiteY1359" fmla="*/ 108001 h 2106000"/>
              <a:gd name="connsiteX1360" fmla="*/ 1323000 w 1566000"/>
              <a:gd name="connsiteY1360" fmla="*/ 108001 h 2106000"/>
              <a:gd name="connsiteX1361" fmla="*/ 1350000 w 1566000"/>
              <a:gd name="connsiteY1361" fmla="*/ 135000 h 2106000"/>
              <a:gd name="connsiteX1362" fmla="*/ 1323000 w 1566000"/>
              <a:gd name="connsiteY1362" fmla="*/ 162000 h 2106000"/>
              <a:gd name="connsiteX1363" fmla="*/ 1296000 w 1566000"/>
              <a:gd name="connsiteY1363" fmla="*/ 135000 h 2106000"/>
              <a:gd name="connsiteX1364" fmla="*/ 1323000 w 1566000"/>
              <a:gd name="connsiteY1364" fmla="*/ 108001 h 2106000"/>
              <a:gd name="connsiteX1365" fmla="*/ 1215000 w 1566000"/>
              <a:gd name="connsiteY1365" fmla="*/ 108001 h 2106000"/>
              <a:gd name="connsiteX1366" fmla="*/ 1242000 w 1566000"/>
              <a:gd name="connsiteY1366" fmla="*/ 135000 h 2106000"/>
              <a:gd name="connsiteX1367" fmla="*/ 1215000 w 1566000"/>
              <a:gd name="connsiteY1367" fmla="*/ 162000 h 2106000"/>
              <a:gd name="connsiteX1368" fmla="*/ 1188000 w 1566000"/>
              <a:gd name="connsiteY1368" fmla="*/ 135000 h 2106000"/>
              <a:gd name="connsiteX1369" fmla="*/ 1215000 w 1566000"/>
              <a:gd name="connsiteY1369" fmla="*/ 108001 h 2106000"/>
              <a:gd name="connsiteX1370" fmla="*/ 1107000 w 1566000"/>
              <a:gd name="connsiteY1370" fmla="*/ 108001 h 2106000"/>
              <a:gd name="connsiteX1371" fmla="*/ 1134000 w 1566000"/>
              <a:gd name="connsiteY1371" fmla="*/ 135000 h 2106000"/>
              <a:gd name="connsiteX1372" fmla="*/ 1107000 w 1566000"/>
              <a:gd name="connsiteY1372" fmla="*/ 162000 h 2106000"/>
              <a:gd name="connsiteX1373" fmla="*/ 1080000 w 1566000"/>
              <a:gd name="connsiteY1373" fmla="*/ 135000 h 2106000"/>
              <a:gd name="connsiteX1374" fmla="*/ 1107000 w 1566000"/>
              <a:gd name="connsiteY1374" fmla="*/ 108001 h 2106000"/>
              <a:gd name="connsiteX1375" fmla="*/ 999000 w 1566000"/>
              <a:gd name="connsiteY1375" fmla="*/ 108001 h 2106000"/>
              <a:gd name="connsiteX1376" fmla="*/ 1026000 w 1566000"/>
              <a:gd name="connsiteY1376" fmla="*/ 135000 h 2106000"/>
              <a:gd name="connsiteX1377" fmla="*/ 999000 w 1566000"/>
              <a:gd name="connsiteY1377" fmla="*/ 162000 h 2106000"/>
              <a:gd name="connsiteX1378" fmla="*/ 972000 w 1566000"/>
              <a:gd name="connsiteY1378" fmla="*/ 135000 h 2106000"/>
              <a:gd name="connsiteX1379" fmla="*/ 999000 w 1566000"/>
              <a:gd name="connsiteY1379" fmla="*/ 108001 h 2106000"/>
              <a:gd name="connsiteX1380" fmla="*/ 891000 w 1566000"/>
              <a:gd name="connsiteY1380" fmla="*/ 108001 h 2106000"/>
              <a:gd name="connsiteX1381" fmla="*/ 918000 w 1566000"/>
              <a:gd name="connsiteY1381" fmla="*/ 135000 h 2106000"/>
              <a:gd name="connsiteX1382" fmla="*/ 891000 w 1566000"/>
              <a:gd name="connsiteY1382" fmla="*/ 162000 h 2106000"/>
              <a:gd name="connsiteX1383" fmla="*/ 864000 w 1566000"/>
              <a:gd name="connsiteY1383" fmla="*/ 135000 h 2106000"/>
              <a:gd name="connsiteX1384" fmla="*/ 891000 w 1566000"/>
              <a:gd name="connsiteY1384" fmla="*/ 108001 h 2106000"/>
              <a:gd name="connsiteX1385" fmla="*/ 783000 w 1566000"/>
              <a:gd name="connsiteY1385" fmla="*/ 108001 h 2106000"/>
              <a:gd name="connsiteX1386" fmla="*/ 810000 w 1566000"/>
              <a:gd name="connsiteY1386" fmla="*/ 135000 h 2106000"/>
              <a:gd name="connsiteX1387" fmla="*/ 783000 w 1566000"/>
              <a:gd name="connsiteY1387" fmla="*/ 162000 h 2106000"/>
              <a:gd name="connsiteX1388" fmla="*/ 756000 w 1566000"/>
              <a:gd name="connsiteY1388" fmla="*/ 135000 h 2106000"/>
              <a:gd name="connsiteX1389" fmla="*/ 783000 w 1566000"/>
              <a:gd name="connsiteY1389" fmla="*/ 108001 h 2106000"/>
              <a:gd name="connsiteX1390" fmla="*/ 675000 w 1566000"/>
              <a:gd name="connsiteY1390" fmla="*/ 108001 h 2106000"/>
              <a:gd name="connsiteX1391" fmla="*/ 702000 w 1566000"/>
              <a:gd name="connsiteY1391" fmla="*/ 135000 h 2106000"/>
              <a:gd name="connsiteX1392" fmla="*/ 675000 w 1566000"/>
              <a:gd name="connsiteY1392" fmla="*/ 162000 h 2106000"/>
              <a:gd name="connsiteX1393" fmla="*/ 648000 w 1566000"/>
              <a:gd name="connsiteY1393" fmla="*/ 135000 h 2106000"/>
              <a:gd name="connsiteX1394" fmla="*/ 675000 w 1566000"/>
              <a:gd name="connsiteY1394" fmla="*/ 108001 h 2106000"/>
              <a:gd name="connsiteX1395" fmla="*/ 567000 w 1566000"/>
              <a:gd name="connsiteY1395" fmla="*/ 108001 h 2106000"/>
              <a:gd name="connsiteX1396" fmla="*/ 594000 w 1566000"/>
              <a:gd name="connsiteY1396" fmla="*/ 135000 h 2106000"/>
              <a:gd name="connsiteX1397" fmla="*/ 567000 w 1566000"/>
              <a:gd name="connsiteY1397" fmla="*/ 162000 h 2106000"/>
              <a:gd name="connsiteX1398" fmla="*/ 540000 w 1566000"/>
              <a:gd name="connsiteY1398" fmla="*/ 135000 h 2106000"/>
              <a:gd name="connsiteX1399" fmla="*/ 567000 w 1566000"/>
              <a:gd name="connsiteY1399" fmla="*/ 108001 h 2106000"/>
              <a:gd name="connsiteX1400" fmla="*/ 459000 w 1566000"/>
              <a:gd name="connsiteY1400" fmla="*/ 108001 h 2106000"/>
              <a:gd name="connsiteX1401" fmla="*/ 486000 w 1566000"/>
              <a:gd name="connsiteY1401" fmla="*/ 135000 h 2106000"/>
              <a:gd name="connsiteX1402" fmla="*/ 459000 w 1566000"/>
              <a:gd name="connsiteY1402" fmla="*/ 162000 h 2106000"/>
              <a:gd name="connsiteX1403" fmla="*/ 432000 w 1566000"/>
              <a:gd name="connsiteY1403" fmla="*/ 135000 h 2106000"/>
              <a:gd name="connsiteX1404" fmla="*/ 459000 w 1566000"/>
              <a:gd name="connsiteY1404" fmla="*/ 108001 h 2106000"/>
              <a:gd name="connsiteX1405" fmla="*/ 351000 w 1566000"/>
              <a:gd name="connsiteY1405" fmla="*/ 108001 h 2106000"/>
              <a:gd name="connsiteX1406" fmla="*/ 378000 w 1566000"/>
              <a:gd name="connsiteY1406" fmla="*/ 135000 h 2106000"/>
              <a:gd name="connsiteX1407" fmla="*/ 351000 w 1566000"/>
              <a:gd name="connsiteY1407" fmla="*/ 162000 h 2106000"/>
              <a:gd name="connsiteX1408" fmla="*/ 324000 w 1566000"/>
              <a:gd name="connsiteY1408" fmla="*/ 135000 h 2106000"/>
              <a:gd name="connsiteX1409" fmla="*/ 351000 w 1566000"/>
              <a:gd name="connsiteY1409" fmla="*/ 108001 h 2106000"/>
              <a:gd name="connsiteX1410" fmla="*/ 243000 w 1566000"/>
              <a:gd name="connsiteY1410" fmla="*/ 108001 h 2106000"/>
              <a:gd name="connsiteX1411" fmla="*/ 270000 w 1566000"/>
              <a:gd name="connsiteY1411" fmla="*/ 135000 h 2106000"/>
              <a:gd name="connsiteX1412" fmla="*/ 243000 w 1566000"/>
              <a:gd name="connsiteY1412" fmla="*/ 162000 h 2106000"/>
              <a:gd name="connsiteX1413" fmla="*/ 216000 w 1566000"/>
              <a:gd name="connsiteY1413" fmla="*/ 135000 h 2106000"/>
              <a:gd name="connsiteX1414" fmla="*/ 243000 w 1566000"/>
              <a:gd name="connsiteY1414" fmla="*/ 108001 h 2106000"/>
              <a:gd name="connsiteX1415" fmla="*/ 135000 w 1566000"/>
              <a:gd name="connsiteY1415" fmla="*/ 108001 h 2106000"/>
              <a:gd name="connsiteX1416" fmla="*/ 162000 w 1566000"/>
              <a:gd name="connsiteY1416" fmla="*/ 135000 h 2106000"/>
              <a:gd name="connsiteX1417" fmla="*/ 135000 w 1566000"/>
              <a:gd name="connsiteY1417" fmla="*/ 162000 h 2106000"/>
              <a:gd name="connsiteX1418" fmla="*/ 108000 w 1566000"/>
              <a:gd name="connsiteY1418" fmla="*/ 135000 h 2106000"/>
              <a:gd name="connsiteX1419" fmla="*/ 135000 w 1566000"/>
              <a:gd name="connsiteY1419" fmla="*/ 108001 h 2106000"/>
              <a:gd name="connsiteX1420" fmla="*/ 27000 w 1566000"/>
              <a:gd name="connsiteY1420" fmla="*/ 108001 h 2106000"/>
              <a:gd name="connsiteX1421" fmla="*/ 54000 w 1566000"/>
              <a:gd name="connsiteY1421" fmla="*/ 135000 h 2106000"/>
              <a:gd name="connsiteX1422" fmla="*/ 27000 w 1566000"/>
              <a:gd name="connsiteY1422" fmla="*/ 162000 h 2106000"/>
              <a:gd name="connsiteX1423" fmla="*/ 0 w 1566000"/>
              <a:gd name="connsiteY1423" fmla="*/ 135000 h 2106000"/>
              <a:gd name="connsiteX1424" fmla="*/ 27000 w 1566000"/>
              <a:gd name="connsiteY1424" fmla="*/ 108001 h 2106000"/>
              <a:gd name="connsiteX1425" fmla="*/ 1539000 w 1566000"/>
              <a:gd name="connsiteY1425" fmla="*/ 0 h 2106000"/>
              <a:gd name="connsiteX1426" fmla="*/ 1566000 w 1566000"/>
              <a:gd name="connsiteY1426" fmla="*/ 27000 h 2106000"/>
              <a:gd name="connsiteX1427" fmla="*/ 1539000 w 1566000"/>
              <a:gd name="connsiteY1427" fmla="*/ 54001 h 2106000"/>
              <a:gd name="connsiteX1428" fmla="*/ 1512000 w 1566000"/>
              <a:gd name="connsiteY1428" fmla="*/ 27000 h 2106000"/>
              <a:gd name="connsiteX1429" fmla="*/ 1539000 w 1566000"/>
              <a:gd name="connsiteY1429" fmla="*/ 0 h 2106000"/>
              <a:gd name="connsiteX1430" fmla="*/ 1431000 w 1566000"/>
              <a:gd name="connsiteY1430" fmla="*/ 0 h 2106000"/>
              <a:gd name="connsiteX1431" fmla="*/ 1458000 w 1566000"/>
              <a:gd name="connsiteY1431" fmla="*/ 27000 h 2106000"/>
              <a:gd name="connsiteX1432" fmla="*/ 1431000 w 1566000"/>
              <a:gd name="connsiteY1432" fmla="*/ 54001 h 2106000"/>
              <a:gd name="connsiteX1433" fmla="*/ 1404000 w 1566000"/>
              <a:gd name="connsiteY1433" fmla="*/ 27000 h 2106000"/>
              <a:gd name="connsiteX1434" fmla="*/ 1431000 w 1566000"/>
              <a:gd name="connsiteY1434" fmla="*/ 0 h 2106000"/>
              <a:gd name="connsiteX1435" fmla="*/ 1323000 w 1566000"/>
              <a:gd name="connsiteY1435" fmla="*/ 0 h 2106000"/>
              <a:gd name="connsiteX1436" fmla="*/ 1350000 w 1566000"/>
              <a:gd name="connsiteY1436" fmla="*/ 27000 h 2106000"/>
              <a:gd name="connsiteX1437" fmla="*/ 1323000 w 1566000"/>
              <a:gd name="connsiteY1437" fmla="*/ 54001 h 2106000"/>
              <a:gd name="connsiteX1438" fmla="*/ 1296000 w 1566000"/>
              <a:gd name="connsiteY1438" fmla="*/ 27000 h 2106000"/>
              <a:gd name="connsiteX1439" fmla="*/ 1323000 w 1566000"/>
              <a:gd name="connsiteY1439" fmla="*/ 0 h 2106000"/>
              <a:gd name="connsiteX1440" fmla="*/ 1215000 w 1566000"/>
              <a:gd name="connsiteY1440" fmla="*/ 0 h 2106000"/>
              <a:gd name="connsiteX1441" fmla="*/ 1242000 w 1566000"/>
              <a:gd name="connsiteY1441" fmla="*/ 27000 h 2106000"/>
              <a:gd name="connsiteX1442" fmla="*/ 1215000 w 1566000"/>
              <a:gd name="connsiteY1442" fmla="*/ 54001 h 2106000"/>
              <a:gd name="connsiteX1443" fmla="*/ 1188000 w 1566000"/>
              <a:gd name="connsiteY1443" fmla="*/ 27000 h 2106000"/>
              <a:gd name="connsiteX1444" fmla="*/ 1215000 w 1566000"/>
              <a:gd name="connsiteY1444" fmla="*/ 0 h 2106000"/>
              <a:gd name="connsiteX1445" fmla="*/ 1107000 w 1566000"/>
              <a:gd name="connsiteY1445" fmla="*/ 0 h 2106000"/>
              <a:gd name="connsiteX1446" fmla="*/ 1134000 w 1566000"/>
              <a:gd name="connsiteY1446" fmla="*/ 27000 h 2106000"/>
              <a:gd name="connsiteX1447" fmla="*/ 1107000 w 1566000"/>
              <a:gd name="connsiteY1447" fmla="*/ 54001 h 2106000"/>
              <a:gd name="connsiteX1448" fmla="*/ 1080000 w 1566000"/>
              <a:gd name="connsiteY1448" fmla="*/ 27000 h 2106000"/>
              <a:gd name="connsiteX1449" fmla="*/ 1107000 w 1566000"/>
              <a:gd name="connsiteY1449" fmla="*/ 0 h 2106000"/>
              <a:gd name="connsiteX1450" fmla="*/ 999000 w 1566000"/>
              <a:gd name="connsiteY1450" fmla="*/ 0 h 2106000"/>
              <a:gd name="connsiteX1451" fmla="*/ 1026000 w 1566000"/>
              <a:gd name="connsiteY1451" fmla="*/ 27000 h 2106000"/>
              <a:gd name="connsiteX1452" fmla="*/ 999000 w 1566000"/>
              <a:gd name="connsiteY1452" fmla="*/ 54001 h 2106000"/>
              <a:gd name="connsiteX1453" fmla="*/ 972000 w 1566000"/>
              <a:gd name="connsiteY1453" fmla="*/ 27000 h 2106000"/>
              <a:gd name="connsiteX1454" fmla="*/ 999000 w 1566000"/>
              <a:gd name="connsiteY1454" fmla="*/ 0 h 2106000"/>
              <a:gd name="connsiteX1455" fmla="*/ 891000 w 1566000"/>
              <a:gd name="connsiteY1455" fmla="*/ 0 h 2106000"/>
              <a:gd name="connsiteX1456" fmla="*/ 918000 w 1566000"/>
              <a:gd name="connsiteY1456" fmla="*/ 27000 h 2106000"/>
              <a:gd name="connsiteX1457" fmla="*/ 891000 w 1566000"/>
              <a:gd name="connsiteY1457" fmla="*/ 54001 h 2106000"/>
              <a:gd name="connsiteX1458" fmla="*/ 864000 w 1566000"/>
              <a:gd name="connsiteY1458" fmla="*/ 27000 h 2106000"/>
              <a:gd name="connsiteX1459" fmla="*/ 891000 w 1566000"/>
              <a:gd name="connsiteY1459" fmla="*/ 0 h 2106000"/>
              <a:gd name="connsiteX1460" fmla="*/ 783000 w 1566000"/>
              <a:gd name="connsiteY1460" fmla="*/ 0 h 2106000"/>
              <a:gd name="connsiteX1461" fmla="*/ 810000 w 1566000"/>
              <a:gd name="connsiteY1461" fmla="*/ 27000 h 2106000"/>
              <a:gd name="connsiteX1462" fmla="*/ 783000 w 1566000"/>
              <a:gd name="connsiteY1462" fmla="*/ 54001 h 2106000"/>
              <a:gd name="connsiteX1463" fmla="*/ 756000 w 1566000"/>
              <a:gd name="connsiteY1463" fmla="*/ 27000 h 2106000"/>
              <a:gd name="connsiteX1464" fmla="*/ 783000 w 1566000"/>
              <a:gd name="connsiteY1464" fmla="*/ 0 h 2106000"/>
              <a:gd name="connsiteX1465" fmla="*/ 675000 w 1566000"/>
              <a:gd name="connsiteY1465" fmla="*/ 0 h 2106000"/>
              <a:gd name="connsiteX1466" fmla="*/ 702000 w 1566000"/>
              <a:gd name="connsiteY1466" fmla="*/ 27000 h 2106000"/>
              <a:gd name="connsiteX1467" fmla="*/ 675000 w 1566000"/>
              <a:gd name="connsiteY1467" fmla="*/ 54001 h 2106000"/>
              <a:gd name="connsiteX1468" fmla="*/ 648000 w 1566000"/>
              <a:gd name="connsiteY1468" fmla="*/ 27000 h 2106000"/>
              <a:gd name="connsiteX1469" fmla="*/ 675000 w 1566000"/>
              <a:gd name="connsiteY1469" fmla="*/ 0 h 2106000"/>
              <a:gd name="connsiteX1470" fmla="*/ 567000 w 1566000"/>
              <a:gd name="connsiteY1470" fmla="*/ 0 h 2106000"/>
              <a:gd name="connsiteX1471" fmla="*/ 594000 w 1566000"/>
              <a:gd name="connsiteY1471" fmla="*/ 27000 h 2106000"/>
              <a:gd name="connsiteX1472" fmla="*/ 567000 w 1566000"/>
              <a:gd name="connsiteY1472" fmla="*/ 54001 h 2106000"/>
              <a:gd name="connsiteX1473" fmla="*/ 540000 w 1566000"/>
              <a:gd name="connsiteY1473" fmla="*/ 27000 h 2106000"/>
              <a:gd name="connsiteX1474" fmla="*/ 567000 w 1566000"/>
              <a:gd name="connsiteY1474" fmla="*/ 0 h 2106000"/>
              <a:gd name="connsiteX1475" fmla="*/ 459000 w 1566000"/>
              <a:gd name="connsiteY1475" fmla="*/ 0 h 2106000"/>
              <a:gd name="connsiteX1476" fmla="*/ 486000 w 1566000"/>
              <a:gd name="connsiteY1476" fmla="*/ 27000 h 2106000"/>
              <a:gd name="connsiteX1477" fmla="*/ 459000 w 1566000"/>
              <a:gd name="connsiteY1477" fmla="*/ 54001 h 2106000"/>
              <a:gd name="connsiteX1478" fmla="*/ 432000 w 1566000"/>
              <a:gd name="connsiteY1478" fmla="*/ 27000 h 2106000"/>
              <a:gd name="connsiteX1479" fmla="*/ 459000 w 1566000"/>
              <a:gd name="connsiteY1479" fmla="*/ 0 h 2106000"/>
              <a:gd name="connsiteX1480" fmla="*/ 351000 w 1566000"/>
              <a:gd name="connsiteY1480" fmla="*/ 0 h 2106000"/>
              <a:gd name="connsiteX1481" fmla="*/ 378000 w 1566000"/>
              <a:gd name="connsiteY1481" fmla="*/ 27000 h 2106000"/>
              <a:gd name="connsiteX1482" fmla="*/ 351000 w 1566000"/>
              <a:gd name="connsiteY1482" fmla="*/ 54001 h 2106000"/>
              <a:gd name="connsiteX1483" fmla="*/ 324000 w 1566000"/>
              <a:gd name="connsiteY1483" fmla="*/ 27000 h 2106000"/>
              <a:gd name="connsiteX1484" fmla="*/ 351000 w 1566000"/>
              <a:gd name="connsiteY1484" fmla="*/ 0 h 2106000"/>
              <a:gd name="connsiteX1485" fmla="*/ 243000 w 1566000"/>
              <a:gd name="connsiteY1485" fmla="*/ 0 h 2106000"/>
              <a:gd name="connsiteX1486" fmla="*/ 270000 w 1566000"/>
              <a:gd name="connsiteY1486" fmla="*/ 27000 h 2106000"/>
              <a:gd name="connsiteX1487" fmla="*/ 243000 w 1566000"/>
              <a:gd name="connsiteY1487" fmla="*/ 54001 h 2106000"/>
              <a:gd name="connsiteX1488" fmla="*/ 216000 w 1566000"/>
              <a:gd name="connsiteY1488" fmla="*/ 27000 h 2106000"/>
              <a:gd name="connsiteX1489" fmla="*/ 243000 w 1566000"/>
              <a:gd name="connsiteY1489" fmla="*/ 0 h 2106000"/>
              <a:gd name="connsiteX1490" fmla="*/ 135000 w 1566000"/>
              <a:gd name="connsiteY1490" fmla="*/ 0 h 2106000"/>
              <a:gd name="connsiteX1491" fmla="*/ 162000 w 1566000"/>
              <a:gd name="connsiteY1491" fmla="*/ 27000 h 2106000"/>
              <a:gd name="connsiteX1492" fmla="*/ 135000 w 1566000"/>
              <a:gd name="connsiteY1492" fmla="*/ 54001 h 2106000"/>
              <a:gd name="connsiteX1493" fmla="*/ 108000 w 1566000"/>
              <a:gd name="connsiteY1493" fmla="*/ 27000 h 2106000"/>
              <a:gd name="connsiteX1494" fmla="*/ 135000 w 1566000"/>
              <a:gd name="connsiteY1494" fmla="*/ 0 h 2106000"/>
              <a:gd name="connsiteX1495" fmla="*/ 27000 w 1566000"/>
              <a:gd name="connsiteY1495" fmla="*/ 0 h 2106000"/>
              <a:gd name="connsiteX1496" fmla="*/ 54000 w 1566000"/>
              <a:gd name="connsiteY1496" fmla="*/ 27000 h 2106000"/>
              <a:gd name="connsiteX1497" fmla="*/ 27000 w 1566000"/>
              <a:gd name="connsiteY1497" fmla="*/ 54001 h 2106000"/>
              <a:gd name="connsiteX1498" fmla="*/ 0 w 1566000"/>
              <a:gd name="connsiteY1498" fmla="*/ 27000 h 2106000"/>
              <a:gd name="connsiteX1499" fmla="*/ 27000 w 1566000"/>
              <a:gd name="connsiteY1499" fmla="*/ 0 h 210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</a:cxnLst>
            <a:rect l="l" t="t" r="r" b="b"/>
            <a:pathLst>
              <a:path w="1566000" h="2106000">
                <a:moveTo>
                  <a:pt x="1539000" y="2052000"/>
                </a:moveTo>
                <a:cubicBezTo>
                  <a:pt x="1553912" y="2052000"/>
                  <a:pt x="1566000" y="2064088"/>
                  <a:pt x="1566000" y="2079000"/>
                </a:cubicBezTo>
                <a:cubicBezTo>
                  <a:pt x="1566000" y="2093912"/>
                  <a:pt x="1553912" y="2106000"/>
                  <a:pt x="1539000" y="2106000"/>
                </a:cubicBezTo>
                <a:cubicBezTo>
                  <a:pt x="1524088" y="2106000"/>
                  <a:pt x="1512000" y="2093912"/>
                  <a:pt x="1512000" y="2079000"/>
                </a:cubicBezTo>
                <a:cubicBezTo>
                  <a:pt x="1512000" y="2064088"/>
                  <a:pt x="1524088" y="2052000"/>
                  <a:pt x="1539000" y="2052000"/>
                </a:cubicBezTo>
                <a:close/>
                <a:moveTo>
                  <a:pt x="1431000" y="2052000"/>
                </a:moveTo>
                <a:cubicBezTo>
                  <a:pt x="1445912" y="2052000"/>
                  <a:pt x="1458000" y="2064088"/>
                  <a:pt x="1458000" y="2079000"/>
                </a:cubicBezTo>
                <a:cubicBezTo>
                  <a:pt x="1458000" y="2093912"/>
                  <a:pt x="1445912" y="2106000"/>
                  <a:pt x="1431000" y="2106000"/>
                </a:cubicBezTo>
                <a:cubicBezTo>
                  <a:pt x="1416088" y="2106000"/>
                  <a:pt x="1404000" y="2093912"/>
                  <a:pt x="1404000" y="2079000"/>
                </a:cubicBezTo>
                <a:cubicBezTo>
                  <a:pt x="1404000" y="2064088"/>
                  <a:pt x="1416088" y="2052000"/>
                  <a:pt x="1431000" y="2052000"/>
                </a:cubicBezTo>
                <a:close/>
                <a:moveTo>
                  <a:pt x="1323000" y="2052000"/>
                </a:moveTo>
                <a:cubicBezTo>
                  <a:pt x="1337912" y="2052000"/>
                  <a:pt x="1350000" y="2064088"/>
                  <a:pt x="1350000" y="2079000"/>
                </a:cubicBezTo>
                <a:cubicBezTo>
                  <a:pt x="1350000" y="2093912"/>
                  <a:pt x="1337912" y="2106000"/>
                  <a:pt x="1323000" y="2106000"/>
                </a:cubicBezTo>
                <a:cubicBezTo>
                  <a:pt x="1308088" y="2106000"/>
                  <a:pt x="1296000" y="2093912"/>
                  <a:pt x="1296000" y="2079000"/>
                </a:cubicBezTo>
                <a:cubicBezTo>
                  <a:pt x="1296000" y="2064088"/>
                  <a:pt x="1308088" y="2052000"/>
                  <a:pt x="1323000" y="2052000"/>
                </a:cubicBezTo>
                <a:close/>
                <a:moveTo>
                  <a:pt x="1215000" y="2052000"/>
                </a:moveTo>
                <a:cubicBezTo>
                  <a:pt x="1229912" y="2052000"/>
                  <a:pt x="1242000" y="2064088"/>
                  <a:pt x="1242000" y="2079000"/>
                </a:cubicBezTo>
                <a:cubicBezTo>
                  <a:pt x="1242000" y="2093912"/>
                  <a:pt x="1229912" y="2106000"/>
                  <a:pt x="1215000" y="2106000"/>
                </a:cubicBezTo>
                <a:cubicBezTo>
                  <a:pt x="1200088" y="2106000"/>
                  <a:pt x="1188000" y="2093912"/>
                  <a:pt x="1188000" y="2079000"/>
                </a:cubicBezTo>
                <a:cubicBezTo>
                  <a:pt x="1188000" y="2064088"/>
                  <a:pt x="1200088" y="2052000"/>
                  <a:pt x="1215000" y="2052000"/>
                </a:cubicBezTo>
                <a:close/>
                <a:moveTo>
                  <a:pt x="1107000" y="2052000"/>
                </a:moveTo>
                <a:cubicBezTo>
                  <a:pt x="1121912" y="2052000"/>
                  <a:pt x="1134000" y="2064088"/>
                  <a:pt x="1134000" y="2079000"/>
                </a:cubicBezTo>
                <a:cubicBezTo>
                  <a:pt x="1134000" y="2093912"/>
                  <a:pt x="1121912" y="2106000"/>
                  <a:pt x="1107000" y="2106000"/>
                </a:cubicBezTo>
                <a:cubicBezTo>
                  <a:pt x="1092088" y="2106000"/>
                  <a:pt x="1080000" y="2093912"/>
                  <a:pt x="1080000" y="2079000"/>
                </a:cubicBezTo>
                <a:cubicBezTo>
                  <a:pt x="1080000" y="2064088"/>
                  <a:pt x="1092088" y="2052000"/>
                  <a:pt x="1107000" y="2052000"/>
                </a:cubicBezTo>
                <a:close/>
                <a:moveTo>
                  <a:pt x="999000" y="2052000"/>
                </a:moveTo>
                <a:cubicBezTo>
                  <a:pt x="1013912" y="2052000"/>
                  <a:pt x="1026000" y="2064088"/>
                  <a:pt x="1026000" y="2079000"/>
                </a:cubicBezTo>
                <a:cubicBezTo>
                  <a:pt x="1026000" y="2093912"/>
                  <a:pt x="1013912" y="2106000"/>
                  <a:pt x="999000" y="2106000"/>
                </a:cubicBezTo>
                <a:cubicBezTo>
                  <a:pt x="984088" y="2106000"/>
                  <a:pt x="972000" y="2093912"/>
                  <a:pt x="972000" y="2079000"/>
                </a:cubicBezTo>
                <a:cubicBezTo>
                  <a:pt x="972000" y="2064088"/>
                  <a:pt x="984088" y="2052000"/>
                  <a:pt x="999000" y="2052000"/>
                </a:cubicBezTo>
                <a:close/>
                <a:moveTo>
                  <a:pt x="891000" y="2052000"/>
                </a:moveTo>
                <a:cubicBezTo>
                  <a:pt x="905912" y="2052000"/>
                  <a:pt x="918000" y="2064088"/>
                  <a:pt x="918000" y="2079000"/>
                </a:cubicBezTo>
                <a:cubicBezTo>
                  <a:pt x="918000" y="2093912"/>
                  <a:pt x="905912" y="2106000"/>
                  <a:pt x="891000" y="2106000"/>
                </a:cubicBezTo>
                <a:cubicBezTo>
                  <a:pt x="876088" y="2106000"/>
                  <a:pt x="864000" y="2093912"/>
                  <a:pt x="864000" y="2079000"/>
                </a:cubicBezTo>
                <a:cubicBezTo>
                  <a:pt x="864000" y="2064088"/>
                  <a:pt x="876088" y="2052000"/>
                  <a:pt x="891000" y="2052000"/>
                </a:cubicBezTo>
                <a:close/>
                <a:moveTo>
                  <a:pt x="783000" y="2052000"/>
                </a:moveTo>
                <a:cubicBezTo>
                  <a:pt x="797912" y="2052000"/>
                  <a:pt x="810000" y="2064088"/>
                  <a:pt x="810000" y="2079000"/>
                </a:cubicBezTo>
                <a:cubicBezTo>
                  <a:pt x="810000" y="2093912"/>
                  <a:pt x="797912" y="2106000"/>
                  <a:pt x="783000" y="2106000"/>
                </a:cubicBezTo>
                <a:cubicBezTo>
                  <a:pt x="768088" y="2106000"/>
                  <a:pt x="756000" y="2093912"/>
                  <a:pt x="756000" y="2079000"/>
                </a:cubicBezTo>
                <a:cubicBezTo>
                  <a:pt x="756000" y="2064088"/>
                  <a:pt x="768088" y="2052000"/>
                  <a:pt x="783000" y="2052000"/>
                </a:cubicBezTo>
                <a:close/>
                <a:moveTo>
                  <a:pt x="675000" y="2052000"/>
                </a:moveTo>
                <a:cubicBezTo>
                  <a:pt x="689912" y="2052000"/>
                  <a:pt x="702000" y="2064088"/>
                  <a:pt x="702000" y="2079000"/>
                </a:cubicBezTo>
                <a:cubicBezTo>
                  <a:pt x="702000" y="2093912"/>
                  <a:pt x="689912" y="2106000"/>
                  <a:pt x="675000" y="2106000"/>
                </a:cubicBezTo>
                <a:cubicBezTo>
                  <a:pt x="660088" y="2106000"/>
                  <a:pt x="648000" y="2093912"/>
                  <a:pt x="648000" y="2079000"/>
                </a:cubicBezTo>
                <a:cubicBezTo>
                  <a:pt x="648000" y="2064088"/>
                  <a:pt x="660088" y="2052000"/>
                  <a:pt x="675000" y="2052000"/>
                </a:cubicBezTo>
                <a:close/>
                <a:moveTo>
                  <a:pt x="567000" y="2052000"/>
                </a:moveTo>
                <a:cubicBezTo>
                  <a:pt x="581912" y="2052000"/>
                  <a:pt x="594000" y="2064088"/>
                  <a:pt x="594000" y="2079000"/>
                </a:cubicBezTo>
                <a:cubicBezTo>
                  <a:pt x="594000" y="2093912"/>
                  <a:pt x="581912" y="2106000"/>
                  <a:pt x="567000" y="2106000"/>
                </a:cubicBezTo>
                <a:cubicBezTo>
                  <a:pt x="552088" y="2106000"/>
                  <a:pt x="540000" y="2093912"/>
                  <a:pt x="540000" y="2079000"/>
                </a:cubicBezTo>
                <a:cubicBezTo>
                  <a:pt x="540000" y="2064088"/>
                  <a:pt x="552088" y="2052000"/>
                  <a:pt x="567000" y="2052000"/>
                </a:cubicBezTo>
                <a:close/>
                <a:moveTo>
                  <a:pt x="459000" y="2052000"/>
                </a:moveTo>
                <a:cubicBezTo>
                  <a:pt x="473912" y="2052000"/>
                  <a:pt x="486000" y="2064088"/>
                  <a:pt x="486000" y="2079000"/>
                </a:cubicBezTo>
                <a:cubicBezTo>
                  <a:pt x="486000" y="2093912"/>
                  <a:pt x="473912" y="2106000"/>
                  <a:pt x="459000" y="2106000"/>
                </a:cubicBezTo>
                <a:cubicBezTo>
                  <a:pt x="444088" y="2106000"/>
                  <a:pt x="432000" y="2093912"/>
                  <a:pt x="432000" y="2079000"/>
                </a:cubicBezTo>
                <a:cubicBezTo>
                  <a:pt x="432000" y="2064088"/>
                  <a:pt x="444088" y="2052000"/>
                  <a:pt x="459000" y="2052000"/>
                </a:cubicBezTo>
                <a:close/>
                <a:moveTo>
                  <a:pt x="351000" y="2052000"/>
                </a:moveTo>
                <a:cubicBezTo>
                  <a:pt x="365912" y="2052000"/>
                  <a:pt x="378000" y="2064088"/>
                  <a:pt x="378000" y="2079000"/>
                </a:cubicBezTo>
                <a:cubicBezTo>
                  <a:pt x="378000" y="2093912"/>
                  <a:pt x="365912" y="2106000"/>
                  <a:pt x="351000" y="2106000"/>
                </a:cubicBezTo>
                <a:cubicBezTo>
                  <a:pt x="336088" y="2106000"/>
                  <a:pt x="324000" y="2093912"/>
                  <a:pt x="324000" y="2079000"/>
                </a:cubicBezTo>
                <a:cubicBezTo>
                  <a:pt x="324000" y="2064088"/>
                  <a:pt x="336088" y="2052000"/>
                  <a:pt x="351000" y="2052000"/>
                </a:cubicBezTo>
                <a:close/>
                <a:moveTo>
                  <a:pt x="243000" y="2052000"/>
                </a:moveTo>
                <a:cubicBezTo>
                  <a:pt x="257912" y="2052000"/>
                  <a:pt x="270000" y="2064088"/>
                  <a:pt x="270000" y="2079000"/>
                </a:cubicBezTo>
                <a:cubicBezTo>
                  <a:pt x="270000" y="2093912"/>
                  <a:pt x="257912" y="2106000"/>
                  <a:pt x="243000" y="2106000"/>
                </a:cubicBezTo>
                <a:cubicBezTo>
                  <a:pt x="228088" y="2106000"/>
                  <a:pt x="216000" y="2093912"/>
                  <a:pt x="216000" y="2079000"/>
                </a:cubicBezTo>
                <a:cubicBezTo>
                  <a:pt x="216000" y="2064088"/>
                  <a:pt x="228088" y="2052000"/>
                  <a:pt x="243000" y="2052000"/>
                </a:cubicBezTo>
                <a:close/>
                <a:moveTo>
                  <a:pt x="135000" y="2052000"/>
                </a:moveTo>
                <a:cubicBezTo>
                  <a:pt x="149912" y="2052000"/>
                  <a:pt x="162000" y="2064088"/>
                  <a:pt x="162000" y="2079000"/>
                </a:cubicBezTo>
                <a:cubicBezTo>
                  <a:pt x="162000" y="2093912"/>
                  <a:pt x="149912" y="2106000"/>
                  <a:pt x="135000" y="2106000"/>
                </a:cubicBezTo>
                <a:cubicBezTo>
                  <a:pt x="120088" y="2106000"/>
                  <a:pt x="108000" y="2093912"/>
                  <a:pt x="108000" y="2079000"/>
                </a:cubicBezTo>
                <a:cubicBezTo>
                  <a:pt x="108000" y="2064088"/>
                  <a:pt x="120088" y="2052000"/>
                  <a:pt x="135000" y="2052000"/>
                </a:cubicBezTo>
                <a:close/>
                <a:moveTo>
                  <a:pt x="27000" y="2052000"/>
                </a:moveTo>
                <a:cubicBezTo>
                  <a:pt x="41912" y="2052000"/>
                  <a:pt x="54000" y="2064088"/>
                  <a:pt x="54000" y="2079000"/>
                </a:cubicBezTo>
                <a:cubicBezTo>
                  <a:pt x="54000" y="2093912"/>
                  <a:pt x="41912" y="2106000"/>
                  <a:pt x="27000" y="2106000"/>
                </a:cubicBezTo>
                <a:cubicBezTo>
                  <a:pt x="12088" y="2106000"/>
                  <a:pt x="0" y="2093912"/>
                  <a:pt x="0" y="2079000"/>
                </a:cubicBezTo>
                <a:cubicBezTo>
                  <a:pt x="0" y="2064088"/>
                  <a:pt x="12088" y="2052000"/>
                  <a:pt x="27000" y="2052000"/>
                </a:cubicBezTo>
                <a:close/>
                <a:moveTo>
                  <a:pt x="1539000" y="1944000"/>
                </a:moveTo>
                <a:cubicBezTo>
                  <a:pt x="1553912" y="1944000"/>
                  <a:pt x="1566000" y="1956088"/>
                  <a:pt x="1566000" y="1971000"/>
                </a:cubicBezTo>
                <a:cubicBezTo>
                  <a:pt x="1566000" y="1985912"/>
                  <a:pt x="1553912" y="1998000"/>
                  <a:pt x="1539000" y="1998000"/>
                </a:cubicBezTo>
                <a:cubicBezTo>
                  <a:pt x="1524088" y="1998000"/>
                  <a:pt x="1512000" y="1985912"/>
                  <a:pt x="1512000" y="1971000"/>
                </a:cubicBezTo>
                <a:cubicBezTo>
                  <a:pt x="1512000" y="1956088"/>
                  <a:pt x="1524088" y="1944000"/>
                  <a:pt x="1539000" y="1944000"/>
                </a:cubicBezTo>
                <a:close/>
                <a:moveTo>
                  <a:pt x="1431000" y="1944000"/>
                </a:moveTo>
                <a:cubicBezTo>
                  <a:pt x="1445912" y="1944000"/>
                  <a:pt x="1458000" y="1956088"/>
                  <a:pt x="1458000" y="1971000"/>
                </a:cubicBezTo>
                <a:cubicBezTo>
                  <a:pt x="1458000" y="1985912"/>
                  <a:pt x="1445912" y="1998000"/>
                  <a:pt x="1431000" y="1998000"/>
                </a:cubicBezTo>
                <a:cubicBezTo>
                  <a:pt x="1416088" y="1998000"/>
                  <a:pt x="1404000" y="1985912"/>
                  <a:pt x="1404000" y="1971000"/>
                </a:cubicBezTo>
                <a:cubicBezTo>
                  <a:pt x="1404000" y="1956088"/>
                  <a:pt x="1416088" y="1944000"/>
                  <a:pt x="1431000" y="1944000"/>
                </a:cubicBezTo>
                <a:close/>
                <a:moveTo>
                  <a:pt x="1323000" y="1944000"/>
                </a:moveTo>
                <a:cubicBezTo>
                  <a:pt x="1337912" y="1944000"/>
                  <a:pt x="1350000" y="1956088"/>
                  <a:pt x="1350000" y="1971000"/>
                </a:cubicBezTo>
                <a:cubicBezTo>
                  <a:pt x="1350000" y="1985912"/>
                  <a:pt x="1337912" y="1998000"/>
                  <a:pt x="1323000" y="1998000"/>
                </a:cubicBezTo>
                <a:cubicBezTo>
                  <a:pt x="1308088" y="1998000"/>
                  <a:pt x="1296000" y="1985912"/>
                  <a:pt x="1296000" y="1971000"/>
                </a:cubicBezTo>
                <a:cubicBezTo>
                  <a:pt x="1296000" y="1956088"/>
                  <a:pt x="1308088" y="1944000"/>
                  <a:pt x="1323000" y="1944000"/>
                </a:cubicBezTo>
                <a:close/>
                <a:moveTo>
                  <a:pt x="1215000" y="1944000"/>
                </a:moveTo>
                <a:cubicBezTo>
                  <a:pt x="1229912" y="1944000"/>
                  <a:pt x="1242000" y="1956088"/>
                  <a:pt x="1242000" y="1971000"/>
                </a:cubicBezTo>
                <a:cubicBezTo>
                  <a:pt x="1242000" y="1985912"/>
                  <a:pt x="1229912" y="1998000"/>
                  <a:pt x="1215000" y="1998000"/>
                </a:cubicBezTo>
                <a:cubicBezTo>
                  <a:pt x="1200088" y="1998000"/>
                  <a:pt x="1188000" y="1985912"/>
                  <a:pt x="1188000" y="1971000"/>
                </a:cubicBezTo>
                <a:cubicBezTo>
                  <a:pt x="1188000" y="1956088"/>
                  <a:pt x="1200088" y="1944000"/>
                  <a:pt x="1215000" y="1944000"/>
                </a:cubicBezTo>
                <a:close/>
                <a:moveTo>
                  <a:pt x="1107000" y="1944000"/>
                </a:moveTo>
                <a:cubicBezTo>
                  <a:pt x="1121912" y="1944000"/>
                  <a:pt x="1134000" y="1956088"/>
                  <a:pt x="1134000" y="1971000"/>
                </a:cubicBezTo>
                <a:cubicBezTo>
                  <a:pt x="1134000" y="1985912"/>
                  <a:pt x="1121912" y="1998000"/>
                  <a:pt x="1107000" y="1998000"/>
                </a:cubicBezTo>
                <a:cubicBezTo>
                  <a:pt x="1092088" y="1998000"/>
                  <a:pt x="1080000" y="1985912"/>
                  <a:pt x="1080000" y="1971000"/>
                </a:cubicBezTo>
                <a:cubicBezTo>
                  <a:pt x="1080000" y="1956088"/>
                  <a:pt x="1092088" y="1944000"/>
                  <a:pt x="1107000" y="1944000"/>
                </a:cubicBezTo>
                <a:close/>
                <a:moveTo>
                  <a:pt x="999000" y="1944000"/>
                </a:moveTo>
                <a:cubicBezTo>
                  <a:pt x="1013912" y="1944000"/>
                  <a:pt x="1026000" y="1956088"/>
                  <a:pt x="1026000" y="1971000"/>
                </a:cubicBezTo>
                <a:cubicBezTo>
                  <a:pt x="1026000" y="1985912"/>
                  <a:pt x="1013912" y="1998000"/>
                  <a:pt x="999000" y="1998000"/>
                </a:cubicBezTo>
                <a:cubicBezTo>
                  <a:pt x="984088" y="1998000"/>
                  <a:pt x="972000" y="1985912"/>
                  <a:pt x="972000" y="1971000"/>
                </a:cubicBezTo>
                <a:cubicBezTo>
                  <a:pt x="972000" y="1956088"/>
                  <a:pt x="984088" y="1944000"/>
                  <a:pt x="999000" y="1944000"/>
                </a:cubicBezTo>
                <a:close/>
                <a:moveTo>
                  <a:pt x="891000" y="1944000"/>
                </a:moveTo>
                <a:cubicBezTo>
                  <a:pt x="905912" y="1944000"/>
                  <a:pt x="918000" y="1956088"/>
                  <a:pt x="918000" y="1971000"/>
                </a:cubicBezTo>
                <a:cubicBezTo>
                  <a:pt x="918000" y="1985912"/>
                  <a:pt x="905912" y="1998000"/>
                  <a:pt x="891000" y="1998000"/>
                </a:cubicBezTo>
                <a:cubicBezTo>
                  <a:pt x="876088" y="1998000"/>
                  <a:pt x="864000" y="1985912"/>
                  <a:pt x="864000" y="1971000"/>
                </a:cubicBezTo>
                <a:cubicBezTo>
                  <a:pt x="864000" y="1956088"/>
                  <a:pt x="876088" y="1944000"/>
                  <a:pt x="891000" y="1944000"/>
                </a:cubicBezTo>
                <a:close/>
                <a:moveTo>
                  <a:pt x="783000" y="1944000"/>
                </a:moveTo>
                <a:cubicBezTo>
                  <a:pt x="797912" y="1944000"/>
                  <a:pt x="810000" y="1956088"/>
                  <a:pt x="810000" y="1971000"/>
                </a:cubicBezTo>
                <a:cubicBezTo>
                  <a:pt x="810000" y="1985912"/>
                  <a:pt x="797912" y="1998000"/>
                  <a:pt x="783000" y="1998000"/>
                </a:cubicBezTo>
                <a:cubicBezTo>
                  <a:pt x="768088" y="1998000"/>
                  <a:pt x="756000" y="1985912"/>
                  <a:pt x="756000" y="1971000"/>
                </a:cubicBezTo>
                <a:cubicBezTo>
                  <a:pt x="756000" y="1956088"/>
                  <a:pt x="768088" y="1944000"/>
                  <a:pt x="783000" y="1944000"/>
                </a:cubicBezTo>
                <a:close/>
                <a:moveTo>
                  <a:pt x="675000" y="1944000"/>
                </a:moveTo>
                <a:cubicBezTo>
                  <a:pt x="689912" y="1944000"/>
                  <a:pt x="702000" y="1956088"/>
                  <a:pt x="702000" y="1971000"/>
                </a:cubicBezTo>
                <a:cubicBezTo>
                  <a:pt x="702000" y="1985912"/>
                  <a:pt x="689912" y="1998000"/>
                  <a:pt x="675000" y="1998000"/>
                </a:cubicBezTo>
                <a:cubicBezTo>
                  <a:pt x="660088" y="1998000"/>
                  <a:pt x="648000" y="1985912"/>
                  <a:pt x="648000" y="1971000"/>
                </a:cubicBezTo>
                <a:cubicBezTo>
                  <a:pt x="648000" y="1956088"/>
                  <a:pt x="660088" y="1944000"/>
                  <a:pt x="675000" y="1944000"/>
                </a:cubicBezTo>
                <a:close/>
                <a:moveTo>
                  <a:pt x="567000" y="1944000"/>
                </a:moveTo>
                <a:cubicBezTo>
                  <a:pt x="581912" y="1944000"/>
                  <a:pt x="594000" y="1956088"/>
                  <a:pt x="594000" y="1971000"/>
                </a:cubicBezTo>
                <a:cubicBezTo>
                  <a:pt x="594000" y="1985912"/>
                  <a:pt x="581912" y="1998000"/>
                  <a:pt x="567000" y="1998000"/>
                </a:cubicBezTo>
                <a:cubicBezTo>
                  <a:pt x="552088" y="1998000"/>
                  <a:pt x="540000" y="1985912"/>
                  <a:pt x="540000" y="1971000"/>
                </a:cubicBezTo>
                <a:cubicBezTo>
                  <a:pt x="540000" y="1956088"/>
                  <a:pt x="552088" y="1944000"/>
                  <a:pt x="567000" y="1944000"/>
                </a:cubicBezTo>
                <a:close/>
                <a:moveTo>
                  <a:pt x="459000" y="1944000"/>
                </a:moveTo>
                <a:cubicBezTo>
                  <a:pt x="473912" y="1944000"/>
                  <a:pt x="486000" y="1956088"/>
                  <a:pt x="486000" y="1971000"/>
                </a:cubicBezTo>
                <a:cubicBezTo>
                  <a:pt x="486000" y="1985912"/>
                  <a:pt x="473912" y="1998000"/>
                  <a:pt x="459000" y="1998000"/>
                </a:cubicBezTo>
                <a:cubicBezTo>
                  <a:pt x="444088" y="1998000"/>
                  <a:pt x="432000" y="1985912"/>
                  <a:pt x="432000" y="1971000"/>
                </a:cubicBezTo>
                <a:cubicBezTo>
                  <a:pt x="432000" y="1956088"/>
                  <a:pt x="444088" y="1944000"/>
                  <a:pt x="459000" y="1944000"/>
                </a:cubicBezTo>
                <a:close/>
                <a:moveTo>
                  <a:pt x="351000" y="1944000"/>
                </a:moveTo>
                <a:cubicBezTo>
                  <a:pt x="365912" y="1944000"/>
                  <a:pt x="378000" y="1956088"/>
                  <a:pt x="378000" y="1971000"/>
                </a:cubicBezTo>
                <a:cubicBezTo>
                  <a:pt x="378000" y="1985912"/>
                  <a:pt x="365912" y="1998000"/>
                  <a:pt x="351000" y="1998000"/>
                </a:cubicBezTo>
                <a:cubicBezTo>
                  <a:pt x="336088" y="1998000"/>
                  <a:pt x="324000" y="1985912"/>
                  <a:pt x="324000" y="1971000"/>
                </a:cubicBezTo>
                <a:cubicBezTo>
                  <a:pt x="324000" y="1956088"/>
                  <a:pt x="336088" y="1944000"/>
                  <a:pt x="351000" y="1944000"/>
                </a:cubicBezTo>
                <a:close/>
                <a:moveTo>
                  <a:pt x="243000" y="1944000"/>
                </a:moveTo>
                <a:cubicBezTo>
                  <a:pt x="257912" y="1944000"/>
                  <a:pt x="270000" y="1956088"/>
                  <a:pt x="270000" y="1971000"/>
                </a:cubicBezTo>
                <a:cubicBezTo>
                  <a:pt x="270000" y="1985912"/>
                  <a:pt x="257912" y="1998000"/>
                  <a:pt x="243000" y="1998000"/>
                </a:cubicBezTo>
                <a:cubicBezTo>
                  <a:pt x="228088" y="1998000"/>
                  <a:pt x="216000" y="1985912"/>
                  <a:pt x="216000" y="1971000"/>
                </a:cubicBezTo>
                <a:cubicBezTo>
                  <a:pt x="216000" y="1956088"/>
                  <a:pt x="228088" y="1944000"/>
                  <a:pt x="243000" y="1944000"/>
                </a:cubicBezTo>
                <a:close/>
                <a:moveTo>
                  <a:pt x="135000" y="1944000"/>
                </a:moveTo>
                <a:cubicBezTo>
                  <a:pt x="149912" y="1944000"/>
                  <a:pt x="162000" y="1956088"/>
                  <a:pt x="162000" y="1971000"/>
                </a:cubicBezTo>
                <a:cubicBezTo>
                  <a:pt x="162000" y="1985912"/>
                  <a:pt x="149912" y="1998000"/>
                  <a:pt x="135000" y="1998000"/>
                </a:cubicBezTo>
                <a:cubicBezTo>
                  <a:pt x="120088" y="1998000"/>
                  <a:pt x="108000" y="1985912"/>
                  <a:pt x="108000" y="1971000"/>
                </a:cubicBezTo>
                <a:cubicBezTo>
                  <a:pt x="108000" y="1956088"/>
                  <a:pt x="120088" y="1944000"/>
                  <a:pt x="135000" y="1944000"/>
                </a:cubicBezTo>
                <a:close/>
                <a:moveTo>
                  <a:pt x="27000" y="1944000"/>
                </a:moveTo>
                <a:cubicBezTo>
                  <a:pt x="41912" y="1944000"/>
                  <a:pt x="54000" y="1956088"/>
                  <a:pt x="54000" y="1971000"/>
                </a:cubicBezTo>
                <a:cubicBezTo>
                  <a:pt x="54000" y="1985912"/>
                  <a:pt x="41912" y="1998000"/>
                  <a:pt x="27000" y="1998000"/>
                </a:cubicBezTo>
                <a:cubicBezTo>
                  <a:pt x="12088" y="1998000"/>
                  <a:pt x="0" y="1985912"/>
                  <a:pt x="0" y="1971000"/>
                </a:cubicBezTo>
                <a:cubicBezTo>
                  <a:pt x="0" y="1956088"/>
                  <a:pt x="12088" y="1944000"/>
                  <a:pt x="27000" y="1944000"/>
                </a:cubicBezTo>
                <a:close/>
                <a:moveTo>
                  <a:pt x="1539000" y="1836000"/>
                </a:moveTo>
                <a:cubicBezTo>
                  <a:pt x="1553912" y="1836000"/>
                  <a:pt x="1566000" y="1848088"/>
                  <a:pt x="1566000" y="1863000"/>
                </a:cubicBezTo>
                <a:cubicBezTo>
                  <a:pt x="1566000" y="1877912"/>
                  <a:pt x="1553912" y="1890000"/>
                  <a:pt x="1539000" y="1890000"/>
                </a:cubicBezTo>
                <a:cubicBezTo>
                  <a:pt x="1524088" y="1890000"/>
                  <a:pt x="1512000" y="1877912"/>
                  <a:pt x="1512000" y="1863000"/>
                </a:cubicBezTo>
                <a:cubicBezTo>
                  <a:pt x="1512000" y="1848088"/>
                  <a:pt x="1524088" y="1836000"/>
                  <a:pt x="1539000" y="1836000"/>
                </a:cubicBezTo>
                <a:close/>
                <a:moveTo>
                  <a:pt x="1431000" y="1836000"/>
                </a:moveTo>
                <a:cubicBezTo>
                  <a:pt x="1445912" y="1836000"/>
                  <a:pt x="1458000" y="1848088"/>
                  <a:pt x="1458000" y="1863000"/>
                </a:cubicBezTo>
                <a:cubicBezTo>
                  <a:pt x="1458000" y="1877912"/>
                  <a:pt x="1445912" y="1890000"/>
                  <a:pt x="1431000" y="1890000"/>
                </a:cubicBezTo>
                <a:cubicBezTo>
                  <a:pt x="1416088" y="1890000"/>
                  <a:pt x="1404000" y="1877912"/>
                  <a:pt x="1404000" y="1863000"/>
                </a:cubicBezTo>
                <a:cubicBezTo>
                  <a:pt x="1404000" y="1848088"/>
                  <a:pt x="1416088" y="1836000"/>
                  <a:pt x="1431000" y="1836000"/>
                </a:cubicBezTo>
                <a:close/>
                <a:moveTo>
                  <a:pt x="1323000" y="1836000"/>
                </a:moveTo>
                <a:cubicBezTo>
                  <a:pt x="1337912" y="1836000"/>
                  <a:pt x="1350000" y="1848088"/>
                  <a:pt x="1350000" y="1863000"/>
                </a:cubicBezTo>
                <a:cubicBezTo>
                  <a:pt x="1350000" y="1877912"/>
                  <a:pt x="1337912" y="1890000"/>
                  <a:pt x="1323000" y="1890000"/>
                </a:cubicBezTo>
                <a:cubicBezTo>
                  <a:pt x="1308088" y="1890000"/>
                  <a:pt x="1296000" y="1877912"/>
                  <a:pt x="1296000" y="1863000"/>
                </a:cubicBezTo>
                <a:cubicBezTo>
                  <a:pt x="1296000" y="1848088"/>
                  <a:pt x="1308088" y="1836000"/>
                  <a:pt x="1323000" y="1836000"/>
                </a:cubicBezTo>
                <a:close/>
                <a:moveTo>
                  <a:pt x="1215000" y="1836000"/>
                </a:moveTo>
                <a:cubicBezTo>
                  <a:pt x="1229912" y="1836000"/>
                  <a:pt x="1242000" y="1848088"/>
                  <a:pt x="1242000" y="1863000"/>
                </a:cubicBezTo>
                <a:cubicBezTo>
                  <a:pt x="1242000" y="1877912"/>
                  <a:pt x="1229912" y="1890000"/>
                  <a:pt x="1215000" y="1890000"/>
                </a:cubicBezTo>
                <a:cubicBezTo>
                  <a:pt x="1200088" y="1890000"/>
                  <a:pt x="1188000" y="1877912"/>
                  <a:pt x="1188000" y="1863000"/>
                </a:cubicBezTo>
                <a:cubicBezTo>
                  <a:pt x="1188000" y="1848088"/>
                  <a:pt x="1200088" y="1836000"/>
                  <a:pt x="1215000" y="1836000"/>
                </a:cubicBezTo>
                <a:close/>
                <a:moveTo>
                  <a:pt x="1107000" y="1836000"/>
                </a:moveTo>
                <a:cubicBezTo>
                  <a:pt x="1121912" y="1836000"/>
                  <a:pt x="1134000" y="1848088"/>
                  <a:pt x="1134000" y="1863000"/>
                </a:cubicBezTo>
                <a:cubicBezTo>
                  <a:pt x="1134000" y="1877912"/>
                  <a:pt x="1121912" y="1890000"/>
                  <a:pt x="1107000" y="1890000"/>
                </a:cubicBezTo>
                <a:cubicBezTo>
                  <a:pt x="1092088" y="1890000"/>
                  <a:pt x="1080000" y="1877912"/>
                  <a:pt x="1080000" y="1863000"/>
                </a:cubicBezTo>
                <a:cubicBezTo>
                  <a:pt x="1080000" y="1848088"/>
                  <a:pt x="1092088" y="1836000"/>
                  <a:pt x="1107000" y="1836000"/>
                </a:cubicBezTo>
                <a:close/>
                <a:moveTo>
                  <a:pt x="999000" y="1836000"/>
                </a:moveTo>
                <a:cubicBezTo>
                  <a:pt x="1013912" y="1836000"/>
                  <a:pt x="1026000" y="1848088"/>
                  <a:pt x="1026000" y="1863000"/>
                </a:cubicBezTo>
                <a:cubicBezTo>
                  <a:pt x="1026000" y="1877912"/>
                  <a:pt x="1013912" y="1890000"/>
                  <a:pt x="999000" y="1890000"/>
                </a:cubicBezTo>
                <a:cubicBezTo>
                  <a:pt x="984088" y="1890000"/>
                  <a:pt x="972000" y="1877912"/>
                  <a:pt x="972000" y="1863000"/>
                </a:cubicBezTo>
                <a:cubicBezTo>
                  <a:pt x="972000" y="1848088"/>
                  <a:pt x="984088" y="1836000"/>
                  <a:pt x="999000" y="1836000"/>
                </a:cubicBezTo>
                <a:close/>
                <a:moveTo>
                  <a:pt x="891000" y="1836000"/>
                </a:moveTo>
                <a:cubicBezTo>
                  <a:pt x="905912" y="1836000"/>
                  <a:pt x="918000" y="1848088"/>
                  <a:pt x="918000" y="1863000"/>
                </a:cubicBezTo>
                <a:cubicBezTo>
                  <a:pt x="918000" y="1877912"/>
                  <a:pt x="905912" y="1890000"/>
                  <a:pt x="891000" y="1890000"/>
                </a:cubicBezTo>
                <a:cubicBezTo>
                  <a:pt x="876088" y="1890000"/>
                  <a:pt x="864000" y="1877912"/>
                  <a:pt x="864000" y="1863000"/>
                </a:cubicBezTo>
                <a:cubicBezTo>
                  <a:pt x="864000" y="1848088"/>
                  <a:pt x="876088" y="1836000"/>
                  <a:pt x="891000" y="1836000"/>
                </a:cubicBezTo>
                <a:close/>
                <a:moveTo>
                  <a:pt x="783000" y="1836000"/>
                </a:moveTo>
                <a:cubicBezTo>
                  <a:pt x="797912" y="1836000"/>
                  <a:pt x="810000" y="1848088"/>
                  <a:pt x="810000" y="1863000"/>
                </a:cubicBezTo>
                <a:cubicBezTo>
                  <a:pt x="810000" y="1877912"/>
                  <a:pt x="797912" y="1890000"/>
                  <a:pt x="783000" y="1890000"/>
                </a:cubicBezTo>
                <a:cubicBezTo>
                  <a:pt x="768088" y="1890000"/>
                  <a:pt x="756000" y="1877912"/>
                  <a:pt x="756000" y="1863000"/>
                </a:cubicBezTo>
                <a:cubicBezTo>
                  <a:pt x="756000" y="1848088"/>
                  <a:pt x="768088" y="1836000"/>
                  <a:pt x="783000" y="1836000"/>
                </a:cubicBezTo>
                <a:close/>
                <a:moveTo>
                  <a:pt x="675000" y="1836000"/>
                </a:moveTo>
                <a:cubicBezTo>
                  <a:pt x="689912" y="1836000"/>
                  <a:pt x="702000" y="1848088"/>
                  <a:pt x="702000" y="1863000"/>
                </a:cubicBezTo>
                <a:cubicBezTo>
                  <a:pt x="702000" y="1877912"/>
                  <a:pt x="689912" y="1890000"/>
                  <a:pt x="675000" y="1890000"/>
                </a:cubicBezTo>
                <a:cubicBezTo>
                  <a:pt x="660088" y="1890000"/>
                  <a:pt x="648000" y="1877912"/>
                  <a:pt x="648000" y="1863000"/>
                </a:cubicBezTo>
                <a:cubicBezTo>
                  <a:pt x="648000" y="1848088"/>
                  <a:pt x="660088" y="1836000"/>
                  <a:pt x="675000" y="1836000"/>
                </a:cubicBezTo>
                <a:close/>
                <a:moveTo>
                  <a:pt x="567000" y="1836000"/>
                </a:moveTo>
                <a:cubicBezTo>
                  <a:pt x="581912" y="1836000"/>
                  <a:pt x="594000" y="1848088"/>
                  <a:pt x="594000" y="1863000"/>
                </a:cubicBezTo>
                <a:cubicBezTo>
                  <a:pt x="594000" y="1877912"/>
                  <a:pt x="581912" y="1890000"/>
                  <a:pt x="567000" y="1890000"/>
                </a:cubicBezTo>
                <a:cubicBezTo>
                  <a:pt x="552088" y="1890000"/>
                  <a:pt x="540000" y="1877912"/>
                  <a:pt x="540000" y="1863000"/>
                </a:cubicBezTo>
                <a:cubicBezTo>
                  <a:pt x="540000" y="1848088"/>
                  <a:pt x="552088" y="1836000"/>
                  <a:pt x="567000" y="1836000"/>
                </a:cubicBezTo>
                <a:close/>
                <a:moveTo>
                  <a:pt x="459000" y="1836000"/>
                </a:moveTo>
                <a:cubicBezTo>
                  <a:pt x="473912" y="1836000"/>
                  <a:pt x="486000" y="1848088"/>
                  <a:pt x="486000" y="1863000"/>
                </a:cubicBezTo>
                <a:cubicBezTo>
                  <a:pt x="486000" y="1877912"/>
                  <a:pt x="473912" y="1890000"/>
                  <a:pt x="459000" y="1890000"/>
                </a:cubicBezTo>
                <a:cubicBezTo>
                  <a:pt x="444088" y="1890000"/>
                  <a:pt x="432000" y="1877912"/>
                  <a:pt x="432000" y="1863000"/>
                </a:cubicBezTo>
                <a:cubicBezTo>
                  <a:pt x="432000" y="1848088"/>
                  <a:pt x="444088" y="1836000"/>
                  <a:pt x="459000" y="1836000"/>
                </a:cubicBezTo>
                <a:close/>
                <a:moveTo>
                  <a:pt x="351000" y="1836000"/>
                </a:moveTo>
                <a:cubicBezTo>
                  <a:pt x="365912" y="1836000"/>
                  <a:pt x="378000" y="1848088"/>
                  <a:pt x="378000" y="1863000"/>
                </a:cubicBezTo>
                <a:cubicBezTo>
                  <a:pt x="378000" y="1877912"/>
                  <a:pt x="365912" y="1890000"/>
                  <a:pt x="351000" y="1890000"/>
                </a:cubicBezTo>
                <a:cubicBezTo>
                  <a:pt x="336088" y="1890000"/>
                  <a:pt x="324000" y="1877912"/>
                  <a:pt x="324000" y="1863000"/>
                </a:cubicBezTo>
                <a:cubicBezTo>
                  <a:pt x="324000" y="1848088"/>
                  <a:pt x="336088" y="1836000"/>
                  <a:pt x="351000" y="1836000"/>
                </a:cubicBezTo>
                <a:close/>
                <a:moveTo>
                  <a:pt x="243000" y="1836000"/>
                </a:moveTo>
                <a:cubicBezTo>
                  <a:pt x="257912" y="1836000"/>
                  <a:pt x="270000" y="1848088"/>
                  <a:pt x="270000" y="1863000"/>
                </a:cubicBezTo>
                <a:cubicBezTo>
                  <a:pt x="270000" y="1877912"/>
                  <a:pt x="257912" y="1890000"/>
                  <a:pt x="243000" y="1890000"/>
                </a:cubicBezTo>
                <a:cubicBezTo>
                  <a:pt x="228088" y="1890000"/>
                  <a:pt x="216000" y="1877912"/>
                  <a:pt x="216000" y="1863000"/>
                </a:cubicBezTo>
                <a:cubicBezTo>
                  <a:pt x="216000" y="1848088"/>
                  <a:pt x="228088" y="1836000"/>
                  <a:pt x="243000" y="1836000"/>
                </a:cubicBezTo>
                <a:close/>
                <a:moveTo>
                  <a:pt x="135000" y="1836000"/>
                </a:moveTo>
                <a:cubicBezTo>
                  <a:pt x="149912" y="1836000"/>
                  <a:pt x="162000" y="1848088"/>
                  <a:pt x="162000" y="1863000"/>
                </a:cubicBezTo>
                <a:cubicBezTo>
                  <a:pt x="162000" y="1877912"/>
                  <a:pt x="149912" y="1890000"/>
                  <a:pt x="135000" y="1890000"/>
                </a:cubicBezTo>
                <a:cubicBezTo>
                  <a:pt x="120088" y="1890000"/>
                  <a:pt x="108000" y="1877912"/>
                  <a:pt x="108000" y="1863000"/>
                </a:cubicBezTo>
                <a:cubicBezTo>
                  <a:pt x="108000" y="1848088"/>
                  <a:pt x="120088" y="1836000"/>
                  <a:pt x="135000" y="1836000"/>
                </a:cubicBezTo>
                <a:close/>
                <a:moveTo>
                  <a:pt x="27000" y="1836000"/>
                </a:moveTo>
                <a:cubicBezTo>
                  <a:pt x="41912" y="1836000"/>
                  <a:pt x="54000" y="1848088"/>
                  <a:pt x="54000" y="1863000"/>
                </a:cubicBezTo>
                <a:cubicBezTo>
                  <a:pt x="54000" y="1877912"/>
                  <a:pt x="41912" y="1890000"/>
                  <a:pt x="27000" y="1890000"/>
                </a:cubicBezTo>
                <a:cubicBezTo>
                  <a:pt x="12088" y="1890000"/>
                  <a:pt x="0" y="1877912"/>
                  <a:pt x="0" y="1863000"/>
                </a:cubicBezTo>
                <a:cubicBezTo>
                  <a:pt x="0" y="1848088"/>
                  <a:pt x="12088" y="1836000"/>
                  <a:pt x="27000" y="1836000"/>
                </a:cubicBezTo>
                <a:close/>
                <a:moveTo>
                  <a:pt x="1539000" y="1728000"/>
                </a:moveTo>
                <a:cubicBezTo>
                  <a:pt x="1553912" y="1728000"/>
                  <a:pt x="1566000" y="1740088"/>
                  <a:pt x="1566000" y="1755000"/>
                </a:cubicBezTo>
                <a:cubicBezTo>
                  <a:pt x="1566000" y="1769912"/>
                  <a:pt x="1553912" y="1782000"/>
                  <a:pt x="1539000" y="1782000"/>
                </a:cubicBezTo>
                <a:cubicBezTo>
                  <a:pt x="1524088" y="1782000"/>
                  <a:pt x="1512000" y="1769912"/>
                  <a:pt x="1512000" y="1755000"/>
                </a:cubicBezTo>
                <a:cubicBezTo>
                  <a:pt x="1512000" y="1740088"/>
                  <a:pt x="1524088" y="1728000"/>
                  <a:pt x="1539000" y="1728000"/>
                </a:cubicBezTo>
                <a:close/>
                <a:moveTo>
                  <a:pt x="1431000" y="1728000"/>
                </a:moveTo>
                <a:cubicBezTo>
                  <a:pt x="1445912" y="1728000"/>
                  <a:pt x="1458000" y="1740088"/>
                  <a:pt x="1458000" y="1755000"/>
                </a:cubicBezTo>
                <a:cubicBezTo>
                  <a:pt x="1458000" y="1769912"/>
                  <a:pt x="1445912" y="1782000"/>
                  <a:pt x="1431000" y="1782000"/>
                </a:cubicBezTo>
                <a:cubicBezTo>
                  <a:pt x="1416088" y="1782000"/>
                  <a:pt x="1404000" y="1769912"/>
                  <a:pt x="1404000" y="1755000"/>
                </a:cubicBezTo>
                <a:cubicBezTo>
                  <a:pt x="1404000" y="1740088"/>
                  <a:pt x="1416088" y="1728000"/>
                  <a:pt x="1431000" y="1728000"/>
                </a:cubicBezTo>
                <a:close/>
                <a:moveTo>
                  <a:pt x="1323000" y="1728000"/>
                </a:moveTo>
                <a:cubicBezTo>
                  <a:pt x="1337912" y="1728000"/>
                  <a:pt x="1350000" y="1740088"/>
                  <a:pt x="1350000" y="1755000"/>
                </a:cubicBezTo>
                <a:cubicBezTo>
                  <a:pt x="1350000" y="1769912"/>
                  <a:pt x="1337912" y="1782000"/>
                  <a:pt x="1323000" y="1782000"/>
                </a:cubicBezTo>
                <a:cubicBezTo>
                  <a:pt x="1308088" y="1782000"/>
                  <a:pt x="1296000" y="1769912"/>
                  <a:pt x="1296000" y="1755000"/>
                </a:cubicBezTo>
                <a:cubicBezTo>
                  <a:pt x="1296000" y="1740088"/>
                  <a:pt x="1308088" y="1728000"/>
                  <a:pt x="1323000" y="1728000"/>
                </a:cubicBezTo>
                <a:close/>
                <a:moveTo>
                  <a:pt x="1215000" y="1728000"/>
                </a:moveTo>
                <a:cubicBezTo>
                  <a:pt x="1229912" y="1728000"/>
                  <a:pt x="1242000" y="1740088"/>
                  <a:pt x="1242000" y="1755000"/>
                </a:cubicBezTo>
                <a:cubicBezTo>
                  <a:pt x="1242000" y="1769912"/>
                  <a:pt x="1229912" y="1782000"/>
                  <a:pt x="1215000" y="1782000"/>
                </a:cubicBezTo>
                <a:cubicBezTo>
                  <a:pt x="1200088" y="1782000"/>
                  <a:pt x="1188000" y="1769912"/>
                  <a:pt x="1188000" y="1755000"/>
                </a:cubicBezTo>
                <a:cubicBezTo>
                  <a:pt x="1188000" y="1740088"/>
                  <a:pt x="1200088" y="1728000"/>
                  <a:pt x="1215000" y="1728000"/>
                </a:cubicBezTo>
                <a:close/>
                <a:moveTo>
                  <a:pt x="1107000" y="1728000"/>
                </a:moveTo>
                <a:cubicBezTo>
                  <a:pt x="1121912" y="1728000"/>
                  <a:pt x="1134000" y="1740088"/>
                  <a:pt x="1134000" y="1755000"/>
                </a:cubicBezTo>
                <a:cubicBezTo>
                  <a:pt x="1134000" y="1769912"/>
                  <a:pt x="1121912" y="1782000"/>
                  <a:pt x="1107000" y="1782000"/>
                </a:cubicBezTo>
                <a:cubicBezTo>
                  <a:pt x="1092088" y="1782000"/>
                  <a:pt x="1080000" y="1769912"/>
                  <a:pt x="1080000" y="1755000"/>
                </a:cubicBezTo>
                <a:cubicBezTo>
                  <a:pt x="1080000" y="1740088"/>
                  <a:pt x="1092088" y="1728000"/>
                  <a:pt x="1107000" y="1728000"/>
                </a:cubicBezTo>
                <a:close/>
                <a:moveTo>
                  <a:pt x="999000" y="1728000"/>
                </a:moveTo>
                <a:cubicBezTo>
                  <a:pt x="1013912" y="1728000"/>
                  <a:pt x="1026000" y="1740088"/>
                  <a:pt x="1026000" y="1755000"/>
                </a:cubicBezTo>
                <a:cubicBezTo>
                  <a:pt x="1026000" y="1769912"/>
                  <a:pt x="1013912" y="1782000"/>
                  <a:pt x="999000" y="1782000"/>
                </a:cubicBezTo>
                <a:cubicBezTo>
                  <a:pt x="984088" y="1782000"/>
                  <a:pt x="972000" y="1769912"/>
                  <a:pt x="972000" y="1755000"/>
                </a:cubicBezTo>
                <a:cubicBezTo>
                  <a:pt x="972000" y="1740088"/>
                  <a:pt x="984088" y="1728000"/>
                  <a:pt x="999000" y="1728000"/>
                </a:cubicBezTo>
                <a:close/>
                <a:moveTo>
                  <a:pt x="891000" y="1728000"/>
                </a:moveTo>
                <a:cubicBezTo>
                  <a:pt x="905912" y="1728000"/>
                  <a:pt x="918000" y="1740088"/>
                  <a:pt x="918000" y="1755000"/>
                </a:cubicBezTo>
                <a:cubicBezTo>
                  <a:pt x="918000" y="1769912"/>
                  <a:pt x="905912" y="1782000"/>
                  <a:pt x="891000" y="1782000"/>
                </a:cubicBezTo>
                <a:cubicBezTo>
                  <a:pt x="876088" y="1782000"/>
                  <a:pt x="864000" y="1769912"/>
                  <a:pt x="864000" y="1755000"/>
                </a:cubicBezTo>
                <a:cubicBezTo>
                  <a:pt x="864000" y="1740088"/>
                  <a:pt x="876088" y="1728000"/>
                  <a:pt x="891000" y="1728000"/>
                </a:cubicBezTo>
                <a:close/>
                <a:moveTo>
                  <a:pt x="783000" y="1728000"/>
                </a:moveTo>
                <a:cubicBezTo>
                  <a:pt x="797912" y="1728000"/>
                  <a:pt x="810000" y="1740088"/>
                  <a:pt x="810000" y="1755000"/>
                </a:cubicBezTo>
                <a:cubicBezTo>
                  <a:pt x="810000" y="1769912"/>
                  <a:pt x="797912" y="1782000"/>
                  <a:pt x="783000" y="1782000"/>
                </a:cubicBezTo>
                <a:cubicBezTo>
                  <a:pt x="768088" y="1782000"/>
                  <a:pt x="756000" y="1769912"/>
                  <a:pt x="756000" y="1755000"/>
                </a:cubicBezTo>
                <a:cubicBezTo>
                  <a:pt x="756000" y="1740088"/>
                  <a:pt x="768088" y="1728000"/>
                  <a:pt x="783000" y="1728000"/>
                </a:cubicBezTo>
                <a:close/>
                <a:moveTo>
                  <a:pt x="675000" y="1728000"/>
                </a:moveTo>
                <a:cubicBezTo>
                  <a:pt x="689912" y="1728000"/>
                  <a:pt x="702000" y="1740088"/>
                  <a:pt x="702000" y="1755000"/>
                </a:cubicBezTo>
                <a:cubicBezTo>
                  <a:pt x="702000" y="1769912"/>
                  <a:pt x="689912" y="1782000"/>
                  <a:pt x="675000" y="1782000"/>
                </a:cubicBezTo>
                <a:cubicBezTo>
                  <a:pt x="660088" y="1782000"/>
                  <a:pt x="648000" y="1769912"/>
                  <a:pt x="648000" y="1755000"/>
                </a:cubicBezTo>
                <a:cubicBezTo>
                  <a:pt x="648000" y="1740088"/>
                  <a:pt x="660088" y="1728000"/>
                  <a:pt x="675000" y="1728000"/>
                </a:cubicBezTo>
                <a:close/>
                <a:moveTo>
                  <a:pt x="567000" y="1728000"/>
                </a:moveTo>
                <a:cubicBezTo>
                  <a:pt x="581912" y="1728000"/>
                  <a:pt x="594000" y="1740088"/>
                  <a:pt x="594000" y="1755000"/>
                </a:cubicBezTo>
                <a:cubicBezTo>
                  <a:pt x="594000" y="1769912"/>
                  <a:pt x="581912" y="1782000"/>
                  <a:pt x="567000" y="1782000"/>
                </a:cubicBezTo>
                <a:cubicBezTo>
                  <a:pt x="552088" y="1782000"/>
                  <a:pt x="540000" y="1769912"/>
                  <a:pt x="540000" y="1755000"/>
                </a:cubicBezTo>
                <a:cubicBezTo>
                  <a:pt x="540000" y="1740088"/>
                  <a:pt x="552088" y="1728000"/>
                  <a:pt x="567000" y="1728000"/>
                </a:cubicBezTo>
                <a:close/>
                <a:moveTo>
                  <a:pt x="459000" y="1728000"/>
                </a:moveTo>
                <a:cubicBezTo>
                  <a:pt x="473912" y="1728000"/>
                  <a:pt x="486000" y="1740088"/>
                  <a:pt x="486000" y="1755000"/>
                </a:cubicBezTo>
                <a:cubicBezTo>
                  <a:pt x="486000" y="1769912"/>
                  <a:pt x="473912" y="1782000"/>
                  <a:pt x="459000" y="1782000"/>
                </a:cubicBezTo>
                <a:cubicBezTo>
                  <a:pt x="444088" y="1782000"/>
                  <a:pt x="432000" y="1769912"/>
                  <a:pt x="432000" y="1755000"/>
                </a:cubicBezTo>
                <a:cubicBezTo>
                  <a:pt x="432000" y="1740088"/>
                  <a:pt x="444088" y="1728000"/>
                  <a:pt x="459000" y="1728000"/>
                </a:cubicBezTo>
                <a:close/>
                <a:moveTo>
                  <a:pt x="351000" y="1728000"/>
                </a:moveTo>
                <a:cubicBezTo>
                  <a:pt x="365912" y="1728000"/>
                  <a:pt x="378000" y="1740088"/>
                  <a:pt x="378000" y="1755000"/>
                </a:cubicBezTo>
                <a:cubicBezTo>
                  <a:pt x="378000" y="1769912"/>
                  <a:pt x="365912" y="1782000"/>
                  <a:pt x="351000" y="1782000"/>
                </a:cubicBezTo>
                <a:cubicBezTo>
                  <a:pt x="336088" y="1782000"/>
                  <a:pt x="324000" y="1769912"/>
                  <a:pt x="324000" y="1755000"/>
                </a:cubicBezTo>
                <a:cubicBezTo>
                  <a:pt x="324000" y="1740088"/>
                  <a:pt x="336088" y="1728000"/>
                  <a:pt x="351000" y="1728000"/>
                </a:cubicBezTo>
                <a:close/>
                <a:moveTo>
                  <a:pt x="243000" y="1728000"/>
                </a:moveTo>
                <a:cubicBezTo>
                  <a:pt x="257912" y="1728000"/>
                  <a:pt x="270000" y="1740088"/>
                  <a:pt x="270000" y="1755000"/>
                </a:cubicBezTo>
                <a:cubicBezTo>
                  <a:pt x="270000" y="1769912"/>
                  <a:pt x="257912" y="1782000"/>
                  <a:pt x="243000" y="1782000"/>
                </a:cubicBezTo>
                <a:cubicBezTo>
                  <a:pt x="228088" y="1782000"/>
                  <a:pt x="216000" y="1769912"/>
                  <a:pt x="216000" y="1755000"/>
                </a:cubicBezTo>
                <a:cubicBezTo>
                  <a:pt x="216000" y="1740088"/>
                  <a:pt x="228088" y="1728000"/>
                  <a:pt x="243000" y="1728000"/>
                </a:cubicBezTo>
                <a:close/>
                <a:moveTo>
                  <a:pt x="135000" y="1728000"/>
                </a:moveTo>
                <a:cubicBezTo>
                  <a:pt x="149912" y="1728000"/>
                  <a:pt x="162000" y="1740088"/>
                  <a:pt x="162000" y="1755000"/>
                </a:cubicBezTo>
                <a:cubicBezTo>
                  <a:pt x="162000" y="1769912"/>
                  <a:pt x="149912" y="1782000"/>
                  <a:pt x="135000" y="1782000"/>
                </a:cubicBezTo>
                <a:cubicBezTo>
                  <a:pt x="120088" y="1782000"/>
                  <a:pt x="108000" y="1769912"/>
                  <a:pt x="108000" y="1755000"/>
                </a:cubicBezTo>
                <a:cubicBezTo>
                  <a:pt x="108000" y="1740088"/>
                  <a:pt x="120088" y="1728000"/>
                  <a:pt x="135000" y="1728000"/>
                </a:cubicBezTo>
                <a:close/>
                <a:moveTo>
                  <a:pt x="27000" y="1728000"/>
                </a:moveTo>
                <a:cubicBezTo>
                  <a:pt x="41912" y="1728000"/>
                  <a:pt x="54000" y="1740088"/>
                  <a:pt x="54000" y="1755000"/>
                </a:cubicBezTo>
                <a:cubicBezTo>
                  <a:pt x="54000" y="1769912"/>
                  <a:pt x="41912" y="1782000"/>
                  <a:pt x="27000" y="1782000"/>
                </a:cubicBezTo>
                <a:cubicBezTo>
                  <a:pt x="12088" y="1782000"/>
                  <a:pt x="0" y="1769912"/>
                  <a:pt x="0" y="1755000"/>
                </a:cubicBezTo>
                <a:cubicBezTo>
                  <a:pt x="0" y="1740088"/>
                  <a:pt x="12088" y="1728000"/>
                  <a:pt x="27000" y="1728000"/>
                </a:cubicBezTo>
                <a:close/>
                <a:moveTo>
                  <a:pt x="1539000" y="1620000"/>
                </a:moveTo>
                <a:cubicBezTo>
                  <a:pt x="1553912" y="1620000"/>
                  <a:pt x="1566000" y="1632088"/>
                  <a:pt x="1566000" y="1647000"/>
                </a:cubicBezTo>
                <a:cubicBezTo>
                  <a:pt x="1566000" y="1661912"/>
                  <a:pt x="1553912" y="1674000"/>
                  <a:pt x="1539000" y="1674000"/>
                </a:cubicBezTo>
                <a:cubicBezTo>
                  <a:pt x="1524088" y="1674000"/>
                  <a:pt x="1512000" y="1661912"/>
                  <a:pt x="1512000" y="1647000"/>
                </a:cubicBezTo>
                <a:cubicBezTo>
                  <a:pt x="1512000" y="1632088"/>
                  <a:pt x="1524088" y="1620000"/>
                  <a:pt x="1539000" y="1620000"/>
                </a:cubicBezTo>
                <a:close/>
                <a:moveTo>
                  <a:pt x="1431000" y="1620000"/>
                </a:moveTo>
                <a:cubicBezTo>
                  <a:pt x="1445912" y="1620000"/>
                  <a:pt x="1458000" y="1632088"/>
                  <a:pt x="1458000" y="1647000"/>
                </a:cubicBezTo>
                <a:cubicBezTo>
                  <a:pt x="1458000" y="1661912"/>
                  <a:pt x="1445912" y="1674000"/>
                  <a:pt x="1431000" y="1674000"/>
                </a:cubicBezTo>
                <a:cubicBezTo>
                  <a:pt x="1416088" y="1674000"/>
                  <a:pt x="1404000" y="1661912"/>
                  <a:pt x="1404000" y="1647000"/>
                </a:cubicBezTo>
                <a:cubicBezTo>
                  <a:pt x="1404000" y="1632088"/>
                  <a:pt x="1416088" y="1620000"/>
                  <a:pt x="1431000" y="1620000"/>
                </a:cubicBezTo>
                <a:close/>
                <a:moveTo>
                  <a:pt x="1323000" y="1620000"/>
                </a:moveTo>
                <a:cubicBezTo>
                  <a:pt x="1337912" y="1620000"/>
                  <a:pt x="1350000" y="1632088"/>
                  <a:pt x="1350000" y="1647000"/>
                </a:cubicBezTo>
                <a:cubicBezTo>
                  <a:pt x="1350000" y="1661912"/>
                  <a:pt x="1337912" y="1674000"/>
                  <a:pt x="1323000" y="1674000"/>
                </a:cubicBezTo>
                <a:cubicBezTo>
                  <a:pt x="1308088" y="1674000"/>
                  <a:pt x="1296000" y="1661912"/>
                  <a:pt x="1296000" y="1647000"/>
                </a:cubicBezTo>
                <a:cubicBezTo>
                  <a:pt x="1296000" y="1632088"/>
                  <a:pt x="1308088" y="1620000"/>
                  <a:pt x="1323000" y="1620000"/>
                </a:cubicBezTo>
                <a:close/>
                <a:moveTo>
                  <a:pt x="1215000" y="1620000"/>
                </a:moveTo>
                <a:cubicBezTo>
                  <a:pt x="1229912" y="1620000"/>
                  <a:pt x="1242000" y="1632088"/>
                  <a:pt x="1242000" y="1647000"/>
                </a:cubicBezTo>
                <a:cubicBezTo>
                  <a:pt x="1242000" y="1661912"/>
                  <a:pt x="1229912" y="1674000"/>
                  <a:pt x="1215000" y="1674000"/>
                </a:cubicBezTo>
                <a:cubicBezTo>
                  <a:pt x="1200088" y="1674000"/>
                  <a:pt x="1188000" y="1661912"/>
                  <a:pt x="1188000" y="1647000"/>
                </a:cubicBezTo>
                <a:cubicBezTo>
                  <a:pt x="1188000" y="1632088"/>
                  <a:pt x="1200088" y="1620000"/>
                  <a:pt x="1215000" y="1620000"/>
                </a:cubicBezTo>
                <a:close/>
                <a:moveTo>
                  <a:pt x="1107000" y="1620000"/>
                </a:moveTo>
                <a:cubicBezTo>
                  <a:pt x="1121912" y="1620000"/>
                  <a:pt x="1134000" y="1632088"/>
                  <a:pt x="1134000" y="1647000"/>
                </a:cubicBezTo>
                <a:cubicBezTo>
                  <a:pt x="1134000" y="1661912"/>
                  <a:pt x="1121912" y="1674000"/>
                  <a:pt x="1107000" y="1674000"/>
                </a:cubicBezTo>
                <a:cubicBezTo>
                  <a:pt x="1092088" y="1674000"/>
                  <a:pt x="1080000" y="1661912"/>
                  <a:pt x="1080000" y="1647000"/>
                </a:cubicBezTo>
                <a:cubicBezTo>
                  <a:pt x="1080000" y="1632088"/>
                  <a:pt x="1092088" y="1620000"/>
                  <a:pt x="1107000" y="1620000"/>
                </a:cubicBezTo>
                <a:close/>
                <a:moveTo>
                  <a:pt x="999000" y="1620000"/>
                </a:moveTo>
                <a:cubicBezTo>
                  <a:pt x="1013912" y="1620000"/>
                  <a:pt x="1026000" y="1632088"/>
                  <a:pt x="1026000" y="1647000"/>
                </a:cubicBezTo>
                <a:cubicBezTo>
                  <a:pt x="1026000" y="1661912"/>
                  <a:pt x="1013912" y="1674000"/>
                  <a:pt x="999000" y="1674000"/>
                </a:cubicBezTo>
                <a:cubicBezTo>
                  <a:pt x="984088" y="1674000"/>
                  <a:pt x="972000" y="1661912"/>
                  <a:pt x="972000" y="1647000"/>
                </a:cubicBezTo>
                <a:cubicBezTo>
                  <a:pt x="972000" y="1632088"/>
                  <a:pt x="984088" y="1620000"/>
                  <a:pt x="999000" y="1620000"/>
                </a:cubicBezTo>
                <a:close/>
                <a:moveTo>
                  <a:pt x="891000" y="1620000"/>
                </a:moveTo>
                <a:cubicBezTo>
                  <a:pt x="905912" y="1620000"/>
                  <a:pt x="918000" y="1632088"/>
                  <a:pt x="918000" y="1647000"/>
                </a:cubicBezTo>
                <a:cubicBezTo>
                  <a:pt x="918000" y="1661912"/>
                  <a:pt x="905912" y="1674000"/>
                  <a:pt x="891000" y="1674000"/>
                </a:cubicBezTo>
                <a:cubicBezTo>
                  <a:pt x="876088" y="1674000"/>
                  <a:pt x="864000" y="1661912"/>
                  <a:pt x="864000" y="1647000"/>
                </a:cubicBezTo>
                <a:cubicBezTo>
                  <a:pt x="864000" y="1632088"/>
                  <a:pt x="876088" y="1620000"/>
                  <a:pt x="891000" y="1620000"/>
                </a:cubicBezTo>
                <a:close/>
                <a:moveTo>
                  <a:pt x="783000" y="1620000"/>
                </a:moveTo>
                <a:cubicBezTo>
                  <a:pt x="797912" y="1620000"/>
                  <a:pt x="810000" y="1632088"/>
                  <a:pt x="810000" y="1647000"/>
                </a:cubicBezTo>
                <a:cubicBezTo>
                  <a:pt x="810000" y="1661912"/>
                  <a:pt x="797912" y="1674000"/>
                  <a:pt x="783000" y="1674000"/>
                </a:cubicBezTo>
                <a:cubicBezTo>
                  <a:pt x="768088" y="1674000"/>
                  <a:pt x="756000" y="1661912"/>
                  <a:pt x="756000" y="1647000"/>
                </a:cubicBezTo>
                <a:cubicBezTo>
                  <a:pt x="756000" y="1632088"/>
                  <a:pt x="768088" y="1620000"/>
                  <a:pt x="783000" y="1620000"/>
                </a:cubicBezTo>
                <a:close/>
                <a:moveTo>
                  <a:pt x="675000" y="1620000"/>
                </a:moveTo>
                <a:cubicBezTo>
                  <a:pt x="689912" y="1620000"/>
                  <a:pt x="702000" y="1632088"/>
                  <a:pt x="702000" y="1647000"/>
                </a:cubicBezTo>
                <a:cubicBezTo>
                  <a:pt x="702000" y="1661912"/>
                  <a:pt x="689912" y="1674000"/>
                  <a:pt x="675000" y="1674000"/>
                </a:cubicBezTo>
                <a:cubicBezTo>
                  <a:pt x="660088" y="1674000"/>
                  <a:pt x="648000" y="1661912"/>
                  <a:pt x="648000" y="1647000"/>
                </a:cubicBezTo>
                <a:cubicBezTo>
                  <a:pt x="648000" y="1632088"/>
                  <a:pt x="660088" y="1620000"/>
                  <a:pt x="675000" y="1620000"/>
                </a:cubicBezTo>
                <a:close/>
                <a:moveTo>
                  <a:pt x="567000" y="1620000"/>
                </a:moveTo>
                <a:cubicBezTo>
                  <a:pt x="581912" y="1620000"/>
                  <a:pt x="594000" y="1632088"/>
                  <a:pt x="594000" y="1647000"/>
                </a:cubicBezTo>
                <a:cubicBezTo>
                  <a:pt x="594000" y="1661912"/>
                  <a:pt x="581912" y="1674000"/>
                  <a:pt x="567000" y="1674000"/>
                </a:cubicBezTo>
                <a:cubicBezTo>
                  <a:pt x="552088" y="1674000"/>
                  <a:pt x="540000" y="1661912"/>
                  <a:pt x="540000" y="1647000"/>
                </a:cubicBezTo>
                <a:cubicBezTo>
                  <a:pt x="540000" y="1632088"/>
                  <a:pt x="552088" y="1620000"/>
                  <a:pt x="567000" y="1620000"/>
                </a:cubicBezTo>
                <a:close/>
                <a:moveTo>
                  <a:pt x="459000" y="1620000"/>
                </a:moveTo>
                <a:cubicBezTo>
                  <a:pt x="473912" y="1620000"/>
                  <a:pt x="486000" y="1632088"/>
                  <a:pt x="486000" y="1647000"/>
                </a:cubicBezTo>
                <a:cubicBezTo>
                  <a:pt x="486000" y="1661912"/>
                  <a:pt x="473912" y="1674000"/>
                  <a:pt x="459000" y="1674000"/>
                </a:cubicBezTo>
                <a:cubicBezTo>
                  <a:pt x="444088" y="1674000"/>
                  <a:pt x="432000" y="1661912"/>
                  <a:pt x="432000" y="1647000"/>
                </a:cubicBezTo>
                <a:cubicBezTo>
                  <a:pt x="432000" y="1632088"/>
                  <a:pt x="444088" y="1620000"/>
                  <a:pt x="459000" y="1620000"/>
                </a:cubicBezTo>
                <a:close/>
                <a:moveTo>
                  <a:pt x="351000" y="1620000"/>
                </a:moveTo>
                <a:cubicBezTo>
                  <a:pt x="365912" y="1620000"/>
                  <a:pt x="378000" y="1632088"/>
                  <a:pt x="378000" y="1647000"/>
                </a:cubicBezTo>
                <a:cubicBezTo>
                  <a:pt x="378000" y="1661912"/>
                  <a:pt x="365912" y="1674000"/>
                  <a:pt x="351000" y="1674000"/>
                </a:cubicBezTo>
                <a:cubicBezTo>
                  <a:pt x="336088" y="1674000"/>
                  <a:pt x="324000" y="1661912"/>
                  <a:pt x="324000" y="1647000"/>
                </a:cubicBezTo>
                <a:cubicBezTo>
                  <a:pt x="324000" y="1632088"/>
                  <a:pt x="336088" y="1620000"/>
                  <a:pt x="351000" y="1620000"/>
                </a:cubicBezTo>
                <a:close/>
                <a:moveTo>
                  <a:pt x="243000" y="1620000"/>
                </a:moveTo>
                <a:cubicBezTo>
                  <a:pt x="257912" y="1620000"/>
                  <a:pt x="270000" y="1632088"/>
                  <a:pt x="270000" y="1647000"/>
                </a:cubicBezTo>
                <a:cubicBezTo>
                  <a:pt x="270000" y="1661912"/>
                  <a:pt x="257912" y="1674000"/>
                  <a:pt x="243000" y="1674000"/>
                </a:cubicBezTo>
                <a:cubicBezTo>
                  <a:pt x="228088" y="1674000"/>
                  <a:pt x="216000" y="1661912"/>
                  <a:pt x="216000" y="1647000"/>
                </a:cubicBezTo>
                <a:cubicBezTo>
                  <a:pt x="216000" y="1632088"/>
                  <a:pt x="228088" y="1620000"/>
                  <a:pt x="243000" y="1620000"/>
                </a:cubicBezTo>
                <a:close/>
                <a:moveTo>
                  <a:pt x="135000" y="1620000"/>
                </a:moveTo>
                <a:cubicBezTo>
                  <a:pt x="149912" y="1620000"/>
                  <a:pt x="162000" y="1632088"/>
                  <a:pt x="162000" y="1647000"/>
                </a:cubicBezTo>
                <a:cubicBezTo>
                  <a:pt x="162000" y="1661912"/>
                  <a:pt x="149912" y="1674000"/>
                  <a:pt x="135000" y="1674000"/>
                </a:cubicBezTo>
                <a:cubicBezTo>
                  <a:pt x="120088" y="1674000"/>
                  <a:pt x="108000" y="1661912"/>
                  <a:pt x="108000" y="1647000"/>
                </a:cubicBezTo>
                <a:cubicBezTo>
                  <a:pt x="108000" y="1632088"/>
                  <a:pt x="120088" y="1620000"/>
                  <a:pt x="135000" y="1620000"/>
                </a:cubicBezTo>
                <a:close/>
                <a:moveTo>
                  <a:pt x="27000" y="1620000"/>
                </a:moveTo>
                <a:cubicBezTo>
                  <a:pt x="41912" y="1620000"/>
                  <a:pt x="54000" y="1632088"/>
                  <a:pt x="54000" y="1647000"/>
                </a:cubicBezTo>
                <a:cubicBezTo>
                  <a:pt x="54000" y="1661912"/>
                  <a:pt x="41912" y="1674000"/>
                  <a:pt x="27000" y="1674000"/>
                </a:cubicBezTo>
                <a:cubicBezTo>
                  <a:pt x="12088" y="1674000"/>
                  <a:pt x="0" y="1661912"/>
                  <a:pt x="0" y="1647000"/>
                </a:cubicBezTo>
                <a:cubicBezTo>
                  <a:pt x="0" y="1632088"/>
                  <a:pt x="12088" y="1620000"/>
                  <a:pt x="27000" y="1620000"/>
                </a:cubicBezTo>
                <a:close/>
                <a:moveTo>
                  <a:pt x="1539000" y="1512000"/>
                </a:moveTo>
                <a:cubicBezTo>
                  <a:pt x="1553912" y="1512000"/>
                  <a:pt x="1566000" y="1524088"/>
                  <a:pt x="1566000" y="1539000"/>
                </a:cubicBezTo>
                <a:cubicBezTo>
                  <a:pt x="1566000" y="1553912"/>
                  <a:pt x="1553912" y="1566000"/>
                  <a:pt x="1539000" y="1566000"/>
                </a:cubicBezTo>
                <a:cubicBezTo>
                  <a:pt x="1524088" y="1566000"/>
                  <a:pt x="1512000" y="1553912"/>
                  <a:pt x="1512000" y="1539000"/>
                </a:cubicBezTo>
                <a:cubicBezTo>
                  <a:pt x="1512000" y="1524088"/>
                  <a:pt x="1524088" y="1512000"/>
                  <a:pt x="1539000" y="1512000"/>
                </a:cubicBezTo>
                <a:close/>
                <a:moveTo>
                  <a:pt x="1431000" y="1512000"/>
                </a:moveTo>
                <a:cubicBezTo>
                  <a:pt x="1445912" y="1512000"/>
                  <a:pt x="1458000" y="1524088"/>
                  <a:pt x="1458000" y="1539000"/>
                </a:cubicBezTo>
                <a:cubicBezTo>
                  <a:pt x="1458000" y="1553912"/>
                  <a:pt x="1445912" y="1566000"/>
                  <a:pt x="1431000" y="1566000"/>
                </a:cubicBezTo>
                <a:cubicBezTo>
                  <a:pt x="1416088" y="1566000"/>
                  <a:pt x="1404000" y="1553912"/>
                  <a:pt x="1404000" y="1539000"/>
                </a:cubicBezTo>
                <a:cubicBezTo>
                  <a:pt x="1404000" y="1524088"/>
                  <a:pt x="1416088" y="1512000"/>
                  <a:pt x="1431000" y="1512000"/>
                </a:cubicBezTo>
                <a:close/>
                <a:moveTo>
                  <a:pt x="1323000" y="1512000"/>
                </a:moveTo>
                <a:cubicBezTo>
                  <a:pt x="1337912" y="1512000"/>
                  <a:pt x="1350000" y="1524088"/>
                  <a:pt x="1350000" y="1539000"/>
                </a:cubicBezTo>
                <a:cubicBezTo>
                  <a:pt x="1350000" y="1553912"/>
                  <a:pt x="1337912" y="1566000"/>
                  <a:pt x="1323000" y="1566000"/>
                </a:cubicBezTo>
                <a:cubicBezTo>
                  <a:pt x="1308088" y="1566000"/>
                  <a:pt x="1296000" y="1553912"/>
                  <a:pt x="1296000" y="1539000"/>
                </a:cubicBezTo>
                <a:cubicBezTo>
                  <a:pt x="1296000" y="1524088"/>
                  <a:pt x="1308088" y="1512000"/>
                  <a:pt x="1323000" y="1512000"/>
                </a:cubicBezTo>
                <a:close/>
                <a:moveTo>
                  <a:pt x="1215000" y="1512000"/>
                </a:moveTo>
                <a:cubicBezTo>
                  <a:pt x="1229912" y="1512000"/>
                  <a:pt x="1242000" y="1524088"/>
                  <a:pt x="1242000" y="1539000"/>
                </a:cubicBezTo>
                <a:cubicBezTo>
                  <a:pt x="1242000" y="1553912"/>
                  <a:pt x="1229912" y="1566000"/>
                  <a:pt x="1215000" y="1566000"/>
                </a:cubicBezTo>
                <a:cubicBezTo>
                  <a:pt x="1200088" y="1566000"/>
                  <a:pt x="1188000" y="1553912"/>
                  <a:pt x="1188000" y="1539000"/>
                </a:cubicBezTo>
                <a:cubicBezTo>
                  <a:pt x="1188000" y="1524088"/>
                  <a:pt x="1200088" y="1512000"/>
                  <a:pt x="1215000" y="1512000"/>
                </a:cubicBezTo>
                <a:close/>
                <a:moveTo>
                  <a:pt x="1107000" y="1512000"/>
                </a:moveTo>
                <a:cubicBezTo>
                  <a:pt x="1121912" y="1512000"/>
                  <a:pt x="1134000" y="1524088"/>
                  <a:pt x="1134000" y="1539000"/>
                </a:cubicBezTo>
                <a:cubicBezTo>
                  <a:pt x="1134000" y="1553912"/>
                  <a:pt x="1121912" y="1566000"/>
                  <a:pt x="1107000" y="1566000"/>
                </a:cubicBezTo>
                <a:cubicBezTo>
                  <a:pt x="1092088" y="1566000"/>
                  <a:pt x="1080000" y="1553912"/>
                  <a:pt x="1080000" y="1539000"/>
                </a:cubicBezTo>
                <a:cubicBezTo>
                  <a:pt x="1080000" y="1524088"/>
                  <a:pt x="1092088" y="1512000"/>
                  <a:pt x="1107000" y="1512000"/>
                </a:cubicBezTo>
                <a:close/>
                <a:moveTo>
                  <a:pt x="999000" y="1512000"/>
                </a:moveTo>
                <a:cubicBezTo>
                  <a:pt x="1013912" y="1512000"/>
                  <a:pt x="1026000" y="1524088"/>
                  <a:pt x="1026000" y="1539000"/>
                </a:cubicBezTo>
                <a:cubicBezTo>
                  <a:pt x="1026000" y="1553912"/>
                  <a:pt x="1013912" y="1566000"/>
                  <a:pt x="999000" y="1566000"/>
                </a:cubicBezTo>
                <a:cubicBezTo>
                  <a:pt x="984088" y="1566000"/>
                  <a:pt x="972000" y="1553912"/>
                  <a:pt x="972000" y="1539000"/>
                </a:cubicBezTo>
                <a:cubicBezTo>
                  <a:pt x="972000" y="1524088"/>
                  <a:pt x="984088" y="1512000"/>
                  <a:pt x="999000" y="1512000"/>
                </a:cubicBezTo>
                <a:close/>
                <a:moveTo>
                  <a:pt x="891000" y="1512000"/>
                </a:moveTo>
                <a:cubicBezTo>
                  <a:pt x="905912" y="1512000"/>
                  <a:pt x="918000" y="1524088"/>
                  <a:pt x="918000" y="1539000"/>
                </a:cubicBezTo>
                <a:cubicBezTo>
                  <a:pt x="918000" y="1553912"/>
                  <a:pt x="905912" y="1566000"/>
                  <a:pt x="891000" y="1566000"/>
                </a:cubicBezTo>
                <a:cubicBezTo>
                  <a:pt x="876088" y="1566000"/>
                  <a:pt x="864000" y="1553912"/>
                  <a:pt x="864000" y="1539000"/>
                </a:cubicBezTo>
                <a:cubicBezTo>
                  <a:pt x="864000" y="1524088"/>
                  <a:pt x="876088" y="1512000"/>
                  <a:pt x="891000" y="1512000"/>
                </a:cubicBezTo>
                <a:close/>
                <a:moveTo>
                  <a:pt x="783000" y="1512000"/>
                </a:moveTo>
                <a:cubicBezTo>
                  <a:pt x="797912" y="1512000"/>
                  <a:pt x="810000" y="1524088"/>
                  <a:pt x="810000" y="1539000"/>
                </a:cubicBezTo>
                <a:cubicBezTo>
                  <a:pt x="810000" y="1553912"/>
                  <a:pt x="797912" y="1566000"/>
                  <a:pt x="783000" y="1566000"/>
                </a:cubicBezTo>
                <a:cubicBezTo>
                  <a:pt x="768088" y="1566000"/>
                  <a:pt x="756000" y="1553912"/>
                  <a:pt x="756000" y="1539000"/>
                </a:cubicBezTo>
                <a:cubicBezTo>
                  <a:pt x="756000" y="1524088"/>
                  <a:pt x="768088" y="1512000"/>
                  <a:pt x="783000" y="1512000"/>
                </a:cubicBezTo>
                <a:close/>
                <a:moveTo>
                  <a:pt x="675000" y="1512000"/>
                </a:moveTo>
                <a:cubicBezTo>
                  <a:pt x="689912" y="1512000"/>
                  <a:pt x="702000" y="1524088"/>
                  <a:pt x="702000" y="1539000"/>
                </a:cubicBezTo>
                <a:cubicBezTo>
                  <a:pt x="702000" y="1553912"/>
                  <a:pt x="689912" y="1566000"/>
                  <a:pt x="675000" y="1566000"/>
                </a:cubicBezTo>
                <a:cubicBezTo>
                  <a:pt x="660088" y="1566000"/>
                  <a:pt x="648000" y="1553912"/>
                  <a:pt x="648000" y="1539000"/>
                </a:cubicBezTo>
                <a:cubicBezTo>
                  <a:pt x="648000" y="1524088"/>
                  <a:pt x="660088" y="1512000"/>
                  <a:pt x="675000" y="1512000"/>
                </a:cubicBezTo>
                <a:close/>
                <a:moveTo>
                  <a:pt x="567000" y="1512000"/>
                </a:moveTo>
                <a:cubicBezTo>
                  <a:pt x="581912" y="1512000"/>
                  <a:pt x="594000" y="1524088"/>
                  <a:pt x="594000" y="1539000"/>
                </a:cubicBezTo>
                <a:cubicBezTo>
                  <a:pt x="594000" y="1553912"/>
                  <a:pt x="581912" y="1566000"/>
                  <a:pt x="567000" y="1566000"/>
                </a:cubicBezTo>
                <a:cubicBezTo>
                  <a:pt x="552088" y="1566000"/>
                  <a:pt x="540000" y="1553912"/>
                  <a:pt x="540000" y="1539000"/>
                </a:cubicBezTo>
                <a:cubicBezTo>
                  <a:pt x="540000" y="1524088"/>
                  <a:pt x="552088" y="1512000"/>
                  <a:pt x="567000" y="1512000"/>
                </a:cubicBezTo>
                <a:close/>
                <a:moveTo>
                  <a:pt x="459000" y="1512000"/>
                </a:moveTo>
                <a:cubicBezTo>
                  <a:pt x="473912" y="1512000"/>
                  <a:pt x="486000" y="1524088"/>
                  <a:pt x="486000" y="1539000"/>
                </a:cubicBezTo>
                <a:cubicBezTo>
                  <a:pt x="486000" y="1553912"/>
                  <a:pt x="473912" y="1566000"/>
                  <a:pt x="459000" y="1566000"/>
                </a:cubicBezTo>
                <a:cubicBezTo>
                  <a:pt x="444088" y="1566000"/>
                  <a:pt x="432000" y="1553912"/>
                  <a:pt x="432000" y="1539000"/>
                </a:cubicBezTo>
                <a:cubicBezTo>
                  <a:pt x="432000" y="1524088"/>
                  <a:pt x="444088" y="1512000"/>
                  <a:pt x="459000" y="1512000"/>
                </a:cubicBezTo>
                <a:close/>
                <a:moveTo>
                  <a:pt x="351000" y="1512000"/>
                </a:moveTo>
                <a:cubicBezTo>
                  <a:pt x="365912" y="1512000"/>
                  <a:pt x="378000" y="1524088"/>
                  <a:pt x="378000" y="1539000"/>
                </a:cubicBezTo>
                <a:cubicBezTo>
                  <a:pt x="378000" y="1553912"/>
                  <a:pt x="365912" y="1566000"/>
                  <a:pt x="351000" y="1566000"/>
                </a:cubicBezTo>
                <a:cubicBezTo>
                  <a:pt x="336088" y="1566000"/>
                  <a:pt x="324000" y="1553912"/>
                  <a:pt x="324000" y="1539000"/>
                </a:cubicBezTo>
                <a:cubicBezTo>
                  <a:pt x="324000" y="1524088"/>
                  <a:pt x="336088" y="1512000"/>
                  <a:pt x="351000" y="1512000"/>
                </a:cubicBezTo>
                <a:close/>
                <a:moveTo>
                  <a:pt x="243000" y="1512000"/>
                </a:moveTo>
                <a:cubicBezTo>
                  <a:pt x="257912" y="1512000"/>
                  <a:pt x="270000" y="1524088"/>
                  <a:pt x="270000" y="1539000"/>
                </a:cubicBezTo>
                <a:cubicBezTo>
                  <a:pt x="270000" y="1553912"/>
                  <a:pt x="257912" y="1566000"/>
                  <a:pt x="243000" y="1566000"/>
                </a:cubicBezTo>
                <a:cubicBezTo>
                  <a:pt x="228088" y="1566000"/>
                  <a:pt x="216000" y="1553912"/>
                  <a:pt x="216000" y="1539000"/>
                </a:cubicBezTo>
                <a:cubicBezTo>
                  <a:pt x="216000" y="1524088"/>
                  <a:pt x="228088" y="1512000"/>
                  <a:pt x="243000" y="1512000"/>
                </a:cubicBezTo>
                <a:close/>
                <a:moveTo>
                  <a:pt x="135000" y="1512000"/>
                </a:moveTo>
                <a:cubicBezTo>
                  <a:pt x="149912" y="1512000"/>
                  <a:pt x="162000" y="1524088"/>
                  <a:pt x="162000" y="1539000"/>
                </a:cubicBezTo>
                <a:cubicBezTo>
                  <a:pt x="162000" y="1553912"/>
                  <a:pt x="149912" y="1566000"/>
                  <a:pt x="135000" y="1566000"/>
                </a:cubicBezTo>
                <a:cubicBezTo>
                  <a:pt x="120088" y="1566000"/>
                  <a:pt x="108000" y="1553912"/>
                  <a:pt x="108000" y="1539000"/>
                </a:cubicBezTo>
                <a:cubicBezTo>
                  <a:pt x="108000" y="1524088"/>
                  <a:pt x="120088" y="1512000"/>
                  <a:pt x="135000" y="1512000"/>
                </a:cubicBezTo>
                <a:close/>
                <a:moveTo>
                  <a:pt x="27000" y="1512000"/>
                </a:moveTo>
                <a:cubicBezTo>
                  <a:pt x="41912" y="1512000"/>
                  <a:pt x="54000" y="1524088"/>
                  <a:pt x="54000" y="1539000"/>
                </a:cubicBezTo>
                <a:cubicBezTo>
                  <a:pt x="54000" y="1553912"/>
                  <a:pt x="41912" y="1566000"/>
                  <a:pt x="27000" y="1566000"/>
                </a:cubicBezTo>
                <a:cubicBezTo>
                  <a:pt x="12088" y="1566000"/>
                  <a:pt x="0" y="1553912"/>
                  <a:pt x="0" y="1539000"/>
                </a:cubicBezTo>
                <a:cubicBezTo>
                  <a:pt x="0" y="1524088"/>
                  <a:pt x="12088" y="1512000"/>
                  <a:pt x="27000" y="1512000"/>
                </a:cubicBezTo>
                <a:close/>
                <a:moveTo>
                  <a:pt x="1539000" y="1404000"/>
                </a:moveTo>
                <a:cubicBezTo>
                  <a:pt x="1553912" y="1404000"/>
                  <a:pt x="1566000" y="1416088"/>
                  <a:pt x="1566000" y="1431000"/>
                </a:cubicBezTo>
                <a:cubicBezTo>
                  <a:pt x="1566000" y="1445912"/>
                  <a:pt x="1553912" y="1458000"/>
                  <a:pt x="1539000" y="1458000"/>
                </a:cubicBezTo>
                <a:cubicBezTo>
                  <a:pt x="1524088" y="1458000"/>
                  <a:pt x="1512000" y="1445912"/>
                  <a:pt x="1512000" y="1431000"/>
                </a:cubicBezTo>
                <a:cubicBezTo>
                  <a:pt x="1512000" y="1416088"/>
                  <a:pt x="1524088" y="1404000"/>
                  <a:pt x="1539000" y="1404000"/>
                </a:cubicBezTo>
                <a:close/>
                <a:moveTo>
                  <a:pt x="1431000" y="1404000"/>
                </a:moveTo>
                <a:cubicBezTo>
                  <a:pt x="1445912" y="1404000"/>
                  <a:pt x="1458000" y="1416088"/>
                  <a:pt x="1458000" y="1431000"/>
                </a:cubicBezTo>
                <a:cubicBezTo>
                  <a:pt x="1458000" y="1445912"/>
                  <a:pt x="1445912" y="1458000"/>
                  <a:pt x="1431000" y="1458000"/>
                </a:cubicBezTo>
                <a:cubicBezTo>
                  <a:pt x="1416088" y="1458000"/>
                  <a:pt x="1404000" y="1445912"/>
                  <a:pt x="1404000" y="1431000"/>
                </a:cubicBezTo>
                <a:cubicBezTo>
                  <a:pt x="1404000" y="1416088"/>
                  <a:pt x="1416088" y="1404000"/>
                  <a:pt x="1431000" y="1404000"/>
                </a:cubicBezTo>
                <a:close/>
                <a:moveTo>
                  <a:pt x="1323000" y="1404000"/>
                </a:moveTo>
                <a:cubicBezTo>
                  <a:pt x="1337912" y="1404000"/>
                  <a:pt x="1350000" y="1416088"/>
                  <a:pt x="1350000" y="1431000"/>
                </a:cubicBezTo>
                <a:cubicBezTo>
                  <a:pt x="1350000" y="1445912"/>
                  <a:pt x="1337912" y="1458000"/>
                  <a:pt x="1323000" y="1458000"/>
                </a:cubicBezTo>
                <a:cubicBezTo>
                  <a:pt x="1308088" y="1458000"/>
                  <a:pt x="1296000" y="1445912"/>
                  <a:pt x="1296000" y="1431000"/>
                </a:cubicBezTo>
                <a:cubicBezTo>
                  <a:pt x="1296000" y="1416088"/>
                  <a:pt x="1308088" y="1404000"/>
                  <a:pt x="1323000" y="1404000"/>
                </a:cubicBezTo>
                <a:close/>
                <a:moveTo>
                  <a:pt x="1215000" y="1404000"/>
                </a:moveTo>
                <a:cubicBezTo>
                  <a:pt x="1229912" y="1404000"/>
                  <a:pt x="1242000" y="1416088"/>
                  <a:pt x="1242000" y="1431000"/>
                </a:cubicBezTo>
                <a:cubicBezTo>
                  <a:pt x="1242000" y="1445912"/>
                  <a:pt x="1229912" y="1458000"/>
                  <a:pt x="1215000" y="1458000"/>
                </a:cubicBezTo>
                <a:cubicBezTo>
                  <a:pt x="1200088" y="1458000"/>
                  <a:pt x="1188000" y="1445912"/>
                  <a:pt x="1188000" y="1431000"/>
                </a:cubicBezTo>
                <a:cubicBezTo>
                  <a:pt x="1188000" y="1416088"/>
                  <a:pt x="1200088" y="1404000"/>
                  <a:pt x="1215000" y="1404000"/>
                </a:cubicBezTo>
                <a:close/>
                <a:moveTo>
                  <a:pt x="1107000" y="1404000"/>
                </a:moveTo>
                <a:cubicBezTo>
                  <a:pt x="1121912" y="1404000"/>
                  <a:pt x="1134000" y="1416088"/>
                  <a:pt x="1134000" y="1431000"/>
                </a:cubicBezTo>
                <a:cubicBezTo>
                  <a:pt x="1134000" y="1445912"/>
                  <a:pt x="1121912" y="1458000"/>
                  <a:pt x="1107000" y="1458000"/>
                </a:cubicBezTo>
                <a:cubicBezTo>
                  <a:pt x="1092088" y="1458000"/>
                  <a:pt x="1080000" y="1445912"/>
                  <a:pt x="1080000" y="1431000"/>
                </a:cubicBezTo>
                <a:cubicBezTo>
                  <a:pt x="1080000" y="1416088"/>
                  <a:pt x="1092088" y="1404000"/>
                  <a:pt x="1107000" y="1404000"/>
                </a:cubicBezTo>
                <a:close/>
                <a:moveTo>
                  <a:pt x="999000" y="1404000"/>
                </a:moveTo>
                <a:cubicBezTo>
                  <a:pt x="1013912" y="1404000"/>
                  <a:pt x="1026000" y="1416088"/>
                  <a:pt x="1026000" y="1431000"/>
                </a:cubicBezTo>
                <a:cubicBezTo>
                  <a:pt x="1026000" y="1445912"/>
                  <a:pt x="1013912" y="1458000"/>
                  <a:pt x="999000" y="1458000"/>
                </a:cubicBezTo>
                <a:cubicBezTo>
                  <a:pt x="984088" y="1458000"/>
                  <a:pt x="972000" y="1445912"/>
                  <a:pt x="972000" y="1431000"/>
                </a:cubicBezTo>
                <a:cubicBezTo>
                  <a:pt x="972000" y="1416088"/>
                  <a:pt x="984088" y="1404000"/>
                  <a:pt x="999000" y="1404000"/>
                </a:cubicBezTo>
                <a:close/>
                <a:moveTo>
                  <a:pt x="891000" y="1404000"/>
                </a:moveTo>
                <a:cubicBezTo>
                  <a:pt x="905912" y="1404000"/>
                  <a:pt x="918000" y="1416088"/>
                  <a:pt x="918000" y="1431000"/>
                </a:cubicBezTo>
                <a:cubicBezTo>
                  <a:pt x="918000" y="1445912"/>
                  <a:pt x="905912" y="1458000"/>
                  <a:pt x="891000" y="1458000"/>
                </a:cubicBezTo>
                <a:cubicBezTo>
                  <a:pt x="876088" y="1458000"/>
                  <a:pt x="864000" y="1445912"/>
                  <a:pt x="864000" y="1431000"/>
                </a:cubicBezTo>
                <a:cubicBezTo>
                  <a:pt x="864000" y="1416088"/>
                  <a:pt x="876088" y="1404000"/>
                  <a:pt x="891000" y="1404000"/>
                </a:cubicBezTo>
                <a:close/>
                <a:moveTo>
                  <a:pt x="783000" y="1404000"/>
                </a:moveTo>
                <a:cubicBezTo>
                  <a:pt x="797912" y="1404000"/>
                  <a:pt x="810000" y="1416088"/>
                  <a:pt x="810000" y="1431000"/>
                </a:cubicBezTo>
                <a:cubicBezTo>
                  <a:pt x="810000" y="1445912"/>
                  <a:pt x="797912" y="1458000"/>
                  <a:pt x="783000" y="1458000"/>
                </a:cubicBezTo>
                <a:cubicBezTo>
                  <a:pt x="768088" y="1458000"/>
                  <a:pt x="756000" y="1445912"/>
                  <a:pt x="756000" y="1431000"/>
                </a:cubicBezTo>
                <a:cubicBezTo>
                  <a:pt x="756000" y="1416088"/>
                  <a:pt x="768088" y="1404000"/>
                  <a:pt x="783000" y="1404000"/>
                </a:cubicBezTo>
                <a:close/>
                <a:moveTo>
                  <a:pt x="675000" y="1404000"/>
                </a:moveTo>
                <a:cubicBezTo>
                  <a:pt x="689912" y="1404000"/>
                  <a:pt x="702000" y="1416088"/>
                  <a:pt x="702000" y="1431000"/>
                </a:cubicBezTo>
                <a:cubicBezTo>
                  <a:pt x="702000" y="1445912"/>
                  <a:pt x="689912" y="1458000"/>
                  <a:pt x="675000" y="1458000"/>
                </a:cubicBezTo>
                <a:cubicBezTo>
                  <a:pt x="660088" y="1458000"/>
                  <a:pt x="648000" y="1445912"/>
                  <a:pt x="648000" y="1431000"/>
                </a:cubicBezTo>
                <a:cubicBezTo>
                  <a:pt x="648000" y="1416088"/>
                  <a:pt x="660088" y="1404000"/>
                  <a:pt x="675000" y="1404000"/>
                </a:cubicBezTo>
                <a:close/>
                <a:moveTo>
                  <a:pt x="567000" y="1404000"/>
                </a:moveTo>
                <a:cubicBezTo>
                  <a:pt x="581912" y="1404000"/>
                  <a:pt x="594000" y="1416088"/>
                  <a:pt x="594000" y="1431000"/>
                </a:cubicBezTo>
                <a:cubicBezTo>
                  <a:pt x="594000" y="1445912"/>
                  <a:pt x="581912" y="1458000"/>
                  <a:pt x="567000" y="1458000"/>
                </a:cubicBezTo>
                <a:cubicBezTo>
                  <a:pt x="552088" y="1458000"/>
                  <a:pt x="540000" y="1445912"/>
                  <a:pt x="540000" y="1431000"/>
                </a:cubicBezTo>
                <a:cubicBezTo>
                  <a:pt x="540000" y="1416088"/>
                  <a:pt x="552088" y="1404000"/>
                  <a:pt x="567000" y="1404000"/>
                </a:cubicBezTo>
                <a:close/>
                <a:moveTo>
                  <a:pt x="459000" y="1404000"/>
                </a:moveTo>
                <a:cubicBezTo>
                  <a:pt x="473912" y="1404000"/>
                  <a:pt x="486000" y="1416088"/>
                  <a:pt x="486000" y="1431000"/>
                </a:cubicBezTo>
                <a:cubicBezTo>
                  <a:pt x="486000" y="1445912"/>
                  <a:pt x="473912" y="1458000"/>
                  <a:pt x="459000" y="1458000"/>
                </a:cubicBezTo>
                <a:cubicBezTo>
                  <a:pt x="444088" y="1458000"/>
                  <a:pt x="432000" y="1445912"/>
                  <a:pt x="432000" y="1431000"/>
                </a:cubicBezTo>
                <a:cubicBezTo>
                  <a:pt x="432000" y="1416088"/>
                  <a:pt x="444088" y="1404000"/>
                  <a:pt x="459000" y="1404000"/>
                </a:cubicBezTo>
                <a:close/>
                <a:moveTo>
                  <a:pt x="351000" y="1404000"/>
                </a:moveTo>
                <a:cubicBezTo>
                  <a:pt x="365912" y="1404000"/>
                  <a:pt x="378000" y="1416088"/>
                  <a:pt x="378000" y="1431000"/>
                </a:cubicBezTo>
                <a:cubicBezTo>
                  <a:pt x="378000" y="1445912"/>
                  <a:pt x="365912" y="1458000"/>
                  <a:pt x="351000" y="1458000"/>
                </a:cubicBezTo>
                <a:cubicBezTo>
                  <a:pt x="336088" y="1458000"/>
                  <a:pt x="324000" y="1445912"/>
                  <a:pt x="324000" y="1431000"/>
                </a:cubicBezTo>
                <a:cubicBezTo>
                  <a:pt x="324000" y="1416088"/>
                  <a:pt x="336088" y="1404000"/>
                  <a:pt x="351000" y="1404000"/>
                </a:cubicBezTo>
                <a:close/>
                <a:moveTo>
                  <a:pt x="243000" y="1404000"/>
                </a:moveTo>
                <a:cubicBezTo>
                  <a:pt x="257912" y="1404000"/>
                  <a:pt x="270000" y="1416088"/>
                  <a:pt x="270000" y="1431000"/>
                </a:cubicBezTo>
                <a:cubicBezTo>
                  <a:pt x="270000" y="1445912"/>
                  <a:pt x="257912" y="1458000"/>
                  <a:pt x="243000" y="1458000"/>
                </a:cubicBezTo>
                <a:cubicBezTo>
                  <a:pt x="228088" y="1458000"/>
                  <a:pt x="216000" y="1445912"/>
                  <a:pt x="216000" y="1431000"/>
                </a:cubicBezTo>
                <a:cubicBezTo>
                  <a:pt x="216000" y="1416088"/>
                  <a:pt x="228088" y="1404000"/>
                  <a:pt x="243000" y="1404000"/>
                </a:cubicBezTo>
                <a:close/>
                <a:moveTo>
                  <a:pt x="135000" y="1404000"/>
                </a:moveTo>
                <a:cubicBezTo>
                  <a:pt x="149912" y="1404000"/>
                  <a:pt x="162000" y="1416088"/>
                  <a:pt x="162000" y="1431000"/>
                </a:cubicBezTo>
                <a:cubicBezTo>
                  <a:pt x="162000" y="1445912"/>
                  <a:pt x="149912" y="1458000"/>
                  <a:pt x="135000" y="1458000"/>
                </a:cubicBezTo>
                <a:cubicBezTo>
                  <a:pt x="120088" y="1458000"/>
                  <a:pt x="108000" y="1445912"/>
                  <a:pt x="108000" y="1431000"/>
                </a:cubicBezTo>
                <a:cubicBezTo>
                  <a:pt x="108000" y="1416088"/>
                  <a:pt x="120088" y="1404000"/>
                  <a:pt x="135000" y="1404000"/>
                </a:cubicBezTo>
                <a:close/>
                <a:moveTo>
                  <a:pt x="27000" y="1404000"/>
                </a:moveTo>
                <a:cubicBezTo>
                  <a:pt x="41912" y="1404000"/>
                  <a:pt x="54000" y="1416088"/>
                  <a:pt x="54000" y="1431000"/>
                </a:cubicBezTo>
                <a:cubicBezTo>
                  <a:pt x="54000" y="1445912"/>
                  <a:pt x="41912" y="1458000"/>
                  <a:pt x="27000" y="1458000"/>
                </a:cubicBezTo>
                <a:cubicBezTo>
                  <a:pt x="12088" y="1458000"/>
                  <a:pt x="0" y="1445912"/>
                  <a:pt x="0" y="1431000"/>
                </a:cubicBezTo>
                <a:cubicBezTo>
                  <a:pt x="0" y="1416088"/>
                  <a:pt x="12088" y="1404000"/>
                  <a:pt x="27000" y="1404000"/>
                </a:cubicBezTo>
                <a:close/>
                <a:moveTo>
                  <a:pt x="1539000" y="1296000"/>
                </a:moveTo>
                <a:cubicBezTo>
                  <a:pt x="1553912" y="1296000"/>
                  <a:pt x="1566000" y="1308088"/>
                  <a:pt x="1566000" y="1323000"/>
                </a:cubicBezTo>
                <a:cubicBezTo>
                  <a:pt x="1566000" y="1337912"/>
                  <a:pt x="1553912" y="1350000"/>
                  <a:pt x="1539000" y="1350000"/>
                </a:cubicBezTo>
                <a:cubicBezTo>
                  <a:pt x="1524088" y="1350000"/>
                  <a:pt x="1512000" y="1337912"/>
                  <a:pt x="1512000" y="1323000"/>
                </a:cubicBezTo>
                <a:cubicBezTo>
                  <a:pt x="1512000" y="1308088"/>
                  <a:pt x="1524088" y="1296000"/>
                  <a:pt x="1539000" y="1296000"/>
                </a:cubicBezTo>
                <a:close/>
                <a:moveTo>
                  <a:pt x="1431000" y="1296000"/>
                </a:moveTo>
                <a:cubicBezTo>
                  <a:pt x="1445912" y="1296000"/>
                  <a:pt x="1458000" y="1308088"/>
                  <a:pt x="1458000" y="1323000"/>
                </a:cubicBezTo>
                <a:cubicBezTo>
                  <a:pt x="1458000" y="1337912"/>
                  <a:pt x="1445912" y="1350000"/>
                  <a:pt x="1431000" y="1350000"/>
                </a:cubicBezTo>
                <a:cubicBezTo>
                  <a:pt x="1416088" y="1350000"/>
                  <a:pt x="1404000" y="1337912"/>
                  <a:pt x="1404000" y="1323000"/>
                </a:cubicBezTo>
                <a:cubicBezTo>
                  <a:pt x="1404000" y="1308088"/>
                  <a:pt x="1416088" y="1296000"/>
                  <a:pt x="1431000" y="1296000"/>
                </a:cubicBezTo>
                <a:close/>
                <a:moveTo>
                  <a:pt x="1323000" y="1296000"/>
                </a:moveTo>
                <a:cubicBezTo>
                  <a:pt x="1337912" y="1296000"/>
                  <a:pt x="1350000" y="1308088"/>
                  <a:pt x="1350000" y="1323000"/>
                </a:cubicBezTo>
                <a:cubicBezTo>
                  <a:pt x="1350000" y="1337912"/>
                  <a:pt x="1337912" y="1350000"/>
                  <a:pt x="1323000" y="1350000"/>
                </a:cubicBezTo>
                <a:cubicBezTo>
                  <a:pt x="1308088" y="1350000"/>
                  <a:pt x="1296000" y="1337912"/>
                  <a:pt x="1296000" y="1323000"/>
                </a:cubicBezTo>
                <a:cubicBezTo>
                  <a:pt x="1296000" y="1308088"/>
                  <a:pt x="1308088" y="1296000"/>
                  <a:pt x="1323000" y="1296000"/>
                </a:cubicBezTo>
                <a:close/>
                <a:moveTo>
                  <a:pt x="1215000" y="1296000"/>
                </a:moveTo>
                <a:cubicBezTo>
                  <a:pt x="1229912" y="1296000"/>
                  <a:pt x="1242000" y="1308088"/>
                  <a:pt x="1242000" y="1323000"/>
                </a:cubicBezTo>
                <a:cubicBezTo>
                  <a:pt x="1242000" y="1337912"/>
                  <a:pt x="1229912" y="1350000"/>
                  <a:pt x="1215000" y="1350000"/>
                </a:cubicBezTo>
                <a:cubicBezTo>
                  <a:pt x="1200088" y="1350000"/>
                  <a:pt x="1188000" y="1337912"/>
                  <a:pt x="1188000" y="1323000"/>
                </a:cubicBezTo>
                <a:cubicBezTo>
                  <a:pt x="1188000" y="1308088"/>
                  <a:pt x="1200088" y="1296000"/>
                  <a:pt x="1215000" y="1296000"/>
                </a:cubicBezTo>
                <a:close/>
                <a:moveTo>
                  <a:pt x="1107000" y="1296000"/>
                </a:moveTo>
                <a:cubicBezTo>
                  <a:pt x="1121912" y="1296000"/>
                  <a:pt x="1134000" y="1308088"/>
                  <a:pt x="1134000" y="1323000"/>
                </a:cubicBezTo>
                <a:cubicBezTo>
                  <a:pt x="1134000" y="1337912"/>
                  <a:pt x="1121912" y="1350000"/>
                  <a:pt x="1107000" y="1350000"/>
                </a:cubicBezTo>
                <a:cubicBezTo>
                  <a:pt x="1092088" y="1350000"/>
                  <a:pt x="1080000" y="1337912"/>
                  <a:pt x="1080000" y="1323000"/>
                </a:cubicBezTo>
                <a:cubicBezTo>
                  <a:pt x="1080000" y="1308088"/>
                  <a:pt x="1092088" y="1296000"/>
                  <a:pt x="1107000" y="1296000"/>
                </a:cubicBezTo>
                <a:close/>
                <a:moveTo>
                  <a:pt x="999000" y="1296000"/>
                </a:moveTo>
                <a:cubicBezTo>
                  <a:pt x="1013912" y="1296000"/>
                  <a:pt x="1026000" y="1308088"/>
                  <a:pt x="1026000" y="1323000"/>
                </a:cubicBezTo>
                <a:cubicBezTo>
                  <a:pt x="1026000" y="1337912"/>
                  <a:pt x="1013912" y="1350000"/>
                  <a:pt x="999000" y="1350000"/>
                </a:cubicBezTo>
                <a:cubicBezTo>
                  <a:pt x="984088" y="1350000"/>
                  <a:pt x="972000" y="1337912"/>
                  <a:pt x="972000" y="1323000"/>
                </a:cubicBezTo>
                <a:cubicBezTo>
                  <a:pt x="972000" y="1308088"/>
                  <a:pt x="984088" y="1296000"/>
                  <a:pt x="999000" y="1296000"/>
                </a:cubicBezTo>
                <a:close/>
                <a:moveTo>
                  <a:pt x="891000" y="1296000"/>
                </a:moveTo>
                <a:cubicBezTo>
                  <a:pt x="905912" y="1296000"/>
                  <a:pt x="918000" y="1308088"/>
                  <a:pt x="918000" y="1323000"/>
                </a:cubicBezTo>
                <a:cubicBezTo>
                  <a:pt x="918000" y="1337912"/>
                  <a:pt x="905912" y="1350000"/>
                  <a:pt x="891000" y="1350000"/>
                </a:cubicBezTo>
                <a:cubicBezTo>
                  <a:pt x="876088" y="1350000"/>
                  <a:pt x="864000" y="1337912"/>
                  <a:pt x="864000" y="1323000"/>
                </a:cubicBezTo>
                <a:cubicBezTo>
                  <a:pt x="864000" y="1308088"/>
                  <a:pt x="876088" y="1296000"/>
                  <a:pt x="891000" y="1296000"/>
                </a:cubicBezTo>
                <a:close/>
                <a:moveTo>
                  <a:pt x="783000" y="1296000"/>
                </a:moveTo>
                <a:cubicBezTo>
                  <a:pt x="797912" y="1296000"/>
                  <a:pt x="810000" y="1308088"/>
                  <a:pt x="810000" y="1323000"/>
                </a:cubicBezTo>
                <a:cubicBezTo>
                  <a:pt x="810000" y="1337912"/>
                  <a:pt x="797912" y="1350000"/>
                  <a:pt x="783000" y="1350000"/>
                </a:cubicBezTo>
                <a:cubicBezTo>
                  <a:pt x="768088" y="1350000"/>
                  <a:pt x="756000" y="1337912"/>
                  <a:pt x="756000" y="1323000"/>
                </a:cubicBezTo>
                <a:cubicBezTo>
                  <a:pt x="756000" y="1308088"/>
                  <a:pt x="768088" y="1296000"/>
                  <a:pt x="783000" y="1296000"/>
                </a:cubicBezTo>
                <a:close/>
                <a:moveTo>
                  <a:pt x="675000" y="1296000"/>
                </a:moveTo>
                <a:cubicBezTo>
                  <a:pt x="689912" y="1296000"/>
                  <a:pt x="702000" y="1308088"/>
                  <a:pt x="702000" y="1323000"/>
                </a:cubicBezTo>
                <a:cubicBezTo>
                  <a:pt x="702000" y="1337912"/>
                  <a:pt x="689912" y="1350000"/>
                  <a:pt x="675000" y="1350000"/>
                </a:cubicBezTo>
                <a:cubicBezTo>
                  <a:pt x="660088" y="1350000"/>
                  <a:pt x="648000" y="1337912"/>
                  <a:pt x="648000" y="1323000"/>
                </a:cubicBezTo>
                <a:cubicBezTo>
                  <a:pt x="648000" y="1308088"/>
                  <a:pt x="660088" y="1296000"/>
                  <a:pt x="675000" y="1296000"/>
                </a:cubicBezTo>
                <a:close/>
                <a:moveTo>
                  <a:pt x="567000" y="1296000"/>
                </a:moveTo>
                <a:cubicBezTo>
                  <a:pt x="581912" y="1296000"/>
                  <a:pt x="594000" y="1308088"/>
                  <a:pt x="594000" y="1323000"/>
                </a:cubicBezTo>
                <a:cubicBezTo>
                  <a:pt x="594000" y="1337912"/>
                  <a:pt x="581912" y="1350000"/>
                  <a:pt x="567000" y="1350000"/>
                </a:cubicBezTo>
                <a:cubicBezTo>
                  <a:pt x="552088" y="1350000"/>
                  <a:pt x="540000" y="1337912"/>
                  <a:pt x="540000" y="1323000"/>
                </a:cubicBezTo>
                <a:cubicBezTo>
                  <a:pt x="540000" y="1308088"/>
                  <a:pt x="552088" y="1296000"/>
                  <a:pt x="567000" y="1296000"/>
                </a:cubicBezTo>
                <a:close/>
                <a:moveTo>
                  <a:pt x="459000" y="1296000"/>
                </a:moveTo>
                <a:cubicBezTo>
                  <a:pt x="473912" y="1296000"/>
                  <a:pt x="486000" y="1308088"/>
                  <a:pt x="486000" y="1323000"/>
                </a:cubicBezTo>
                <a:cubicBezTo>
                  <a:pt x="486000" y="1337912"/>
                  <a:pt x="473912" y="1350000"/>
                  <a:pt x="459000" y="1350000"/>
                </a:cubicBezTo>
                <a:cubicBezTo>
                  <a:pt x="444088" y="1350000"/>
                  <a:pt x="432000" y="1337912"/>
                  <a:pt x="432000" y="1323000"/>
                </a:cubicBezTo>
                <a:cubicBezTo>
                  <a:pt x="432000" y="1308088"/>
                  <a:pt x="444088" y="1296000"/>
                  <a:pt x="459000" y="1296000"/>
                </a:cubicBezTo>
                <a:close/>
                <a:moveTo>
                  <a:pt x="351000" y="1296000"/>
                </a:moveTo>
                <a:cubicBezTo>
                  <a:pt x="365912" y="1296000"/>
                  <a:pt x="378000" y="1308088"/>
                  <a:pt x="378000" y="1323000"/>
                </a:cubicBezTo>
                <a:cubicBezTo>
                  <a:pt x="378000" y="1337912"/>
                  <a:pt x="365912" y="1350000"/>
                  <a:pt x="351000" y="1350000"/>
                </a:cubicBezTo>
                <a:cubicBezTo>
                  <a:pt x="336088" y="1350000"/>
                  <a:pt x="324000" y="1337912"/>
                  <a:pt x="324000" y="1323000"/>
                </a:cubicBezTo>
                <a:cubicBezTo>
                  <a:pt x="324000" y="1308088"/>
                  <a:pt x="336088" y="1296000"/>
                  <a:pt x="351000" y="1296000"/>
                </a:cubicBezTo>
                <a:close/>
                <a:moveTo>
                  <a:pt x="243000" y="1296000"/>
                </a:moveTo>
                <a:cubicBezTo>
                  <a:pt x="257912" y="1296000"/>
                  <a:pt x="270000" y="1308088"/>
                  <a:pt x="270000" y="1323000"/>
                </a:cubicBezTo>
                <a:cubicBezTo>
                  <a:pt x="270000" y="1337912"/>
                  <a:pt x="257912" y="1350000"/>
                  <a:pt x="243000" y="1350000"/>
                </a:cubicBezTo>
                <a:cubicBezTo>
                  <a:pt x="228088" y="1350000"/>
                  <a:pt x="216000" y="1337912"/>
                  <a:pt x="216000" y="1323000"/>
                </a:cubicBezTo>
                <a:cubicBezTo>
                  <a:pt x="216000" y="1308088"/>
                  <a:pt x="228088" y="1296000"/>
                  <a:pt x="243000" y="1296000"/>
                </a:cubicBezTo>
                <a:close/>
                <a:moveTo>
                  <a:pt x="135000" y="1296000"/>
                </a:moveTo>
                <a:cubicBezTo>
                  <a:pt x="149912" y="1296000"/>
                  <a:pt x="162000" y="1308088"/>
                  <a:pt x="162000" y="1323000"/>
                </a:cubicBezTo>
                <a:cubicBezTo>
                  <a:pt x="162000" y="1337912"/>
                  <a:pt x="149912" y="1350000"/>
                  <a:pt x="135000" y="1350000"/>
                </a:cubicBezTo>
                <a:cubicBezTo>
                  <a:pt x="120088" y="1350000"/>
                  <a:pt x="108000" y="1337912"/>
                  <a:pt x="108000" y="1323000"/>
                </a:cubicBezTo>
                <a:cubicBezTo>
                  <a:pt x="108000" y="1308088"/>
                  <a:pt x="120088" y="1296000"/>
                  <a:pt x="135000" y="1296000"/>
                </a:cubicBezTo>
                <a:close/>
                <a:moveTo>
                  <a:pt x="27000" y="1296000"/>
                </a:moveTo>
                <a:cubicBezTo>
                  <a:pt x="41912" y="1296000"/>
                  <a:pt x="54000" y="1308088"/>
                  <a:pt x="54000" y="1323000"/>
                </a:cubicBezTo>
                <a:cubicBezTo>
                  <a:pt x="54000" y="1337912"/>
                  <a:pt x="41912" y="1350000"/>
                  <a:pt x="27000" y="1350000"/>
                </a:cubicBezTo>
                <a:cubicBezTo>
                  <a:pt x="12088" y="1350000"/>
                  <a:pt x="0" y="1337912"/>
                  <a:pt x="0" y="1323000"/>
                </a:cubicBezTo>
                <a:cubicBezTo>
                  <a:pt x="0" y="1308088"/>
                  <a:pt x="12088" y="1296000"/>
                  <a:pt x="27000" y="1296000"/>
                </a:cubicBezTo>
                <a:close/>
                <a:moveTo>
                  <a:pt x="1539000" y="1188000"/>
                </a:moveTo>
                <a:cubicBezTo>
                  <a:pt x="1553912" y="1188000"/>
                  <a:pt x="1566000" y="1200088"/>
                  <a:pt x="1566000" y="1215000"/>
                </a:cubicBezTo>
                <a:cubicBezTo>
                  <a:pt x="1566000" y="1229912"/>
                  <a:pt x="1553912" y="1242000"/>
                  <a:pt x="1539000" y="1242000"/>
                </a:cubicBezTo>
                <a:cubicBezTo>
                  <a:pt x="1524088" y="1242000"/>
                  <a:pt x="1512000" y="1229912"/>
                  <a:pt x="1512000" y="1215000"/>
                </a:cubicBezTo>
                <a:cubicBezTo>
                  <a:pt x="1512000" y="1200088"/>
                  <a:pt x="1524088" y="1188000"/>
                  <a:pt x="1539000" y="1188000"/>
                </a:cubicBezTo>
                <a:close/>
                <a:moveTo>
                  <a:pt x="1431000" y="1188000"/>
                </a:moveTo>
                <a:cubicBezTo>
                  <a:pt x="1445912" y="1188000"/>
                  <a:pt x="1458000" y="1200088"/>
                  <a:pt x="1458000" y="1215000"/>
                </a:cubicBezTo>
                <a:cubicBezTo>
                  <a:pt x="1458000" y="1229912"/>
                  <a:pt x="1445912" y="1242000"/>
                  <a:pt x="1431000" y="1242000"/>
                </a:cubicBezTo>
                <a:cubicBezTo>
                  <a:pt x="1416088" y="1242000"/>
                  <a:pt x="1404000" y="1229912"/>
                  <a:pt x="1404000" y="1215000"/>
                </a:cubicBezTo>
                <a:cubicBezTo>
                  <a:pt x="1404000" y="1200088"/>
                  <a:pt x="1416088" y="1188000"/>
                  <a:pt x="1431000" y="1188000"/>
                </a:cubicBezTo>
                <a:close/>
                <a:moveTo>
                  <a:pt x="1323000" y="1188000"/>
                </a:moveTo>
                <a:cubicBezTo>
                  <a:pt x="1337912" y="1188000"/>
                  <a:pt x="1350000" y="1200088"/>
                  <a:pt x="1350000" y="1215000"/>
                </a:cubicBezTo>
                <a:cubicBezTo>
                  <a:pt x="1350000" y="1229912"/>
                  <a:pt x="1337912" y="1242000"/>
                  <a:pt x="1323000" y="1242000"/>
                </a:cubicBezTo>
                <a:cubicBezTo>
                  <a:pt x="1308088" y="1242000"/>
                  <a:pt x="1296000" y="1229912"/>
                  <a:pt x="1296000" y="1215000"/>
                </a:cubicBezTo>
                <a:cubicBezTo>
                  <a:pt x="1296000" y="1200088"/>
                  <a:pt x="1308088" y="1188000"/>
                  <a:pt x="1323000" y="1188000"/>
                </a:cubicBezTo>
                <a:close/>
                <a:moveTo>
                  <a:pt x="1215000" y="1188000"/>
                </a:moveTo>
                <a:cubicBezTo>
                  <a:pt x="1229912" y="1188000"/>
                  <a:pt x="1242000" y="1200088"/>
                  <a:pt x="1242000" y="1215000"/>
                </a:cubicBezTo>
                <a:cubicBezTo>
                  <a:pt x="1242000" y="1229912"/>
                  <a:pt x="1229912" y="1242000"/>
                  <a:pt x="1215000" y="1242000"/>
                </a:cubicBezTo>
                <a:cubicBezTo>
                  <a:pt x="1200088" y="1242000"/>
                  <a:pt x="1188000" y="1229912"/>
                  <a:pt x="1188000" y="1215000"/>
                </a:cubicBezTo>
                <a:cubicBezTo>
                  <a:pt x="1188000" y="1200088"/>
                  <a:pt x="1200088" y="1188000"/>
                  <a:pt x="1215000" y="1188000"/>
                </a:cubicBezTo>
                <a:close/>
                <a:moveTo>
                  <a:pt x="1107000" y="1188000"/>
                </a:moveTo>
                <a:cubicBezTo>
                  <a:pt x="1121912" y="1188000"/>
                  <a:pt x="1134000" y="1200088"/>
                  <a:pt x="1134000" y="1215000"/>
                </a:cubicBezTo>
                <a:cubicBezTo>
                  <a:pt x="1134000" y="1229912"/>
                  <a:pt x="1121912" y="1242000"/>
                  <a:pt x="1107000" y="1242000"/>
                </a:cubicBezTo>
                <a:cubicBezTo>
                  <a:pt x="1092088" y="1242000"/>
                  <a:pt x="1080000" y="1229912"/>
                  <a:pt x="1080000" y="1215000"/>
                </a:cubicBezTo>
                <a:cubicBezTo>
                  <a:pt x="1080000" y="1200088"/>
                  <a:pt x="1092088" y="1188000"/>
                  <a:pt x="1107000" y="1188000"/>
                </a:cubicBezTo>
                <a:close/>
                <a:moveTo>
                  <a:pt x="999000" y="1188000"/>
                </a:moveTo>
                <a:cubicBezTo>
                  <a:pt x="1013912" y="1188000"/>
                  <a:pt x="1026000" y="1200088"/>
                  <a:pt x="1026000" y="1215000"/>
                </a:cubicBezTo>
                <a:cubicBezTo>
                  <a:pt x="1026000" y="1229912"/>
                  <a:pt x="1013912" y="1242000"/>
                  <a:pt x="999000" y="1242000"/>
                </a:cubicBezTo>
                <a:cubicBezTo>
                  <a:pt x="984088" y="1242000"/>
                  <a:pt x="972000" y="1229912"/>
                  <a:pt x="972000" y="1215000"/>
                </a:cubicBezTo>
                <a:cubicBezTo>
                  <a:pt x="972000" y="1200088"/>
                  <a:pt x="984088" y="1188000"/>
                  <a:pt x="999000" y="1188000"/>
                </a:cubicBezTo>
                <a:close/>
                <a:moveTo>
                  <a:pt x="891000" y="1188000"/>
                </a:moveTo>
                <a:cubicBezTo>
                  <a:pt x="905912" y="1188000"/>
                  <a:pt x="918000" y="1200088"/>
                  <a:pt x="918000" y="1215000"/>
                </a:cubicBezTo>
                <a:cubicBezTo>
                  <a:pt x="918000" y="1229912"/>
                  <a:pt x="905912" y="1242000"/>
                  <a:pt x="891000" y="1242000"/>
                </a:cubicBezTo>
                <a:cubicBezTo>
                  <a:pt x="876088" y="1242000"/>
                  <a:pt x="864000" y="1229912"/>
                  <a:pt x="864000" y="1215000"/>
                </a:cubicBezTo>
                <a:cubicBezTo>
                  <a:pt x="864000" y="1200088"/>
                  <a:pt x="876088" y="1188000"/>
                  <a:pt x="891000" y="1188000"/>
                </a:cubicBezTo>
                <a:close/>
                <a:moveTo>
                  <a:pt x="783000" y="1188000"/>
                </a:moveTo>
                <a:cubicBezTo>
                  <a:pt x="797912" y="1188000"/>
                  <a:pt x="810000" y="1200088"/>
                  <a:pt x="810000" y="1215000"/>
                </a:cubicBezTo>
                <a:cubicBezTo>
                  <a:pt x="810000" y="1229912"/>
                  <a:pt x="797912" y="1242000"/>
                  <a:pt x="783000" y="1242000"/>
                </a:cubicBezTo>
                <a:cubicBezTo>
                  <a:pt x="768088" y="1242000"/>
                  <a:pt x="756000" y="1229912"/>
                  <a:pt x="756000" y="1215000"/>
                </a:cubicBezTo>
                <a:cubicBezTo>
                  <a:pt x="756000" y="1200088"/>
                  <a:pt x="768088" y="1188000"/>
                  <a:pt x="783000" y="1188000"/>
                </a:cubicBezTo>
                <a:close/>
                <a:moveTo>
                  <a:pt x="675000" y="1188000"/>
                </a:moveTo>
                <a:cubicBezTo>
                  <a:pt x="689912" y="1188000"/>
                  <a:pt x="702000" y="1200088"/>
                  <a:pt x="702000" y="1215000"/>
                </a:cubicBezTo>
                <a:cubicBezTo>
                  <a:pt x="702000" y="1229912"/>
                  <a:pt x="689912" y="1242000"/>
                  <a:pt x="675000" y="1242000"/>
                </a:cubicBezTo>
                <a:cubicBezTo>
                  <a:pt x="660088" y="1242000"/>
                  <a:pt x="648000" y="1229912"/>
                  <a:pt x="648000" y="1215000"/>
                </a:cubicBezTo>
                <a:cubicBezTo>
                  <a:pt x="648000" y="1200088"/>
                  <a:pt x="660088" y="1188000"/>
                  <a:pt x="675000" y="1188000"/>
                </a:cubicBezTo>
                <a:close/>
                <a:moveTo>
                  <a:pt x="567000" y="1188000"/>
                </a:moveTo>
                <a:cubicBezTo>
                  <a:pt x="581912" y="1188000"/>
                  <a:pt x="594000" y="1200088"/>
                  <a:pt x="594000" y="1215000"/>
                </a:cubicBezTo>
                <a:cubicBezTo>
                  <a:pt x="594000" y="1229912"/>
                  <a:pt x="581912" y="1242000"/>
                  <a:pt x="567000" y="1242000"/>
                </a:cubicBezTo>
                <a:cubicBezTo>
                  <a:pt x="552088" y="1242000"/>
                  <a:pt x="540000" y="1229912"/>
                  <a:pt x="540000" y="1215000"/>
                </a:cubicBezTo>
                <a:cubicBezTo>
                  <a:pt x="540000" y="1200088"/>
                  <a:pt x="552088" y="1188000"/>
                  <a:pt x="567000" y="1188000"/>
                </a:cubicBezTo>
                <a:close/>
                <a:moveTo>
                  <a:pt x="459000" y="1188000"/>
                </a:moveTo>
                <a:cubicBezTo>
                  <a:pt x="473912" y="1188000"/>
                  <a:pt x="486000" y="1200088"/>
                  <a:pt x="486000" y="1215000"/>
                </a:cubicBezTo>
                <a:cubicBezTo>
                  <a:pt x="486000" y="1229912"/>
                  <a:pt x="473912" y="1242000"/>
                  <a:pt x="459000" y="1242000"/>
                </a:cubicBezTo>
                <a:cubicBezTo>
                  <a:pt x="444088" y="1242000"/>
                  <a:pt x="432000" y="1229912"/>
                  <a:pt x="432000" y="1215000"/>
                </a:cubicBezTo>
                <a:cubicBezTo>
                  <a:pt x="432000" y="1200088"/>
                  <a:pt x="444088" y="1188000"/>
                  <a:pt x="459000" y="1188000"/>
                </a:cubicBezTo>
                <a:close/>
                <a:moveTo>
                  <a:pt x="351000" y="1188000"/>
                </a:moveTo>
                <a:cubicBezTo>
                  <a:pt x="365912" y="1188000"/>
                  <a:pt x="378000" y="1200088"/>
                  <a:pt x="378000" y="1215000"/>
                </a:cubicBezTo>
                <a:cubicBezTo>
                  <a:pt x="378000" y="1229912"/>
                  <a:pt x="365912" y="1242000"/>
                  <a:pt x="351000" y="1242000"/>
                </a:cubicBezTo>
                <a:cubicBezTo>
                  <a:pt x="336088" y="1242000"/>
                  <a:pt x="324000" y="1229912"/>
                  <a:pt x="324000" y="1215000"/>
                </a:cubicBezTo>
                <a:cubicBezTo>
                  <a:pt x="324000" y="1200088"/>
                  <a:pt x="336088" y="1188000"/>
                  <a:pt x="351000" y="1188000"/>
                </a:cubicBezTo>
                <a:close/>
                <a:moveTo>
                  <a:pt x="243000" y="1188000"/>
                </a:moveTo>
                <a:cubicBezTo>
                  <a:pt x="257912" y="1188000"/>
                  <a:pt x="270000" y="1200088"/>
                  <a:pt x="270000" y="1215000"/>
                </a:cubicBezTo>
                <a:cubicBezTo>
                  <a:pt x="270000" y="1229912"/>
                  <a:pt x="257912" y="1242000"/>
                  <a:pt x="243000" y="1242000"/>
                </a:cubicBezTo>
                <a:cubicBezTo>
                  <a:pt x="228088" y="1242000"/>
                  <a:pt x="216000" y="1229912"/>
                  <a:pt x="216000" y="1215000"/>
                </a:cubicBezTo>
                <a:cubicBezTo>
                  <a:pt x="216000" y="1200088"/>
                  <a:pt x="228088" y="1188000"/>
                  <a:pt x="243000" y="1188000"/>
                </a:cubicBezTo>
                <a:close/>
                <a:moveTo>
                  <a:pt x="135000" y="1188000"/>
                </a:moveTo>
                <a:cubicBezTo>
                  <a:pt x="149912" y="1188000"/>
                  <a:pt x="162000" y="1200088"/>
                  <a:pt x="162000" y="1215000"/>
                </a:cubicBezTo>
                <a:cubicBezTo>
                  <a:pt x="162000" y="1229912"/>
                  <a:pt x="149912" y="1242000"/>
                  <a:pt x="135000" y="1242000"/>
                </a:cubicBezTo>
                <a:cubicBezTo>
                  <a:pt x="120088" y="1242000"/>
                  <a:pt x="108000" y="1229912"/>
                  <a:pt x="108000" y="1215000"/>
                </a:cubicBezTo>
                <a:cubicBezTo>
                  <a:pt x="108000" y="1200088"/>
                  <a:pt x="120088" y="1188000"/>
                  <a:pt x="135000" y="1188000"/>
                </a:cubicBezTo>
                <a:close/>
                <a:moveTo>
                  <a:pt x="27000" y="1188000"/>
                </a:moveTo>
                <a:cubicBezTo>
                  <a:pt x="41912" y="1188000"/>
                  <a:pt x="54000" y="1200088"/>
                  <a:pt x="54000" y="1215000"/>
                </a:cubicBezTo>
                <a:cubicBezTo>
                  <a:pt x="54000" y="1229912"/>
                  <a:pt x="41912" y="1242000"/>
                  <a:pt x="27000" y="1242000"/>
                </a:cubicBezTo>
                <a:cubicBezTo>
                  <a:pt x="12088" y="1242000"/>
                  <a:pt x="0" y="1229912"/>
                  <a:pt x="0" y="1215000"/>
                </a:cubicBezTo>
                <a:cubicBezTo>
                  <a:pt x="0" y="1200088"/>
                  <a:pt x="12088" y="1188000"/>
                  <a:pt x="27000" y="1188000"/>
                </a:cubicBezTo>
                <a:close/>
                <a:moveTo>
                  <a:pt x="1539000" y="1080000"/>
                </a:moveTo>
                <a:cubicBezTo>
                  <a:pt x="1553912" y="1080000"/>
                  <a:pt x="1566000" y="1092088"/>
                  <a:pt x="1566000" y="1107000"/>
                </a:cubicBezTo>
                <a:cubicBezTo>
                  <a:pt x="1566000" y="1121912"/>
                  <a:pt x="1553912" y="1134000"/>
                  <a:pt x="1539000" y="1134000"/>
                </a:cubicBezTo>
                <a:cubicBezTo>
                  <a:pt x="1524088" y="1134000"/>
                  <a:pt x="1512000" y="1121912"/>
                  <a:pt x="1512000" y="1107000"/>
                </a:cubicBezTo>
                <a:cubicBezTo>
                  <a:pt x="1512000" y="1092088"/>
                  <a:pt x="1524088" y="1080000"/>
                  <a:pt x="1539000" y="1080000"/>
                </a:cubicBezTo>
                <a:close/>
                <a:moveTo>
                  <a:pt x="1431000" y="1080000"/>
                </a:moveTo>
                <a:cubicBezTo>
                  <a:pt x="1445912" y="1080000"/>
                  <a:pt x="1458000" y="1092088"/>
                  <a:pt x="1458000" y="1107000"/>
                </a:cubicBezTo>
                <a:cubicBezTo>
                  <a:pt x="1458000" y="1121912"/>
                  <a:pt x="1445912" y="1134000"/>
                  <a:pt x="1431000" y="1134000"/>
                </a:cubicBezTo>
                <a:cubicBezTo>
                  <a:pt x="1416088" y="1134000"/>
                  <a:pt x="1404000" y="1121912"/>
                  <a:pt x="1404000" y="1107000"/>
                </a:cubicBezTo>
                <a:cubicBezTo>
                  <a:pt x="1404000" y="1092088"/>
                  <a:pt x="1416088" y="1080000"/>
                  <a:pt x="1431000" y="1080000"/>
                </a:cubicBezTo>
                <a:close/>
                <a:moveTo>
                  <a:pt x="1323000" y="1080000"/>
                </a:moveTo>
                <a:cubicBezTo>
                  <a:pt x="1337912" y="1080000"/>
                  <a:pt x="1350000" y="1092088"/>
                  <a:pt x="1350000" y="1107000"/>
                </a:cubicBezTo>
                <a:cubicBezTo>
                  <a:pt x="1350000" y="1121912"/>
                  <a:pt x="1337912" y="1134000"/>
                  <a:pt x="1323000" y="1134000"/>
                </a:cubicBezTo>
                <a:cubicBezTo>
                  <a:pt x="1308088" y="1134000"/>
                  <a:pt x="1296000" y="1121912"/>
                  <a:pt x="1296000" y="1107000"/>
                </a:cubicBezTo>
                <a:cubicBezTo>
                  <a:pt x="1296000" y="1092088"/>
                  <a:pt x="1308088" y="1080000"/>
                  <a:pt x="1323000" y="1080000"/>
                </a:cubicBezTo>
                <a:close/>
                <a:moveTo>
                  <a:pt x="1215000" y="1080000"/>
                </a:moveTo>
                <a:cubicBezTo>
                  <a:pt x="1229912" y="1080000"/>
                  <a:pt x="1242000" y="1092088"/>
                  <a:pt x="1242000" y="1107000"/>
                </a:cubicBezTo>
                <a:cubicBezTo>
                  <a:pt x="1242000" y="1121912"/>
                  <a:pt x="1229912" y="1134000"/>
                  <a:pt x="1215000" y="1134000"/>
                </a:cubicBezTo>
                <a:cubicBezTo>
                  <a:pt x="1200088" y="1134000"/>
                  <a:pt x="1188000" y="1121912"/>
                  <a:pt x="1188000" y="1107000"/>
                </a:cubicBezTo>
                <a:cubicBezTo>
                  <a:pt x="1188000" y="1092088"/>
                  <a:pt x="1200088" y="1080000"/>
                  <a:pt x="1215000" y="1080000"/>
                </a:cubicBezTo>
                <a:close/>
                <a:moveTo>
                  <a:pt x="1107000" y="1080000"/>
                </a:moveTo>
                <a:cubicBezTo>
                  <a:pt x="1121912" y="1080000"/>
                  <a:pt x="1134000" y="1092088"/>
                  <a:pt x="1134000" y="1107000"/>
                </a:cubicBezTo>
                <a:cubicBezTo>
                  <a:pt x="1134000" y="1121912"/>
                  <a:pt x="1121912" y="1134000"/>
                  <a:pt x="1107000" y="1134000"/>
                </a:cubicBezTo>
                <a:cubicBezTo>
                  <a:pt x="1092088" y="1134000"/>
                  <a:pt x="1080000" y="1121912"/>
                  <a:pt x="1080000" y="1107000"/>
                </a:cubicBezTo>
                <a:cubicBezTo>
                  <a:pt x="1080000" y="1092088"/>
                  <a:pt x="1092088" y="1080000"/>
                  <a:pt x="1107000" y="1080000"/>
                </a:cubicBezTo>
                <a:close/>
                <a:moveTo>
                  <a:pt x="999000" y="1080000"/>
                </a:moveTo>
                <a:cubicBezTo>
                  <a:pt x="1013912" y="1080000"/>
                  <a:pt x="1026000" y="1092088"/>
                  <a:pt x="1026000" y="1107000"/>
                </a:cubicBezTo>
                <a:cubicBezTo>
                  <a:pt x="1026000" y="1121912"/>
                  <a:pt x="1013912" y="1134000"/>
                  <a:pt x="999000" y="1134000"/>
                </a:cubicBezTo>
                <a:cubicBezTo>
                  <a:pt x="984088" y="1134000"/>
                  <a:pt x="972000" y="1121912"/>
                  <a:pt x="972000" y="1107000"/>
                </a:cubicBezTo>
                <a:cubicBezTo>
                  <a:pt x="972000" y="1092088"/>
                  <a:pt x="984088" y="1080000"/>
                  <a:pt x="999000" y="1080000"/>
                </a:cubicBezTo>
                <a:close/>
                <a:moveTo>
                  <a:pt x="891000" y="1080000"/>
                </a:moveTo>
                <a:cubicBezTo>
                  <a:pt x="905912" y="1080000"/>
                  <a:pt x="918000" y="1092088"/>
                  <a:pt x="918000" y="1107000"/>
                </a:cubicBezTo>
                <a:cubicBezTo>
                  <a:pt x="918000" y="1121912"/>
                  <a:pt x="905912" y="1134000"/>
                  <a:pt x="891000" y="1134000"/>
                </a:cubicBezTo>
                <a:cubicBezTo>
                  <a:pt x="876088" y="1134000"/>
                  <a:pt x="864000" y="1121912"/>
                  <a:pt x="864000" y="1107000"/>
                </a:cubicBezTo>
                <a:cubicBezTo>
                  <a:pt x="864000" y="1092088"/>
                  <a:pt x="876088" y="1080000"/>
                  <a:pt x="891000" y="1080000"/>
                </a:cubicBezTo>
                <a:close/>
                <a:moveTo>
                  <a:pt x="783000" y="1080000"/>
                </a:moveTo>
                <a:cubicBezTo>
                  <a:pt x="797912" y="1080000"/>
                  <a:pt x="810000" y="1092088"/>
                  <a:pt x="810000" y="1107000"/>
                </a:cubicBezTo>
                <a:cubicBezTo>
                  <a:pt x="810000" y="1121912"/>
                  <a:pt x="797912" y="1134000"/>
                  <a:pt x="783000" y="1134000"/>
                </a:cubicBezTo>
                <a:cubicBezTo>
                  <a:pt x="768088" y="1134000"/>
                  <a:pt x="756000" y="1121912"/>
                  <a:pt x="756000" y="1107000"/>
                </a:cubicBezTo>
                <a:cubicBezTo>
                  <a:pt x="756000" y="1092088"/>
                  <a:pt x="768088" y="1080000"/>
                  <a:pt x="783000" y="1080000"/>
                </a:cubicBezTo>
                <a:close/>
                <a:moveTo>
                  <a:pt x="675000" y="1080000"/>
                </a:moveTo>
                <a:cubicBezTo>
                  <a:pt x="689912" y="1080000"/>
                  <a:pt x="702000" y="1092088"/>
                  <a:pt x="702000" y="1107000"/>
                </a:cubicBezTo>
                <a:cubicBezTo>
                  <a:pt x="702000" y="1121912"/>
                  <a:pt x="689912" y="1134000"/>
                  <a:pt x="675000" y="1134000"/>
                </a:cubicBezTo>
                <a:cubicBezTo>
                  <a:pt x="660088" y="1134000"/>
                  <a:pt x="648000" y="1121912"/>
                  <a:pt x="648000" y="1107000"/>
                </a:cubicBezTo>
                <a:cubicBezTo>
                  <a:pt x="648000" y="1092088"/>
                  <a:pt x="660088" y="1080000"/>
                  <a:pt x="675000" y="1080000"/>
                </a:cubicBezTo>
                <a:close/>
                <a:moveTo>
                  <a:pt x="567000" y="1080000"/>
                </a:moveTo>
                <a:cubicBezTo>
                  <a:pt x="581912" y="1080000"/>
                  <a:pt x="594000" y="1092088"/>
                  <a:pt x="594000" y="1107000"/>
                </a:cubicBezTo>
                <a:cubicBezTo>
                  <a:pt x="594000" y="1121912"/>
                  <a:pt x="581912" y="1134000"/>
                  <a:pt x="567000" y="1134000"/>
                </a:cubicBezTo>
                <a:cubicBezTo>
                  <a:pt x="552088" y="1134000"/>
                  <a:pt x="540000" y="1121912"/>
                  <a:pt x="540000" y="1107000"/>
                </a:cubicBezTo>
                <a:cubicBezTo>
                  <a:pt x="540000" y="1092088"/>
                  <a:pt x="552088" y="1080000"/>
                  <a:pt x="567000" y="1080000"/>
                </a:cubicBezTo>
                <a:close/>
                <a:moveTo>
                  <a:pt x="459000" y="1080000"/>
                </a:moveTo>
                <a:cubicBezTo>
                  <a:pt x="473912" y="1080000"/>
                  <a:pt x="486000" y="1092088"/>
                  <a:pt x="486000" y="1107000"/>
                </a:cubicBezTo>
                <a:cubicBezTo>
                  <a:pt x="486000" y="1121912"/>
                  <a:pt x="473912" y="1134000"/>
                  <a:pt x="459000" y="1134000"/>
                </a:cubicBezTo>
                <a:cubicBezTo>
                  <a:pt x="444088" y="1134000"/>
                  <a:pt x="432000" y="1121912"/>
                  <a:pt x="432000" y="1107000"/>
                </a:cubicBezTo>
                <a:cubicBezTo>
                  <a:pt x="432000" y="1092088"/>
                  <a:pt x="444088" y="1080000"/>
                  <a:pt x="459000" y="1080000"/>
                </a:cubicBezTo>
                <a:close/>
                <a:moveTo>
                  <a:pt x="351000" y="1080000"/>
                </a:moveTo>
                <a:cubicBezTo>
                  <a:pt x="365912" y="1080000"/>
                  <a:pt x="378000" y="1092088"/>
                  <a:pt x="378000" y="1107000"/>
                </a:cubicBezTo>
                <a:cubicBezTo>
                  <a:pt x="378000" y="1121912"/>
                  <a:pt x="365912" y="1134000"/>
                  <a:pt x="351000" y="1134000"/>
                </a:cubicBezTo>
                <a:cubicBezTo>
                  <a:pt x="336088" y="1134000"/>
                  <a:pt x="324000" y="1121912"/>
                  <a:pt x="324000" y="1107000"/>
                </a:cubicBezTo>
                <a:cubicBezTo>
                  <a:pt x="324000" y="1092088"/>
                  <a:pt x="336088" y="1080000"/>
                  <a:pt x="351000" y="1080000"/>
                </a:cubicBezTo>
                <a:close/>
                <a:moveTo>
                  <a:pt x="243000" y="1080000"/>
                </a:moveTo>
                <a:cubicBezTo>
                  <a:pt x="257912" y="1080000"/>
                  <a:pt x="270000" y="1092088"/>
                  <a:pt x="270000" y="1107000"/>
                </a:cubicBezTo>
                <a:cubicBezTo>
                  <a:pt x="270000" y="1121912"/>
                  <a:pt x="257912" y="1134000"/>
                  <a:pt x="243000" y="1134000"/>
                </a:cubicBezTo>
                <a:cubicBezTo>
                  <a:pt x="228088" y="1134000"/>
                  <a:pt x="216000" y="1121912"/>
                  <a:pt x="216000" y="1107000"/>
                </a:cubicBezTo>
                <a:cubicBezTo>
                  <a:pt x="216000" y="1092088"/>
                  <a:pt x="228088" y="1080000"/>
                  <a:pt x="243000" y="1080000"/>
                </a:cubicBezTo>
                <a:close/>
                <a:moveTo>
                  <a:pt x="135000" y="1080000"/>
                </a:moveTo>
                <a:cubicBezTo>
                  <a:pt x="149912" y="1080000"/>
                  <a:pt x="162000" y="1092088"/>
                  <a:pt x="162000" y="1107000"/>
                </a:cubicBezTo>
                <a:cubicBezTo>
                  <a:pt x="162000" y="1121912"/>
                  <a:pt x="149912" y="1134000"/>
                  <a:pt x="135000" y="1134000"/>
                </a:cubicBezTo>
                <a:cubicBezTo>
                  <a:pt x="120088" y="1134000"/>
                  <a:pt x="108000" y="1121912"/>
                  <a:pt x="108000" y="1107000"/>
                </a:cubicBezTo>
                <a:cubicBezTo>
                  <a:pt x="108000" y="1092088"/>
                  <a:pt x="120088" y="1080000"/>
                  <a:pt x="135000" y="1080000"/>
                </a:cubicBezTo>
                <a:close/>
                <a:moveTo>
                  <a:pt x="27000" y="1080000"/>
                </a:moveTo>
                <a:cubicBezTo>
                  <a:pt x="41912" y="1080000"/>
                  <a:pt x="54000" y="1092088"/>
                  <a:pt x="54000" y="1107000"/>
                </a:cubicBezTo>
                <a:cubicBezTo>
                  <a:pt x="54000" y="1121912"/>
                  <a:pt x="41912" y="1134000"/>
                  <a:pt x="27000" y="1134000"/>
                </a:cubicBezTo>
                <a:cubicBezTo>
                  <a:pt x="12088" y="1134000"/>
                  <a:pt x="0" y="1121912"/>
                  <a:pt x="0" y="1107000"/>
                </a:cubicBezTo>
                <a:cubicBezTo>
                  <a:pt x="0" y="1092088"/>
                  <a:pt x="12088" y="1080000"/>
                  <a:pt x="27000" y="1080000"/>
                </a:cubicBezTo>
                <a:close/>
                <a:moveTo>
                  <a:pt x="1539000" y="972000"/>
                </a:moveTo>
                <a:cubicBezTo>
                  <a:pt x="1553912" y="972000"/>
                  <a:pt x="1566000" y="984088"/>
                  <a:pt x="1566000" y="999000"/>
                </a:cubicBezTo>
                <a:cubicBezTo>
                  <a:pt x="1566000" y="1013912"/>
                  <a:pt x="1553912" y="1026000"/>
                  <a:pt x="1539000" y="1026000"/>
                </a:cubicBezTo>
                <a:cubicBezTo>
                  <a:pt x="1524088" y="1026000"/>
                  <a:pt x="1512000" y="1013912"/>
                  <a:pt x="1512000" y="999000"/>
                </a:cubicBezTo>
                <a:cubicBezTo>
                  <a:pt x="1512000" y="984088"/>
                  <a:pt x="1524088" y="972000"/>
                  <a:pt x="1539000" y="972000"/>
                </a:cubicBezTo>
                <a:close/>
                <a:moveTo>
                  <a:pt x="1431000" y="972000"/>
                </a:moveTo>
                <a:cubicBezTo>
                  <a:pt x="1445912" y="972000"/>
                  <a:pt x="1458000" y="984088"/>
                  <a:pt x="1458000" y="999000"/>
                </a:cubicBezTo>
                <a:cubicBezTo>
                  <a:pt x="1458000" y="1013912"/>
                  <a:pt x="1445912" y="1026000"/>
                  <a:pt x="1431000" y="1026000"/>
                </a:cubicBezTo>
                <a:cubicBezTo>
                  <a:pt x="1416088" y="1026000"/>
                  <a:pt x="1404000" y="1013912"/>
                  <a:pt x="1404000" y="999000"/>
                </a:cubicBezTo>
                <a:cubicBezTo>
                  <a:pt x="1404000" y="984088"/>
                  <a:pt x="1416088" y="972000"/>
                  <a:pt x="1431000" y="972000"/>
                </a:cubicBezTo>
                <a:close/>
                <a:moveTo>
                  <a:pt x="1323000" y="972000"/>
                </a:moveTo>
                <a:cubicBezTo>
                  <a:pt x="1337912" y="972000"/>
                  <a:pt x="1350000" y="984088"/>
                  <a:pt x="1350000" y="999000"/>
                </a:cubicBezTo>
                <a:cubicBezTo>
                  <a:pt x="1350000" y="1013912"/>
                  <a:pt x="1337912" y="1026000"/>
                  <a:pt x="1323000" y="1026000"/>
                </a:cubicBezTo>
                <a:cubicBezTo>
                  <a:pt x="1308088" y="1026000"/>
                  <a:pt x="1296000" y="1013912"/>
                  <a:pt x="1296000" y="999000"/>
                </a:cubicBezTo>
                <a:cubicBezTo>
                  <a:pt x="1296000" y="984088"/>
                  <a:pt x="1308088" y="972000"/>
                  <a:pt x="1323000" y="972000"/>
                </a:cubicBezTo>
                <a:close/>
                <a:moveTo>
                  <a:pt x="1215000" y="972000"/>
                </a:moveTo>
                <a:cubicBezTo>
                  <a:pt x="1229912" y="972000"/>
                  <a:pt x="1242000" y="984088"/>
                  <a:pt x="1242000" y="999000"/>
                </a:cubicBezTo>
                <a:cubicBezTo>
                  <a:pt x="1242000" y="1013912"/>
                  <a:pt x="1229912" y="1026000"/>
                  <a:pt x="1215000" y="1026000"/>
                </a:cubicBezTo>
                <a:cubicBezTo>
                  <a:pt x="1200088" y="1026000"/>
                  <a:pt x="1188000" y="1013912"/>
                  <a:pt x="1188000" y="999000"/>
                </a:cubicBezTo>
                <a:cubicBezTo>
                  <a:pt x="1188000" y="984088"/>
                  <a:pt x="1200088" y="972000"/>
                  <a:pt x="1215000" y="972000"/>
                </a:cubicBezTo>
                <a:close/>
                <a:moveTo>
                  <a:pt x="1107000" y="972000"/>
                </a:moveTo>
                <a:cubicBezTo>
                  <a:pt x="1121912" y="972000"/>
                  <a:pt x="1134000" y="984088"/>
                  <a:pt x="1134000" y="999000"/>
                </a:cubicBezTo>
                <a:cubicBezTo>
                  <a:pt x="1134000" y="1013912"/>
                  <a:pt x="1121912" y="1026000"/>
                  <a:pt x="1107000" y="1026000"/>
                </a:cubicBezTo>
                <a:cubicBezTo>
                  <a:pt x="1092088" y="1026000"/>
                  <a:pt x="1080000" y="1013912"/>
                  <a:pt x="1080000" y="999000"/>
                </a:cubicBezTo>
                <a:cubicBezTo>
                  <a:pt x="1080000" y="984088"/>
                  <a:pt x="1092088" y="972000"/>
                  <a:pt x="1107000" y="972000"/>
                </a:cubicBezTo>
                <a:close/>
                <a:moveTo>
                  <a:pt x="999000" y="972000"/>
                </a:moveTo>
                <a:cubicBezTo>
                  <a:pt x="1013912" y="972000"/>
                  <a:pt x="1026000" y="984088"/>
                  <a:pt x="1026000" y="999000"/>
                </a:cubicBezTo>
                <a:cubicBezTo>
                  <a:pt x="1026000" y="1013912"/>
                  <a:pt x="1013912" y="1026000"/>
                  <a:pt x="999000" y="1026000"/>
                </a:cubicBezTo>
                <a:cubicBezTo>
                  <a:pt x="984088" y="1026000"/>
                  <a:pt x="972000" y="1013912"/>
                  <a:pt x="972000" y="999000"/>
                </a:cubicBezTo>
                <a:cubicBezTo>
                  <a:pt x="972000" y="984088"/>
                  <a:pt x="984088" y="972000"/>
                  <a:pt x="999000" y="972000"/>
                </a:cubicBezTo>
                <a:close/>
                <a:moveTo>
                  <a:pt x="891000" y="972000"/>
                </a:moveTo>
                <a:cubicBezTo>
                  <a:pt x="905912" y="972000"/>
                  <a:pt x="918000" y="984088"/>
                  <a:pt x="918000" y="999000"/>
                </a:cubicBezTo>
                <a:cubicBezTo>
                  <a:pt x="918000" y="1013912"/>
                  <a:pt x="905912" y="1026000"/>
                  <a:pt x="891000" y="1026000"/>
                </a:cubicBezTo>
                <a:cubicBezTo>
                  <a:pt x="876088" y="1026000"/>
                  <a:pt x="864000" y="1013912"/>
                  <a:pt x="864000" y="999000"/>
                </a:cubicBezTo>
                <a:cubicBezTo>
                  <a:pt x="864000" y="984088"/>
                  <a:pt x="876088" y="972000"/>
                  <a:pt x="891000" y="972000"/>
                </a:cubicBezTo>
                <a:close/>
                <a:moveTo>
                  <a:pt x="783000" y="972000"/>
                </a:moveTo>
                <a:cubicBezTo>
                  <a:pt x="797912" y="972000"/>
                  <a:pt x="810000" y="984088"/>
                  <a:pt x="810000" y="999000"/>
                </a:cubicBezTo>
                <a:cubicBezTo>
                  <a:pt x="810000" y="1013912"/>
                  <a:pt x="797912" y="1026000"/>
                  <a:pt x="783000" y="1026000"/>
                </a:cubicBezTo>
                <a:cubicBezTo>
                  <a:pt x="768088" y="1026000"/>
                  <a:pt x="756000" y="1013912"/>
                  <a:pt x="756000" y="999000"/>
                </a:cubicBezTo>
                <a:cubicBezTo>
                  <a:pt x="756000" y="984088"/>
                  <a:pt x="768088" y="972000"/>
                  <a:pt x="783000" y="972000"/>
                </a:cubicBezTo>
                <a:close/>
                <a:moveTo>
                  <a:pt x="675000" y="972000"/>
                </a:moveTo>
                <a:cubicBezTo>
                  <a:pt x="689912" y="972000"/>
                  <a:pt x="702000" y="984088"/>
                  <a:pt x="702000" y="999000"/>
                </a:cubicBezTo>
                <a:cubicBezTo>
                  <a:pt x="702000" y="1013912"/>
                  <a:pt x="689912" y="1026000"/>
                  <a:pt x="675000" y="1026000"/>
                </a:cubicBezTo>
                <a:cubicBezTo>
                  <a:pt x="660088" y="1026000"/>
                  <a:pt x="648000" y="1013912"/>
                  <a:pt x="648000" y="999000"/>
                </a:cubicBezTo>
                <a:cubicBezTo>
                  <a:pt x="648000" y="984088"/>
                  <a:pt x="660088" y="972000"/>
                  <a:pt x="675000" y="972000"/>
                </a:cubicBezTo>
                <a:close/>
                <a:moveTo>
                  <a:pt x="567000" y="972000"/>
                </a:moveTo>
                <a:cubicBezTo>
                  <a:pt x="581912" y="972000"/>
                  <a:pt x="594000" y="984088"/>
                  <a:pt x="594000" y="999000"/>
                </a:cubicBezTo>
                <a:cubicBezTo>
                  <a:pt x="594000" y="1013912"/>
                  <a:pt x="581912" y="1026000"/>
                  <a:pt x="567000" y="1026000"/>
                </a:cubicBezTo>
                <a:cubicBezTo>
                  <a:pt x="552088" y="1026000"/>
                  <a:pt x="540000" y="1013912"/>
                  <a:pt x="540000" y="999000"/>
                </a:cubicBezTo>
                <a:cubicBezTo>
                  <a:pt x="540000" y="984088"/>
                  <a:pt x="552088" y="972000"/>
                  <a:pt x="567000" y="972000"/>
                </a:cubicBezTo>
                <a:close/>
                <a:moveTo>
                  <a:pt x="459000" y="972000"/>
                </a:moveTo>
                <a:cubicBezTo>
                  <a:pt x="473912" y="972000"/>
                  <a:pt x="486000" y="984088"/>
                  <a:pt x="486000" y="999000"/>
                </a:cubicBezTo>
                <a:cubicBezTo>
                  <a:pt x="486000" y="1013912"/>
                  <a:pt x="473912" y="1026000"/>
                  <a:pt x="459000" y="1026000"/>
                </a:cubicBezTo>
                <a:cubicBezTo>
                  <a:pt x="444088" y="1026000"/>
                  <a:pt x="432000" y="1013912"/>
                  <a:pt x="432000" y="999000"/>
                </a:cubicBezTo>
                <a:cubicBezTo>
                  <a:pt x="432000" y="984088"/>
                  <a:pt x="444088" y="972000"/>
                  <a:pt x="459000" y="972000"/>
                </a:cubicBezTo>
                <a:close/>
                <a:moveTo>
                  <a:pt x="351000" y="972000"/>
                </a:moveTo>
                <a:cubicBezTo>
                  <a:pt x="365912" y="972000"/>
                  <a:pt x="378000" y="984088"/>
                  <a:pt x="378000" y="999000"/>
                </a:cubicBezTo>
                <a:cubicBezTo>
                  <a:pt x="378000" y="1013912"/>
                  <a:pt x="365912" y="1026000"/>
                  <a:pt x="351000" y="1026000"/>
                </a:cubicBezTo>
                <a:cubicBezTo>
                  <a:pt x="336088" y="1026000"/>
                  <a:pt x="324000" y="1013912"/>
                  <a:pt x="324000" y="999000"/>
                </a:cubicBezTo>
                <a:cubicBezTo>
                  <a:pt x="324000" y="984088"/>
                  <a:pt x="336088" y="972000"/>
                  <a:pt x="351000" y="972000"/>
                </a:cubicBezTo>
                <a:close/>
                <a:moveTo>
                  <a:pt x="243000" y="972000"/>
                </a:moveTo>
                <a:cubicBezTo>
                  <a:pt x="257912" y="972000"/>
                  <a:pt x="270000" y="984088"/>
                  <a:pt x="270000" y="999000"/>
                </a:cubicBezTo>
                <a:cubicBezTo>
                  <a:pt x="270000" y="1013912"/>
                  <a:pt x="257912" y="1026000"/>
                  <a:pt x="243000" y="1026000"/>
                </a:cubicBezTo>
                <a:cubicBezTo>
                  <a:pt x="228088" y="1026000"/>
                  <a:pt x="216000" y="1013912"/>
                  <a:pt x="216000" y="999000"/>
                </a:cubicBezTo>
                <a:cubicBezTo>
                  <a:pt x="216000" y="984088"/>
                  <a:pt x="228088" y="972000"/>
                  <a:pt x="243000" y="972000"/>
                </a:cubicBezTo>
                <a:close/>
                <a:moveTo>
                  <a:pt x="135000" y="972000"/>
                </a:moveTo>
                <a:cubicBezTo>
                  <a:pt x="149912" y="972000"/>
                  <a:pt x="162000" y="984088"/>
                  <a:pt x="162000" y="999000"/>
                </a:cubicBezTo>
                <a:cubicBezTo>
                  <a:pt x="162000" y="1013912"/>
                  <a:pt x="149912" y="1026000"/>
                  <a:pt x="135000" y="1026000"/>
                </a:cubicBezTo>
                <a:cubicBezTo>
                  <a:pt x="120088" y="1026000"/>
                  <a:pt x="108000" y="1013912"/>
                  <a:pt x="108000" y="999000"/>
                </a:cubicBezTo>
                <a:cubicBezTo>
                  <a:pt x="108000" y="984088"/>
                  <a:pt x="120088" y="972000"/>
                  <a:pt x="135000" y="972000"/>
                </a:cubicBezTo>
                <a:close/>
                <a:moveTo>
                  <a:pt x="27000" y="972000"/>
                </a:moveTo>
                <a:cubicBezTo>
                  <a:pt x="41912" y="972000"/>
                  <a:pt x="54000" y="984088"/>
                  <a:pt x="54000" y="999000"/>
                </a:cubicBezTo>
                <a:cubicBezTo>
                  <a:pt x="54000" y="1013912"/>
                  <a:pt x="41912" y="1026000"/>
                  <a:pt x="27000" y="1026000"/>
                </a:cubicBezTo>
                <a:cubicBezTo>
                  <a:pt x="12088" y="1026000"/>
                  <a:pt x="0" y="1013912"/>
                  <a:pt x="0" y="999000"/>
                </a:cubicBezTo>
                <a:cubicBezTo>
                  <a:pt x="0" y="984088"/>
                  <a:pt x="12088" y="972000"/>
                  <a:pt x="27000" y="972000"/>
                </a:cubicBezTo>
                <a:close/>
                <a:moveTo>
                  <a:pt x="1539000" y="864000"/>
                </a:moveTo>
                <a:cubicBezTo>
                  <a:pt x="1553912" y="864000"/>
                  <a:pt x="1566000" y="876088"/>
                  <a:pt x="1566000" y="891000"/>
                </a:cubicBezTo>
                <a:cubicBezTo>
                  <a:pt x="1566000" y="905912"/>
                  <a:pt x="1553912" y="918000"/>
                  <a:pt x="1539000" y="918000"/>
                </a:cubicBezTo>
                <a:cubicBezTo>
                  <a:pt x="1524088" y="918000"/>
                  <a:pt x="1512000" y="905912"/>
                  <a:pt x="1512000" y="891000"/>
                </a:cubicBezTo>
                <a:cubicBezTo>
                  <a:pt x="1512000" y="876088"/>
                  <a:pt x="1524088" y="864000"/>
                  <a:pt x="1539000" y="864000"/>
                </a:cubicBezTo>
                <a:close/>
                <a:moveTo>
                  <a:pt x="1431000" y="864000"/>
                </a:moveTo>
                <a:cubicBezTo>
                  <a:pt x="1445912" y="864000"/>
                  <a:pt x="1458000" y="876088"/>
                  <a:pt x="1458000" y="891000"/>
                </a:cubicBezTo>
                <a:cubicBezTo>
                  <a:pt x="1458000" y="905912"/>
                  <a:pt x="1445912" y="918000"/>
                  <a:pt x="1431000" y="918000"/>
                </a:cubicBezTo>
                <a:cubicBezTo>
                  <a:pt x="1416088" y="918000"/>
                  <a:pt x="1404000" y="905912"/>
                  <a:pt x="1404000" y="891000"/>
                </a:cubicBezTo>
                <a:cubicBezTo>
                  <a:pt x="1404000" y="876088"/>
                  <a:pt x="1416088" y="864000"/>
                  <a:pt x="1431000" y="864000"/>
                </a:cubicBezTo>
                <a:close/>
                <a:moveTo>
                  <a:pt x="1323000" y="864000"/>
                </a:moveTo>
                <a:cubicBezTo>
                  <a:pt x="1337912" y="864000"/>
                  <a:pt x="1350000" y="876088"/>
                  <a:pt x="1350000" y="891000"/>
                </a:cubicBezTo>
                <a:cubicBezTo>
                  <a:pt x="1350000" y="905912"/>
                  <a:pt x="1337912" y="918000"/>
                  <a:pt x="1323000" y="918000"/>
                </a:cubicBezTo>
                <a:cubicBezTo>
                  <a:pt x="1308088" y="918000"/>
                  <a:pt x="1296000" y="905912"/>
                  <a:pt x="1296000" y="891000"/>
                </a:cubicBezTo>
                <a:cubicBezTo>
                  <a:pt x="1296000" y="876088"/>
                  <a:pt x="1308088" y="864000"/>
                  <a:pt x="1323000" y="864000"/>
                </a:cubicBezTo>
                <a:close/>
                <a:moveTo>
                  <a:pt x="1215000" y="864000"/>
                </a:moveTo>
                <a:cubicBezTo>
                  <a:pt x="1229912" y="864000"/>
                  <a:pt x="1242000" y="876088"/>
                  <a:pt x="1242000" y="891000"/>
                </a:cubicBezTo>
                <a:cubicBezTo>
                  <a:pt x="1242000" y="905912"/>
                  <a:pt x="1229912" y="918000"/>
                  <a:pt x="1215000" y="918000"/>
                </a:cubicBezTo>
                <a:cubicBezTo>
                  <a:pt x="1200088" y="918000"/>
                  <a:pt x="1188000" y="905912"/>
                  <a:pt x="1188000" y="891000"/>
                </a:cubicBezTo>
                <a:cubicBezTo>
                  <a:pt x="1188000" y="876088"/>
                  <a:pt x="1200088" y="864000"/>
                  <a:pt x="1215000" y="864000"/>
                </a:cubicBezTo>
                <a:close/>
                <a:moveTo>
                  <a:pt x="1107000" y="864000"/>
                </a:moveTo>
                <a:cubicBezTo>
                  <a:pt x="1121912" y="864000"/>
                  <a:pt x="1134000" y="876088"/>
                  <a:pt x="1134000" y="891000"/>
                </a:cubicBezTo>
                <a:cubicBezTo>
                  <a:pt x="1134000" y="905912"/>
                  <a:pt x="1121912" y="918000"/>
                  <a:pt x="1107000" y="918000"/>
                </a:cubicBezTo>
                <a:cubicBezTo>
                  <a:pt x="1092088" y="918000"/>
                  <a:pt x="1080000" y="905912"/>
                  <a:pt x="1080000" y="891000"/>
                </a:cubicBezTo>
                <a:cubicBezTo>
                  <a:pt x="1080000" y="876088"/>
                  <a:pt x="1092088" y="864000"/>
                  <a:pt x="1107000" y="864000"/>
                </a:cubicBezTo>
                <a:close/>
                <a:moveTo>
                  <a:pt x="999000" y="864000"/>
                </a:moveTo>
                <a:cubicBezTo>
                  <a:pt x="1013912" y="864000"/>
                  <a:pt x="1026000" y="876088"/>
                  <a:pt x="1026000" y="891000"/>
                </a:cubicBezTo>
                <a:cubicBezTo>
                  <a:pt x="1026000" y="905912"/>
                  <a:pt x="1013912" y="918000"/>
                  <a:pt x="999000" y="918000"/>
                </a:cubicBezTo>
                <a:cubicBezTo>
                  <a:pt x="984088" y="918000"/>
                  <a:pt x="972000" y="905912"/>
                  <a:pt x="972000" y="891000"/>
                </a:cubicBezTo>
                <a:cubicBezTo>
                  <a:pt x="972000" y="876088"/>
                  <a:pt x="984088" y="864000"/>
                  <a:pt x="999000" y="864000"/>
                </a:cubicBezTo>
                <a:close/>
                <a:moveTo>
                  <a:pt x="891000" y="864000"/>
                </a:moveTo>
                <a:cubicBezTo>
                  <a:pt x="905912" y="864000"/>
                  <a:pt x="918000" y="876088"/>
                  <a:pt x="918000" y="891000"/>
                </a:cubicBezTo>
                <a:cubicBezTo>
                  <a:pt x="918000" y="905912"/>
                  <a:pt x="905912" y="918000"/>
                  <a:pt x="891000" y="918000"/>
                </a:cubicBezTo>
                <a:cubicBezTo>
                  <a:pt x="876088" y="918000"/>
                  <a:pt x="864000" y="905912"/>
                  <a:pt x="864000" y="891000"/>
                </a:cubicBezTo>
                <a:cubicBezTo>
                  <a:pt x="864000" y="876088"/>
                  <a:pt x="876088" y="864000"/>
                  <a:pt x="891000" y="864000"/>
                </a:cubicBezTo>
                <a:close/>
                <a:moveTo>
                  <a:pt x="783000" y="864000"/>
                </a:moveTo>
                <a:cubicBezTo>
                  <a:pt x="797912" y="864000"/>
                  <a:pt x="810000" y="876088"/>
                  <a:pt x="810000" y="891000"/>
                </a:cubicBezTo>
                <a:cubicBezTo>
                  <a:pt x="810000" y="905912"/>
                  <a:pt x="797912" y="918000"/>
                  <a:pt x="783000" y="918000"/>
                </a:cubicBezTo>
                <a:cubicBezTo>
                  <a:pt x="768088" y="918000"/>
                  <a:pt x="756000" y="905912"/>
                  <a:pt x="756000" y="891000"/>
                </a:cubicBezTo>
                <a:cubicBezTo>
                  <a:pt x="756000" y="876088"/>
                  <a:pt x="768088" y="864000"/>
                  <a:pt x="783000" y="864000"/>
                </a:cubicBezTo>
                <a:close/>
                <a:moveTo>
                  <a:pt x="675000" y="864000"/>
                </a:moveTo>
                <a:cubicBezTo>
                  <a:pt x="689912" y="864000"/>
                  <a:pt x="702000" y="876088"/>
                  <a:pt x="702000" y="891000"/>
                </a:cubicBezTo>
                <a:cubicBezTo>
                  <a:pt x="702000" y="905912"/>
                  <a:pt x="689912" y="918000"/>
                  <a:pt x="675000" y="918000"/>
                </a:cubicBezTo>
                <a:cubicBezTo>
                  <a:pt x="660088" y="918000"/>
                  <a:pt x="648000" y="905912"/>
                  <a:pt x="648000" y="891000"/>
                </a:cubicBezTo>
                <a:cubicBezTo>
                  <a:pt x="648000" y="876088"/>
                  <a:pt x="660088" y="864000"/>
                  <a:pt x="675000" y="864000"/>
                </a:cubicBezTo>
                <a:close/>
                <a:moveTo>
                  <a:pt x="567000" y="864000"/>
                </a:moveTo>
                <a:cubicBezTo>
                  <a:pt x="581912" y="864000"/>
                  <a:pt x="594000" y="876088"/>
                  <a:pt x="594000" y="891000"/>
                </a:cubicBezTo>
                <a:cubicBezTo>
                  <a:pt x="594000" y="905912"/>
                  <a:pt x="581912" y="918000"/>
                  <a:pt x="567000" y="918000"/>
                </a:cubicBezTo>
                <a:cubicBezTo>
                  <a:pt x="552088" y="918000"/>
                  <a:pt x="540000" y="905912"/>
                  <a:pt x="540000" y="891000"/>
                </a:cubicBezTo>
                <a:cubicBezTo>
                  <a:pt x="540000" y="876088"/>
                  <a:pt x="552088" y="864000"/>
                  <a:pt x="567000" y="864000"/>
                </a:cubicBezTo>
                <a:close/>
                <a:moveTo>
                  <a:pt x="459000" y="864000"/>
                </a:moveTo>
                <a:cubicBezTo>
                  <a:pt x="473912" y="864000"/>
                  <a:pt x="486000" y="876088"/>
                  <a:pt x="486000" y="891000"/>
                </a:cubicBezTo>
                <a:cubicBezTo>
                  <a:pt x="486000" y="905912"/>
                  <a:pt x="473912" y="918000"/>
                  <a:pt x="459000" y="918000"/>
                </a:cubicBezTo>
                <a:cubicBezTo>
                  <a:pt x="444088" y="918000"/>
                  <a:pt x="432000" y="905912"/>
                  <a:pt x="432000" y="891000"/>
                </a:cubicBezTo>
                <a:cubicBezTo>
                  <a:pt x="432000" y="876088"/>
                  <a:pt x="444088" y="864000"/>
                  <a:pt x="459000" y="864000"/>
                </a:cubicBezTo>
                <a:close/>
                <a:moveTo>
                  <a:pt x="351000" y="864000"/>
                </a:moveTo>
                <a:cubicBezTo>
                  <a:pt x="365912" y="864000"/>
                  <a:pt x="378000" y="876088"/>
                  <a:pt x="378000" y="891000"/>
                </a:cubicBezTo>
                <a:cubicBezTo>
                  <a:pt x="378000" y="905912"/>
                  <a:pt x="365912" y="918000"/>
                  <a:pt x="351000" y="918000"/>
                </a:cubicBezTo>
                <a:cubicBezTo>
                  <a:pt x="336088" y="918000"/>
                  <a:pt x="324000" y="905912"/>
                  <a:pt x="324000" y="891000"/>
                </a:cubicBezTo>
                <a:cubicBezTo>
                  <a:pt x="324000" y="876088"/>
                  <a:pt x="336088" y="864000"/>
                  <a:pt x="351000" y="864000"/>
                </a:cubicBezTo>
                <a:close/>
                <a:moveTo>
                  <a:pt x="243000" y="864000"/>
                </a:moveTo>
                <a:cubicBezTo>
                  <a:pt x="257912" y="864000"/>
                  <a:pt x="270000" y="876088"/>
                  <a:pt x="270000" y="891000"/>
                </a:cubicBezTo>
                <a:cubicBezTo>
                  <a:pt x="270000" y="905912"/>
                  <a:pt x="257912" y="918000"/>
                  <a:pt x="243000" y="918000"/>
                </a:cubicBezTo>
                <a:cubicBezTo>
                  <a:pt x="228088" y="918000"/>
                  <a:pt x="216000" y="905912"/>
                  <a:pt x="216000" y="891000"/>
                </a:cubicBezTo>
                <a:cubicBezTo>
                  <a:pt x="216000" y="876088"/>
                  <a:pt x="228088" y="864000"/>
                  <a:pt x="243000" y="864000"/>
                </a:cubicBezTo>
                <a:close/>
                <a:moveTo>
                  <a:pt x="135000" y="864000"/>
                </a:moveTo>
                <a:cubicBezTo>
                  <a:pt x="149912" y="864000"/>
                  <a:pt x="162000" y="876088"/>
                  <a:pt x="162000" y="891000"/>
                </a:cubicBezTo>
                <a:cubicBezTo>
                  <a:pt x="162000" y="905912"/>
                  <a:pt x="149912" y="918000"/>
                  <a:pt x="135000" y="918000"/>
                </a:cubicBezTo>
                <a:cubicBezTo>
                  <a:pt x="120088" y="918000"/>
                  <a:pt x="108000" y="905912"/>
                  <a:pt x="108000" y="891000"/>
                </a:cubicBezTo>
                <a:cubicBezTo>
                  <a:pt x="108000" y="876088"/>
                  <a:pt x="120088" y="864000"/>
                  <a:pt x="135000" y="864000"/>
                </a:cubicBezTo>
                <a:close/>
                <a:moveTo>
                  <a:pt x="27000" y="864000"/>
                </a:moveTo>
                <a:cubicBezTo>
                  <a:pt x="41912" y="864000"/>
                  <a:pt x="54000" y="876088"/>
                  <a:pt x="54000" y="891000"/>
                </a:cubicBezTo>
                <a:cubicBezTo>
                  <a:pt x="54000" y="905912"/>
                  <a:pt x="41912" y="918000"/>
                  <a:pt x="27000" y="918000"/>
                </a:cubicBezTo>
                <a:cubicBezTo>
                  <a:pt x="12088" y="918000"/>
                  <a:pt x="0" y="905912"/>
                  <a:pt x="0" y="891000"/>
                </a:cubicBezTo>
                <a:cubicBezTo>
                  <a:pt x="0" y="876088"/>
                  <a:pt x="12088" y="864000"/>
                  <a:pt x="27000" y="864000"/>
                </a:cubicBezTo>
                <a:close/>
                <a:moveTo>
                  <a:pt x="1539000" y="756000"/>
                </a:moveTo>
                <a:cubicBezTo>
                  <a:pt x="1553912" y="756000"/>
                  <a:pt x="1566000" y="768088"/>
                  <a:pt x="1566000" y="783000"/>
                </a:cubicBezTo>
                <a:cubicBezTo>
                  <a:pt x="1566000" y="797912"/>
                  <a:pt x="1553912" y="810000"/>
                  <a:pt x="1539000" y="810000"/>
                </a:cubicBezTo>
                <a:cubicBezTo>
                  <a:pt x="1524088" y="810000"/>
                  <a:pt x="1512000" y="797912"/>
                  <a:pt x="1512000" y="783000"/>
                </a:cubicBezTo>
                <a:cubicBezTo>
                  <a:pt x="1512000" y="768088"/>
                  <a:pt x="1524088" y="756000"/>
                  <a:pt x="1539000" y="756000"/>
                </a:cubicBezTo>
                <a:close/>
                <a:moveTo>
                  <a:pt x="1431000" y="756000"/>
                </a:moveTo>
                <a:cubicBezTo>
                  <a:pt x="1445912" y="756000"/>
                  <a:pt x="1458000" y="768088"/>
                  <a:pt x="1458000" y="783000"/>
                </a:cubicBezTo>
                <a:cubicBezTo>
                  <a:pt x="1458000" y="797912"/>
                  <a:pt x="1445912" y="810000"/>
                  <a:pt x="1431000" y="810000"/>
                </a:cubicBezTo>
                <a:cubicBezTo>
                  <a:pt x="1416088" y="810000"/>
                  <a:pt x="1404000" y="797912"/>
                  <a:pt x="1404000" y="783000"/>
                </a:cubicBezTo>
                <a:cubicBezTo>
                  <a:pt x="1404000" y="768088"/>
                  <a:pt x="1416088" y="756000"/>
                  <a:pt x="1431000" y="756000"/>
                </a:cubicBezTo>
                <a:close/>
                <a:moveTo>
                  <a:pt x="1323000" y="756000"/>
                </a:moveTo>
                <a:cubicBezTo>
                  <a:pt x="1337912" y="756000"/>
                  <a:pt x="1350000" y="768088"/>
                  <a:pt x="1350000" y="783000"/>
                </a:cubicBezTo>
                <a:cubicBezTo>
                  <a:pt x="1350000" y="797912"/>
                  <a:pt x="1337912" y="810000"/>
                  <a:pt x="1323000" y="810000"/>
                </a:cubicBezTo>
                <a:cubicBezTo>
                  <a:pt x="1308088" y="810000"/>
                  <a:pt x="1296000" y="797912"/>
                  <a:pt x="1296000" y="783000"/>
                </a:cubicBezTo>
                <a:cubicBezTo>
                  <a:pt x="1296000" y="768088"/>
                  <a:pt x="1308088" y="756000"/>
                  <a:pt x="1323000" y="756000"/>
                </a:cubicBezTo>
                <a:close/>
                <a:moveTo>
                  <a:pt x="1215000" y="756000"/>
                </a:moveTo>
                <a:cubicBezTo>
                  <a:pt x="1229912" y="756000"/>
                  <a:pt x="1242000" y="768088"/>
                  <a:pt x="1242000" y="783000"/>
                </a:cubicBezTo>
                <a:cubicBezTo>
                  <a:pt x="1242000" y="797912"/>
                  <a:pt x="1229912" y="810000"/>
                  <a:pt x="1215000" y="810000"/>
                </a:cubicBezTo>
                <a:cubicBezTo>
                  <a:pt x="1200088" y="810000"/>
                  <a:pt x="1188000" y="797912"/>
                  <a:pt x="1188000" y="783000"/>
                </a:cubicBezTo>
                <a:cubicBezTo>
                  <a:pt x="1188000" y="768088"/>
                  <a:pt x="1200088" y="756000"/>
                  <a:pt x="1215000" y="756000"/>
                </a:cubicBezTo>
                <a:close/>
                <a:moveTo>
                  <a:pt x="1107000" y="756000"/>
                </a:moveTo>
                <a:cubicBezTo>
                  <a:pt x="1121912" y="756000"/>
                  <a:pt x="1134000" y="768088"/>
                  <a:pt x="1134000" y="783000"/>
                </a:cubicBezTo>
                <a:cubicBezTo>
                  <a:pt x="1134000" y="797912"/>
                  <a:pt x="1121912" y="810000"/>
                  <a:pt x="1107000" y="810000"/>
                </a:cubicBezTo>
                <a:cubicBezTo>
                  <a:pt x="1092088" y="810000"/>
                  <a:pt x="1080000" y="797912"/>
                  <a:pt x="1080000" y="783000"/>
                </a:cubicBezTo>
                <a:cubicBezTo>
                  <a:pt x="1080000" y="768088"/>
                  <a:pt x="1092088" y="756000"/>
                  <a:pt x="1107000" y="756000"/>
                </a:cubicBezTo>
                <a:close/>
                <a:moveTo>
                  <a:pt x="999000" y="756000"/>
                </a:moveTo>
                <a:cubicBezTo>
                  <a:pt x="1013912" y="756000"/>
                  <a:pt x="1026000" y="768088"/>
                  <a:pt x="1026000" y="783000"/>
                </a:cubicBezTo>
                <a:cubicBezTo>
                  <a:pt x="1026000" y="797912"/>
                  <a:pt x="1013912" y="810000"/>
                  <a:pt x="999000" y="810000"/>
                </a:cubicBezTo>
                <a:cubicBezTo>
                  <a:pt x="984088" y="810000"/>
                  <a:pt x="972000" y="797912"/>
                  <a:pt x="972000" y="783000"/>
                </a:cubicBezTo>
                <a:cubicBezTo>
                  <a:pt x="972000" y="768088"/>
                  <a:pt x="984088" y="756000"/>
                  <a:pt x="999000" y="756000"/>
                </a:cubicBezTo>
                <a:close/>
                <a:moveTo>
                  <a:pt x="891000" y="756000"/>
                </a:moveTo>
                <a:cubicBezTo>
                  <a:pt x="905912" y="756000"/>
                  <a:pt x="918000" y="768088"/>
                  <a:pt x="918000" y="783000"/>
                </a:cubicBezTo>
                <a:cubicBezTo>
                  <a:pt x="918000" y="797912"/>
                  <a:pt x="905912" y="810000"/>
                  <a:pt x="891000" y="810000"/>
                </a:cubicBezTo>
                <a:cubicBezTo>
                  <a:pt x="876088" y="810000"/>
                  <a:pt x="864000" y="797912"/>
                  <a:pt x="864000" y="783000"/>
                </a:cubicBezTo>
                <a:cubicBezTo>
                  <a:pt x="864000" y="768088"/>
                  <a:pt x="876088" y="756000"/>
                  <a:pt x="891000" y="756000"/>
                </a:cubicBezTo>
                <a:close/>
                <a:moveTo>
                  <a:pt x="783000" y="756000"/>
                </a:moveTo>
                <a:cubicBezTo>
                  <a:pt x="797912" y="756000"/>
                  <a:pt x="810000" y="768088"/>
                  <a:pt x="810000" y="783000"/>
                </a:cubicBezTo>
                <a:cubicBezTo>
                  <a:pt x="810000" y="797912"/>
                  <a:pt x="797912" y="810000"/>
                  <a:pt x="783000" y="810000"/>
                </a:cubicBezTo>
                <a:cubicBezTo>
                  <a:pt x="768088" y="810000"/>
                  <a:pt x="756000" y="797912"/>
                  <a:pt x="756000" y="783000"/>
                </a:cubicBezTo>
                <a:cubicBezTo>
                  <a:pt x="756000" y="768088"/>
                  <a:pt x="768088" y="756000"/>
                  <a:pt x="783000" y="756000"/>
                </a:cubicBezTo>
                <a:close/>
                <a:moveTo>
                  <a:pt x="675000" y="756000"/>
                </a:moveTo>
                <a:cubicBezTo>
                  <a:pt x="689912" y="756000"/>
                  <a:pt x="702000" y="768088"/>
                  <a:pt x="702000" y="783000"/>
                </a:cubicBezTo>
                <a:cubicBezTo>
                  <a:pt x="702000" y="797912"/>
                  <a:pt x="689912" y="810000"/>
                  <a:pt x="675000" y="810000"/>
                </a:cubicBezTo>
                <a:cubicBezTo>
                  <a:pt x="660088" y="810000"/>
                  <a:pt x="648000" y="797912"/>
                  <a:pt x="648000" y="783000"/>
                </a:cubicBezTo>
                <a:cubicBezTo>
                  <a:pt x="648000" y="768088"/>
                  <a:pt x="660088" y="756000"/>
                  <a:pt x="675000" y="756000"/>
                </a:cubicBezTo>
                <a:close/>
                <a:moveTo>
                  <a:pt x="567000" y="756000"/>
                </a:moveTo>
                <a:cubicBezTo>
                  <a:pt x="581912" y="756000"/>
                  <a:pt x="594000" y="768088"/>
                  <a:pt x="594000" y="783000"/>
                </a:cubicBezTo>
                <a:cubicBezTo>
                  <a:pt x="594000" y="797912"/>
                  <a:pt x="581912" y="810000"/>
                  <a:pt x="567000" y="810000"/>
                </a:cubicBezTo>
                <a:cubicBezTo>
                  <a:pt x="552088" y="810000"/>
                  <a:pt x="540000" y="797912"/>
                  <a:pt x="540000" y="783000"/>
                </a:cubicBezTo>
                <a:cubicBezTo>
                  <a:pt x="540000" y="768088"/>
                  <a:pt x="552088" y="756000"/>
                  <a:pt x="567000" y="756000"/>
                </a:cubicBezTo>
                <a:close/>
                <a:moveTo>
                  <a:pt x="459000" y="756000"/>
                </a:moveTo>
                <a:cubicBezTo>
                  <a:pt x="473912" y="756000"/>
                  <a:pt x="486000" y="768088"/>
                  <a:pt x="486000" y="783000"/>
                </a:cubicBezTo>
                <a:cubicBezTo>
                  <a:pt x="486000" y="797912"/>
                  <a:pt x="473912" y="810000"/>
                  <a:pt x="459000" y="810000"/>
                </a:cubicBezTo>
                <a:cubicBezTo>
                  <a:pt x="444088" y="810000"/>
                  <a:pt x="432000" y="797912"/>
                  <a:pt x="432000" y="783000"/>
                </a:cubicBezTo>
                <a:cubicBezTo>
                  <a:pt x="432000" y="768088"/>
                  <a:pt x="444088" y="756000"/>
                  <a:pt x="459000" y="756000"/>
                </a:cubicBezTo>
                <a:close/>
                <a:moveTo>
                  <a:pt x="351000" y="756000"/>
                </a:moveTo>
                <a:cubicBezTo>
                  <a:pt x="365912" y="756000"/>
                  <a:pt x="378000" y="768088"/>
                  <a:pt x="378000" y="783000"/>
                </a:cubicBezTo>
                <a:cubicBezTo>
                  <a:pt x="378000" y="797912"/>
                  <a:pt x="365912" y="810000"/>
                  <a:pt x="351000" y="810000"/>
                </a:cubicBezTo>
                <a:cubicBezTo>
                  <a:pt x="336088" y="810000"/>
                  <a:pt x="324000" y="797912"/>
                  <a:pt x="324000" y="783000"/>
                </a:cubicBezTo>
                <a:cubicBezTo>
                  <a:pt x="324000" y="768088"/>
                  <a:pt x="336088" y="756000"/>
                  <a:pt x="351000" y="756000"/>
                </a:cubicBezTo>
                <a:close/>
                <a:moveTo>
                  <a:pt x="243000" y="756000"/>
                </a:moveTo>
                <a:cubicBezTo>
                  <a:pt x="257912" y="756000"/>
                  <a:pt x="270000" y="768088"/>
                  <a:pt x="270000" y="783000"/>
                </a:cubicBezTo>
                <a:cubicBezTo>
                  <a:pt x="270000" y="797912"/>
                  <a:pt x="257912" y="810000"/>
                  <a:pt x="243000" y="810000"/>
                </a:cubicBezTo>
                <a:cubicBezTo>
                  <a:pt x="228088" y="810000"/>
                  <a:pt x="216000" y="797912"/>
                  <a:pt x="216000" y="783000"/>
                </a:cubicBezTo>
                <a:cubicBezTo>
                  <a:pt x="216000" y="768088"/>
                  <a:pt x="228088" y="756000"/>
                  <a:pt x="243000" y="756000"/>
                </a:cubicBezTo>
                <a:close/>
                <a:moveTo>
                  <a:pt x="135000" y="756000"/>
                </a:moveTo>
                <a:cubicBezTo>
                  <a:pt x="149912" y="756000"/>
                  <a:pt x="162000" y="768088"/>
                  <a:pt x="162000" y="783000"/>
                </a:cubicBezTo>
                <a:cubicBezTo>
                  <a:pt x="162000" y="797912"/>
                  <a:pt x="149912" y="810000"/>
                  <a:pt x="135000" y="810000"/>
                </a:cubicBezTo>
                <a:cubicBezTo>
                  <a:pt x="120088" y="810000"/>
                  <a:pt x="108000" y="797912"/>
                  <a:pt x="108000" y="783000"/>
                </a:cubicBezTo>
                <a:cubicBezTo>
                  <a:pt x="108000" y="768088"/>
                  <a:pt x="120088" y="756000"/>
                  <a:pt x="135000" y="756000"/>
                </a:cubicBezTo>
                <a:close/>
                <a:moveTo>
                  <a:pt x="27000" y="756000"/>
                </a:moveTo>
                <a:cubicBezTo>
                  <a:pt x="41912" y="756000"/>
                  <a:pt x="54000" y="768088"/>
                  <a:pt x="54000" y="783000"/>
                </a:cubicBezTo>
                <a:cubicBezTo>
                  <a:pt x="54000" y="797912"/>
                  <a:pt x="41912" y="810000"/>
                  <a:pt x="27000" y="810000"/>
                </a:cubicBezTo>
                <a:cubicBezTo>
                  <a:pt x="12088" y="810000"/>
                  <a:pt x="0" y="797912"/>
                  <a:pt x="0" y="783000"/>
                </a:cubicBezTo>
                <a:cubicBezTo>
                  <a:pt x="0" y="768088"/>
                  <a:pt x="12088" y="756000"/>
                  <a:pt x="27000" y="756000"/>
                </a:cubicBezTo>
                <a:close/>
                <a:moveTo>
                  <a:pt x="1539000" y="648000"/>
                </a:moveTo>
                <a:cubicBezTo>
                  <a:pt x="1553912" y="648000"/>
                  <a:pt x="1566000" y="660088"/>
                  <a:pt x="1566000" y="675000"/>
                </a:cubicBezTo>
                <a:cubicBezTo>
                  <a:pt x="1566000" y="689912"/>
                  <a:pt x="1553912" y="702000"/>
                  <a:pt x="1539000" y="702000"/>
                </a:cubicBezTo>
                <a:cubicBezTo>
                  <a:pt x="1524088" y="702000"/>
                  <a:pt x="1512000" y="689912"/>
                  <a:pt x="1512000" y="675000"/>
                </a:cubicBezTo>
                <a:cubicBezTo>
                  <a:pt x="1512000" y="660088"/>
                  <a:pt x="1524088" y="648000"/>
                  <a:pt x="1539000" y="648000"/>
                </a:cubicBezTo>
                <a:close/>
                <a:moveTo>
                  <a:pt x="1431000" y="648000"/>
                </a:moveTo>
                <a:cubicBezTo>
                  <a:pt x="1445912" y="648000"/>
                  <a:pt x="1458000" y="660088"/>
                  <a:pt x="1458000" y="675000"/>
                </a:cubicBezTo>
                <a:cubicBezTo>
                  <a:pt x="1458000" y="689912"/>
                  <a:pt x="1445912" y="702000"/>
                  <a:pt x="1431000" y="702000"/>
                </a:cubicBezTo>
                <a:cubicBezTo>
                  <a:pt x="1416088" y="702000"/>
                  <a:pt x="1404000" y="689912"/>
                  <a:pt x="1404000" y="675000"/>
                </a:cubicBezTo>
                <a:cubicBezTo>
                  <a:pt x="1404000" y="660088"/>
                  <a:pt x="1416088" y="648000"/>
                  <a:pt x="1431000" y="648000"/>
                </a:cubicBezTo>
                <a:close/>
                <a:moveTo>
                  <a:pt x="1323000" y="648000"/>
                </a:moveTo>
                <a:cubicBezTo>
                  <a:pt x="1337912" y="648000"/>
                  <a:pt x="1350000" y="660088"/>
                  <a:pt x="1350000" y="675000"/>
                </a:cubicBezTo>
                <a:cubicBezTo>
                  <a:pt x="1350000" y="689912"/>
                  <a:pt x="1337912" y="702000"/>
                  <a:pt x="1323000" y="702000"/>
                </a:cubicBezTo>
                <a:cubicBezTo>
                  <a:pt x="1308088" y="702000"/>
                  <a:pt x="1296000" y="689912"/>
                  <a:pt x="1296000" y="675000"/>
                </a:cubicBezTo>
                <a:cubicBezTo>
                  <a:pt x="1296000" y="660088"/>
                  <a:pt x="1308088" y="648000"/>
                  <a:pt x="1323000" y="648000"/>
                </a:cubicBezTo>
                <a:close/>
                <a:moveTo>
                  <a:pt x="1215000" y="648000"/>
                </a:moveTo>
                <a:cubicBezTo>
                  <a:pt x="1229912" y="648000"/>
                  <a:pt x="1242000" y="660088"/>
                  <a:pt x="1242000" y="675000"/>
                </a:cubicBezTo>
                <a:cubicBezTo>
                  <a:pt x="1242000" y="689912"/>
                  <a:pt x="1229912" y="702000"/>
                  <a:pt x="1215000" y="702000"/>
                </a:cubicBezTo>
                <a:cubicBezTo>
                  <a:pt x="1200088" y="702000"/>
                  <a:pt x="1188000" y="689912"/>
                  <a:pt x="1188000" y="675000"/>
                </a:cubicBezTo>
                <a:cubicBezTo>
                  <a:pt x="1188000" y="660088"/>
                  <a:pt x="1200088" y="648000"/>
                  <a:pt x="1215000" y="648000"/>
                </a:cubicBezTo>
                <a:close/>
                <a:moveTo>
                  <a:pt x="1107000" y="648000"/>
                </a:moveTo>
                <a:cubicBezTo>
                  <a:pt x="1121912" y="648000"/>
                  <a:pt x="1134000" y="660088"/>
                  <a:pt x="1134000" y="675000"/>
                </a:cubicBezTo>
                <a:cubicBezTo>
                  <a:pt x="1134000" y="689912"/>
                  <a:pt x="1121912" y="702000"/>
                  <a:pt x="1107000" y="702000"/>
                </a:cubicBezTo>
                <a:cubicBezTo>
                  <a:pt x="1092088" y="702000"/>
                  <a:pt x="1080000" y="689912"/>
                  <a:pt x="1080000" y="675000"/>
                </a:cubicBezTo>
                <a:cubicBezTo>
                  <a:pt x="1080000" y="660088"/>
                  <a:pt x="1092088" y="648000"/>
                  <a:pt x="1107000" y="648000"/>
                </a:cubicBezTo>
                <a:close/>
                <a:moveTo>
                  <a:pt x="999000" y="648000"/>
                </a:moveTo>
                <a:cubicBezTo>
                  <a:pt x="1013912" y="648000"/>
                  <a:pt x="1026000" y="660088"/>
                  <a:pt x="1026000" y="675000"/>
                </a:cubicBezTo>
                <a:cubicBezTo>
                  <a:pt x="1026000" y="689912"/>
                  <a:pt x="1013912" y="702000"/>
                  <a:pt x="999000" y="702000"/>
                </a:cubicBezTo>
                <a:cubicBezTo>
                  <a:pt x="984088" y="702000"/>
                  <a:pt x="972000" y="689912"/>
                  <a:pt x="972000" y="675000"/>
                </a:cubicBezTo>
                <a:cubicBezTo>
                  <a:pt x="972000" y="660088"/>
                  <a:pt x="984088" y="648000"/>
                  <a:pt x="999000" y="648000"/>
                </a:cubicBezTo>
                <a:close/>
                <a:moveTo>
                  <a:pt x="891000" y="648000"/>
                </a:moveTo>
                <a:cubicBezTo>
                  <a:pt x="905912" y="648000"/>
                  <a:pt x="918000" y="660088"/>
                  <a:pt x="918000" y="675000"/>
                </a:cubicBezTo>
                <a:cubicBezTo>
                  <a:pt x="918000" y="689912"/>
                  <a:pt x="905912" y="702000"/>
                  <a:pt x="891000" y="702000"/>
                </a:cubicBezTo>
                <a:cubicBezTo>
                  <a:pt x="876088" y="702000"/>
                  <a:pt x="864000" y="689912"/>
                  <a:pt x="864000" y="675000"/>
                </a:cubicBezTo>
                <a:cubicBezTo>
                  <a:pt x="864000" y="660088"/>
                  <a:pt x="876088" y="648000"/>
                  <a:pt x="891000" y="648000"/>
                </a:cubicBezTo>
                <a:close/>
                <a:moveTo>
                  <a:pt x="783000" y="648000"/>
                </a:moveTo>
                <a:cubicBezTo>
                  <a:pt x="797912" y="648000"/>
                  <a:pt x="810000" y="660088"/>
                  <a:pt x="810000" y="675000"/>
                </a:cubicBezTo>
                <a:cubicBezTo>
                  <a:pt x="810000" y="689912"/>
                  <a:pt x="797912" y="702000"/>
                  <a:pt x="783000" y="702000"/>
                </a:cubicBezTo>
                <a:cubicBezTo>
                  <a:pt x="768088" y="702000"/>
                  <a:pt x="756000" y="689912"/>
                  <a:pt x="756000" y="675000"/>
                </a:cubicBezTo>
                <a:cubicBezTo>
                  <a:pt x="756000" y="660088"/>
                  <a:pt x="768088" y="648000"/>
                  <a:pt x="783000" y="648000"/>
                </a:cubicBezTo>
                <a:close/>
                <a:moveTo>
                  <a:pt x="675000" y="648000"/>
                </a:moveTo>
                <a:cubicBezTo>
                  <a:pt x="689912" y="648000"/>
                  <a:pt x="702000" y="660088"/>
                  <a:pt x="702000" y="675000"/>
                </a:cubicBezTo>
                <a:cubicBezTo>
                  <a:pt x="702000" y="689912"/>
                  <a:pt x="689912" y="702000"/>
                  <a:pt x="675000" y="702000"/>
                </a:cubicBezTo>
                <a:cubicBezTo>
                  <a:pt x="660088" y="702000"/>
                  <a:pt x="648000" y="689912"/>
                  <a:pt x="648000" y="675000"/>
                </a:cubicBezTo>
                <a:cubicBezTo>
                  <a:pt x="648000" y="660088"/>
                  <a:pt x="660088" y="648000"/>
                  <a:pt x="675000" y="648000"/>
                </a:cubicBezTo>
                <a:close/>
                <a:moveTo>
                  <a:pt x="567000" y="648000"/>
                </a:moveTo>
                <a:cubicBezTo>
                  <a:pt x="581912" y="648000"/>
                  <a:pt x="594000" y="660088"/>
                  <a:pt x="594000" y="675000"/>
                </a:cubicBezTo>
                <a:cubicBezTo>
                  <a:pt x="594000" y="689912"/>
                  <a:pt x="581912" y="702000"/>
                  <a:pt x="567000" y="702000"/>
                </a:cubicBezTo>
                <a:cubicBezTo>
                  <a:pt x="552088" y="702000"/>
                  <a:pt x="540000" y="689912"/>
                  <a:pt x="540000" y="675000"/>
                </a:cubicBezTo>
                <a:cubicBezTo>
                  <a:pt x="540000" y="660088"/>
                  <a:pt x="552088" y="648000"/>
                  <a:pt x="567000" y="648000"/>
                </a:cubicBezTo>
                <a:close/>
                <a:moveTo>
                  <a:pt x="459000" y="648000"/>
                </a:moveTo>
                <a:cubicBezTo>
                  <a:pt x="473912" y="648000"/>
                  <a:pt x="486000" y="660088"/>
                  <a:pt x="486000" y="675000"/>
                </a:cubicBezTo>
                <a:cubicBezTo>
                  <a:pt x="486000" y="689912"/>
                  <a:pt x="473912" y="702000"/>
                  <a:pt x="459000" y="702000"/>
                </a:cubicBezTo>
                <a:cubicBezTo>
                  <a:pt x="444088" y="702000"/>
                  <a:pt x="432000" y="689912"/>
                  <a:pt x="432000" y="675000"/>
                </a:cubicBezTo>
                <a:cubicBezTo>
                  <a:pt x="432000" y="660088"/>
                  <a:pt x="444088" y="648000"/>
                  <a:pt x="459000" y="648000"/>
                </a:cubicBezTo>
                <a:close/>
                <a:moveTo>
                  <a:pt x="351000" y="648000"/>
                </a:moveTo>
                <a:cubicBezTo>
                  <a:pt x="365912" y="648000"/>
                  <a:pt x="378000" y="660088"/>
                  <a:pt x="378000" y="675000"/>
                </a:cubicBezTo>
                <a:cubicBezTo>
                  <a:pt x="378000" y="689912"/>
                  <a:pt x="365912" y="702000"/>
                  <a:pt x="351000" y="702000"/>
                </a:cubicBezTo>
                <a:cubicBezTo>
                  <a:pt x="336088" y="702000"/>
                  <a:pt x="324000" y="689912"/>
                  <a:pt x="324000" y="675000"/>
                </a:cubicBezTo>
                <a:cubicBezTo>
                  <a:pt x="324000" y="660088"/>
                  <a:pt x="336088" y="648000"/>
                  <a:pt x="351000" y="648000"/>
                </a:cubicBezTo>
                <a:close/>
                <a:moveTo>
                  <a:pt x="243000" y="648000"/>
                </a:moveTo>
                <a:cubicBezTo>
                  <a:pt x="257912" y="648000"/>
                  <a:pt x="270000" y="660088"/>
                  <a:pt x="270000" y="675000"/>
                </a:cubicBezTo>
                <a:cubicBezTo>
                  <a:pt x="270000" y="689912"/>
                  <a:pt x="257912" y="702000"/>
                  <a:pt x="243000" y="702000"/>
                </a:cubicBezTo>
                <a:cubicBezTo>
                  <a:pt x="228088" y="702000"/>
                  <a:pt x="216000" y="689912"/>
                  <a:pt x="216000" y="675000"/>
                </a:cubicBezTo>
                <a:cubicBezTo>
                  <a:pt x="216000" y="660088"/>
                  <a:pt x="228088" y="648000"/>
                  <a:pt x="243000" y="648000"/>
                </a:cubicBezTo>
                <a:close/>
                <a:moveTo>
                  <a:pt x="135000" y="648000"/>
                </a:moveTo>
                <a:cubicBezTo>
                  <a:pt x="149912" y="648000"/>
                  <a:pt x="162000" y="660088"/>
                  <a:pt x="162000" y="675000"/>
                </a:cubicBezTo>
                <a:cubicBezTo>
                  <a:pt x="162000" y="689912"/>
                  <a:pt x="149912" y="702000"/>
                  <a:pt x="135000" y="702000"/>
                </a:cubicBezTo>
                <a:cubicBezTo>
                  <a:pt x="120088" y="702000"/>
                  <a:pt x="108000" y="689912"/>
                  <a:pt x="108000" y="675000"/>
                </a:cubicBezTo>
                <a:cubicBezTo>
                  <a:pt x="108000" y="660088"/>
                  <a:pt x="120088" y="648000"/>
                  <a:pt x="135000" y="648000"/>
                </a:cubicBezTo>
                <a:close/>
                <a:moveTo>
                  <a:pt x="27000" y="648000"/>
                </a:moveTo>
                <a:cubicBezTo>
                  <a:pt x="41912" y="648000"/>
                  <a:pt x="54000" y="660088"/>
                  <a:pt x="54000" y="675000"/>
                </a:cubicBezTo>
                <a:cubicBezTo>
                  <a:pt x="54000" y="689912"/>
                  <a:pt x="41912" y="702000"/>
                  <a:pt x="27000" y="702000"/>
                </a:cubicBezTo>
                <a:cubicBezTo>
                  <a:pt x="12088" y="702000"/>
                  <a:pt x="0" y="689912"/>
                  <a:pt x="0" y="675000"/>
                </a:cubicBezTo>
                <a:cubicBezTo>
                  <a:pt x="0" y="660088"/>
                  <a:pt x="12088" y="648000"/>
                  <a:pt x="27000" y="648000"/>
                </a:cubicBezTo>
                <a:close/>
                <a:moveTo>
                  <a:pt x="1539000" y="540000"/>
                </a:moveTo>
                <a:cubicBezTo>
                  <a:pt x="1553912" y="540000"/>
                  <a:pt x="1566000" y="552088"/>
                  <a:pt x="1566000" y="567000"/>
                </a:cubicBezTo>
                <a:cubicBezTo>
                  <a:pt x="1566000" y="581912"/>
                  <a:pt x="1553912" y="594000"/>
                  <a:pt x="1539000" y="594000"/>
                </a:cubicBezTo>
                <a:cubicBezTo>
                  <a:pt x="1524088" y="594000"/>
                  <a:pt x="1512000" y="581912"/>
                  <a:pt x="1512000" y="567000"/>
                </a:cubicBezTo>
                <a:cubicBezTo>
                  <a:pt x="1512000" y="552088"/>
                  <a:pt x="1524088" y="540000"/>
                  <a:pt x="1539000" y="540000"/>
                </a:cubicBezTo>
                <a:close/>
                <a:moveTo>
                  <a:pt x="1431000" y="540000"/>
                </a:moveTo>
                <a:cubicBezTo>
                  <a:pt x="1445912" y="540000"/>
                  <a:pt x="1458000" y="552088"/>
                  <a:pt x="1458000" y="567000"/>
                </a:cubicBezTo>
                <a:cubicBezTo>
                  <a:pt x="1458000" y="581912"/>
                  <a:pt x="1445912" y="594000"/>
                  <a:pt x="1431000" y="594000"/>
                </a:cubicBezTo>
                <a:cubicBezTo>
                  <a:pt x="1416088" y="594000"/>
                  <a:pt x="1404000" y="581912"/>
                  <a:pt x="1404000" y="567000"/>
                </a:cubicBezTo>
                <a:cubicBezTo>
                  <a:pt x="1404000" y="552088"/>
                  <a:pt x="1416088" y="540000"/>
                  <a:pt x="1431000" y="540000"/>
                </a:cubicBezTo>
                <a:close/>
                <a:moveTo>
                  <a:pt x="1323000" y="540000"/>
                </a:moveTo>
                <a:cubicBezTo>
                  <a:pt x="1337912" y="540000"/>
                  <a:pt x="1350000" y="552088"/>
                  <a:pt x="1350000" y="567000"/>
                </a:cubicBezTo>
                <a:cubicBezTo>
                  <a:pt x="1350000" y="581912"/>
                  <a:pt x="1337912" y="594000"/>
                  <a:pt x="1323000" y="594000"/>
                </a:cubicBezTo>
                <a:cubicBezTo>
                  <a:pt x="1308088" y="594000"/>
                  <a:pt x="1296000" y="581912"/>
                  <a:pt x="1296000" y="567000"/>
                </a:cubicBezTo>
                <a:cubicBezTo>
                  <a:pt x="1296000" y="552088"/>
                  <a:pt x="1308088" y="540000"/>
                  <a:pt x="1323000" y="540000"/>
                </a:cubicBezTo>
                <a:close/>
                <a:moveTo>
                  <a:pt x="1215000" y="540000"/>
                </a:moveTo>
                <a:cubicBezTo>
                  <a:pt x="1229912" y="540000"/>
                  <a:pt x="1242000" y="552088"/>
                  <a:pt x="1242000" y="567000"/>
                </a:cubicBezTo>
                <a:cubicBezTo>
                  <a:pt x="1242000" y="581912"/>
                  <a:pt x="1229912" y="594000"/>
                  <a:pt x="1215000" y="594000"/>
                </a:cubicBezTo>
                <a:cubicBezTo>
                  <a:pt x="1200088" y="594000"/>
                  <a:pt x="1188000" y="581912"/>
                  <a:pt x="1188000" y="567000"/>
                </a:cubicBezTo>
                <a:cubicBezTo>
                  <a:pt x="1188000" y="552088"/>
                  <a:pt x="1200088" y="540000"/>
                  <a:pt x="1215000" y="540000"/>
                </a:cubicBezTo>
                <a:close/>
                <a:moveTo>
                  <a:pt x="1107000" y="540000"/>
                </a:moveTo>
                <a:cubicBezTo>
                  <a:pt x="1121912" y="540000"/>
                  <a:pt x="1134000" y="552088"/>
                  <a:pt x="1134000" y="567000"/>
                </a:cubicBezTo>
                <a:cubicBezTo>
                  <a:pt x="1134000" y="581912"/>
                  <a:pt x="1121912" y="594000"/>
                  <a:pt x="1107000" y="594000"/>
                </a:cubicBezTo>
                <a:cubicBezTo>
                  <a:pt x="1092088" y="594000"/>
                  <a:pt x="1080000" y="581912"/>
                  <a:pt x="1080000" y="567000"/>
                </a:cubicBezTo>
                <a:cubicBezTo>
                  <a:pt x="1080000" y="552088"/>
                  <a:pt x="1092088" y="540000"/>
                  <a:pt x="1107000" y="540000"/>
                </a:cubicBezTo>
                <a:close/>
                <a:moveTo>
                  <a:pt x="999000" y="540000"/>
                </a:moveTo>
                <a:cubicBezTo>
                  <a:pt x="1013912" y="540000"/>
                  <a:pt x="1026000" y="552088"/>
                  <a:pt x="1026000" y="567000"/>
                </a:cubicBezTo>
                <a:cubicBezTo>
                  <a:pt x="1026000" y="581912"/>
                  <a:pt x="1013912" y="594000"/>
                  <a:pt x="999000" y="594000"/>
                </a:cubicBezTo>
                <a:cubicBezTo>
                  <a:pt x="984088" y="594000"/>
                  <a:pt x="972000" y="581912"/>
                  <a:pt x="972000" y="567000"/>
                </a:cubicBezTo>
                <a:cubicBezTo>
                  <a:pt x="972000" y="552088"/>
                  <a:pt x="984088" y="540000"/>
                  <a:pt x="999000" y="540000"/>
                </a:cubicBezTo>
                <a:close/>
                <a:moveTo>
                  <a:pt x="891000" y="540000"/>
                </a:moveTo>
                <a:cubicBezTo>
                  <a:pt x="905912" y="540000"/>
                  <a:pt x="918000" y="552088"/>
                  <a:pt x="918000" y="567000"/>
                </a:cubicBezTo>
                <a:cubicBezTo>
                  <a:pt x="918000" y="581912"/>
                  <a:pt x="905912" y="594000"/>
                  <a:pt x="891000" y="594000"/>
                </a:cubicBezTo>
                <a:cubicBezTo>
                  <a:pt x="876088" y="594000"/>
                  <a:pt x="864000" y="581912"/>
                  <a:pt x="864000" y="567000"/>
                </a:cubicBezTo>
                <a:cubicBezTo>
                  <a:pt x="864000" y="552088"/>
                  <a:pt x="876088" y="540000"/>
                  <a:pt x="891000" y="540000"/>
                </a:cubicBezTo>
                <a:close/>
                <a:moveTo>
                  <a:pt x="783000" y="540000"/>
                </a:moveTo>
                <a:cubicBezTo>
                  <a:pt x="797912" y="540000"/>
                  <a:pt x="810000" y="552088"/>
                  <a:pt x="810000" y="567000"/>
                </a:cubicBezTo>
                <a:cubicBezTo>
                  <a:pt x="810000" y="581912"/>
                  <a:pt x="797912" y="594000"/>
                  <a:pt x="783000" y="594000"/>
                </a:cubicBezTo>
                <a:cubicBezTo>
                  <a:pt x="768088" y="594000"/>
                  <a:pt x="756000" y="581912"/>
                  <a:pt x="756000" y="567000"/>
                </a:cubicBezTo>
                <a:cubicBezTo>
                  <a:pt x="756000" y="552088"/>
                  <a:pt x="768088" y="540000"/>
                  <a:pt x="783000" y="540000"/>
                </a:cubicBezTo>
                <a:close/>
                <a:moveTo>
                  <a:pt x="675000" y="540000"/>
                </a:moveTo>
                <a:cubicBezTo>
                  <a:pt x="689912" y="540000"/>
                  <a:pt x="702000" y="552088"/>
                  <a:pt x="702000" y="567000"/>
                </a:cubicBezTo>
                <a:cubicBezTo>
                  <a:pt x="702000" y="581912"/>
                  <a:pt x="689912" y="594000"/>
                  <a:pt x="675000" y="594000"/>
                </a:cubicBezTo>
                <a:cubicBezTo>
                  <a:pt x="660088" y="594000"/>
                  <a:pt x="648000" y="581912"/>
                  <a:pt x="648000" y="567000"/>
                </a:cubicBezTo>
                <a:cubicBezTo>
                  <a:pt x="648000" y="552088"/>
                  <a:pt x="660088" y="540000"/>
                  <a:pt x="675000" y="540000"/>
                </a:cubicBezTo>
                <a:close/>
                <a:moveTo>
                  <a:pt x="567000" y="540000"/>
                </a:moveTo>
                <a:cubicBezTo>
                  <a:pt x="581912" y="540000"/>
                  <a:pt x="594000" y="552088"/>
                  <a:pt x="594000" y="567000"/>
                </a:cubicBezTo>
                <a:cubicBezTo>
                  <a:pt x="594000" y="581912"/>
                  <a:pt x="581912" y="594000"/>
                  <a:pt x="567000" y="594000"/>
                </a:cubicBezTo>
                <a:cubicBezTo>
                  <a:pt x="552088" y="594000"/>
                  <a:pt x="540000" y="581912"/>
                  <a:pt x="540000" y="567000"/>
                </a:cubicBezTo>
                <a:cubicBezTo>
                  <a:pt x="540000" y="552088"/>
                  <a:pt x="552088" y="540000"/>
                  <a:pt x="567000" y="540000"/>
                </a:cubicBezTo>
                <a:close/>
                <a:moveTo>
                  <a:pt x="459000" y="540000"/>
                </a:moveTo>
                <a:cubicBezTo>
                  <a:pt x="473912" y="540000"/>
                  <a:pt x="486000" y="552088"/>
                  <a:pt x="486000" y="567000"/>
                </a:cubicBezTo>
                <a:cubicBezTo>
                  <a:pt x="486000" y="581912"/>
                  <a:pt x="473912" y="594000"/>
                  <a:pt x="459000" y="594000"/>
                </a:cubicBezTo>
                <a:cubicBezTo>
                  <a:pt x="444088" y="594000"/>
                  <a:pt x="432000" y="581912"/>
                  <a:pt x="432000" y="567000"/>
                </a:cubicBezTo>
                <a:cubicBezTo>
                  <a:pt x="432000" y="552088"/>
                  <a:pt x="444088" y="540000"/>
                  <a:pt x="459000" y="540000"/>
                </a:cubicBezTo>
                <a:close/>
                <a:moveTo>
                  <a:pt x="351000" y="540000"/>
                </a:moveTo>
                <a:cubicBezTo>
                  <a:pt x="365912" y="540000"/>
                  <a:pt x="378000" y="552088"/>
                  <a:pt x="378000" y="567000"/>
                </a:cubicBezTo>
                <a:cubicBezTo>
                  <a:pt x="378000" y="581912"/>
                  <a:pt x="365912" y="594000"/>
                  <a:pt x="351000" y="594000"/>
                </a:cubicBezTo>
                <a:cubicBezTo>
                  <a:pt x="336088" y="594000"/>
                  <a:pt x="324000" y="581912"/>
                  <a:pt x="324000" y="567000"/>
                </a:cubicBezTo>
                <a:cubicBezTo>
                  <a:pt x="324000" y="552088"/>
                  <a:pt x="336088" y="540000"/>
                  <a:pt x="351000" y="540000"/>
                </a:cubicBezTo>
                <a:close/>
                <a:moveTo>
                  <a:pt x="243000" y="540000"/>
                </a:moveTo>
                <a:cubicBezTo>
                  <a:pt x="257912" y="540000"/>
                  <a:pt x="270000" y="552088"/>
                  <a:pt x="270000" y="567000"/>
                </a:cubicBezTo>
                <a:cubicBezTo>
                  <a:pt x="270000" y="581912"/>
                  <a:pt x="257912" y="594000"/>
                  <a:pt x="243000" y="594000"/>
                </a:cubicBezTo>
                <a:cubicBezTo>
                  <a:pt x="228088" y="594000"/>
                  <a:pt x="216000" y="581912"/>
                  <a:pt x="216000" y="567000"/>
                </a:cubicBezTo>
                <a:cubicBezTo>
                  <a:pt x="216000" y="552088"/>
                  <a:pt x="228088" y="540000"/>
                  <a:pt x="243000" y="540000"/>
                </a:cubicBezTo>
                <a:close/>
                <a:moveTo>
                  <a:pt x="135000" y="540000"/>
                </a:moveTo>
                <a:cubicBezTo>
                  <a:pt x="149912" y="540000"/>
                  <a:pt x="162000" y="552088"/>
                  <a:pt x="162000" y="567000"/>
                </a:cubicBezTo>
                <a:cubicBezTo>
                  <a:pt x="162000" y="581912"/>
                  <a:pt x="149912" y="594000"/>
                  <a:pt x="135000" y="594000"/>
                </a:cubicBezTo>
                <a:cubicBezTo>
                  <a:pt x="120088" y="594000"/>
                  <a:pt x="108000" y="581912"/>
                  <a:pt x="108000" y="567000"/>
                </a:cubicBezTo>
                <a:cubicBezTo>
                  <a:pt x="108000" y="552088"/>
                  <a:pt x="120088" y="540000"/>
                  <a:pt x="135000" y="540000"/>
                </a:cubicBezTo>
                <a:close/>
                <a:moveTo>
                  <a:pt x="27000" y="540000"/>
                </a:moveTo>
                <a:cubicBezTo>
                  <a:pt x="41912" y="540000"/>
                  <a:pt x="54000" y="552088"/>
                  <a:pt x="54000" y="567000"/>
                </a:cubicBezTo>
                <a:cubicBezTo>
                  <a:pt x="54000" y="581912"/>
                  <a:pt x="41912" y="594000"/>
                  <a:pt x="27000" y="594000"/>
                </a:cubicBezTo>
                <a:cubicBezTo>
                  <a:pt x="12088" y="594000"/>
                  <a:pt x="0" y="581912"/>
                  <a:pt x="0" y="567000"/>
                </a:cubicBezTo>
                <a:cubicBezTo>
                  <a:pt x="0" y="552088"/>
                  <a:pt x="12088" y="540000"/>
                  <a:pt x="27000" y="540000"/>
                </a:cubicBezTo>
                <a:close/>
                <a:moveTo>
                  <a:pt x="1539000" y="432001"/>
                </a:moveTo>
                <a:cubicBezTo>
                  <a:pt x="1553912" y="432001"/>
                  <a:pt x="1566000" y="444089"/>
                  <a:pt x="1566000" y="459001"/>
                </a:cubicBezTo>
                <a:cubicBezTo>
                  <a:pt x="1566000" y="473912"/>
                  <a:pt x="1553912" y="486000"/>
                  <a:pt x="1539000" y="486000"/>
                </a:cubicBezTo>
                <a:cubicBezTo>
                  <a:pt x="1524088" y="486000"/>
                  <a:pt x="1512000" y="473912"/>
                  <a:pt x="1512000" y="459001"/>
                </a:cubicBezTo>
                <a:cubicBezTo>
                  <a:pt x="1512000" y="444089"/>
                  <a:pt x="1524088" y="432001"/>
                  <a:pt x="1539000" y="432001"/>
                </a:cubicBezTo>
                <a:close/>
                <a:moveTo>
                  <a:pt x="1431000" y="432001"/>
                </a:moveTo>
                <a:cubicBezTo>
                  <a:pt x="1445912" y="432001"/>
                  <a:pt x="1458000" y="444089"/>
                  <a:pt x="1458000" y="459001"/>
                </a:cubicBezTo>
                <a:cubicBezTo>
                  <a:pt x="1458000" y="473912"/>
                  <a:pt x="1445912" y="486000"/>
                  <a:pt x="1431000" y="486000"/>
                </a:cubicBezTo>
                <a:cubicBezTo>
                  <a:pt x="1416088" y="486000"/>
                  <a:pt x="1404000" y="473912"/>
                  <a:pt x="1404000" y="459001"/>
                </a:cubicBezTo>
                <a:cubicBezTo>
                  <a:pt x="1404000" y="444089"/>
                  <a:pt x="1416088" y="432001"/>
                  <a:pt x="1431000" y="432001"/>
                </a:cubicBezTo>
                <a:close/>
                <a:moveTo>
                  <a:pt x="1323000" y="432001"/>
                </a:moveTo>
                <a:cubicBezTo>
                  <a:pt x="1337912" y="432001"/>
                  <a:pt x="1350000" y="444089"/>
                  <a:pt x="1350000" y="459001"/>
                </a:cubicBezTo>
                <a:cubicBezTo>
                  <a:pt x="1350000" y="473912"/>
                  <a:pt x="1337912" y="486000"/>
                  <a:pt x="1323000" y="486000"/>
                </a:cubicBezTo>
                <a:cubicBezTo>
                  <a:pt x="1308088" y="486000"/>
                  <a:pt x="1296000" y="473912"/>
                  <a:pt x="1296000" y="459001"/>
                </a:cubicBezTo>
                <a:cubicBezTo>
                  <a:pt x="1296000" y="444089"/>
                  <a:pt x="1308088" y="432001"/>
                  <a:pt x="1323000" y="432001"/>
                </a:cubicBezTo>
                <a:close/>
                <a:moveTo>
                  <a:pt x="1215000" y="432001"/>
                </a:moveTo>
                <a:cubicBezTo>
                  <a:pt x="1229912" y="432001"/>
                  <a:pt x="1242000" y="444089"/>
                  <a:pt x="1242000" y="459001"/>
                </a:cubicBezTo>
                <a:cubicBezTo>
                  <a:pt x="1242000" y="473912"/>
                  <a:pt x="1229912" y="486000"/>
                  <a:pt x="1215000" y="486000"/>
                </a:cubicBezTo>
                <a:cubicBezTo>
                  <a:pt x="1200088" y="486000"/>
                  <a:pt x="1188000" y="473912"/>
                  <a:pt x="1188000" y="459001"/>
                </a:cubicBezTo>
                <a:cubicBezTo>
                  <a:pt x="1188000" y="444089"/>
                  <a:pt x="1200088" y="432001"/>
                  <a:pt x="1215000" y="432001"/>
                </a:cubicBezTo>
                <a:close/>
                <a:moveTo>
                  <a:pt x="1107000" y="432001"/>
                </a:moveTo>
                <a:cubicBezTo>
                  <a:pt x="1121912" y="432001"/>
                  <a:pt x="1134000" y="444089"/>
                  <a:pt x="1134000" y="459001"/>
                </a:cubicBezTo>
                <a:cubicBezTo>
                  <a:pt x="1134000" y="473912"/>
                  <a:pt x="1121912" y="486000"/>
                  <a:pt x="1107000" y="486000"/>
                </a:cubicBezTo>
                <a:cubicBezTo>
                  <a:pt x="1092088" y="486000"/>
                  <a:pt x="1080000" y="473912"/>
                  <a:pt x="1080000" y="459001"/>
                </a:cubicBezTo>
                <a:cubicBezTo>
                  <a:pt x="1080000" y="444089"/>
                  <a:pt x="1092088" y="432001"/>
                  <a:pt x="1107000" y="432001"/>
                </a:cubicBezTo>
                <a:close/>
                <a:moveTo>
                  <a:pt x="999000" y="432001"/>
                </a:moveTo>
                <a:cubicBezTo>
                  <a:pt x="1013912" y="432001"/>
                  <a:pt x="1026000" y="444089"/>
                  <a:pt x="1026000" y="459001"/>
                </a:cubicBezTo>
                <a:cubicBezTo>
                  <a:pt x="1026000" y="473912"/>
                  <a:pt x="1013912" y="486000"/>
                  <a:pt x="999000" y="486000"/>
                </a:cubicBezTo>
                <a:cubicBezTo>
                  <a:pt x="984088" y="486000"/>
                  <a:pt x="972000" y="473912"/>
                  <a:pt x="972000" y="459001"/>
                </a:cubicBezTo>
                <a:cubicBezTo>
                  <a:pt x="972000" y="444089"/>
                  <a:pt x="984088" y="432001"/>
                  <a:pt x="999000" y="432001"/>
                </a:cubicBezTo>
                <a:close/>
                <a:moveTo>
                  <a:pt x="891000" y="432001"/>
                </a:moveTo>
                <a:cubicBezTo>
                  <a:pt x="905912" y="432001"/>
                  <a:pt x="918000" y="444089"/>
                  <a:pt x="918000" y="459001"/>
                </a:cubicBezTo>
                <a:cubicBezTo>
                  <a:pt x="918000" y="473912"/>
                  <a:pt x="905912" y="486000"/>
                  <a:pt x="891000" y="486000"/>
                </a:cubicBezTo>
                <a:cubicBezTo>
                  <a:pt x="876088" y="486000"/>
                  <a:pt x="864000" y="473912"/>
                  <a:pt x="864000" y="459001"/>
                </a:cubicBezTo>
                <a:cubicBezTo>
                  <a:pt x="864000" y="444089"/>
                  <a:pt x="876088" y="432001"/>
                  <a:pt x="891000" y="432001"/>
                </a:cubicBezTo>
                <a:close/>
                <a:moveTo>
                  <a:pt x="783000" y="432001"/>
                </a:moveTo>
                <a:cubicBezTo>
                  <a:pt x="797912" y="432001"/>
                  <a:pt x="810000" y="444089"/>
                  <a:pt x="810000" y="459001"/>
                </a:cubicBezTo>
                <a:cubicBezTo>
                  <a:pt x="810000" y="473912"/>
                  <a:pt x="797912" y="486000"/>
                  <a:pt x="783000" y="486000"/>
                </a:cubicBezTo>
                <a:cubicBezTo>
                  <a:pt x="768088" y="486000"/>
                  <a:pt x="756000" y="473912"/>
                  <a:pt x="756000" y="459001"/>
                </a:cubicBezTo>
                <a:cubicBezTo>
                  <a:pt x="756000" y="444089"/>
                  <a:pt x="768088" y="432001"/>
                  <a:pt x="783000" y="432001"/>
                </a:cubicBezTo>
                <a:close/>
                <a:moveTo>
                  <a:pt x="675000" y="432001"/>
                </a:moveTo>
                <a:cubicBezTo>
                  <a:pt x="689912" y="432001"/>
                  <a:pt x="702000" y="444089"/>
                  <a:pt x="702000" y="459001"/>
                </a:cubicBezTo>
                <a:cubicBezTo>
                  <a:pt x="702000" y="473912"/>
                  <a:pt x="689912" y="486000"/>
                  <a:pt x="675000" y="486000"/>
                </a:cubicBezTo>
                <a:cubicBezTo>
                  <a:pt x="660088" y="486000"/>
                  <a:pt x="648000" y="473912"/>
                  <a:pt x="648000" y="459001"/>
                </a:cubicBezTo>
                <a:cubicBezTo>
                  <a:pt x="648000" y="444089"/>
                  <a:pt x="660088" y="432001"/>
                  <a:pt x="675000" y="432001"/>
                </a:cubicBezTo>
                <a:close/>
                <a:moveTo>
                  <a:pt x="567000" y="432001"/>
                </a:moveTo>
                <a:cubicBezTo>
                  <a:pt x="581912" y="432001"/>
                  <a:pt x="594000" y="444089"/>
                  <a:pt x="594000" y="459001"/>
                </a:cubicBezTo>
                <a:cubicBezTo>
                  <a:pt x="594000" y="473912"/>
                  <a:pt x="581912" y="486000"/>
                  <a:pt x="567000" y="486000"/>
                </a:cubicBezTo>
                <a:cubicBezTo>
                  <a:pt x="552088" y="486000"/>
                  <a:pt x="540000" y="473912"/>
                  <a:pt x="540000" y="459001"/>
                </a:cubicBezTo>
                <a:cubicBezTo>
                  <a:pt x="540000" y="444089"/>
                  <a:pt x="552088" y="432001"/>
                  <a:pt x="567000" y="432001"/>
                </a:cubicBezTo>
                <a:close/>
                <a:moveTo>
                  <a:pt x="459000" y="432001"/>
                </a:moveTo>
                <a:cubicBezTo>
                  <a:pt x="473912" y="432001"/>
                  <a:pt x="486000" y="444089"/>
                  <a:pt x="486000" y="459001"/>
                </a:cubicBezTo>
                <a:cubicBezTo>
                  <a:pt x="486000" y="473912"/>
                  <a:pt x="473912" y="486000"/>
                  <a:pt x="459000" y="486000"/>
                </a:cubicBezTo>
                <a:cubicBezTo>
                  <a:pt x="444088" y="486000"/>
                  <a:pt x="432000" y="473912"/>
                  <a:pt x="432000" y="459001"/>
                </a:cubicBezTo>
                <a:cubicBezTo>
                  <a:pt x="432000" y="444089"/>
                  <a:pt x="444088" y="432001"/>
                  <a:pt x="459000" y="432001"/>
                </a:cubicBezTo>
                <a:close/>
                <a:moveTo>
                  <a:pt x="351000" y="432001"/>
                </a:moveTo>
                <a:cubicBezTo>
                  <a:pt x="365912" y="432001"/>
                  <a:pt x="378000" y="444089"/>
                  <a:pt x="378000" y="459001"/>
                </a:cubicBezTo>
                <a:cubicBezTo>
                  <a:pt x="378000" y="473912"/>
                  <a:pt x="365912" y="486000"/>
                  <a:pt x="351000" y="486000"/>
                </a:cubicBezTo>
                <a:cubicBezTo>
                  <a:pt x="336088" y="486000"/>
                  <a:pt x="324000" y="473912"/>
                  <a:pt x="324000" y="459001"/>
                </a:cubicBezTo>
                <a:cubicBezTo>
                  <a:pt x="324000" y="444089"/>
                  <a:pt x="336088" y="432001"/>
                  <a:pt x="351000" y="432001"/>
                </a:cubicBezTo>
                <a:close/>
                <a:moveTo>
                  <a:pt x="243000" y="432001"/>
                </a:moveTo>
                <a:cubicBezTo>
                  <a:pt x="257912" y="432001"/>
                  <a:pt x="270000" y="444089"/>
                  <a:pt x="270000" y="459001"/>
                </a:cubicBezTo>
                <a:cubicBezTo>
                  <a:pt x="270000" y="473912"/>
                  <a:pt x="257912" y="486000"/>
                  <a:pt x="243000" y="486000"/>
                </a:cubicBezTo>
                <a:cubicBezTo>
                  <a:pt x="228088" y="486000"/>
                  <a:pt x="216000" y="473912"/>
                  <a:pt x="216000" y="459001"/>
                </a:cubicBezTo>
                <a:cubicBezTo>
                  <a:pt x="216000" y="444089"/>
                  <a:pt x="228088" y="432001"/>
                  <a:pt x="243000" y="432001"/>
                </a:cubicBezTo>
                <a:close/>
                <a:moveTo>
                  <a:pt x="135000" y="432001"/>
                </a:moveTo>
                <a:cubicBezTo>
                  <a:pt x="149912" y="432001"/>
                  <a:pt x="162000" y="444089"/>
                  <a:pt x="162000" y="459001"/>
                </a:cubicBezTo>
                <a:cubicBezTo>
                  <a:pt x="162000" y="473912"/>
                  <a:pt x="149912" y="486000"/>
                  <a:pt x="135000" y="486000"/>
                </a:cubicBezTo>
                <a:cubicBezTo>
                  <a:pt x="120088" y="486000"/>
                  <a:pt x="108000" y="473912"/>
                  <a:pt x="108000" y="459001"/>
                </a:cubicBezTo>
                <a:cubicBezTo>
                  <a:pt x="108000" y="444089"/>
                  <a:pt x="120088" y="432001"/>
                  <a:pt x="135000" y="432001"/>
                </a:cubicBezTo>
                <a:close/>
                <a:moveTo>
                  <a:pt x="27000" y="432001"/>
                </a:moveTo>
                <a:cubicBezTo>
                  <a:pt x="41912" y="432001"/>
                  <a:pt x="54000" y="444089"/>
                  <a:pt x="54000" y="459001"/>
                </a:cubicBezTo>
                <a:cubicBezTo>
                  <a:pt x="54000" y="473912"/>
                  <a:pt x="41912" y="486000"/>
                  <a:pt x="27000" y="486000"/>
                </a:cubicBezTo>
                <a:cubicBezTo>
                  <a:pt x="12088" y="486000"/>
                  <a:pt x="0" y="473912"/>
                  <a:pt x="0" y="459001"/>
                </a:cubicBezTo>
                <a:cubicBezTo>
                  <a:pt x="0" y="444089"/>
                  <a:pt x="12088" y="432001"/>
                  <a:pt x="27000" y="432001"/>
                </a:cubicBezTo>
                <a:close/>
                <a:moveTo>
                  <a:pt x="1539000" y="324000"/>
                </a:moveTo>
                <a:cubicBezTo>
                  <a:pt x="1553912" y="324000"/>
                  <a:pt x="1566000" y="336088"/>
                  <a:pt x="1566000" y="351000"/>
                </a:cubicBezTo>
                <a:cubicBezTo>
                  <a:pt x="1566000" y="365913"/>
                  <a:pt x="1553912" y="378000"/>
                  <a:pt x="1539000" y="378000"/>
                </a:cubicBezTo>
                <a:cubicBezTo>
                  <a:pt x="1524088" y="378000"/>
                  <a:pt x="1512000" y="365913"/>
                  <a:pt x="1512000" y="351000"/>
                </a:cubicBezTo>
                <a:cubicBezTo>
                  <a:pt x="1512000" y="336088"/>
                  <a:pt x="1524088" y="324000"/>
                  <a:pt x="1539000" y="324000"/>
                </a:cubicBezTo>
                <a:close/>
                <a:moveTo>
                  <a:pt x="1431000" y="324000"/>
                </a:moveTo>
                <a:cubicBezTo>
                  <a:pt x="1445912" y="324000"/>
                  <a:pt x="1458000" y="336088"/>
                  <a:pt x="1458000" y="351000"/>
                </a:cubicBezTo>
                <a:cubicBezTo>
                  <a:pt x="1458000" y="365913"/>
                  <a:pt x="1445912" y="378000"/>
                  <a:pt x="1431000" y="378000"/>
                </a:cubicBezTo>
                <a:cubicBezTo>
                  <a:pt x="1416088" y="378000"/>
                  <a:pt x="1404000" y="365913"/>
                  <a:pt x="1404000" y="351000"/>
                </a:cubicBezTo>
                <a:cubicBezTo>
                  <a:pt x="1404000" y="336088"/>
                  <a:pt x="1416088" y="324000"/>
                  <a:pt x="1431000" y="324000"/>
                </a:cubicBezTo>
                <a:close/>
                <a:moveTo>
                  <a:pt x="1323000" y="324000"/>
                </a:moveTo>
                <a:cubicBezTo>
                  <a:pt x="1337912" y="324000"/>
                  <a:pt x="1350000" y="336088"/>
                  <a:pt x="1350000" y="351000"/>
                </a:cubicBezTo>
                <a:cubicBezTo>
                  <a:pt x="1350000" y="365913"/>
                  <a:pt x="1337912" y="378000"/>
                  <a:pt x="1323000" y="378000"/>
                </a:cubicBezTo>
                <a:cubicBezTo>
                  <a:pt x="1308088" y="378000"/>
                  <a:pt x="1296000" y="365913"/>
                  <a:pt x="1296000" y="351000"/>
                </a:cubicBezTo>
                <a:cubicBezTo>
                  <a:pt x="1296000" y="336088"/>
                  <a:pt x="1308088" y="324000"/>
                  <a:pt x="1323000" y="324000"/>
                </a:cubicBezTo>
                <a:close/>
                <a:moveTo>
                  <a:pt x="1215000" y="324000"/>
                </a:moveTo>
                <a:cubicBezTo>
                  <a:pt x="1229912" y="324000"/>
                  <a:pt x="1242000" y="336088"/>
                  <a:pt x="1242000" y="351000"/>
                </a:cubicBezTo>
                <a:cubicBezTo>
                  <a:pt x="1242000" y="365913"/>
                  <a:pt x="1229912" y="378000"/>
                  <a:pt x="1215000" y="378000"/>
                </a:cubicBezTo>
                <a:cubicBezTo>
                  <a:pt x="1200088" y="378000"/>
                  <a:pt x="1188000" y="365913"/>
                  <a:pt x="1188000" y="351000"/>
                </a:cubicBezTo>
                <a:cubicBezTo>
                  <a:pt x="1188000" y="336088"/>
                  <a:pt x="1200088" y="324000"/>
                  <a:pt x="1215000" y="324000"/>
                </a:cubicBezTo>
                <a:close/>
                <a:moveTo>
                  <a:pt x="1107000" y="324000"/>
                </a:moveTo>
                <a:cubicBezTo>
                  <a:pt x="1121912" y="324000"/>
                  <a:pt x="1134000" y="336088"/>
                  <a:pt x="1134000" y="351000"/>
                </a:cubicBezTo>
                <a:cubicBezTo>
                  <a:pt x="1134000" y="365913"/>
                  <a:pt x="1121912" y="378000"/>
                  <a:pt x="1107000" y="378000"/>
                </a:cubicBezTo>
                <a:cubicBezTo>
                  <a:pt x="1092088" y="378000"/>
                  <a:pt x="1080000" y="365913"/>
                  <a:pt x="1080000" y="351000"/>
                </a:cubicBezTo>
                <a:cubicBezTo>
                  <a:pt x="1080000" y="336088"/>
                  <a:pt x="1092088" y="324000"/>
                  <a:pt x="1107000" y="324000"/>
                </a:cubicBezTo>
                <a:close/>
                <a:moveTo>
                  <a:pt x="999000" y="324000"/>
                </a:moveTo>
                <a:cubicBezTo>
                  <a:pt x="1013912" y="324000"/>
                  <a:pt x="1026000" y="336088"/>
                  <a:pt x="1026000" y="351000"/>
                </a:cubicBezTo>
                <a:cubicBezTo>
                  <a:pt x="1026000" y="365913"/>
                  <a:pt x="1013912" y="378000"/>
                  <a:pt x="999000" y="378000"/>
                </a:cubicBezTo>
                <a:cubicBezTo>
                  <a:pt x="984088" y="378000"/>
                  <a:pt x="972000" y="365913"/>
                  <a:pt x="972000" y="351000"/>
                </a:cubicBezTo>
                <a:cubicBezTo>
                  <a:pt x="972000" y="336088"/>
                  <a:pt x="984088" y="324000"/>
                  <a:pt x="999000" y="324000"/>
                </a:cubicBezTo>
                <a:close/>
                <a:moveTo>
                  <a:pt x="891000" y="324000"/>
                </a:moveTo>
                <a:cubicBezTo>
                  <a:pt x="905912" y="324000"/>
                  <a:pt x="918000" y="336088"/>
                  <a:pt x="918000" y="351000"/>
                </a:cubicBezTo>
                <a:cubicBezTo>
                  <a:pt x="918000" y="365913"/>
                  <a:pt x="905912" y="378000"/>
                  <a:pt x="891000" y="378000"/>
                </a:cubicBezTo>
                <a:cubicBezTo>
                  <a:pt x="876088" y="378000"/>
                  <a:pt x="864000" y="365913"/>
                  <a:pt x="864000" y="351000"/>
                </a:cubicBezTo>
                <a:cubicBezTo>
                  <a:pt x="864000" y="336088"/>
                  <a:pt x="876088" y="324000"/>
                  <a:pt x="891000" y="324000"/>
                </a:cubicBezTo>
                <a:close/>
                <a:moveTo>
                  <a:pt x="783000" y="324000"/>
                </a:moveTo>
                <a:cubicBezTo>
                  <a:pt x="797912" y="324000"/>
                  <a:pt x="810000" y="336088"/>
                  <a:pt x="810000" y="351000"/>
                </a:cubicBezTo>
                <a:cubicBezTo>
                  <a:pt x="810000" y="365913"/>
                  <a:pt x="797912" y="378000"/>
                  <a:pt x="783000" y="378000"/>
                </a:cubicBezTo>
                <a:cubicBezTo>
                  <a:pt x="768088" y="378000"/>
                  <a:pt x="756000" y="365913"/>
                  <a:pt x="756000" y="351000"/>
                </a:cubicBezTo>
                <a:cubicBezTo>
                  <a:pt x="756000" y="336088"/>
                  <a:pt x="768088" y="324000"/>
                  <a:pt x="783000" y="324000"/>
                </a:cubicBezTo>
                <a:close/>
                <a:moveTo>
                  <a:pt x="675000" y="324000"/>
                </a:moveTo>
                <a:cubicBezTo>
                  <a:pt x="689912" y="324000"/>
                  <a:pt x="702000" y="336088"/>
                  <a:pt x="702000" y="351000"/>
                </a:cubicBezTo>
                <a:cubicBezTo>
                  <a:pt x="702000" y="365913"/>
                  <a:pt x="689912" y="378000"/>
                  <a:pt x="675000" y="378000"/>
                </a:cubicBezTo>
                <a:cubicBezTo>
                  <a:pt x="660088" y="378000"/>
                  <a:pt x="648000" y="365913"/>
                  <a:pt x="648000" y="351000"/>
                </a:cubicBezTo>
                <a:cubicBezTo>
                  <a:pt x="648000" y="336088"/>
                  <a:pt x="660088" y="324000"/>
                  <a:pt x="675000" y="324000"/>
                </a:cubicBezTo>
                <a:close/>
                <a:moveTo>
                  <a:pt x="567000" y="324000"/>
                </a:moveTo>
                <a:cubicBezTo>
                  <a:pt x="581912" y="324000"/>
                  <a:pt x="594000" y="336088"/>
                  <a:pt x="594000" y="351000"/>
                </a:cubicBezTo>
                <a:cubicBezTo>
                  <a:pt x="594000" y="365913"/>
                  <a:pt x="581912" y="378000"/>
                  <a:pt x="567000" y="378000"/>
                </a:cubicBezTo>
                <a:cubicBezTo>
                  <a:pt x="552088" y="378000"/>
                  <a:pt x="540000" y="365913"/>
                  <a:pt x="540000" y="351000"/>
                </a:cubicBezTo>
                <a:cubicBezTo>
                  <a:pt x="540000" y="336088"/>
                  <a:pt x="552088" y="324000"/>
                  <a:pt x="567000" y="324000"/>
                </a:cubicBezTo>
                <a:close/>
                <a:moveTo>
                  <a:pt x="459000" y="324000"/>
                </a:moveTo>
                <a:cubicBezTo>
                  <a:pt x="473912" y="324000"/>
                  <a:pt x="486000" y="336088"/>
                  <a:pt x="486000" y="351000"/>
                </a:cubicBezTo>
                <a:cubicBezTo>
                  <a:pt x="486000" y="365913"/>
                  <a:pt x="473912" y="378000"/>
                  <a:pt x="459000" y="378000"/>
                </a:cubicBezTo>
                <a:cubicBezTo>
                  <a:pt x="444088" y="378000"/>
                  <a:pt x="432000" y="365913"/>
                  <a:pt x="432000" y="351000"/>
                </a:cubicBezTo>
                <a:cubicBezTo>
                  <a:pt x="432000" y="336088"/>
                  <a:pt x="444088" y="324000"/>
                  <a:pt x="459000" y="324000"/>
                </a:cubicBezTo>
                <a:close/>
                <a:moveTo>
                  <a:pt x="351000" y="324000"/>
                </a:moveTo>
                <a:cubicBezTo>
                  <a:pt x="365912" y="324000"/>
                  <a:pt x="378000" y="336088"/>
                  <a:pt x="378000" y="351000"/>
                </a:cubicBezTo>
                <a:cubicBezTo>
                  <a:pt x="378000" y="365913"/>
                  <a:pt x="365912" y="378000"/>
                  <a:pt x="351000" y="378000"/>
                </a:cubicBezTo>
                <a:cubicBezTo>
                  <a:pt x="336088" y="378000"/>
                  <a:pt x="324000" y="365913"/>
                  <a:pt x="324000" y="351000"/>
                </a:cubicBezTo>
                <a:cubicBezTo>
                  <a:pt x="324000" y="336088"/>
                  <a:pt x="336088" y="324000"/>
                  <a:pt x="351000" y="324000"/>
                </a:cubicBezTo>
                <a:close/>
                <a:moveTo>
                  <a:pt x="243000" y="324000"/>
                </a:moveTo>
                <a:cubicBezTo>
                  <a:pt x="257912" y="324000"/>
                  <a:pt x="270000" y="336088"/>
                  <a:pt x="270000" y="351000"/>
                </a:cubicBezTo>
                <a:cubicBezTo>
                  <a:pt x="270000" y="365913"/>
                  <a:pt x="257912" y="378000"/>
                  <a:pt x="243000" y="378000"/>
                </a:cubicBezTo>
                <a:cubicBezTo>
                  <a:pt x="228088" y="378000"/>
                  <a:pt x="216000" y="365913"/>
                  <a:pt x="216000" y="351000"/>
                </a:cubicBezTo>
                <a:cubicBezTo>
                  <a:pt x="216000" y="336088"/>
                  <a:pt x="228088" y="324000"/>
                  <a:pt x="243000" y="324000"/>
                </a:cubicBezTo>
                <a:close/>
                <a:moveTo>
                  <a:pt x="135000" y="324000"/>
                </a:moveTo>
                <a:cubicBezTo>
                  <a:pt x="149912" y="324000"/>
                  <a:pt x="162000" y="336088"/>
                  <a:pt x="162000" y="351000"/>
                </a:cubicBezTo>
                <a:cubicBezTo>
                  <a:pt x="162000" y="365913"/>
                  <a:pt x="149912" y="378000"/>
                  <a:pt x="135000" y="378000"/>
                </a:cubicBezTo>
                <a:cubicBezTo>
                  <a:pt x="120088" y="378000"/>
                  <a:pt x="108000" y="365913"/>
                  <a:pt x="108000" y="351000"/>
                </a:cubicBezTo>
                <a:cubicBezTo>
                  <a:pt x="108000" y="336088"/>
                  <a:pt x="120088" y="324000"/>
                  <a:pt x="135000" y="324000"/>
                </a:cubicBezTo>
                <a:close/>
                <a:moveTo>
                  <a:pt x="27000" y="324000"/>
                </a:moveTo>
                <a:cubicBezTo>
                  <a:pt x="41912" y="324000"/>
                  <a:pt x="54000" y="336088"/>
                  <a:pt x="54000" y="351000"/>
                </a:cubicBezTo>
                <a:cubicBezTo>
                  <a:pt x="54000" y="365913"/>
                  <a:pt x="41912" y="378000"/>
                  <a:pt x="27000" y="378000"/>
                </a:cubicBezTo>
                <a:cubicBezTo>
                  <a:pt x="12088" y="378000"/>
                  <a:pt x="0" y="365913"/>
                  <a:pt x="0" y="351000"/>
                </a:cubicBezTo>
                <a:cubicBezTo>
                  <a:pt x="0" y="336088"/>
                  <a:pt x="12088" y="324000"/>
                  <a:pt x="27000" y="324000"/>
                </a:cubicBezTo>
                <a:close/>
                <a:moveTo>
                  <a:pt x="1539000" y="216001"/>
                </a:moveTo>
                <a:cubicBezTo>
                  <a:pt x="1553912" y="216001"/>
                  <a:pt x="1566000" y="228088"/>
                  <a:pt x="1566000" y="243001"/>
                </a:cubicBezTo>
                <a:cubicBezTo>
                  <a:pt x="1566000" y="257913"/>
                  <a:pt x="1553912" y="270001"/>
                  <a:pt x="1539000" y="270001"/>
                </a:cubicBezTo>
                <a:cubicBezTo>
                  <a:pt x="1524088" y="270001"/>
                  <a:pt x="1512000" y="257913"/>
                  <a:pt x="1512000" y="243001"/>
                </a:cubicBezTo>
                <a:cubicBezTo>
                  <a:pt x="1512000" y="228088"/>
                  <a:pt x="1524088" y="216001"/>
                  <a:pt x="1539000" y="216001"/>
                </a:cubicBezTo>
                <a:close/>
                <a:moveTo>
                  <a:pt x="1431000" y="216001"/>
                </a:moveTo>
                <a:cubicBezTo>
                  <a:pt x="1445912" y="216001"/>
                  <a:pt x="1458000" y="228088"/>
                  <a:pt x="1458000" y="243001"/>
                </a:cubicBezTo>
                <a:cubicBezTo>
                  <a:pt x="1458000" y="257913"/>
                  <a:pt x="1445912" y="270001"/>
                  <a:pt x="1431000" y="270001"/>
                </a:cubicBezTo>
                <a:cubicBezTo>
                  <a:pt x="1416088" y="270001"/>
                  <a:pt x="1404000" y="257913"/>
                  <a:pt x="1404000" y="243001"/>
                </a:cubicBezTo>
                <a:cubicBezTo>
                  <a:pt x="1404000" y="228088"/>
                  <a:pt x="1416088" y="216001"/>
                  <a:pt x="1431000" y="216001"/>
                </a:cubicBezTo>
                <a:close/>
                <a:moveTo>
                  <a:pt x="1323000" y="216001"/>
                </a:moveTo>
                <a:cubicBezTo>
                  <a:pt x="1337912" y="216001"/>
                  <a:pt x="1350000" y="228088"/>
                  <a:pt x="1350000" y="243001"/>
                </a:cubicBezTo>
                <a:cubicBezTo>
                  <a:pt x="1350000" y="257913"/>
                  <a:pt x="1337912" y="270001"/>
                  <a:pt x="1323000" y="270001"/>
                </a:cubicBezTo>
                <a:cubicBezTo>
                  <a:pt x="1308088" y="270001"/>
                  <a:pt x="1296000" y="257913"/>
                  <a:pt x="1296000" y="243001"/>
                </a:cubicBezTo>
                <a:cubicBezTo>
                  <a:pt x="1296000" y="228088"/>
                  <a:pt x="1308088" y="216001"/>
                  <a:pt x="1323000" y="216001"/>
                </a:cubicBezTo>
                <a:close/>
                <a:moveTo>
                  <a:pt x="1215000" y="216001"/>
                </a:moveTo>
                <a:cubicBezTo>
                  <a:pt x="1229912" y="216001"/>
                  <a:pt x="1242000" y="228088"/>
                  <a:pt x="1242000" y="243001"/>
                </a:cubicBezTo>
                <a:cubicBezTo>
                  <a:pt x="1242000" y="257913"/>
                  <a:pt x="1229912" y="270001"/>
                  <a:pt x="1215000" y="270001"/>
                </a:cubicBezTo>
                <a:cubicBezTo>
                  <a:pt x="1200088" y="270001"/>
                  <a:pt x="1188000" y="257913"/>
                  <a:pt x="1188000" y="243001"/>
                </a:cubicBezTo>
                <a:cubicBezTo>
                  <a:pt x="1188000" y="228088"/>
                  <a:pt x="1200088" y="216001"/>
                  <a:pt x="1215000" y="216001"/>
                </a:cubicBezTo>
                <a:close/>
                <a:moveTo>
                  <a:pt x="1107000" y="216001"/>
                </a:moveTo>
                <a:cubicBezTo>
                  <a:pt x="1121912" y="216001"/>
                  <a:pt x="1134000" y="228088"/>
                  <a:pt x="1134000" y="243001"/>
                </a:cubicBezTo>
                <a:cubicBezTo>
                  <a:pt x="1134000" y="257913"/>
                  <a:pt x="1121912" y="270001"/>
                  <a:pt x="1107000" y="270001"/>
                </a:cubicBezTo>
                <a:cubicBezTo>
                  <a:pt x="1092088" y="270001"/>
                  <a:pt x="1080000" y="257913"/>
                  <a:pt x="1080000" y="243001"/>
                </a:cubicBezTo>
                <a:cubicBezTo>
                  <a:pt x="1080000" y="228088"/>
                  <a:pt x="1092088" y="216001"/>
                  <a:pt x="1107000" y="216001"/>
                </a:cubicBezTo>
                <a:close/>
                <a:moveTo>
                  <a:pt x="999000" y="216001"/>
                </a:moveTo>
                <a:cubicBezTo>
                  <a:pt x="1013912" y="216001"/>
                  <a:pt x="1026000" y="228088"/>
                  <a:pt x="1026000" y="243001"/>
                </a:cubicBezTo>
                <a:cubicBezTo>
                  <a:pt x="1026000" y="257913"/>
                  <a:pt x="1013912" y="270001"/>
                  <a:pt x="999000" y="270001"/>
                </a:cubicBezTo>
                <a:cubicBezTo>
                  <a:pt x="984088" y="270001"/>
                  <a:pt x="972000" y="257913"/>
                  <a:pt x="972000" y="243001"/>
                </a:cubicBezTo>
                <a:cubicBezTo>
                  <a:pt x="972000" y="228088"/>
                  <a:pt x="984088" y="216001"/>
                  <a:pt x="999000" y="216001"/>
                </a:cubicBezTo>
                <a:close/>
                <a:moveTo>
                  <a:pt x="891000" y="216001"/>
                </a:moveTo>
                <a:cubicBezTo>
                  <a:pt x="905912" y="216001"/>
                  <a:pt x="918000" y="228088"/>
                  <a:pt x="918000" y="243001"/>
                </a:cubicBezTo>
                <a:cubicBezTo>
                  <a:pt x="918000" y="257913"/>
                  <a:pt x="905912" y="270001"/>
                  <a:pt x="891000" y="270001"/>
                </a:cubicBezTo>
                <a:cubicBezTo>
                  <a:pt x="876088" y="270001"/>
                  <a:pt x="864000" y="257913"/>
                  <a:pt x="864000" y="243001"/>
                </a:cubicBezTo>
                <a:cubicBezTo>
                  <a:pt x="864000" y="228088"/>
                  <a:pt x="876088" y="216001"/>
                  <a:pt x="891000" y="216001"/>
                </a:cubicBezTo>
                <a:close/>
                <a:moveTo>
                  <a:pt x="783000" y="216001"/>
                </a:moveTo>
                <a:cubicBezTo>
                  <a:pt x="797912" y="216001"/>
                  <a:pt x="810000" y="228088"/>
                  <a:pt x="810000" y="243001"/>
                </a:cubicBezTo>
                <a:cubicBezTo>
                  <a:pt x="810000" y="257913"/>
                  <a:pt x="797912" y="270001"/>
                  <a:pt x="783000" y="270001"/>
                </a:cubicBezTo>
                <a:cubicBezTo>
                  <a:pt x="768088" y="270001"/>
                  <a:pt x="756000" y="257913"/>
                  <a:pt x="756000" y="243001"/>
                </a:cubicBezTo>
                <a:cubicBezTo>
                  <a:pt x="756000" y="228088"/>
                  <a:pt x="768088" y="216001"/>
                  <a:pt x="783000" y="216001"/>
                </a:cubicBezTo>
                <a:close/>
                <a:moveTo>
                  <a:pt x="675000" y="216001"/>
                </a:moveTo>
                <a:cubicBezTo>
                  <a:pt x="689912" y="216001"/>
                  <a:pt x="702000" y="228088"/>
                  <a:pt x="702000" y="243001"/>
                </a:cubicBezTo>
                <a:cubicBezTo>
                  <a:pt x="702000" y="257913"/>
                  <a:pt x="689912" y="270001"/>
                  <a:pt x="675000" y="270001"/>
                </a:cubicBezTo>
                <a:cubicBezTo>
                  <a:pt x="660088" y="270001"/>
                  <a:pt x="648000" y="257913"/>
                  <a:pt x="648000" y="243001"/>
                </a:cubicBezTo>
                <a:cubicBezTo>
                  <a:pt x="648000" y="228088"/>
                  <a:pt x="660088" y="216001"/>
                  <a:pt x="675000" y="216001"/>
                </a:cubicBezTo>
                <a:close/>
                <a:moveTo>
                  <a:pt x="567000" y="216001"/>
                </a:moveTo>
                <a:cubicBezTo>
                  <a:pt x="581912" y="216001"/>
                  <a:pt x="594000" y="228088"/>
                  <a:pt x="594000" y="243001"/>
                </a:cubicBezTo>
                <a:cubicBezTo>
                  <a:pt x="594000" y="257913"/>
                  <a:pt x="581912" y="270001"/>
                  <a:pt x="567000" y="270001"/>
                </a:cubicBezTo>
                <a:cubicBezTo>
                  <a:pt x="552088" y="270001"/>
                  <a:pt x="540000" y="257913"/>
                  <a:pt x="540000" y="243001"/>
                </a:cubicBezTo>
                <a:cubicBezTo>
                  <a:pt x="540000" y="228088"/>
                  <a:pt x="552088" y="216001"/>
                  <a:pt x="567000" y="216001"/>
                </a:cubicBezTo>
                <a:close/>
                <a:moveTo>
                  <a:pt x="459000" y="216001"/>
                </a:moveTo>
                <a:cubicBezTo>
                  <a:pt x="473912" y="216001"/>
                  <a:pt x="486000" y="228088"/>
                  <a:pt x="486000" y="243001"/>
                </a:cubicBezTo>
                <a:cubicBezTo>
                  <a:pt x="486000" y="257913"/>
                  <a:pt x="473912" y="270001"/>
                  <a:pt x="459000" y="270001"/>
                </a:cubicBezTo>
                <a:cubicBezTo>
                  <a:pt x="444088" y="270001"/>
                  <a:pt x="432000" y="257913"/>
                  <a:pt x="432000" y="243001"/>
                </a:cubicBezTo>
                <a:cubicBezTo>
                  <a:pt x="432000" y="228088"/>
                  <a:pt x="444088" y="216001"/>
                  <a:pt x="459000" y="216001"/>
                </a:cubicBezTo>
                <a:close/>
                <a:moveTo>
                  <a:pt x="351000" y="216001"/>
                </a:moveTo>
                <a:cubicBezTo>
                  <a:pt x="365912" y="216001"/>
                  <a:pt x="378000" y="228088"/>
                  <a:pt x="378000" y="243001"/>
                </a:cubicBezTo>
                <a:cubicBezTo>
                  <a:pt x="378000" y="257913"/>
                  <a:pt x="365912" y="270001"/>
                  <a:pt x="351000" y="270001"/>
                </a:cubicBezTo>
                <a:cubicBezTo>
                  <a:pt x="336088" y="270001"/>
                  <a:pt x="324000" y="257913"/>
                  <a:pt x="324000" y="243001"/>
                </a:cubicBezTo>
                <a:cubicBezTo>
                  <a:pt x="324000" y="228088"/>
                  <a:pt x="336088" y="216001"/>
                  <a:pt x="351000" y="216001"/>
                </a:cubicBezTo>
                <a:close/>
                <a:moveTo>
                  <a:pt x="243000" y="216001"/>
                </a:moveTo>
                <a:cubicBezTo>
                  <a:pt x="257912" y="216001"/>
                  <a:pt x="270000" y="228088"/>
                  <a:pt x="270000" y="243001"/>
                </a:cubicBezTo>
                <a:cubicBezTo>
                  <a:pt x="270000" y="257913"/>
                  <a:pt x="257912" y="270001"/>
                  <a:pt x="243000" y="270001"/>
                </a:cubicBezTo>
                <a:cubicBezTo>
                  <a:pt x="228088" y="270001"/>
                  <a:pt x="216000" y="257913"/>
                  <a:pt x="216000" y="243001"/>
                </a:cubicBezTo>
                <a:cubicBezTo>
                  <a:pt x="216000" y="228088"/>
                  <a:pt x="228088" y="216001"/>
                  <a:pt x="243000" y="216001"/>
                </a:cubicBezTo>
                <a:close/>
                <a:moveTo>
                  <a:pt x="135000" y="216001"/>
                </a:moveTo>
                <a:cubicBezTo>
                  <a:pt x="149912" y="216001"/>
                  <a:pt x="162000" y="228088"/>
                  <a:pt x="162000" y="243001"/>
                </a:cubicBezTo>
                <a:cubicBezTo>
                  <a:pt x="162000" y="257913"/>
                  <a:pt x="149912" y="270001"/>
                  <a:pt x="135000" y="270001"/>
                </a:cubicBezTo>
                <a:cubicBezTo>
                  <a:pt x="120088" y="270001"/>
                  <a:pt x="108000" y="257913"/>
                  <a:pt x="108000" y="243001"/>
                </a:cubicBezTo>
                <a:cubicBezTo>
                  <a:pt x="108000" y="228088"/>
                  <a:pt x="120088" y="216001"/>
                  <a:pt x="135000" y="216001"/>
                </a:cubicBezTo>
                <a:close/>
                <a:moveTo>
                  <a:pt x="27000" y="216001"/>
                </a:moveTo>
                <a:cubicBezTo>
                  <a:pt x="41912" y="216001"/>
                  <a:pt x="54000" y="228088"/>
                  <a:pt x="54000" y="243001"/>
                </a:cubicBezTo>
                <a:cubicBezTo>
                  <a:pt x="54000" y="257913"/>
                  <a:pt x="41912" y="270001"/>
                  <a:pt x="27000" y="270001"/>
                </a:cubicBezTo>
                <a:cubicBezTo>
                  <a:pt x="12088" y="270001"/>
                  <a:pt x="0" y="257913"/>
                  <a:pt x="0" y="243001"/>
                </a:cubicBezTo>
                <a:cubicBezTo>
                  <a:pt x="0" y="228088"/>
                  <a:pt x="12088" y="216001"/>
                  <a:pt x="27000" y="216001"/>
                </a:cubicBezTo>
                <a:close/>
                <a:moveTo>
                  <a:pt x="1539000" y="108001"/>
                </a:moveTo>
                <a:cubicBezTo>
                  <a:pt x="1553912" y="108001"/>
                  <a:pt x="1566000" y="120089"/>
                  <a:pt x="1566000" y="135000"/>
                </a:cubicBezTo>
                <a:cubicBezTo>
                  <a:pt x="1566000" y="149912"/>
                  <a:pt x="1553912" y="162000"/>
                  <a:pt x="1539000" y="162000"/>
                </a:cubicBezTo>
                <a:cubicBezTo>
                  <a:pt x="1524088" y="162000"/>
                  <a:pt x="1512000" y="149912"/>
                  <a:pt x="1512000" y="135000"/>
                </a:cubicBezTo>
                <a:cubicBezTo>
                  <a:pt x="1512000" y="120089"/>
                  <a:pt x="1524088" y="108001"/>
                  <a:pt x="1539000" y="108001"/>
                </a:cubicBezTo>
                <a:close/>
                <a:moveTo>
                  <a:pt x="1431000" y="108001"/>
                </a:moveTo>
                <a:cubicBezTo>
                  <a:pt x="1445912" y="108001"/>
                  <a:pt x="1458000" y="120089"/>
                  <a:pt x="1458000" y="135000"/>
                </a:cubicBezTo>
                <a:cubicBezTo>
                  <a:pt x="1458000" y="149912"/>
                  <a:pt x="1445912" y="162000"/>
                  <a:pt x="1431000" y="162000"/>
                </a:cubicBezTo>
                <a:cubicBezTo>
                  <a:pt x="1416088" y="162000"/>
                  <a:pt x="1404000" y="149912"/>
                  <a:pt x="1404000" y="135000"/>
                </a:cubicBezTo>
                <a:cubicBezTo>
                  <a:pt x="1404000" y="120089"/>
                  <a:pt x="1416088" y="108001"/>
                  <a:pt x="1431000" y="108001"/>
                </a:cubicBezTo>
                <a:close/>
                <a:moveTo>
                  <a:pt x="1323000" y="108001"/>
                </a:moveTo>
                <a:cubicBezTo>
                  <a:pt x="1337912" y="108001"/>
                  <a:pt x="1350000" y="120089"/>
                  <a:pt x="1350000" y="135000"/>
                </a:cubicBezTo>
                <a:cubicBezTo>
                  <a:pt x="1350000" y="149912"/>
                  <a:pt x="1337912" y="162000"/>
                  <a:pt x="1323000" y="162000"/>
                </a:cubicBezTo>
                <a:cubicBezTo>
                  <a:pt x="1308088" y="162000"/>
                  <a:pt x="1296000" y="149912"/>
                  <a:pt x="1296000" y="135000"/>
                </a:cubicBezTo>
                <a:cubicBezTo>
                  <a:pt x="1296000" y="120089"/>
                  <a:pt x="1308088" y="108001"/>
                  <a:pt x="1323000" y="108001"/>
                </a:cubicBezTo>
                <a:close/>
                <a:moveTo>
                  <a:pt x="1215000" y="108001"/>
                </a:moveTo>
                <a:cubicBezTo>
                  <a:pt x="1229912" y="108001"/>
                  <a:pt x="1242000" y="120089"/>
                  <a:pt x="1242000" y="135000"/>
                </a:cubicBezTo>
                <a:cubicBezTo>
                  <a:pt x="1242000" y="149912"/>
                  <a:pt x="1229912" y="162000"/>
                  <a:pt x="1215000" y="162000"/>
                </a:cubicBezTo>
                <a:cubicBezTo>
                  <a:pt x="1200088" y="162000"/>
                  <a:pt x="1188000" y="149912"/>
                  <a:pt x="1188000" y="135000"/>
                </a:cubicBezTo>
                <a:cubicBezTo>
                  <a:pt x="1188000" y="120089"/>
                  <a:pt x="1200088" y="108001"/>
                  <a:pt x="1215000" y="108001"/>
                </a:cubicBezTo>
                <a:close/>
                <a:moveTo>
                  <a:pt x="1107000" y="108001"/>
                </a:moveTo>
                <a:cubicBezTo>
                  <a:pt x="1121912" y="108001"/>
                  <a:pt x="1134000" y="120089"/>
                  <a:pt x="1134000" y="135000"/>
                </a:cubicBezTo>
                <a:cubicBezTo>
                  <a:pt x="1134000" y="149912"/>
                  <a:pt x="1121912" y="162000"/>
                  <a:pt x="1107000" y="162000"/>
                </a:cubicBezTo>
                <a:cubicBezTo>
                  <a:pt x="1092088" y="162000"/>
                  <a:pt x="1080000" y="149912"/>
                  <a:pt x="1080000" y="135000"/>
                </a:cubicBezTo>
                <a:cubicBezTo>
                  <a:pt x="1080000" y="120089"/>
                  <a:pt x="1092088" y="108001"/>
                  <a:pt x="1107000" y="108001"/>
                </a:cubicBezTo>
                <a:close/>
                <a:moveTo>
                  <a:pt x="999000" y="108001"/>
                </a:moveTo>
                <a:cubicBezTo>
                  <a:pt x="1013912" y="108001"/>
                  <a:pt x="1026000" y="120089"/>
                  <a:pt x="1026000" y="135000"/>
                </a:cubicBezTo>
                <a:cubicBezTo>
                  <a:pt x="1026000" y="149912"/>
                  <a:pt x="1013912" y="162000"/>
                  <a:pt x="999000" y="162000"/>
                </a:cubicBezTo>
                <a:cubicBezTo>
                  <a:pt x="984088" y="162000"/>
                  <a:pt x="972000" y="149912"/>
                  <a:pt x="972000" y="135000"/>
                </a:cubicBezTo>
                <a:cubicBezTo>
                  <a:pt x="972000" y="120089"/>
                  <a:pt x="984088" y="108001"/>
                  <a:pt x="999000" y="108001"/>
                </a:cubicBezTo>
                <a:close/>
                <a:moveTo>
                  <a:pt x="891000" y="108001"/>
                </a:moveTo>
                <a:cubicBezTo>
                  <a:pt x="905912" y="108001"/>
                  <a:pt x="918000" y="120089"/>
                  <a:pt x="918000" y="135000"/>
                </a:cubicBezTo>
                <a:cubicBezTo>
                  <a:pt x="918000" y="149912"/>
                  <a:pt x="905912" y="162000"/>
                  <a:pt x="891000" y="162000"/>
                </a:cubicBezTo>
                <a:cubicBezTo>
                  <a:pt x="876088" y="162000"/>
                  <a:pt x="864000" y="149912"/>
                  <a:pt x="864000" y="135000"/>
                </a:cubicBezTo>
                <a:cubicBezTo>
                  <a:pt x="864000" y="120089"/>
                  <a:pt x="876088" y="108001"/>
                  <a:pt x="891000" y="108001"/>
                </a:cubicBezTo>
                <a:close/>
                <a:moveTo>
                  <a:pt x="783000" y="108001"/>
                </a:moveTo>
                <a:cubicBezTo>
                  <a:pt x="797912" y="108001"/>
                  <a:pt x="810000" y="120089"/>
                  <a:pt x="810000" y="135000"/>
                </a:cubicBezTo>
                <a:cubicBezTo>
                  <a:pt x="810000" y="149912"/>
                  <a:pt x="797912" y="162000"/>
                  <a:pt x="783000" y="162000"/>
                </a:cubicBezTo>
                <a:cubicBezTo>
                  <a:pt x="768088" y="162000"/>
                  <a:pt x="756000" y="149912"/>
                  <a:pt x="756000" y="135000"/>
                </a:cubicBezTo>
                <a:cubicBezTo>
                  <a:pt x="756000" y="120089"/>
                  <a:pt x="768088" y="108001"/>
                  <a:pt x="783000" y="108001"/>
                </a:cubicBezTo>
                <a:close/>
                <a:moveTo>
                  <a:pt x="675000" y="108001"/>
                </a:moveTo>
                <a:cubicBezTo>
                  <a:pt x="689912" y="108001"/>
                  <a:pt x="702000" y="120089"/>
                  <a:pt x="702000" y="135000"/>
                </a:cubicBezTo>
                <a:cubicBezTo>
                  <a:pt x="702000" y="149912"/>
                  <a:pt x="689912" y="162000"/>
                  <a:pt x="675000" y="162000"/>
                </a:cubicBezTo>
                <a:cubicBezTo>
                  <a:pt x="660088" y="162000"/>
                  <a:pt x="648000" y="149912"/>
                  <a:pt x="648000" y="135000"/>
                </a:cubicBezTo>
                <a:cubicBezTo>
                  <a:pt x="648000" y="120089"/>
                  <a:pt x="660088" y="108001"/>
                  <a:pt x="675000" y="108001"/>
                </a:cubicBezTo>
                <a:close/>
                <a:moveTo>
                  <a:pt x="567000" y="108001"/>
                </a:moveTo>
                <a:cubicBezTo>
                  <a:pt x="581912" y="108001"/>
                  <a:pt x="594000" y="120089"/>
                  <a:pt x="594000" y="135000"/>
                </a:cubicBezTo>
                <a:cubicBezTo>
                  <a:pt x="594000" y="149912"/>
                  <a:pt x="581912" y="162000"/>
                  <a:pt x="567000" y="162000"/>
                </a:cubicBezTo>
                <a:cubicBezTo>
                  <a:pt x="552088" y="162000"/>
                  <a:pt x="540000" y="149912"/>
                  <a:pt x="540000" y="135000"/>
                </a:cubicBezTo>
                <a:cubicBezTo>
                  <a:pt x="540000" y="120089"/>
                  <a:pt x="552088" y="108001"/>
                  <a:pt x="567000" y="108001"/>
                </a:cubicBezTo>
                <a:close/>
                <a:moveTo>
                  <a:pt x="459000" y="108001"/>
                </a:moveTo>
                <a:cubicBezTo>
                  <a:pt x="473912" y="108001"/>
                  <a:pt x="486000" y="120089"/>
                  <a:pt x="486000" y="135000"/>
                </a:cubicBezTo>
                <a:cubicBezTo>
                  <a:pt x="486000" y="149912"/>
                  <a:pt x="473912" y="162000"/>
                  <a:pt x="459000" y="162000"/>
                </a:cubicBezTo>
                <a:cubicBezTo>
                  <a:pt x="444088" y="162000"/>
                  <a:pt x="432000" y="149912"/>
                  <a:pt x="432000" y="135000"/>
                </a:cubicBezTo>
                <a:cubicBezTo>
                  <a:pt x="432000" y="120089"/>
                  <a:pt x="444088" y="108001"/>
                  <a:pt x="459000" y="108001"/>
                </a:cubicBezTo>
                <a:close/>
                <a:moveTo>
                  <a:pt x="351000" y="108001"/>
                </a:moveTo>
                <a:cubicBezTo>
                  <a:pt x="365912" y="108001"/>
                  <a:pt x="378000" y="120089"/>
                  <a:pt x="378000" y="135000"/>
                </a:cubicBezTo>
                <a:cubicBezTo>
                  <a:pt x="378000" y="149912"/>
                  <a:pt x="365912" y="162000"/>
                  <a:pt x="351000" y="162000"/>
                </a:cubicBezTo>
                <a:cubicBezTo>
                  <a:pt x="336088" y="162000"/>
                  <a:pt x="324000" y="149912"/>
                  <a:pt x="324000" y="135000"/>
                </a:cubicBezTo>
                <a:cubicBezTo>
                  <a:pt x="324000" y="120089"/>
                  <a:pt x="336088" y="108001"/>
                  <a:pt x="351000" y="108001"/>
                </a:cubicBezTo>
                <a:close/>
                <a:moveTo>
                  <a:pt x="243000" y="108001"/>
                </a:moveTo>
                <a:cubicBezTo>
                  <a:pt x="257912" y="108001"/>
                  <a:pt x="270000" y="120089"/>
                  <a:pt x="270000" y="135000"/>
                </a:cubicBezTo>
                <a:cubicBezTo>
                  <a:pt x="270000" y="149912"/>
                  <a:pt x="257912" y="162000"/>
                  <a:pt x="243000" y="162000"/>
                </a:cubicBezTo>
                <a:cubicBezTo>
                  <a:pt x="228088" y="162000"/>
                  <a:pt x="216000" y="149912"/>
                  <a:pt x="216000" y="135000"/>
                </a:cubicBezTo>
                <a:cubicBezTo>
                  <a:pt x="216000" y="120089"/>
                  <a:pt x="228088" y="108001"/>
                  <a:pt x="243000" y="108001"/>
                </a:cubicBezTo>
                <a:close/>
                <a:moveTo>
                  <a:pt x="135000" y="108001"/>
                </a:moveTo>
                <a:cubicBezTo>
                  <a:pt x="149912" y="108001"/>
                  <a:pt x="162000" y="120089"/>
                  <a:pt x="162000" y="135000"/>
                </a:cubicBezTo>
                <a:cubicBezTo>
                  <a:pt x="162000" y="149912"/>
                  <a:pt x="149912" y="162000"/>
                  <a:pt x="135000" y="162000"/>
                </a:cubicBezTo>
                <a:cubicBezTo>
                  <a:pt x="120088" y="162000"/>
                  <a:pt x="108000" y="149912"/>
                  <a:pt x="108000" y="135000"/>
                </a:cubicBezTo>
                <a:cubicBezTo>
                  <a:pt x="108000" y="120089"/>
                  <a:pt x="120088" y="108001"/>
                  <a:pt x="135000" y="108001"/>
                </a:cubicBezTo>
                <a:close/>
                <a:moveTo>
                  <a:pt x="27000" y="108001"/>
                </a:moveTo>
                <a:cubicBezTo>
                  <a:pt x="41912" y="108001"/>
                  <a:pt x="54000" y="120089"/>
                  <a:pt x="54000" y="135000"/>
                </a:cubicBezTo>
                <a:cubicBezTo>
                  <a:pt x="54000" y="149912"/>
                  <a:pt x="41912" y="162000"/>
                  <a:pt x="27000" y="162000"/>
                </a:cubicBezTo>
                <a:cubicBezTo>
                  <a:pt x="12088" y="162000"/>
                  <a:pt x="0" y="149912"/>
                  <a:pt x="0" y="135000"/>
                </a:cubicBezTo>
                <a:cubicBezTo>
                  <a:pt x="0" y="120089"/>
                  <a:pt x="12088" y="108001"/>
                  <a:pt x="27000" y="108001"/>
                </a:cubicBezTo>
                <a:close/>
                <a:moveTo>
                  <a:pt x="1539000" y="0"/>
                </a:moveTo>
                <a:cubicBezTo>
                  <a:pt x="1553912" y="0"/>
                  <a:pt x="1566000" y="12088"/>
                  <a:pt x="1566000" y="27000"/>
                </a:cubicBezTo>
                <a:cubicBezTo>
                  <a:pt x="1566000" y="41913"/>
                  <a:pt x="1553912" y="54001"/>
                  <a:pt x="1539000" y="54001"/>
                </a:cubicBezTo>
                <a:cubicBezTo>
                  <a:pt x="1524088" y="54001"/>
                  <a:pt x="1512000" y="41913"/>
                  <a:pt x="1512000" y="27000"/>
                </a:cubicBezTo>
                <a:cubicBezTo>
                  <a:pt x="1512000" y="12088"/>
                  <a:pt x="1524088" y="0"/>
                  <a:pt x="1539000" y="0"/>
                </a:cubicBezTo>
                <a:close/>
                <a:moveTo>
                  <a:pt x="1431000" y="0"/>
                </a:moveTo>
                <a:cubicBezTo>
                  <a:pt x="1445912" y="0"/>
                  <a:pt x="1458000" y="12088"/>
                  <a:pt x="1458000" y="27000"/>
                </a:cubicBezTo>
                <a:cubicBezTo>
                  <a:pt x="1458000" y="41913"/>
                  <a:pt x="1445912" y="54001"/>
                  <a:pt x="1431000" y="54001"/>
                </a:cubicBezTo>
                <a:cubicBezTo>
                  <a:pt x="1416088" y="54001"/>
                  <a:pt x="1404000" y="41913"/>
                  <a:pt x="1404000" y="27000"/>
                </a:cubicBezTo>
                <a:cubicBezTo>
                  <a:pt x="1404000" y="12088"/>
                  <a:pt x="1416088" y="0"/>
                  <a:pt x="1431000" y="0"/>
                </a:cubicBezTo>
                <a:close/>
                <a:moveTo>
                  <a:pt x="1323000" y="0"/>
                </a:moveTo>
                <a:cubicBezTo>
                  <a:pt x="1337912" y="0"/>
                  <a:pt x="1350000" y="12088"/>
                  <a:pt x="1350000" y="27000"/>
                </a:cubicBezTo>
                <a:cubicBezTo>
                  <a:pt x="1350000" y="41913"/>
                  <a:pt x="1337912" y="54001"/>
                  <a:pt x="1323000" y="54001"/>
                </a:cubicBezTo>
                <a:cubicBezTo>
                  <a:pt x="1308088" y="54001"/>
                  <a:pt x="1296000" y="41913"/>
                  <a:pt x="1296000" y="27000"/>
                </a:cubicBezTo>
                <a:cubicBezTo>
                  <a:pt x="1296000" y="12088"/>
                  <a:pt x="1308088" y="0"/>
                  <a:pt x="1323000" y="0"/>
                </a:cubicBezTo>
                <a:close/>
                <a:moveTo>
                  <a:pt x="1215000" y="0"/>
                </a:moveTo>
                <a:cubicBezTo>
                  <a:pt x="1229912" y="0"/>
                  <a:pt x="1242000" y="12088"/>
                  <a:pt x="1242000" y="27000"/>
                </a:cubicBezTo>
                <a:cubicBezTo>
                  <a:pt x="1242000" y="41913"/>
                  <a:pt x="1229912" y="54001"/>
                  <a:pt x="1215000" y="54001"/>
                </a:cubicBezTo>
                <a:cubicBezTo>
                  <a:pt x="1200088" y="54001"/>
                  <a:pt x="1188000" y="41913"/>
                  <a:pt x="1188000" y="27000"/>
                </a:cubicBezTo>
                <a:cubicBezTo>
                  <a:pt x="1188000" y="12088"/>
                  <a:pt x="1200088" y="0"/>
                  <a:pt x="1215000" y="0"/>
                </a:cubicBezTo>
                <a:close/>
                <a:moveTo>
                  <a:pt x="1107000" y="0"/>
                </a:moveTo>
                <a:cubicBezTo>
                  <a:pt x="1121912" y="0"/>
                  <a:pt x="1134000" y="12088"/>
                  <a:pt x="1134000" y="27000"/>
                </a:cubicBezTo>
                <a:cubicBezTo>
                  <a:pt x="1134000" y="41913"/>
                  <a:pt x="1121912" y="54001"/>
                  <a:pt x="1107000" y="54001"/>
                </a:cubicBezTo>
                <a:cubicBezTo>
                  <a:pt x="1092088" y="54001"/>
                  <a:pt x="1080000" y="41913"/>
                  <a:pt x="1080000" y="27000"/>
                </a:cubicBezTo>
                <a:cubicBezTo>
                  <a:pt x="1080000" y="12088"/>
                  <a:pt x="1092088" y="0"/>
                  <a:pt x="1107000" y="0"/>
                </a:cubicBezTo>
                <a:close/>
                <a:moveTo>
                  <a:pt x="999000" y="0"/>
                </a:moveTo>
                <a:cubicBezTo>
                  <a:pt x="1013912" y="0"/>
                  <a:pt x="1026000" y="12088"/>
                  <a:pt x="1026000" y="27000"/>
                </a:cubicBezTo>
                <a:cubicBezTo>
                  <a:pt x="1026000" y="41913"/>
                  <a:pt x="1013912" y="54001"/>
                  <a:pt x="999000" y="54001"/>
                </a:cubicBezTo>
                <a:cubicBezTo>
                  <a:pt x="984088" y="54001"/>
                  <a:pt x="972000" y="41913"/>
                  <a:pt x="972000" y="27000"/>
                </a:cubicBezTo>
                <a:cubicBezTo>
                  <a:pt x="972000" y="12088"/>
                  <a:pt x="984088" y="0"/>
                  <a:pt x="999000" y="0"/>
                </a:cubicBezTo>
                <a:close/>
                <a:moveTo>
                  <a:pt x="891000" y="0"/>
                </a:moveTo>
                <a:cubicBezTo>
                  <a:pt x="905912" y="0"/>
                  <a:pt x="918000" y="12088"/>
                  <a:pt x="918000" y="27000"/>
                </a:cubicBezTo>
                <a:cubicBezTo>
                  <a:pt x="918000" y="41913"/>
                  <a:pt x="905912" y="54001"/>
                  <a:pt x="891000" y="54001"/>
                </a:cubicBezTo>
                <a:cubicBezTo>
                  <a:pt x="876088" y="54001"/>
                  <a:pt x="864000" y="41913"/>
                  <a:pt x="864000" y="27000"/>
                </a:cubicBezTo>
                <a:cubicBezTo>
                  <a:pt x="864000" y="12088"/>
                  <a:pt x="876088" y="0"/>
                  <a:pt x="891000" y="0"/>
                </a:cubicBezTo>
                <a:close/>
                <a:moveTo>
                  <a:pt x="783000" y="0"/>
                </a:moveTo>
                <a:cubicBezTo>
                  <a:pt x="797912" y="0"/>
                  <a:pt x="810000" y="12088"/>
                  <a:pt x="810000" y="27000"/>
                </a:cubicBezTo>
                <a:cubicBezTo>
                  <a:pt x="810000" y="41913"/>
                  <a:pt x="797912" y="54001"/>
                  <a:pt x="783000" y="54001"/>
                </a:cubicBezTo>
                <a:cubicBezTo>
                  <a:pt x="768088" y="54001"/>
                  <a:pt x="756000" y="41913"/>
                  <a:pt x="756000" y="27000"/>
                </a:cubicBezTo>
                <a:cubicBezTo>
                  <a:pt x="756000" y="12088"/>
                  <a:pt x="768088" y="0"/>
                  <a:pt x="783000" y="0"/>
                </a:cubicBezTo>
                <a:close/>
                <a:moveTo>
                  <a:pt x="675000" y="0"/>
                </a:moveTo>
                <a:cubicBezTo>
                  <a:pt x="689912" y="0"/>
                  <a:pt x="702000" y="12088"/>
                  <a:pt x="702000" y="27000"/>
                </a:cubicBezTo>
                <a:cubicBezTo>
                  <a:pt x="702000" y="41913"/>
                  <a:pt x="689912" y="54001"/>
                  <a:pt x="675000" y="54001"/>
                </a:cubicBezTo>
                <a:cubicBezTo>
                  <a:pt x="660088" y="54001"/>
                  <a:pt x="648000" y="41913"/>
                  <a:pt x="648000" y="27000"/>
                </a:cubicBezTo>
                <a:cubicBezTo>
                  <a:pt x="648000" y="12088"/>
                  <a:pt x="660088" y="0"/>
                  <a:pt x="675000" y="0"/>
                </a:cubicBezTo>
                <a:close/>
                <a:moveTo>
                  <a:pt x="567000" y="0"/>
                </a:moveTo>
                <a:cubicBezTo>
                  <a:pt x="581912" y="0"/>
                  <a:pt x="594000" y="12088"/>
                  <a:pt x="594000" y="27000"/>
                </a:cubicBezTo>
                <a:cubicBezTo>
                  <a:pt x="594000" y="41913"/>
                  <a:pt x="581912" y="54001"/>
                  <a:pt x="567000" y="54001"/>
                </a:cubicBezTo>
                <a:cubicBezTo>
                  <a:pt x="552088" y="54001"/>
                  <a:pt x="540000" y="41913"/>
                  <a:pt x="540000" y="27000"/>
                </a:cubicBezTo>
                <a:cubicBezTo>
                  <a:pt x="540000" y="12088"/>
                  <a:pt x="552088" y="0"/>
                  <a:pt x="567000" y="0"/>
                </a:cubicBezTo>
                <a:close/>
                <a:moveTo>
                  <a:pt x="459000" y="0"/>
                </a:moveTo>
                <a:cubicBezTo>
                  <a:pt x="473912" y="0"/>
                  <a:pt x="486000" y="12088"/>
                  <a:pt x="486000" y="27000"/>
                </a:cubicBezTo>
                <a:cubicBezTo>
                  <a:pt x="486000" y="41913"/>
                  <a:pt x="473912" y="54001"/>
                  <a:pt x="459000" y="54001"/>
                </a:cubicBezTo>
                <a:cubicBezTo>
                  <a:pt x="444088" y="54001"/>
                  <a:pt x="432000" y="41913"/>
                  <a:pt x="432000" y="27000"/>
                </a:cubicBezTo>
                <a:cubicBezTo>
                  <a:pt x="432000" y="12088"/>
                  <a:pt x="444088" y="0"/>
                  <a:pt x="459000" y="0"/>
                </a:cubicBezTo>
                <a:close/>
                <a:moveTo>
                  <a:pt x="351000" y="0"/>
                </a:moveTo>
                <a:cubicBezTo>
                  <a:pt x="365912" y="0"/>
                  <a:pt x="378000" y="12088"/>
                  <a:pt x="378000" y="27000"/>
                </a:cubicBezTo>
                <a:cubicBezTo>
                  <a:pt x="378000" y="41913"/>
                  <a:pt x="365912" y="54001"/>
                  <a:pt x="351000" y="54001"/>
                </a:cubicBezTo>
                <a:cubicBezTo>
                  <a:pt x="336088" y="54001"/>
                  <a:pt x="324000" y="41913"/>
                  <a:pt x="324000" y="27000"/>
                </a:cubicBezTo>
                <a:cubicBezTo>
                  <a:pt x="324000" y="12088"/>
                  <a:pt x="336088" y="0"/>
                  <a:pt x="351000" y="0"/>
                </a:cubicBezTo>
                <a:close/>
                <a:moveTo>
                  <a:pt x="243000" y="0"/>
                </a:moveTo>
                <a:cubicBezTo>
                  <a:pt x="257912" y="0"/>
                  <a:pt x="270000" y="12088"/>
                  <a:pt x="270000" y="27000"/>
                </a:cubicBezTo>
                <a:cubicBezTo>
                  <a:pt x="270000" y="41913"/>
                  <a:pt x="257912" y="54001"/>
                  <a:pt x="243000" y="54001"/>
                </a:cubicBezTo>
                <a:cubicBezTo>
                  <a:pt x="228088" y="54001"/>
                  <a:pt x="216000" y="41913"/>
                  <a:pt x="216000" y="27000"/>
                </a:cubicBezTo>
                <a:cubicBezTo>
                  <a:pt x="216000" y="12088"/>
                  <a:pt x="228088" y="0"/>
                  <a:pt x="243000" y="0"/>
                </a:cubicBezTo>
                <a:close/>
                <a:moveTo>
                  <a:pt x="135000" y="0"/>
                </a:moveTo>
                <a:cubicBezTo>
                  <a:pt x="149912" y="0"/>
                  <a:pt x="162000" y="12088"/>
                  <a:pt x="162000" y="27000"/>
                </a:cubicBezTo>
                <a:cubicBezTo>
                  <a:pt x="162000" y="41913"/>
                  <a:pt x="149912" y="54001"/>
                  <a:pt x="135000" y="54001"/>
                </a:cubicBezTo>
                <a:cubicBezTo>
                  <a:pt x="120088" y="54001"/>
                  <a:pt x="108000" y="41913"/>
                  <a:pt x="108000" y="27000"/>
                </a:cubicBezTo>
                <a:cubicBezTo>
                  <a:pt x="108000" y="12088"/>
                  <a:pt x="120088" y="0"/>
                  <a:pt x="135000" y="0"/>
                </a:cubicBezTo>
                <a:close/>
                <a:moveTo>
                  <a:pt x="27000" y="0"/>
                </a:moveTo>
                <a:cubicBezTo>
                  <a:pt x="41912" y="0"/>
                  <a:pt x="54000" y="12088"/>
                  <a:pt x="54000" y="27000"/>
                </a:cubicBezTo>
                <a:cubicBezTo>
                  <a:pt x="54000" y="41913"/>
                  <a:pt x="41912" y="54001"/>
                  <a:pt x="27000" y="54001"/>
                </a:cubicBezTo>
                <a:cubicBezTo>
                  <a:pt x="12088" y="54001"/>
                  <a:pt x="0" y="41913"/>
                  <a:pt x="0" y="27000"/>
                </a:cubicBezTo>
                <a:cubicBezTo>
                  <a:pt x="0" y="12088"/>
                  <a:pt x="12088" y="0"/>
                  <a:pt x="27000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0000"/>
                </a:schemeClr>
              </a:gs>
              <a:gs pos="100000">
                <a:schemeClr val="accent2">
                  <a:alpha val="20000"/>
                </a:schemeClr>
              </a:gs>
            </a:gsLst>
            <a:lin ang="2700000" scaled="1"/>
          </a:gradFill>
          <a:ln>
            <a:noFill/>
          </a:ln>
          <a:effectLst>
            <a:outerShdw blurRad="317500" algn="ctr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8FBFF"/>
              </a:solidFill>
              <a:effectLst/>
              <a:uLnTx/>
              <a:uFillTx/>
              <a:ea typeface="OPPOSans R" panose="00020600040101010101" pitchFamily="18" charset="-122"/>
            </a:endParaRPr>
          </a:p>
        </p:txBody>
      </p:sp>
      <p:pic>
        <p:nvPicPr>
          <p:cNvPr id="38" name="pasted-image.tif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196563" y="1543731"/>
            <a:ext cx="8857933" cy="4576792"/>
          </a:xfrm>
          <a:prstGeom prst="rect">
            <a:avLst/>
          </a:prstGeom>
          <a:ln w="12700">
            <a:miter lim="400000"/>
            <a:headEnd/>
            <a:tailEnd/>
          </a:ln>
          <a:effectLst>
            <a:outerShdw blurRad="584200" sx="101000" sy="101000" algn="ctr" rotWithShape="0">
              <a:prstClr val="black">
                <a:alpha val="17000"/>
              </a:prstClr>
            </a:outerShdw>
          </a:effectLst>
        </p:spPr>
      </p:pic>
      <p:sp>
        <p:nvSpPr>
          <p:cNvPr id="47" name="矩形: 圆角 46"/>
          <p:cNvSpPr/>
          <p:nvPr/>
        </p:nvSpPr>
        <p:spPr>
          <a:xfrm>
            <a:off x="-966291" y="1816933"/>
            <a:ext cx="6397387" cy="3765340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9693D8"/>
              </a:gs>
              <a:gs pos="69000">
                <a:srgbClr val="5050B5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r>
              <a:rPr lang="zh-CN" altLang="en-US" sz="2560" kern="0">
                <a:solidFill>
                  <a:srgbClr val="FFFFFF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這裏放置</a:t>
            </a:r>
            <a:endParaRPr lang="en-US" altLang="zh-CN" sz="2560" kern="0">
              <a:solidFill>
                <a:srgbClr val="FFFFFF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  <a:p>
            <a:pPr algn="ctr"/>
            <a:r>
              <a:rPr lang="zh-CN" altLang="en-US" sz="2560" kern="0">
                <a:solidFill>
                  <a:srgbClr val="FFFFFF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相關的圖片</a:t>
            </a:r>
            <a:endParaRPr lang="en-US" sz="2560" kern="0">
              <a:solidFill>
                <a:srgbClr val="FFFFFF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</p:spTree>
    <p:custDataLst>
      <p:tags r:id="rId5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0" y="10160"/>
            <a:ext cx="12192000" cy="6858000"/>
          </a:xfrm>
          <a:prstGeom prst="rect">
            <a:avLst/>
          </a:prstGeom>
          <a:gradFill flip="none" rotWithShape="1">
            <a:gsLst>
              <a:gs pos="11000">
                <a:srgbClr val="FED472"/>
              </a:gs>
              <a:gs pos="100000">
                <a:srgbClr val="F18642"/>
              </a:gs>
            </a:gsLst>
            <a:lin ang="4845000" scaled="1"/>
            <a:tileRect/>
          </a:gra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0" name="文本框 69"/>
          <p:cNvSpPr txBox="1"/>
          <p:nvPr/>
        </p:nvSpPr>
        <p:spPr>
          <a:xfrm>
            <a:off x="0" y="64772"/>
            <a:ext cx="1219200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6600">
                <a:solidFill>
                  <a:schemeClr val="accent6">
                    <a:lumMod val="20000"/>
                    <a:lumOff val="80000"/>
                    <a:alpha val="37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COLLEGE STUDENTS</a:t>
            </a:r>
            <a:endParaRPr lang="en-US" altLang="zh-CN" sz="6600">
              <a:solidFill>
                <a:schemeClr val="accent6">
                  <a:lumMod val="20000"/>
                  <a:lumOff val="80000"/>
                  <a:alpha val="37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pic>
        <p:nvPicPr>
          <p:cNvPr id="11" name="图片 10" descr="图形用户界面, 网站&#10;&#10;描述已自动生成" hidden="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椭圆 3"/>
          <p:cNvSpPr/>
          <p:nvPr/>
        </p:nvSpPr>
        <p:spPr>
          <a:xfrm>
            <a:off x="630468" y="559453"/>
            <a:ext cx="520637" cy="520637"/>
          </a:xfrm>
          <a:prstGeom prst="ellipse">
            <a:avLst/>
          </a:prstGeom>
          <a:gradFill flip="none" rotWithShape="1">
            <a:gsLst>
              <a:gs pos="0">
                <a:srgbClr val="9693D8"/>
              </a:gs>
              <a:gs pos="69000">
                <a:srgbClr val="5050B5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endParaRPr lang="en-US" sz="2560" kern="0">
              <a:solidFill>
                <a:srgbClr val="FFFFFF"/>
              </a:solidFill>
              <a:latin typeface="+mj-lt"/>
              <a:ea typeface="OPPOSans R" panose="00020600040101010101" pitchFamily="18" charset="-122"/>
            </a:endParaRPr>
          </a:p>
        </p:txBody>
      </p:sp>
      <p:sp>
        <p:nvSpPr>
          <p:cNvPr id="43" name="椭圆 42"/>
          <p:cNvSpPr/>
          <p:nvPr/>
        </p:nvSpPr>
        <p:spPr>
          <a:xfrm>
            <a:off x="630468" y="559453"/>
            <a:ext cx="520637" cy="520637"/>
          </a:xfrm>
          <a:prstGeom prst="ellipse">
            <a:avLst/>
          </a:prstGeom>
          <a:gradFill flip="none" rotWithShape="1">
            <a:gsLst>
              <a:gs pos="0">
                <a:srgbClr val="9693D8"/>
              </a:gs>
              <a:gs pos="69000">
                <a:srgbClr val="5050B5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>
            <a:softEdge rad="76200"/>
          </a:effectLst>
        </p:spPr>
        <p:txBody>
          <a:bodyPr rot="0" spcFirstLastPara="0" vertOverflow="overflow" horzOverflow="overflow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endParaRPr lang="en-US" sz="2560" kern="0">
              <a:solidFill>
                <a:srgbClr val="FFFFFF"/>
              </a:solidFill>
              <a:latin typeface="+mj-lt"/>
              <a:ea typeface="OPPOSans R" panose="00020600040101010101" pitchFamily="18" charset="-122"/>
            </a:endParaRPr>
          </a:p>
        </p:txBody>
      </p:sp>
      <p:sp>
        <p:nvSpPr>
          <p:cNvPr id="41" name="椭圆 40"/>
          <p:cNvSpPr/>
          <p:nvPr/>
        </p:nvSpPr>
        <p:spPr>
          <a:xfrm>
            <a:off x="856186" y="737477"/>
            <a:ext cx="342613" cy="342613"/>
          </a:xfrm>
          <a:prstGeom prst="ellipse">
            <a:avLst/>
          </a:prstGeom>
          <a:gradFill flip="none" rotWithShape="1">
            <a:gsLst>
              <a:gs pos="11000">
                <a:srgbClr val="FED472"/>
              </a:gs>
              <a:gs pos="100000">
                <a:srgbClr val="F18642"/>
              </a:gs>
            </a:gsLst>
            <a:lin ang="4845000" scaled="1"/>
            <a:tileRect/>
          </a:gradFill>
          <a:ln w="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endParaRPr lang="en-US" sz="1440">
              <a:solidFill>
                <a:schemeClr val="lt1"/>
              </a:solidFill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1376823" y="559453"/>
            <a:ext cx="22148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關鍵字標題</a:t>
            </a:r>
            <a:endParaRPr lang="zh-CN" altLang="en-US" sz="320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50" name="椭圆 49"/>
          <p:cNvSpPr/>
          <p:nvPr/>
        </p:nvSpPr>
        <p:spPr>
          <a:xfrm flipH="1">
            <a:off x="11820595" y="5378563"/>
            <a:ext cx="639396" cy="639396"/>
          </a:xfrm>
          <a:prstGeom prst="ellipse">
            <a:avLst/>
          </a:prstGeom>
          <a:gradFill flip="none" rotWithShape="1">
            <a:gsLst>
              <a:gs pos="26000">
                <a:srgbClr val="FEE9BA"/>
              </a:gs>
              <a:gs pos="100000">
                <a:srgbClr val="FDD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381000" dist="254000" dir="8100000" algn="tr" rotWithShape="0">
              <a:srgbClr val="FEE9BA">
                <a:alpha val="20000"/>
              </a:srgbClr>
            </a:outerShdw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椭圆 51"/>
          <p:cNvSpPr/>
          <p:nvPr/>
        </p:nvSpPr>
        <p:spPr>
          <a:xfrm>
            <a:off x="10778123" y="164778"/>
            <a:ext cx="627721" cy="627721"/>
          </a:xfrm>
          <a:prstGeom prst="ellipse">
            <a:avLst/>
          </a:prstGeom>
          <a:gradFill flip="none" rotWithShape="1">
            <a:gsLst>
              <a:gs pos="51000">
                <a:srgbClr val="AFADE1"/>
              </a:gs>
              <a:gs pos="95000">
                <a:srgbClr val="5150B6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381000" dist="254000" dir="2700000" algn="tl" rotWithShape="0">
              <a:srgbClr val="5150B6">
                <a:alpha val="20000"/>
              </a:srgbClr>
            </a:outerShdw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椭圆 50"/>
          <p:cNvSpPr/>
          <p:nvPr/>
        </p:nvSpPr>
        <p:spPr>
          <a:xfrm>
            <a:off x="339758" y="5610813"/>
            <a:ext cx="687734" cy="687734"/>
          </a:xfrm>
          <a:prstGeom prst="ellipse">
            <a:avLst/>
          </a:prstGeom>
          <a:gradFill flip="none" rotWithShape="1">
            <a:gsLst>
              <a:gs pos="26000">
                <a:srgbClr val="EEA3A8"/>
              </a:gs>
              <a:gs pos="80000">
                <a:srgbClr val="E36B74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381000" dist="254000" dir="2700000" algn="tl" rotWithShape="0">
              <a:srgbClr val="DC404B">
                <a:alpha val="20000"/>
              </a:srgbClr>
            </a:outerShdw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2" name="Rectangle: Rounded Corners 6"/>
          <p:cNvSpPr/>
          <p:nvPr/>
        </p:nvSpPr>
        <p:spPr>
          <a:xfrm>
            <a:off x="1022958" y="2482178"/>
            <a:ext cx="4887292" cy="1640994"/>
          </a:xfrm>
          <a:prstGeom prst="roundRect">
            <a:avLst>
              <a:gd name="adj" fmla="val 10920"/>
            </a:avLst>
          </a:prstGeom>
          <a:gradFill>
            <a:gsLst>
              <a:gs pos="0">
                <a:sysClr val="window" lastClr="FFFFFF"/>
              </a:gs>
              <a:gs pos="100000">
                <a:srgbClr val="7270D2">
                  <a:lumMod val="20000"/>
                  <a:lumOff val="80000"/>
                </a:srgbClr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>
            <a:outerShdw blurRad="876300" dist="673100" dir="8100000" sx="95000" sy="95000" algn="tr" rotWithShape="0">
              <a:prstClr val="black">
                <a:alpha val="6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H" panose="00020600040101010101" pitchFamily="18" charset="-122"/>
              <a:ea typeface="+mn-ea"/>
              <a:cs typeface="+mn-cs"/>
            </a:endParaRPr>
          </a:p>
        </p:txBody>
      </p:sp>
      <p:sp>
        <p:nvSpPr>
          <p:cNvPr id="89" name="TextBox 55"/>
          <p:cNvSpPr txBox="1"/>
          <p:nvPr/>
        </p:nvSpPr>
        <p:spPr>
          <a:xfrm>
            <a:off x="2295248" y="2768677"/>
            <a:ext cx="3214089" cy="423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</a:rPr>
              <a:t>關鍵字標題</a:t>
            </a:r>
            <a:endParaRPr kumimoji="0" lang="zh-CN" altLang="en-US" sz="2400" b="0" i="0" u="none" strike="noStrike" kern="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90" name="Rectangle 64"/>
          <p:cNvSpPr/>
          <p:nvPr/>
        </p:nvSpPr>
        <p:spPr>
          <a:xfrm>
            <a:off x="2295248" y="3208745"/>
            <a:ext cx="3077098" cy="730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這裏輸入與標題相關的文案資訊，主要是一些總結性語句</a:t>
            </a: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OPPOSans R" panose="00020600040101010101" pitchFamily="18" charset="-122"/>
            </a:endParaRPr>
          </a:p>
        </p:txBody>
      </p:sp>
      <p:grpSp>
        <p:nvGrpSpPr>
          <p:cNvPr id="84" name="Group 66"/>
          <p:cNvGrpSpPr/>
          <p:nvPr/>
        </p:nvGrpSpPr>
        <p:grpSpPr>
          <a:xfrm>
            <a:off x="1299731" y="2916458"/>
            <a:ext cx="759448" cy="772434"/>
            <a:chOff x="1013805" y="3313879"/>
            <a:chExt cx="2512219" cy="738511"/>
          </a:xfrm>
        </p:grpSpPr>
        <p:sp>
          <p:nvSpPr>
            <p:cNvPr id="86" name="Rectangle: Rounded Corners 68"/>
            <p:cNvSpPr/>
            <p:nvPr/>
          </p:nvSpPr>
          <p:spPr>
            <a:xfrm>
              <a:off x="1014269" y="3315628"/>
              <a:ext cx="2511291" cy="735012"/>
            </a:xfrm>
            <a:prstGeom prst="roundRect">
              <a:avLst>
                <a:gd name="adj" fmla="val 17239"/>
              </a:avLst>
            </a:prstGeom>
            <a:gradFill flip="none" rotWithShape="1">
              <a:gsLst>
                <a:gs pos="100000">
                  <a:srgbClr val="4F4FB5"/>
                </a:gs>
                <a:gs pos="0">
                  <a:srgbClr val="7270D2"/>
                </a:gs>
              </a:gsLst>
              <a:lin ang="51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panose="00020600040101010101" pitchFamily="18" charset="-122"/>
                <a:ea typeface="+mn-ea"/>
                <a:cs typeface="+mn-cs"/>
              </a:endParaRPr>
            </a:p>
          </p:txBody>
        </p:sp>
        <p:sp>
          <p:nvSpPr>
            <p:cNvPr id="87" name="Rectangle: Rounded Corners 69"/>
            <p:cNvSpPr/>
            <p:nvPr/>
          </p:nvSpPr>
          <p:spPr>
            <a:xfrm>
              <a:off x="1013805" y="3313879"/>
              <a:ext cx="2512219" cy="738511"/>
            </a:xfrm>
            <a:prstGeom prst="roundRect">
              <a:avLst>
                <a:gd name="adj" fmla="val 17239"/>
              </a:avLst>
            </a:prstGeom>
            <a:gradFill flip="none" rotWithShape="1">
              <a:gsLst>
                <a:gs pos="34000">
                  <a:srgbClr val="4F4FB5">
                    <a:alpha val="0"/>
                  </a:srgbClr>
                </a:gs>
                <a:gs pos="0">
                  <a:srgbClr val="7270D2">
                    <a:lumMod val="40000"/>
                    <a:lumOff val="60000"/>
                  </a:srgbClr>
                </a:gs>
              </a:gsLst>
              <a:lin ang="51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ID" sz="11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panose="00020600040101010101" pitchFamily="18" charset="-122"/>
                <a:ea typeface="+mn-ea"/>
                <a:cs typeface="+mn-cs"/>
              </a:endParaRPr>
            </a:p>
          </p:txBody>
        </p:sp>
        <p:sp>
          <p:nvSpPr>
            <p:cNvPr id="88" name="Rectangle: Rounded Corners 70"/>
            <p:cNvSpPr/>
            <p:nvPr/>
          </p:nvSpPr>
          <p:spPr>
            <a:xfrm>
              <a:off x="1057858" y="3356858"/>
              <a:ext cx="2424113" cy="652553"/>
            </a:xfrm>
            <a:prstGeom prst="roundRect">
              <a:avLst>
                <a:gd name="adj" fmla="val 18080"/>
              </a:avLst>
            </a:prstGeom>
            <a:gradFill>
              <a:gsLst>
                <a:gs pos="100000">
                  <a:srgbClr val="4F4FB5"/>
                </a:gs>
                <a:gs pos="0">
                  <a:srgbClr val="7270D2">
                    <a:lumMod val="97000"/>
                    <a:lumOff val="3000"/>
                  </a:srgbClr>
                </a:gs>
              </a:gsLst>
              <a:lin ang="480000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635000" dist="444500" dir="8100000" sx="90000" sy="90000" algn="tr" rotWithShape="0">
                <a:prstClr val="black">
                  <a:alpha val="10000"/>
                </a:prstClr>
              </a:outerShdw>
              <a:softEdge rad="63500"/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POSans R" panose="00020600040101010101" pitchFamily="18" charset="-122"/>
                  <a:ea typeface="+mn-ea"/>
                  <a:cs typeface="+mn-cs"/>
                </a:rPr>
                <a:t> 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panose="00020600040101010101" pitchFamily="18" charset="-122"/>
                <a:ea typeface="+mn-ea"/>
                <a:cs typeface="+mn-cs"/>
              </a:endParaRPr>
            </a:p>
          </p:txBody>
        </p:sp>
      </p:grpSp>
      <p:sp>
        <p:nvSpPr>
          <p:cNvPr id="85" name="Rectangle 47"/>
          <p:cNvSpPr/>
          <p:nvPr/>
        </p:nvSpPr>
        <p:spPr>
          <a:xfrm>
            <a:off x="1466095" y="3089315"/>
            <a:ext cx="426720" cy="426720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panose="00020600040101010101" pitchFamily="18" charset="-122"/>
              <a:ea typeface="+mn-ea"/>
              <a:cs typeface="+mn-cs"/>
            </a:endParaRPr>
          </a:p>
        </p:txBody>
      </p:sp>
      <p:sp>
        <p:nvSpPr>
          <p:cNvPr id="92" name="Rectangle: Rounded Corners 6"/>
          <p:cNvSpPr/>
          <p:nvPr/>
        </p:nvSpPr>
        <p:spPr>
          <a:xfrm>
            <a:off x="1022277" y="4376965"/>
            <a:ext cx="4887292" cy="1640994"/>
          </a:xfrm>
          <a:prstGeom prst="roundRect">
            <a:avLst>
              <a:gd name="adj" fmla="val 10920"/>
            </a:avLst>
          </a:prstGeom>
          <a:gradFill>
            <a:gsLst>
              <a:gs pos="0">
                <a:sysClr val="window" lastClr="FFFFFF"/>
              </a:gs>
              <a:gs pos="100000">
                <a:srgbClr val="7270D2">
                  <a:lumMod val="20000"/>
                  <a:lumOff val="80000"/>
                </a:srgbClr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>
            <a:outerShdw blurRad="876300" dist="673100" dir="8100000" sx="95000" sy="95000" algn="tr" rotWithShape="0">
              <a:prstClr val="black">
                <a:alpha val="6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H" panose="00020600040101010101" pitchFamily="18" charset="-122"/>
              <a:ea typeface="+mn-ea"/>
              <a:cs typeface="+mn-cs"/>
            </a:endParaRPr>
          </a:p>
        </p:txBody>
      </p:sp>
      <p:sp>
        <p:nvSpPr>
          <p:cNvPr id="99" name="TextBox 113"/>
          <p:cNvSpPr txBox="1"/>
          <p:nvPr/>
        </p:nvSpPr>
        <p:spPr>
          <a:xfrm>
            <a:off x="2294567" y="4663464"/>
            <a:ext cx="3214089" cy="423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</a:rPr>
              <a:t>關鍵字標題</a:t>
            </a:r>
            <a:endParaRPr kumimoji="0" lang="zh-CN" altLang="en-US" sz="2400" b="0" i="0" u="none" strike="noStrike" kern="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00" name="Rectangle 114"/>
          <p:cNvSpPr/>
          <p:nvPr/>
        </p:nvSpPr>
        <p:spPr>
          <a:xfrm>
            <a:off x="2294567" y="5103532"/>
            <a:ext cx="3077098" cy="730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這裏輸入與標題相關的文案資訊，主要是一些總結性語句</a:t>
            </a: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OPPOSans R" panose="00020600040101010101" pitchFamily="18" charset="-122"/>
            </a:endParaRPr>
          </a:p>
        </p:txBody>
      </p:sp>
      <p:grpSp>
        <p:nvGrpSpPr>
          <p:cNvPr id="94" name="Group 108"/>
          <p:cNvGrpSpPr/>
          <p:nvPr/>
        </p:nvGrpSpPr>
        <p:grpSpPr>
          <a:xfrm>
            <a:off x="1299050" y="4811245"/>
            <a:ext cx="759448" cy="772434"/>
            <a:chOff x="1013805" y="3313879"/>
            <a:chExt cx="2512219" cy="738511"/>
          </a:xfrm>
        </p:grpSpPr>
        <p:sp>
          <p:nvSpPr>
            <p:cNvPr id="96" name="Rectangle: Rounded Corners 110"/>
            <p:cNvSpPr/>
            <p:nvPr/>
          </p:nvSpPr>
          <p:spPr>
            <a:xfrm>
              <a:off x="1014269" y="3315628"/>
              <a:ext cx="2511291" cy="735012"/>
            </a:xfrm>
            <a:prstGeom prst="roundRect">
              <a:avLst>
                <a:gd name="adj" fmla="val 17239"/>
              </a:avLst>
            </a:prstGeom>
            <a:gradFill flip="none" rotWithShape="1">
              <a:gsLst>
                <a:gs pos="100000">
                  <a:srgbClr val="4F4FB5"/>
                </a:gs>
                <a:gs pos="0">
                  <a:srgbClr val="7270D2"/>
                </a:gs>
              </a:gsLst>
              <a:lin ang="51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panose="00020600040101010101" pitchFamily="18" charset="-122"/>
                <a:ea typeface="+mn-ea"/>
                <a:cs typeface="+mn-cs"/>
              </a:endParaRPr>
            </a:p>
          </p:txBody>
        </p:sp>
        <p:sp>
          <p:nvSpPr>
            <p:cNvPr id="97" name="Rectangle: Rounded Corners 111"/>
            <p:cNvSpPr/>
            <p:nvPr/>
          </p:nvSpPr>
          <p:spPr>
            <a:xfrm>
              <a:off x="1013805" y="3313879"/>
              <a:ext cx="2512219" cy="738511"/>
            </a:xfrm>
            <a:prstGeom prst="roundRect">
              <a:avLst>
                <a:gd name="adj" fmla="val 17239"/>
              </a:avLst>
            </a:prstGeom>
            <a:gradFill flip="none" rotWithShape="1">
              <a:gsLst>
                <a:gs pos="34000">
                  <a:srgbClr val="4F4FB5">
                    <a:alpha val="0"/>
                  </a:srgbClr>
                </a:gs>
                <a:gs pos="0">
                  <a:srgbClr val="7270D2">
                    <a:lumMod val="40000"/>
                    <a:lumOff val="60000"/>
                  </a:srgbClr>
                </a:gs>
              </a:gsLst>
              <a:lin ang="51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ID" sz="11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panose="00020600040101010101" pitchFamily="18" charset="-122"/>
                <a:ea typeface="+mn-ea"/>
                <a:cs typeface="+mn-cs"/>
              </a:endParaRPr>
            </a:p>
          </p:txBody>
        </p:sp>
        <p:sp>
          <p:nvSpPr>
            <p:cNvPr id="98" name="Rectangle: Rounded Corners 112"/>
            <p:cNvSpPr/>
            <p:nvPr/>
          </p:nvSpPr>
          <p:spPr>
            <a:xfrm>
              <a:off x="1057858" y="3356858"/>
              <a:ext cx="2424113" cy="652553"/>
            </a:xfrm>
            <a:prstGeom prst="roundRect">
              <a:avLst>
                <a:gd name="adj" fmla="val 18080"/>
              </a:avLst>
            </a:prstGeom>
            <a:gradFill>
              <a:gsLst>
                <a:gs pos="100000">
                  <a:srgbClr val="4F4FB5"/>
                </a:gs>
                <a:gs pos="0">
                  <a:srgbClr val="7270D2">
                    <a:lumMod val="97000"/>
                    <a:lumOff val="3000"/>
                  </a:srgbClr>
                </a:gs>
              </a:gsLst>
              <a:lin ang="480000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635000" dist="444500" dir="8100000" sx="90000" sy="90000" algn="tr" rotWithShape="0">
                <a:prstClr val="black">
                  <a:alpha val="10000"/>
                </a:prstClr>
              </a:outerShdw>
              <a:softEdge rad="63500"/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POSans R" panose="00020600040101010101" pitchFamily="18" charset="-122"/>
                  <a:ea typeface="+mn-ea"/>
                  <a:cs typeface="+mn-cs"/>
                </a:rPr>
                <a:t> 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panose="00020600040101010101" pitchFamily="18" charset="-122"/>
                <a:ea typeface="+mn-ea"/>
                <a:cs typeface="+mn-cs"/>
              </a:endParaRPr>
            </a:p>
          </p:txBody>
        </p:sp>
      </p:grpSp>
      <p:sp>
        <p:nvSpPr>
          <p:cNvPr id="95" name="Rectangle 48"/>
          <p:cNvSpPr/>
          <p:nvPr/>
        </p:nvSpPr>
        <p:spPr>
          <a:xfrm>
            <a:off x="1465414" y="4984102"/>
            <a:ext cx="426720" cy="426720"/>
          </a:xfrm>
          <a:prstGeom prst="rect">
            <a:avLst/>
          </a:pr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panose="00020600040101010101" pitchFamily="18" charset="-122"/>
              <a:ea typeface="+mn-ea"/>
              <a:cs typeface="+mn-cs"/>
            </a:endParaRPr>
          </a:p>
        </p:txBody>
      </p:sp>
      <p:sp>
        <p:nvSpPr>
          <p:cNvPr id="102" name="Rectangle: Rounded Corners 6"/>
          <p:cNvSpPr/>
          <p:nvPr/>
        </p:nvSpPr>
        <p:spPr>
          <a:xfrm>
            <a:off x="6320821" y="2482178"/>
            <a:ext cx="4887292" cy="1640994"/>
          </a:xfrm>
          <a:prstGeom prst="roundRect">
            <a:avLst>
              <a:gd name="adj" fmla="val 10920"/>
            </a:avLst>
          </a:prstGeom>
          <a:gradFill>
            <a:gsLst>
              <a:gs pos="0">
                <a:sysClr val="window" lastClr="FFFFFF"/>
              </a:gs>
              <a:gs pos="100000">
                <a:srgbClr val="7270D2">
                  <a:lumMod val="20000"/>
                  <a:lumOff val="80000"/>
                </a:srgbClr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>
            <a:outerShdw blurRad="876300" dist="673100" dir="8100000" sx="95000" sy="95000" algn="tr" rotWithShape="0">
              <a:prstClr val="black">
                <a:alpha val="6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H" panose="00020600040101010101" pitchFamily="18" charset="-122"/>
              <a:ea typeface="+mn-ea"/>
              <a:cs typeface="+mn-cs"/>
            </a:endParaRPr>
          </a:p>
        </p:txBody>
      </p:sp>
      <p:sp>
        <p:nvSpPr>
          <p:cNvPr id="109" name="TextBox 91"/>
          <p:cNvSpPr txBox="1"/>
          <p:nvPr/>
        </p:nvSpPr>
        <p:spPr>
          <a:xfrm>
            <a:off x="7593111" y="2768677"/>
            <a:ext cx="3214089" cy="423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</a:rPr>
              <a:t>關鍵字標題</a:t>
            </a:r>
            <a:endParaRPr kumimoji="0" lang="zh-CN" altLang="en-US" sz="2400" b="0" i="0" u="none" strike="noStrike" kern="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10" name="Rectangle 92"/>
          <p:cNvSpPr/>
          <p:nvPr/>
        </p:nvSpPr>
        <p:spPr>
          <a:xfrm>
            <a:off x="7593111" y="3208745"/>
            <a:ext cx="3077098" cy="730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這裏輸入與標題相關的文案資訊，主要是一些總結性語句</a:t>
            </a: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OPPOSans R" panose="00020600040101010101" pitchFamily="18" charset="-122"/>
            </a:endParaRPr>
          </a:p>
        </p:txBody>
      </p:sp>
      <p:grpSp>
        <p:nvGrpSpPr>
          <p:cNvPr id="104" name="Group 86"/>
          <p:cNvGrpSpPr/>
          <p:nvPr/>
        </p:nvGrpSpPr>
        <p:grpSpPr>
          <a:xfrm>
            <a:off x="6597594" y="2916458"/>
            <a:ext cx="759448" cy="772434"/>
            <a:chOff x="1013805" y="3313879"/>
            <a:chExt cx="2512219" cy="738511"/>
          </a:xfrm>
        </p:grpSpPr>
        <p:sp>
          <p:nvSpPr>
            <p:cNvPr id="106" name="Rectangle: Rounded Corners 88"/>
            <p:cNvSpPr/>
            <p:nvPr/>
          </p:nvSpPr>
          <p:spPr>
            <a:xfrm>
              <a:off x="1014269" y="3315628"/>
              <a:ext cx="2511291" cy="735012"/>
            </a:xfrm>
            <a:prstGeom prst="roundRect">
              <a:avLst>
                <a:gd name="adj" fmla="val 17239"/>
              </a:avLst>
            </a:prstGeom>
            <a:gradFill flip="none" rotWithShape="1">
              <a:gsLst>
                <a:gs pos="100000">
                  <a:srgbClr val="4F4FB5"/>
                </a:gs>
                <a:gs pos="0">
                  <a:srgbClr val="7270D2"/>
                </a:gs>
              </a:gsLst>
              <a:lin ang="51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panose="00020600040101010101" pitchFamily="18" charset="-122"/>
                <a:ea typeface="+mn-ea"/>
                <a:cs typeface="+mn-cs"/>
              </a:endParaRPr>
            </a:p>
          </p:txBody>
        </p:sp>
        <p:sp>
          <p:nvSpPr>
            <p:cNvPr id="107" name="Rectangle: Rounded Corners 89"/>
            <p:cNvSpPr/>
            <p:nvPr/>
          </p:nvSpPr>
          <p:spPr>
            <a:xfrm>
              <a:off x="1013805" y="3313879"/>
              <a:ext cx="2512219" cy="738511"/>
            </a:xfrm>
            <a:prstGeom prst="roundRect">
              <a:avLst>
                <a:gd name="adj" fmla="val 17239"/>
              </a:avLst>
            </a:prstGeom>
            <a:gradFill flip="none" rotWithShape="1">
              <a:gsLst>
                <a:gs pos="34000">
                  <a:srgbClr val="4F4FB5">
                    <a:alpha val="0"/>
                  </a:srgbClr>
                </a:gs>
                <a:gs pos="0">
                  <a:srgbClr val="7270D2">
                    <a:lumMod val="40000"/>
                    <a:lumOff val="60000"/>
                  </a:srgbClr>
                </a:gs>
              </a:gsLst>
              <a:lin ang="51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ID" sz="11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panose="00020600040101010101" pitchFamily="18" charset="-122"/>
                <a:ea typeface="+mn-ea"/>
                <a:cs typeface="+mn-cs"/>
              </a:endParaRPr>
            </a:p>
          </p:txBody>
        </p:sp>
        <p:sp>
          <p:nvSpPr>
            <p:cNvPr id="108" name="Rectangle: Rounded Corners 90"/>
            <p:cNvSpPr/>
            <p:nvPr/>
          </p:nvSpPr>
          <p:spPr>
            <a:xfrm>
              <a:off x="1057858" y="3356858"/>
              <a:ext cx="2424113" cy="652553"/>
            </a:xfrm>
            <a:prstGeom prst="roundRect">
              <a:avLst>
                <a:gd name="adj" fmla="val 18080"/>
              </a:avLst>
            </a:prstGeom>
            <a:gradFill>
              <a:gsLst>
                <a:gs pos="100000">
                  <a:srgbClr val="4F4FB5"/>
                </a:gs>
                <a:gs pos="0">
                  <a:srgbClr val="7270D2">
                    <a:lumMod val="97000"/>
                    <a:lumOff val="3000"/>
                  </a:srgbClr>
                </a:gs>
              </a:gsLst>
              <a:lin ang="480000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635000" dist="444500" dir="8100000" sx="90000" sy="90000" algn="tr" rotWithShape="0">
                <a:prstClr val="black">
                  <a:alpha val="10000"/>
                </a:prstClr>
              </a:outerShdw>
              <a:softEdge rad="63500"/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POSans R" panose="00020600040101010101" pitchFamily="18" charset="-122"/>
                  <a:ea typeface="+mn-ea"/>
                  <a:cs typeface="+mn-cs"/>
                </a:rPr>
                <a:t> 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panose="00020600040101010101" pitchFamily="18" charset="-122"/>
                <a:ea typeface="+mn-ea"/>
                <a:cs typeface="+mn-cs"/>
              </a:endParaRPr>
            </a:p>
          </p:txBody>
        </p:sp>
      </p:grpSp>
      <p:sp>
        <p:nvSpPr>
          <p:cNvPr id="105" name="Rectangle 49"/>
          <p:cNvSpPr/>
          <p:nvPr/>
        </p:nvSpPr>
        <p:spPr>
          <a:xfrm>
            <a:off x="6763958" y="3089315"/>
            <a:ext cx="426720" cy="426720"/>
          </a:xfrm>
          <a:prstGeom prst="rect">
            <a:avLst/>
          </a:pr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panose="00020600040101010101" pitchFamily="18" charset="-122"/>
              <a:ea typeface="+mn-ea"/>
              <a:cs typeface="+mn-cs"/>
            </a:endParaRPr>
          </a:p>
        </p:txBody>
      </p:sp>
      <p:sp>
        <p:nvSpPr>
          <p:cNvPr id="112" name="Rectangle: Rounded Corners 6"/>
          <p:cNvSpPr/>
          <p:nvPr/>
        </p:nvSpPr>
        <p:spPr>
          <a:xfrm>
            <a:off x="6320140" y="4376965"/>
            <a:ext cx="4887292" cy="1640994"/>
          </a:xfrm>
          <a:prstGeom prst="roundRect">
            <a:avLst>
              <a:gd name="adj" fmla="val 10920"/>
            </a:avLst>
          </a:prstGeom>
          <a:gradFill>
            <a:gsLst>
              <a:gs pos="0">
                <a:sysClr val="window" lastClr="FFFFFF"/>
              </a:gs>
              <a:gs pos="100000">
                <a:srgbClr val="7270D2">
                  <a:lumMod val="20000"/>
                  <a:lumOff val="80000"/>
                </a:srgbClr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>
            <a:outerShdw blurRad="876300" dist="673100" dir="8100000" sx="95000" sy="95000" algn="tr" rotWithShape="0">
              <a:prstClr val="black">
                <a:alpha val="6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H" panose="00020600040101010101" pitchFamily="18" charset="-122"/>
              <a:ea typeface="+mn-ea"/>
              <a:cs typeface="+mn-cs"/>
            </a:endParaRPr>
          </a:p>
        </p:txBody>
      </p:sp>
      <p:sp>
        <p:nvSpPr>
          <p:cNvPr id="119" name="TextBox 102"/>
          <p:cNvSpPr txBox="1"/>
          <p:nvPr/>
        </p:nvSpPr>
        <p:spPr>
          <a:xfrm>
            <a:off x="7592430" y="4663464"/>
            <a:ext cx="3214089" cy="423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</a:rPr>
              <a:t>關鍵字標題</a:t>
            </a:r>
            <a:endParaRPr kumimoji="0" lang="zh-CN" altLang="en-US" sz="2400" b="0" i="0" u="none" strike="noStrike" kern="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20" name="Rectangle 103"/>
          <p:cNvSpPr/>
          <p:nvPr/>
        </p:nvSpPr>
        <p:spPr>
          <a:xfrm>
            <a:off x="7592430" y="5103532"/>
            <a:ext cx="3077098" cy="730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這裏輸入與標題相關的文案資訊，主要是一些總結性語句</a:t>
            </a: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OPPOSans R" panose="00020600040101010101" pitchFamily="18" charset="-122"/>
            </a:endParaRPr>
          </a:p>
        </p:txBody>
      </p:sp>
      <p:grpSp>
        <p:nvGrpSpPr>
          <p:cNvPr id="114" name="Group 97"/>
          <p:cNvGrpSpPr/>
          <p:nvPr/>
        </p:nvGrpSpPr>
        <p:grpSpPr>
          <a:xfrm>
            <a:off x="6596913" y="4811245"/>
            <a:ext cx="759448" cy="772434"/>
            <a:chOff x="1013805" y="3313879"/>
            <a:chExt cx="2512219" cy="738511"/>
          </a:xfrm>
        </p:grpSpPr>
        <p:sp>
          <p:nvSpPr>
            <p:cNvPr id="116" name="Rectangle: Rounded Corners 99"/>
            <p:cNvSpPr/>
            <p:nvPr/>
          </p:nvSpPr>
          <p:spPr>
            <a:xfrm>
              <a:off x="1014269" y="3315628"/>
              <a:ext cx="2511291" cy="735012"/>
            </a:xfrm>
            <a:prstGeom prst="roundRect">
              <a:avLst>
                <a:gd name="adj" fmla="val 17239"/>
              </a:avLst>
            </a:prstGeom>
            <a:gradFill flip="none" rotWithShape="1">
              <a:gsLst>
                <a:gs pos="100000">
                  <a:srgbClr val="4F4FB5"/>
                </a:gs>
                <a:gs pos="0">
                  <a:srgbClr val="7270D2"/>
                </a:gs>
              </a:gsLst>
              <a:lin ang="51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panose="00020600040101010101" pitchFamily="18" charset="-122"/>
                <a:ea typeface="+mn-ea"/>
                <a:cs typeface="+mn-cs"/>
              </a:endParaRPr>
            </a:p>
          </p:txBody>
        </p:sp>
        <p:sp>
          <p:nvSpPr>
            <p:cNvPr id="117" name="Rectangle: Rounded Corners 100"/>
            <p:cNvSpPr/>
            <p:nvPr/>
          </p:nvSpPr>
          <p:spPr>
            <a:xfrm>
              <a:off x="1013805" y="3313879"/>
              <a:ext cx="2512219" cy="738511"/>
            </a:xfrm>
            <a:prstGeom prst="roundRect">
              <a:avLst>
                <a:gd name="adj" fmla="val 17239"/>
              </a:avLst>
            </a:prstGeom>
            <a:gradFill flip="none" rotWithShape="1">
              <a:gsLst>
                <a:gs pos="34000">
                  <a:srgbClr val="4F4FB5">
                    <a:alpha val="0"/>
                  </a:srgbClr>
                </a:gs>
                <a:gs pos="0">
                  <a:srgbClr val="7270D2">
                    <a:lumMod val="40000"/>
                    <a:lumOff val="60000"/>
                  </a:srgbClr>
                </a:gs>
              </a:gsLst>
              <a:lin ang="51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ID" sz="11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panose="00020600040101010101" pitchFamily="18" charset="-122"/>
                <a:ea typeface="+mn-ea"/>
                <a:cs typeface="+mn-cs"/>
              </a:endParaRPr>
            </a:p>
          </p:txBody>
        </p:sp>
        <p:sp>
          <p:nvSpPr>
            <p:cNvPr id="118" name="Rectangle: Rounded Corners 101"/>
            <p:cNvSpPr/>
            <p:nvPr/>
          </p:nvSpPr>
          <p:spPr>
            <a:xfrm>
              <a:off x="1057858" y="3356858"/>
              <a:ext cx="2424113" cy="652553"/>
            </a:xfrm>
            <a:prstGeom prst="roundRect">
              <a:avLst>
                <a:gd name="adj" fmla="val 18080"/>
              </a:avLst>
            </a:prstGeom>
            <a:gradFill>
              <a:gsLst>
                <a:gs pos="100000">
                  <a:srgbClr val="4F4FB5"/>
                </a:gs>
                <a:gs pos="0">
                  <a:srgbClr val="7270D2">
                    <a:lumMod val="97000"/>
                    <a:lumOff val="3000"/>
                  </a:srgbClr>
                </a:gs>
              </a:gsLst>
              <a:lin ang="480000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635000" dist="444500" dir="8100000" sx="90000" sy="90000" algn="tr" rotWithShape="0">
                <a:prstClr val="black">
                  <a:alpha val="10000"/>
                </a:prstClr>
              </a:outerShdw>
              <a:softEdge rad="63500"/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POSans R" panose="00020600040101010101" pitchFamily="18" charset="-122"/>
                  <a:ea typeface="+mn-ea"/>
                  <a:cs typeface="+mn-cs"/>
                </a:rPr>
                <a:t> 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POSans R" panose="00020600040101010101" pitchFamily="18" charset="-122"/>
                <a:ea typeface="+mn-ea"/>
                <a:cs typeface="+mn-cs"/>
              </a:endParaRPr>
            </a:p>
          </p:txBody>
        </p:sp>
      </p:grpSp>
      <p:sp>
        <p:nvSpPr>
          <p:cNvPr id="115" name="Rectangle 50"/>
          <p:cNvSpPr/>
          <p:nvPr/>
        </p:nvSpPr>
        <p:spPr>
          <a:xfrm>
            <a:off x="6763277" y="4984102"/>
            <a:ext cx="426720" cy="426720"/>
          </a:xfrm>
          <a:prstGeom prst="rect">
            <a:avLst/>
          </a:pr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POSans R" panose="00020600040101010101" pitchFamily="18" charset="-122"/>
              <a:ea typeface="+mn-ea"/>
              <a:cs typeface="+mn-cs"/>
            </a:endParaRPr>
          </a:p>
        </p:txBody>
      </p:sp>
      <p:sp>
        <p:nvSpPr>
          <p:cNvPr id="121" name="Rectangle 64"/>
          <p:cNvSpPr/>
          <p:nvPr/>
        </p:nvSpPr>
        <p:spPr>
          <a:xfrm>
            <a:off x="909581" y="1803450"/>
            <a:ext cx="6484795" cy="450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這裏輸入與標題相關的文案資訊，主要是一些總結性語句</a:t>
            </a:r>
            <a:endParaRPr kumimoji="0" lang="zh-CN" altLang="en-US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  <a:cs typeface="OPPOSans R" panose="00020600040101010101" pitchFamily="18" charset="-122"/>
            </a:endParaRPr>
          </a:p>
        </p:txBody>
      </p:sp>
      <p:sp>
        <p:nvSpPr>
          <p:cNvPr id="122" name="TextBox 55"/>
          <p:cNvSpPr txBox="1"/>
          <p:nvPr/>
        </p:nvSpPr>
        <p:spPr>
          <a:xfrm>
            <a:off x="890786" y="1433370"/>
            <a:ext cx="3214089" cy="478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思源黑体 CN Bold" panose="020B0800000000000000" charset="-122"/>
                <a:ea typeface="思源黑体 CN Heavy" panose="020B0A00000000000000" charset="-122"/>
              </a:rPr>
              <a:t>關鍵字標題</a:t>
            </a:r>
            <a:endParaRPr kumimoji="0" lang="zh-CN" altLang="en-US" sz="2800" b="0" i="0" u="none" strike="noStrike" kern="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</p:spTree>
    <p:custDataLst>
      <p:tags r:id="rId10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1000">
                <a:srgbClr val="FED472"/>
              </a:gs>
              <a:gs pos="100000">
                <a:srgbClr val="F18642"/>
              </a:gs>
            </a:gsLst>
            <a:lin ang="4845000" scaled="1"/>
            <a:tileRect/>
          </a:gra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7" name="图片 6" descr="卡通人物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2475" y="3029923"/>
            <a:ext cx="5629525" cy="3828077"/>
          </a:xfrm>
          <a:prstGeom prst="rect">
            <a:avLst/>
          </a:prstGeom>
        </p:spPr>
      </p:pic>
      <p:sp>
        <p:nvSpPr>
          <p:cNvPr id="75" name="六边形 15"/>
          <p:cNvSpPr/>
          <p:nvPr/>
        </p:nvSpPr>
        <p:spPr>
          <a:xfrm>
            <a:off x="2588871" y="1680352"/>
            <a:ext cx="7014259" cy="3497295"/>
          </a:xfrm>
          <a:custGeom>
            <a:avLst/>
            <a:gdLst>
              <a:gd name="connsiteX0" fmla="*/ 50810 w 11685492"/>
              <a:gd name="connsiteY0" fmla="*/ 2247821 h 5079681"/>
              <a:gd name="connsiteX1" fmla="*/ 652639 w 11685492"/>
              <a:gd name="connsiteY1" fmla="*/ 571980 h 5079681"/>
              <a:gd name="connsiteX2" fmla="*/ 1465793 w 11685492"/>
              <a:gd name="connsiteY2" fmla="*/ 0 h 5079681"/>
              <a:gd name="connsiteX3" fmla="*/ 10219700 w 11685492"/>
              <a:gd name="connsiteY3" fmla="*/ 0 h 5079681"/>
              <a:gd name="connsiteX4" fmla="*/ 11032855 w 11685492"/>
              <a:gd name="connsiteY4" fmla="*/ 571980 h 5079681"/>
              <a:gd name="connsiteX5" fmla="*/ 11634683 w 11685492"/>
              <a:gd name="connsiteY5" fmla="*/ 2247821 h 5079681"/>
              <a:gd name="connsiteX6" fmla="*/ 11634683 w 11685492"/>
              <a:gd name="connsiteY6" fmla="*/ 2831861 h 5079681"/>
              <a:gd name="connsiteX7" fmla="*/ 11032855 w 11685492"/>
              <a:gd name="connsiteY7" fmla="*/ 4507701 h 5079681"/>
              <a:gd name="connsiteX8" fmla="*/ 10219700 w 11685492"/>
              <a:gd name="connsiteY8" fmla="*/ 5079681 h 5079681"/>
              <a:gd name="connsiteX9" fmla="*/ 1465793 w 11685492"/>
              <a:gd name="connsiteY9" fmla="*/ 5079681 h 5079681"/>
              <a:gd name="connsiteX10" fmla="*/ 652638 w 11685492"/>
              <a:gd name="connsiteY10" fmla="*/ 4507701 h 5079681"/>
              <a:gd name="connsiteX11" fmla="*/ 50810 w 11685492"/>
              <a:gd name="connsiteY11" fmla="*/ 2831861 h 5079681"/>
              <a:gd name="connsiteX12" fmla="*/ 50810 w 11685492"/>
              <a:gd name="connsiteY12" fmla="*/ 2247821 h 5079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685492" h="5079681">
                <a:moveTo>
                  <a:pt x="50810" y="2247821"/>
                </a:moveTo>
                <a:lnTo>
                  <a:pt x="652639" y="571980"/>
                </a:lnTo>
                <a:cubicBezTo>
                  <a:pt x="775884" y="228792"/>
                  <a:pt x="1101146" y="0"/>
                  <a:pt x="1465793" y="0"/>
                </a:cubicBezTo>
                <a:lnTo>
                  <a:pt x="10219700" y="0"/>
                </a:lnTo>
                <a:cubicBezTo>
                  <a:pt x="10584346" y="0"/>
                  <a:pt x="10909609" y="228792"/>
                  <a:pt x="11032855" y="571980"/>
                </a:cubicBezTo>
                <a:lnTo>
                  <a:pt x="11634683" y="2247821"/>
                </a:lnTo>
                <a:cubicBezTo>
                  <a:pt x="11702429" y="2436466"/>
                  <a:pt x="11702429" y="2643216"/>
                  <a:pt x="11634683" y="2831861"/>
                </a:cubicBezTo>
                <a:lnTo>
                  <a:pt x="11032855" y="4507701"/>
                </a:lnTo>
                <a:cubicBezTo>
                  <a:pt x="10909609" y="4850889"/>
                  <a:pt x="10584346" y="5079681"/>
                  <a:pt x="10219700" y="5079681"/>
                </a:cubicBezTo>
                <a:lnTo>
                  <a:pt x="1465793" y="5079681"/>
                </a:lnTo>
                <a:cubicBezTo>
                  <a:pt x="1101146" y="5079681"/>
                  <a:pt x="775884" y="4850889"/>
                  <a:pt x="652638" y="4507701"/>
                </a:cubicBezTo>
                <a:lnTo>
                  <a:pt x="50810" y="2831861"/>
                </a:lnTo>
                <a:cubicBezTo>
                  <a:pt x="-16936" y="2643216"/>
                  <a:pt x="-16936" y="2436466"/>
                  <a:pt x="50810" y="2247821"/>
                </a:cubicBezTo>
              </a:path>
            </a:pathLst>
          </a:custGeom>
          <a:gradFill flip="none" rotWithShape="1">
            <a:gsLst>
              <a:gs pos="0">
                <a:srgbClr val="9693D8"/>
              </a:gs>
              <a:gs pos="69000">
                <a:srgbClr val="5050B5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en-US" kern="0">
              <a:solidFill>
                <a:srgbClr val="FFFFFF"/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sp>
        <p:nvSpPr>
          <p:cNvPr id="76" name="六边形 15"/>
          <p:cNvSpPr/>
          <p:nvPr/>
        </p:nvSpPr>
        <p:spPr>
          <a:xfrm>
            <a:off x="2588871" y="1680352"/>
            <a:ext cx="7014259" cy="3497295"/>
          </a:xfrm>
          <a:custGeom>
            <a:avLst/>
            <a:gdLst>
              <a:gd name="connsiteX0" fmla="*/ 50810 w 11685492"/>
              <a:gd name="connsiteY0" fmla="*/ 2247821 h 5079681"/>
              <a:gd name="connsiteX1" fmla="*/ 652639 w 11685492"/>
              <a:gd name="connsiteY1" fmla="*/ 571980 h 5079681"/>
              <a:gd name="connsiteX2" fmla="*/ 1465793 w 11685492"/>
              <a:gd name="connsiteY2" fmla="*/ 0 h 5079681"/>
              <a:gd name="connsiteX3" fmla="*/ 10219700 w 11685492"/>
              <a:gd name="connsiteY3" fmla="*/ 0 h 5079681"/>
              <a:gd name="connsiteX4" fmla="*/ 11032855 w 11685492"/>
              <a:gd name="connsiteY4" fmla="*/ 571980 h 5079681"/>
              <a:gd name="connsiteX5" fmla="*/ 11634683 w 11685492"/>
              <a:gd name="connsiteY5" fmla="*/ 2247821 h 5079681"/>
              <a:gd name="connsiteX6" fmla="*/ 11634683 w 11685492"/>
              <a:gd name="connsiteY6" fmla="*/ 2831861 h 5079681"/>
              <a:gd name="connsiteX7" fmla="*/ 11032855 w 11685492"/>
              <a:gd name="connsiteY7" fmla="*/ 4507701 h 5079681"/>
              <a:gd name="connsiteX8" fmla="*/ 10219700 w 11685492"/>
              <a:gd name="connsiteY8" fmla="*/ 5079681 h 5079681"/>
              <a:gd name="connsiteX9" fmla="*/ 1465793 w 11685492"/>
              <a:gd name="connsiteY9" fmla="*/ 5079681 h 5079681"/>
              <a:gd name="connsiteX10" fmla="*/ 652638 w 11685492"/>
              <a:gd name="connsiteY10" fmla="*/ 4507701 h 5079681"/>
              <a:gd name="connsiteX11" fmla="*/ 50810 w 11685492"/>
              <a:gd name="connsiteY11" fmla="*/ 2831861 h 5079681"/>
              <a:gd name="connsiteX12" fmla="*/ 50810 w 11685492"/>
              <a:gd name="connsiteY12" fmla="*/ 2247821 h 5079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685492" h="5079681">
                <a:moveTo>
                  <a:pt x="50810" y="2247821"/>
                </a:moveTo>
                <a:lnTo>
                  <a:pt x="652639" y="571980"/>
                </a:lnTo>
                <a:cubicBezTo>
                  <a:pt x="775884" y="228792"/>
                  <a:pt x="1101146" y="0"/>
                  <a:pt x="1465793" y="0"/>
                </a:cubicBezTo>
                <a:lnTo>
                  <a:pt x="10219700" y="0"/>
                </a:lnTo>
                <a:cubicBezTo>
                  <a:pt x="10584346" y="0"/>
                  <a:pt x="10909609" y="228792"/>
                  <a:pt x="11032855" y="571980"/>
                </a:cubicBezTo>
                <a:lnTo>
                  <a:pt x="11634683" y="2247821"/>
                </a:lnTo>
                <a:cubicBezTo>
                  <a:pt x="11702429" y="2436466"/>
                  <a:pt x="11702429" y="2643216"/>
                  <a:pt x="11634683" y="2831861"/>
                </a:cubicBezTo>
                <a:lnTo>
                  <a:pt x="11032855" y="4507701"/>
                </a:lnTo>
                <a:cubicBezTo>
                  <a:pt x="10909609" y="4850889"/>
                  <a:pt x="10584346" y="5079681"/>
                  <a:pt x="10219700" y="5079681"/>
                </a:cubicBezTo>
                <a:lnTo>
                  <a:pt x="1465793" y="5079681"/>
                </a:lnTo>
                <a:cubicBezTo>
                  <a:pt x="1101146" y="5079681"/>
                  <a:pt x="775884" y="4850889"/>
                  <a:pt x="652638" y="4507701"/>
                </a:cubicBezTo>
                <a:lnTo>
                  <a:pt x="50810" y="2831861"/>
                </a:lnTo>
                <a:cubicBezTo>
                  <a:pt x="-16936" y="2643216"/>
                  <a:pt x="-16936" y="2436466"/>
                  <a:pt x="50810" y="2247821"/>
                </a:cubicBezTo>
              </a:path>
            </a:pathLst>
          </a:custGeom>
          <a:gradFill>
            <a:gsLst>
              <a:gs pos="0">
                <a:srgbClr val="7372D0"/>
              </a:gs>
              <a:gs pos="95000">
                <a:srgbClr val="5150B6"/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>
            <a:softEdge rad="317500"/>
          </a:effectLst>
        </p:spPr>
        <p:txBody>
          <a:bodyPr rtlCol="0" anchor="ctr"/>
          <a:lstStyle/>
          <a:p>
            <a:pPr algn="ctr"/>
            <a:endParaRPr lang="en-US" kern="0">
              <a:solidFill>
                <a:srgbClr val="FFFFFF"/>
              </a:solidFill>
              <a:latin typeface="OPPOSans R" panose="00020600040101010101" pitchFamily="18" charset="-122"/>
              <a:ea typeface="OPPOSans R" panose="00020600040101010101" pitchFamily="18" charset="-122"/>
            </a:endParaRPr>
          </a:p>
        </p:txBody>
      </p:sp>
      <p:pic>
        <p:nvPicPr>
          <p:cNvPr id="11" name="图片 10" descr="图形用户界面, 网站&#10;&#10;描述已自动生成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2" name="文本框 41"/>
          <p:cNvSpPr txBox="1"/>
          <p:nvPr/>
        </p:nvSpPr>
        <p:spPr>
          <a:xfrm>
            <a:off x="4310896" y="2769683"/>
            <a:ext cx="3535680" cy="11068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6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活動方案</a:t>
            </a:r>
            <a:endParaRPr lang="zh-CN" altLang="en-US" sz="66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5422578" y="1948586"/>
            <a:ext cx="124333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Part 02</a:t>
            </a:r>
            <a:endParaRPr lang="en-US" altLang="zh-CN" sz="24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4695186" y="3935608"/>
            <a:ext cx="2801628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>
                <a:solidFill>
                  <a:schemeClr val="tx2">
                    <a:lumMod val="20000"/>
                    <a:lumOff val="8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Activity Plan</a:t>
            </a:r>
            <a:endParaRPr lang="en-US" altLang="zh-CN">
              <a:solidFill>
                <a:schemeClr val="tx2">
                  <a:lumMod val="20000"/>
                  <a:lumOff val="8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48" name="矩形: 圆角 47"/>
          <p:cNvSpPr/>
          <p:nvPr/>
        </p:nvSpPr>
        <p:spPr>
          <a:xfrm>
            <a:off x="4739640" y="4746693"/>
            <a:ext cx="2712720" cy="64008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11000">
                <a:schemeClr val="bg1"/>
              </a:gs>
              <a:gs pos="100000">
                <a:schemeClr val="bg1"/>
              </a:gs>
            </a:gsLst>
            <a:lin ang="4845000" scaled="1"/>
            <a:tileRect/>
          </a:gradFill>
          <a:ln w="0">
            <a:noFill/>
          </a:ln>
          <a:effectLst>
            <a:outerShdw blurRad="381000" dist="127000" dir="5400000" algn="t" rotWithShape="0">
              <a:srgbClr val="5756BB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sz="3200">
                <a:solidFill>
                  <a:srgbClr val="5756BB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&lt;   GO   &gt;</a:t>
            </a:r>
            <a:endParaRPr lang="en-US" sz="3200">
              <a:solidFill>
                <a:srgbClr val="5756BB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pic>
        <p:nvPicPr>
          <p:cNvPr id="49" name="图片 48" descr="卡通人物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" y="3029923"/>
            <a:ext cx="5629525" cy="3828077"/>
          </a:xfrm>
          <a:prstGeom prst="rect">
            <a:avLst/>
          </a:prstGeom>
        </p:spPr>
      </p:pic>
      <p:sp>
        <p:nvSpPr>
          <p:cNvPr id="50" name="文本框 49"/>
          <p:cNvSpPr txBox="1"/>
          <p:nvPr/>
        </p:nvSpPr>
        <p:spPr>
          <a:xfrm>
            <a:off x="0" y="64772"/>
            <a:ext cx="1219200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6600">
                <a:solidFill>
                  <a:schemeClr val="accent6">
                    <a:lumMod val="20000"/>
                    <a:lumOff val="80000"/>
                    <a:alpha val="37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COLLEGE STUDENTS</a:t>
            </a:r>
            <a:endParaRPr lang="en-US" altLang="zh-CN" sz="6600">
              <a:solidFill>
                <a:schemeClr val="accent6">
                  <a:lumMod val="20000"/>
                  <a:lumOff val="80000"/>
                  <a:alpha val="37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52" name="椭圆 51"/>
          <p:cNvSpPr/>
          <p:nvPr/>
        </p:nvSpPr>
        <p:spPr>
          <a:xfrm>
            <a:off x="222011" y="2475304"/>
            <a:ext cx="877583" cy="877583"/>
          </a:xfrm>
          <a:prstGeom prst="ellipse">
            <a:avLst/>
          </a:prstGeom>
          <a:gradFill flip="none" rotWithShape="1">
            <a:gsLst>
              <a:gs pos="26000">
                <a:srgbClr val="EEA3A8"/>
              </a:gs>
              <a:gs pos="80000">
                <a:srgbClr val="E36B74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381000" dist="254000" dir="2700000" algn="tl" rotWithShape="0">
              <a:srgbClr val="DC404B">
                <a:alpha val="20000"/>
              </a:srgbClr>
            </a:outerShdw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3" name="椭圆 72"/>
          <p:cNvSpPr/>
          <p:nvPr/>
        </p:nvSpPr>
        <p:spPr>
          <a:xfrm>
            <a:off x="11669374" y="733976"/>
            <a:ext cx="877583" cy="877583"/>
          </a:xfrm>
          <a:prstGeom prst="ellipse">
            <a:avLst/>
          </a:prstGeom>
          <a:gradFill flip="none" rotWithShape="1">
            <a:gsLst>
              <a:gs pos="51000">
                <a:srgbClr val="AFADE1"/>
              </a:gs>
              <a:gs pos="95000">
                <a:srgbClr val="5150B6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381000" dist="254000" dir="2700000" algn="tl" rotWithShape="0">
              <a:srgbClr val="5150B6">
                <a:alpha val="20000"/>
              </a:srgbClr>
            </a:outerShdw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7"/>
          <p:cNvGrpSpPr/>
          <p:nvPr/>
        </p:nvGrpSpPr>
        <p:grpSpPr>
          <a:xfrm>
            <a:off x="5046285" y="4865484"/>
            <a:ext cx="2099431" cy="402498"/>
            <a:chOff x="5072489" y="4865484"/>
            <a:chExt cx="2099431" cy="402498"/>
          </a:xfrm>
        </p:grpSpPr>
        <p:sp>
          <p:nvSpPr>
            <p:cNvPr id="77" name="椭圆 76"/>
            <p:cNvSpPr/>
            <p:nvPr/>
          </p:nvSpPr>
          <p:spPr>
            <a:xfrm>
              <a:off x="6769422" y="4865484"/>
              <a:ext cx="402498" cy="402498"/>
            </a:xfrm>
            <a:prstGeom prst="ellipse">
              <a:avLst/>
            </a:prstGeom>
            <a:gradFill flip="none" rotWithShape="1">
              <a:gsLst>
                <a:gs pos="11000">
                  <a:srgbClr val="FED472"/>
                </a:gs>
                <a:gs pos="100000">
                  <a:srgbClr val="F18642"/>
                </a:gs>
              </a:gsLst>
              <a:lin ang="4845000" scaled="1"/>
              <a:tileRect/>
            </a:gra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en-US" sz="2400">
                  <a:latin typeface="思源黑体 CN Bold" panose="020B0800000000000000" charset="-122"/>
                  <a:ea typeface="思源黑体 CN Heavy" panose="020B0A00000000000000" charset="-122"/>
                </a:rPr>
                <a:t>&gt;</a:t>
              </a:r>
              <a:endParaRPr lang="en-US" sz="2400"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sp>
          <p:nvSpPr>
            <p:cNvPr id="78" name="椭圆 77"/>
            <p:cNvSpPr/>
            <p:nvPr/>
          </p:nvSpPr>
          <p:spPr>
            <a:xfrm flipH="1">
              <a:off x="5072489" y="4865484"/>
              <a:ext cx="402498" cy="402498"/>
            </a:xfrm>
            <a:prstGeom prst="ellipse">
              <a:avLst/>
            </a:prstGeom>
            <a:gradFill flip="none" rotWithShape="1">
              <a:gsLst>
                <a:gs pos="11000">
                  <a:srgbClr val="FED472"/>
                </a:gs>
                <a:gs pos="100000">
                  <a:srgbClr val="F18642"/>
                </a:gs>
              </a:gsLst>
              <a:lin ang="4845000" scaled="1"/>
              <a:tileRect/>
            </a:gra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en-US" sz="2400">
                  <a:latin typeface="思源黑体 CN Bold" panose="020B0800000000000000" charset="-122"/>
                  <a:ea typeface="思源黑体 CN Heavy" panose="020B0A00000000000000" charset="-122"/>
                </a:rPr>
                <a:t>&gt;</a:t>
              </a:r>
              <a:endParaRPr lang="en-US" sz="2400"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</p:grpSp>
      <p:sp>
        <p:nvSpPr>
          <p:cNvPr id="79" name="椭圆 78"/>
          <p:cNvSpPr/>
          <p:nvPr/>
        </p:nvSpPr>
        <p:spPr>
          <a:xfrm>
            <a:off x="539047" y="-867634"/>
            <a:ext cx="1310193" cy="1310193"/>
          </a:xfrm>
          <a:prstGeom prst="ellipse">
            <a:avLst/>
          </a:prstGeom>
          <a:gradFill flip="none" rotWithShape="1">
            <a:gsLst>
              <a:gs pos="26000">
                <a:srgbClr val="EEA3A8"/>
              </a:gs>
              <a:gs pos="80000">
                <a:srgbClr val="E36B74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381000" dist="254000" dir="2700000" algn="tl" rotWithShape="0">
              <a:srgbClr val="DC404B">
                <a:alpha val="20000"/>
              </a:srgbClr>
            </a:outerShdw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0" y="10160"/>
            <a:ext cx="12192000" cy="6858000"/>
          </a:xfrm>
          <a:prstGeom prst="rect">
            <a:avLst/>
          </a:prstGeom>
          <a:gradFill flip="none" rotWithShape="1">
            <a:gsLst>
              <a:gs pos="11000">
                <a:srgbClr val="FED472"/>
              </a:gs>
              <a:gs pos="100000">
                <a:srgbClr val="F18642"/>
              </a:gs>
            </a:gsLst>
            <a:lin ang="4845000" scaled="1"/>
            <a:tileRect/>
          </a:gra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0" name="文本框 69"/>
          <p:cNvSpPr txBox="1"/>
          <p:nvPr/>
        </p:nvSpPr>
        <p:spPr>
          <a:xfrm>
            <a:off x="0" y="64772"/>
            <a:ext cx="1219200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6600">
                <a:solidFill>
                  <a:schemeClr val="accent6">
                    <a:lumMod val="20000"/>
                    <a:lumOff val="80000"/>
                    <a:alpha val="37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COLLEGE STUDENTS</a:t>
            </a:r>
            <a:endParaRPr lang="en-US" altLang="zh-CN" sz="6600">
              <a:solidFill>
                <a:schemeClr val="accent6">
                  <a:lumMod val="20000"/>
                  <a:lumOff val="80000"/>
                  <a:alpha val="37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pic>
        <p:nvPicPr>
          <p:cNvPr id="11" name="图片 10" descr="图形用户界面, 网站&#10;&#10;描述已自动生成" hidden="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椭圆 3"/>
          <p:cNvSpPr/>
          <p:nvPr/>
        </p:nvSpPr>
        <p:spPr>
          <a:xfrm>
            <a:off x="630468" y="559453"/>
            <a:ext cx="520637" cy="520637"/>
          </a:xfrm>
          <a:prstGeom prst="ellipse">
            <a:avLst/>
          </a:prstGeom>
          <a:gradFill flip="none" rotWithShape="1">
            <a:gsLst>
              <a:gs pos="0">
                <a:srgbClr val="9693D8"/>
              </a:gs>
              <a:gs pos="69000">
                <a:srgbClr val="5050B5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endParaRPr lang="en-US" sz="2560" kern="0">
              <a:solidFill>
                <a:srgbClr val="FFFFFF"/>
              </a:solidFill>
              <a:latin typeface="+mj-lt"/>
              <a:ea typeface="OPPOSans R" panose="00020600040101010101" pitchFamily="18" charset="-122"/>
            </a:endParaRPr>
          </a:p>
        </p:txBody>
      </p:sp>
      <p:sp>
        <p:nvSpPr>
          <p:cNvPr id="43" name="椭圆 42"/>
          <p:cNvSpPr/>
          <p:nvPr/>
        </p:nvSpPr>
        <p:spPr>
          <a:xfrm>
            <a:off x="630468" y="559453"/>
            <a:ext cx="520637" cy="520637"/>
          </a:xfrm>
          <a:prstGeom prst="ellipse">
            <a:avLst/>
          </a:prstGeom>
          <a:gradFill flip="none" rotWithShape="1">
            <a:gsLst>
              <a:gs pos="0">
                <a:srgbClr val="9693D8"/>
              </a:gs>
              <a:gs pos="69000">
                <a:srgbClr val="5050B5"/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>
            <a:softEdge rad="76200"/>
          </a:effectLst>
        </p:spPr>
        <p:txBody>
          <a:bodyPr rot="0" spcFirstLastPara="0" vertOverflow="overflow" horzOverflow="overflow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endParaRPr lang="en-US" sz="2560" kern="0">
              <a:solidFill>
                <a:srgbClr val="FFFFFF"/>
              </a:solidFill>
              <a:latin typeface="+mj-lt"/>
              <a:ea typeface="OPPOSans R" panose="00020600040101010101" pitchFamily="18" charset="-122"/>
            </a:endParaRPr>
          </a:p>
        </p:txBody>
      </p:sp>
      <p:sp>
        <p:nvSpPr>
          <p:cNvPr id="41" name="椭圆 40"/>
          <p:cNvSpPr/>
          <p:nvPr/>
        </p:nvSpPr>
        <p:spPr>
          <a:xfrm>
            <a:off x="856186" y="737477"/>
            <a:ext cx="342613" cy="342613"/>
          </a:xfrm>
          <a:prstGeom prst="ellipse">
            <a:avLst/>
          </a:prstGeom>
          <a:gradFill flip="none" rotWithShape="1">
            <a:gsLst>
              <a:gs pos="11000">
                <a:srgbClr val="FED472"/>
              </a:gs>
              <a:gs pos="100000">
                <a:srgbClr val="F18642"/>
              </a:gs>
            </a:gsLst>
            <a:lin ang="4845000" scaled="1"/>
            <a:tileRect/>
          </a:gradFill>
          <a:ln w="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73152" tIns="36576" rIns="73152" bIns="36576" numCol="1" spcCol="0" rtlCol="0" fromWordArt="0" anchor="ctr" anchorCtr="0" forceAA="0" compatLnSpc="1">
            <a:noAutofit/>
          </a:bodyPr>
          <a:lstStyle/>
          <a:p>
            <a:pPr algn="ctr"/>
            <a:endParaRPr lang="en-US" sz="1440">
              <a:solidFill>
                <a:schemeClr val="lt1"/>
              </a:solidFill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1376823" y="559453"/>
            <a:ext cx="22148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>
                <a:solidFill>
                  <a:schemeClr val="accent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關鍵字標題</a:t>
            </a:r>
            <a:endParaRPr lang="zh-CN" altLang="en-US" sz="3200">
              <a:solidFill>
                <a:schemeClr val="accent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50" name="椭圆 49"/>
          <p:cNvSpPr/>
          <p:nvPr/>
        </p:nvSpPr>
        <p:spPr>
          <a:xfrm flipH="1">
            <a:off x="11820595" y="5378563"/>
            <a:ext cx="639396" cy="639396"/>
          </a:xfrm>
          <a:prstGeom prst="ellipse">
            <a:avLst/>
          </a:prstGeom>
          <a:gradFill flip="none" rotWithShape="1">
            <a:gsLst>
              <a:gs pos="26000">
                <a:srgbClr val="FEE9BA"/>
              </a:gs>
              <a:gs pos="100000">
                <a:srgbClr val="FDD070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381000" dist="254000" dir="8100000" algn="tr" rotWithShape="0">
              <a:srgbClr val="FEE9BA">
                <a:alpha val="20000"/>
              </a:srgbClr>
            </a:outerShdw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椭圆 51"/>
          <p:cNvSpPr/>
          <p:nvPr/>
        </p:nvSpPr>
        <p:spPr>
          <a:xfrm>
            <a:off x="10778123" y="164778"/>
            <a:ext cx="627721" cy="627721"/>
          </a:xfrm>
          <a:prstGeom prst="ellipse">
            <a:avLst/>
          </a:prstGeom>
          <a:gradFill flip="none" rotWithShape="1">
            <a:gsLst>
              <a:gs pos="51000">
                <a:srgbClr val="AFADE1"/>
              </a:gs>
              <a:gs pos="95000">
                <a:srgbClr val="5150B6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381000" dist="254000" dir="2700000" algn="tl" rotWithShape="0">
              <a:srgbClr val="5150B6">
                <a:alpha val="20000"/>
              </a:srgbClr>
            </a:outerShdw>
            <a:softEdge rad="76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椭圆 50"/>
          <p:cNvSpPr/>
          <p:nvPr/>
        </p:nvSpPr>
        <p:spPr>
          <a:xfrm>
            <a:off x="339758" y="5610813"/>
            <a:ext cx="687734" cy="687734"/>
          </a:xfrm>
          <a:prstGeom prst="ellipse">
            <a:avLst/>
          </a:prstGeom>
          <a:gradFill flip="none" rotWithShape="1">
            <a:gsLst>
              <a:gs pos="26000">
                <a:srgbClr val="EEA3A8"/>
              </a:gs>
              <a:gs pos="80000">
                <a:srgbClr val="E36B74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381000" dist="254000" dir="2700000" algn="tl" rotWithShape="0">
              <a:srgbClr val="DC404B">
                <a:alpha val="20000"/>
              </a:srgbClr>
            </a:outerShdw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矩形: 圆角 41"/>
          <p:cNvSpPr/>
          <p:nvPr/>
        </p:nvSpPr>
        <p:spPr>
          <a:xfrm>
            <a:off x="3912464" y="1675615"/>
            <a:ext cx="2502667" cy="1667416"/>
          </a:xfrm>
          <a:prstGeom prst="roundRect">
            <a:avLst>
              <a:gd name="adj" fmla="val 4242"/>
            </a:avLst>
          </a:prstGeom>
          <a:gradFill>
            <a:gsLst>
              <a:gs pos="0">
                <a:sysClr val="window" lastClr="FFFFFF"/>
              </a:gs>
              <a:gs pos="100000">
                <a:srgbClr val="7270D2">
                  <a:lumMod val="20000"/>
                  <a:lumOff val="80000"/>
                </a:srgbClr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>
            <a:outerShdw blurRad="876300" dist="673100" dir="8100000" sx="95000" sy="95000" algn="tr" rotWithShape="0">
              <a:prstClr val="black">
                <a:alpha val="6000"/>
              </a:prstClr>
            </a:outerShdw>
          </a:effectLst>
        </p:spPr>
        <p:txBody>
          <a:bodyPr rtlCol="0" anchor="ctr"/>
          <a:lstStyle/>
          <a:p>
            <a:pPr algn="ctr"/>
            <a:endParaRPr lang="zh-CN" altLang="en-US" kern="0" dirty="0">
              <a:solidFill>
                <a:prstClr val="white"/>
              </a:solidFill>
              <a:latin typeface="OPPOSans H" panose="00020600040101010101" pitchFamily="18" charset="-122"/>
            </a:endParaRPr>
          </a:p>
        </p:txBody>
      </p:sp>
      <p:sp>
        <p:nvSpPr>
          <p:cNvPr id="44" name="矩形: 圆角 43"/>
          <p:cNvSpPr/>
          <p:nvPr/>
        </p:nvSpPr>
        <p:spPr>
          <a:xfrm>
            <a:off x="7474465" y="1675615"/>
            <a:ext cx="2502667" cy="1667416"/>
          </a:xfrm>
          <a:prstGeom prst="roundRect">
            <a:avLst>
              <a:gd name="adj" fmla="val 4242"/>
            </a:avLst>
          </a:prstGeom>
          <a:gradFill>
            <a:gsLst>
              <a:gs pos="0">
                <a:sysClr val="window" lastClr="FFFFFF"/>
              </a:gs>
              <a:gs pos="100000">
                <a:srgbClr val="7270D2">
                  <a:lumMod val="20000"/>
                  <a:lumOff val="80000"/>
                </a:srgbClr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>
            <a:outerShdw blurRad="876300" dist="673100" dir="8100000" sx="95000" sy="95000" algn="tr" rotWithShape="0">
              <a:prstClr val="black">
                <a:alpha val="6000"/>
              </a:prstClr>
            </a:outerShdw>
          </a:effectLst>
        </p:spPr>
        <p:txBody>
          <a:bodyPr rtlCol="0" anchor="ctr"/>
          <a:lstStyle/>
          <a:p>
            <a:pPr algn="ctr"/>
            <a:endParaRPr lang="zh-CN" altLang="en-US" kern="0" dirty="0">
              <a:solidFill>
                <a:prstClr val="white"/>
              </a:solidFill>
              <a:latin typeface="OPPOSans H" panose="00020600040101010101" pitchFamily="18" charset="-122"/>
            </a:endParaRPr>
          </a:p>
        </p:txBody>
      </p:sp>
      <p:sp>
        <p:nvSpPr>
          <p:cNvPr id="45" name="矩形: 圆角 44"/>
          <p:cNvSpPr/>
          <p:nvPr/>
        </p:nvSpPr>
        <p:spPr>
          <a:xfrm>
            <a:off x="2131464" y="4449661"/>
            <a:ext cx="2502667" cy="1667416"/>
          </a:xfrm>
          <a:prstGeom prst="roundRect">
            <a:avLst>
              <a:gd name="adj" fmla="val 4242"/>
            </a:avLst>
          </a:prstGeom>
          <a:gradFill>
            <a:gsLst>
              <a:gs pos="0">
                <a:sysClr val="window" lastClr="FFFFFF"/>
              </a:gs>
              <a:gs pos="100000">
                <a:srgbClr val="7270D2">
                  <a:lumMod val="20000"/>
                  <a:lumOff val="80000"/>
                </a:srgbClr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>
            <a:outerShdw blurRad="876300" dist="673100" dir="8100000" sx="95000" sy="95000" algn="tr" rotWithShape="0">
              <a:prstClr val="black">
                <a:alpha val="6000"/>
              </a:prstClr>
            </a:outerShdw>
          </a:effectLst>
        </p:spPr>
        <p:txBody>
          <a:bodyPr rtlCol="0" anchor="ctr"/>
          <a:lstStyle/>
          <a:p>
            <a:pPr algn="ctr"/>
            <a:endParaRPr lang="zh-CN" altLang="en-US" kern="0" dirty="0">
              <a:solidFill>
                <a:prstClr val="white"/>
              </a:solidFill>
              <a:latin typeface="OPPOSans H" panose="00020600040101010101" pitchFamily="18" charset="-122"/>
            </a:endParaRPr>
          </a:p>
        </p:txBody>
      </p:sp>
      <p:sp>
        <p:nvSpPr>
          <p:cNvPr id="46" name="矩形: 圆角 45"/>
          <p:cNvSpPr/>
          <p:nvPr/>
        </p:nvSpPr>
        <p:spPr>
          <a:xfrm>
            <a:off x="5693464" y="4449661"/>
            <a:ext cx="2502667" cy="1667416"/>
          </a:xfrm>
          <a:prstGeom prst="roundRect">
            <a:avLst>
              <a:gd name="adj" fmla="val 4242"/>
            </a:avLst>
          </a:prstGeom>
          <a:gradFill>
            <a:gsLst>
              <a:gs pos="0">
                <a:sysClr val="window" lastClr="FFFFFF"/>
              </a:gs>
              <a:gs pos="100000">
                <a:srgbClr val="7270D2">
                  <a:lumMod val="20000"/>
                  <a:lumOff val="80000"/>
                </a:srgbClr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>
            <a:outerShdw blurRad="876300" dist="673100" dir="8100000" sx="95000" sy="95000" algn="tr" rotWithShape="0">
              <a:prstClr val="black">
                <a:alpha val="6000"/>
              </a:prstClr>
            </a:outerShdw>
          </a:effectLst>
        </p:spPr>
        <p:txBody>
          <a:bodyPr rtlCol="0" anchor="ctr"/>
          <a:lstStyle/>
          <a:p>
            <a:pPr algn="ctr"/>
            <a:endParaRPr lang="zh-CN" altLang="en-US" kern="0" dirty="0">
              <a:solidFill>
                <a:prstClr val="white"/>
              </a:solidFill>
              <a:latin typeface="OPPOSans H" panose="00020600040101010101" pitchFamily="18" charset="-122"/>
            </a:endParaRPr>
          </a:p>
        </p:txBody>
      </p:sp>
      <p:sp>
        <p:nvSpPr>
          <p:cNvPr id="47" name="矩形: 圆角 46"/>
          <p:cNvSpPr/>
          <p:nvPr/>
        </p:nvSpPr>
        <p:spPr>
          <a:xfrm>
            <a:off x="9255466" y="4449661"/>
            <a:ext cx="2502667" cy="1667416"/>
          </a:xfrm>
          <a:prstGeom prst="roundRect">
            <a:avLst>
              <a:gd name="adj" fmla="val 4242"/>
            </a:avLst>
          </a:prstGeom>
          <a:gradFill>
            <a:gsLst>
              <a:gs pos="0">
                <a:sysClr val="window" lastClr="FFFFFF"/>
              </a:gs>
              <a:gs pos="100000">
                <a:srgbClr val="7270D2">
                  <a:lumMod val="20000"/>
                  <a:lumOff val="80000"/>
                </a:srgbClr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>
            <a:outerShdw blurRad="876300" dist="673100" dir="8100000" sx="95000" sy="95000" algn="tr" rotWithShape="0">
              <a:prstClr val="black">
                <a:alpha val="6000"/>
              </a:prstClr>
            </a:outerShdw>
          </a:effectLst>
        </p:spPr>
        <p:txBody>
          <a:bodyPr rtlCol="0" anchor="ctr"/>
          <a:lstStyle/>
          <a:p>
            <a:pPr algn="ctr"/>
            <a:endParaRPr lang="zh-CN" altLang="en-US" kern="0" dirty="0">
              <a:solidFill>
                <a:prstClr val="white"/>
              </a:solidFill>
              <a:latin typeface="OPPOSans H" panose="00020600040101010101" pitchFamily="18" charset="-122"/>
            </a:endParaRPr>
          </a:p>
        </p:txBody>
      </p:sp>
      <p:sp>
        <p:nvSpPr>
          <p:cNvPr id="12" name="任意多边形: 形状 11"/>
          <p:cNvSpPr/>
          <p:nvPr/>
        </p:nvSpPr>
        <p:spPr>
          <a:xfrm>
            <a:off x="0" y="3640597"/>
            <a:ext cx="12204700" cy="508861"/>
          </a:xfrm>
          <a:custGeom>
            <a:avLst/>
            <a:gdLst>
              <a:gd name="connsiteX0" fmla="*/ 0 w 12204700"/>
              <a:gd name="connsiteY0" fmla="*/ 343761 h 508861"/>
              <a:gd name="connsiteX1" fmla="*/ 2286000 w 12204700"/>
              <a:gd name="connsiteY1" fmla="*/ 861 h 508861"/>
              <a:gd name="connsiteX2" fmla="*/ 5588000 w 12204700"/>
              <a:gd name="connsiteY2" fmla="*/ 432661 h 508861"/>
              <a:gd name="connsiteX3" fmla="*/ 8788400 w 12204700"/>
              <a:gd name="connsiteY3" fmla="*/ 64361 h 508861"/>
              <a:gd name="connsiteX4" fmla="*/ 12204700 w 12204700"/>
              <a:gd name="connsiteY4" fmla="*/ 508861 h 508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4700" h="508861">
                <a:moveTo>
                  <a:pt x="0" y="343761"/>
                </a:moveTo>
                <a:cubicBezTo>
                  <a:pt x="677333" y="164902"/>
                  <a:pt x="1354667" y="-13956"/>
                  <a:pt x="2286000" y="861"/>
                </a:cubicBezTo>
                <a:cubicBezTo>
                  <a:pt x="3217333" y="15678"/>
                  <a:pt x="4504267" y="422078"/>
                  <a:pt x="5588000" y="432661"/>
                </a:cubicBezTo>
                <a:cubicBezTo>
                  <a:pt x="6671733" y="443244"/>
                  <a:pt x="7685617" y="51661"/>
                  <a:pt x="8788400" y="64361"/>
                </a:cubicBezTo>
                <a:cubicBezTo>
                  <a:pt x="9891183" y="77061"/>
                  <a:pt x="11047941" y="292961"/>
                  <a:pt x="12204700" y="508861"/>
                </a:cubicBezTo>
              </a:path>
            </a:pathLst>
          </a:cu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任意多边形: 形状 12"/>
          <p:cNvSpPr/>
          <p:nvPr/>
        </p:nvSpPr>
        <p:spPr>
          <a:xfrm>
            <a:off x="-38100" y="3616058"/>
            <a:ext cx="12268200" cy="457200"/>
          </a:xfrm>
          <a:custGeom>
            <a:avLst/>
            <a:gdLst>
              <a:gd name="connsiteX0" fmla="*/ 0 w 12268200"/>
              <a:gd name="connsiteY0" fmla="*/ 0 h 457200"/>
              <a:gd name="connsiteX1" fmla="*/ 2260600 w 12268200"/>
              <a:gd name="connsiteY1" fmla="*/ 342900 h 457200"/>
              <a:gd name="connsiteX2" fmla="*/ 6210300 w 12268200"/>
              <a:gd name="connsiteY2" fmla="*/ 177800 h 457200"/>
              <a:gd name="connsiteX3" fmla="*/ 9639300 w 12268200"/>
              <a:gd name="connsiteY3" fmla="*/ 457200 h 457200"/>
              <a:gd name="connsiteX4" fmla="*/ 12268200 w 12268200"/>
              <a:gd name="connsiteY4" fmla="*/ 1778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68200" h="457200">
                <a:moveTo>
                  <a:pt x="0" y="0"/>
                </a:moveTo>
                <a:cubicBezTo>
                  <a:pt x="612775" y="156633"/>
                  <a:pt x="1225550" y="313267"/>
                  <a:pt x="2260600" y="342900"/>
                </a:cubicBezTo>
                <a:cubicBezTo>
                  <a:pt x="3295650" y="372533"/>
                  <a:pt x="4980517" y="158750"/>
                  <a:pt x="6210300" y="177800"/>
                </a:cubicBezTo>
                <a:cubicBezTo>
                  <a:pt x="7440083" y="196850"/>
                  <a:pt x="8629650" y="457200"/>
                  <a:pt x="9639300" y="457200"/>
                </a:cubicBezTo>
                <a:cubicBezTo>
                  <a:pt x="10648950" y="457200"/>
                  <a:pt x="11458575" y="317500"/>
                  <a:pt x="12268200" y="177800"/>
                </a:cubicBezTo>
              </a:path>
            </a:pathLst>
          </a:custGeom>
          <a:noFill/>
          <a:ln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任意多边形: 形状 13"/>
          <p:cNvSpPr/>
          <p:nvPr/>
        </p:nvSpPr>
        <p:spPr>
          <a:xfrm>
            <a:off x="-12700" y="3349358"/>
            <a:ext cx="12230100" cy="927595"/>
          </a:xfrm>
          <a:custGeom>
            <a:avLst/>
            <a:gdLst>
              <a:gd name="connsiteX0" fmla="*/ 0 w 12230100"/>
              <a:gd name="connsiteY0" fmla="*/ 0 h 927595"/>
              <a:gd name="connsiteX1" fmla="*/ 2489200 w 12230100"/>
              <a:gd name="connsiteY1" fmla="*/ 927100 h 927595"/>
              <a:gd name="connsiteX2" fmla="*/ 5842000 w 12230100"/>
              <a:gd name="connsiteY2" fmla="*/ 139700 h 927595"/>
              <a:gd name="connsiteX3" fmla="*/ 9258300 w 12230100"/>
              <a:gd name="connsiteY3" fmla="*/ 889000 h 927595"/>
              <a:gd name="connsiteX4" fmla="*/ 12230100 w 12230100"/>
              <a:gd name="connsiteY4" fmla="*/ 127000 h 927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30100" h="927595">
                <a:moveTo>
                  <a:pt x="0" y="0"/>
                </a:moveTo>
                <a:cubicBezTo>
                  <a:pt x="757766" y="451908"/>
                  <a:pt x="1515533" y="903817"/>
                  <a:pt x="2489200" y="927100"/>
                </a:cubicBezTo>
                <a:cubicBezTo>
                  <a:pt x="3462867" y="950383"/>
                  <a:pt x="4713817" y="146050"/>
                  <a:pt x="5842000" y="139700"/>
                </a:cubicBezTo>
                <a:cubicBezTo>
                  <a:pt x="6970183" y="133350"/>
                  <a:pt x="8193617" y="891117"/>
                  <a:pt x="9258300" y="889000"/>
                </a:cubicBezTo>
                <a:cubicBezTo>
                  <a:pt x="10322983" y="886883"/>
                  <a:pt x="11276541" y="506941"/>
                  <a:pt x="12230100" y="127000"/>
                </a:cubicBezTo>
              </a:path>
            </a:pathLst>
          </a:cu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椭圆 14"/>
          <p:cNvSpPr/>
          <p:nvPr/>
        </p:nvSpPr>
        <p:spPr>
          <a:xfrm>
            <a:off x="1533891" y="3572690"/>
            <a:ext cx="135813" cy="135813"/>
          </a:xfrm>
          <a:prstGeom prst="ellipse">
            <a:avLst/>
          </a:prstGeom>
          <a:solidFill>
            <a:schemeClr val="accent1"/>
          </a:solidFill>
          <a:ln w="41275">
            <a:solidFill>
              <a:schemeClr val="bg1"/>
            </a:solidFill>
          </a:ln>
          <a:effectLst>
            <a:outerShdw blurRad="127000" sx="102000" sy="102000" algn="ctr" rotWithShape="0">
              <a:schemeClr val="accent1">
                <a:lumMod val="90000"/>
                <a:lumOff val="1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zh-CN" altLang="en-US" sz="160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6" name="椭圆 15"/>
          <p:cNvSpPr/>
          <p:nvPr/>
        </p:nvSpPr>
        <p:spPr>
          <a:xfrm>
            <a:off x="3246984" y="4074082"/>
            <a:ext cx="135813" cy="135813"/>
          </a:xfrm>
          <a:prstGeom prst="ellipse">
            <a:avLst/>
          </a:prstGeom>
          <a:solidFill>
            <a:schemeClr val="accent1"/>
          </a:solidFill>
          <a:ln w="41275">
            <a:solidFill>
              <a:schemeClr val="bg1"/>
            </a:solidFill>
          </a:ln>
          <a:effectLst>
            <a:outerShdw blurRad="127000" sx="102000" sy="102000" algn="ctr" rotWithShape="0">
              <a:schemeClr val="accent1">
                <a:lumMod val="90000"/>
                <a:lumOff val="1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zh-CN" altLang="en-US" sz="160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7" name="椭圆 16"/>
          <p:cNvSpPr/>
          <p:nvPr/>
        </p:nvSpPr>
        <p:spPr>
          <a:xfrm>
            <a:off x="8657892" y="3649449"/>
            <a:ext cx="135813" cy="135813"/>
          </a:xfrm>
          <a:prstGeom prst="ellipse">
            <a:avLst/>
          </a:prstGeom>
          <a:solidFill>
            <a:schemeClr val="accent1"/>
          </a:solidFill>
          <a:ln w="41275">
            <a:solidFill>
              <a:schemeClr val="bg1"/>
            </a:solidFill>
          </a:ln>
          <a:effectLst>
            <a:outerShdw blurRad="127000" sx="102000" sy="102000" algn="ctr" rotWithShape="0">
              <a:schemeClr val="accent1">
                <a:lumMod val="90000"/>
                <a:lumOff val="1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zh-CN" altLang="en-US" sz="160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8" name="椭圆 17"/>
          <p:cNvSpPr/>
          <p:nvPr/>
        </p:nvSpPr>
        <p:spPr>
          <a:xfrm>
            <a:off x="10438893" y="4020061"/>
            <a:ext cx="135813" cy="135813"/>
          </a:xfrm>
          <a:prstGeom prst="ellipse">
            <a:avLst/>
          </a:prstGeom>
          <a:solidFill>
            <a:schemeClr val="accent1"/>
          </a:solidFill>
          <a:ln w="41275">
            <a:solidFill>
              <a:schemeClr val="bg1"/>
            </a:solidFill>
          </a:ln>
          <a:effectLst>
            <a:outerShdw blurRad="127000" sx="102000" sy="102000" algn="ctr" rotWithShape="0">
              <a:schemeClr val="accent1">
                <a:lumMod val="90000"/>
                <a:lumOff val="1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zh-CN" altLang="en-US" sz="160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2380222" y="4627315"/>
            <a:ext cx="2005151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zh-CN" altLang="en-US" sz="2000">
                <a:solidFill>
                  <a:schemeClr val="accent1"/>
                </a:solidFill>
                <a:effectLst/>
                <a:latin typeface="思源黑体 CN Bold" panose="020B0800000000000000" charset="-122"/>
                <a:ea typeface="思源黑体 CN Heavy" panose="020B0A00000000000000" charset="-122"/>
              </a:rPr>
              <a:t>關鍵字標題</a:t>
            </a:r>
            <a:endParaRPr lang="zh-CN" altLang="en-US" sz="2000" dirty="0">
              <a:solidFill>
                <a:schemeClr val="accent1"/>
              </a:solidFill>
              <a:effectLst/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2461245" y="4999614"/>
            <a:ext cx="1924126" cy="95948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思源黑体 CN Bold" panose="020B0800000000000000" charset="-122"/>
                <a:ea typeface="思源黑体 CN Heavy" panose="020B0A00000000000000" charset="-122"/>
              </a:rPr>
              <a:t>在這裏輸入你</a:t>
            </a:r>
            <a:r>
              <a:rPr lang="zh-CN" altLang="en-US" sz="16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思源黑体 CN Bold" panose="020B0800000000000000" charset="-122"/>
                <a:ea typeface="思源黑体 CN Heavy" panose="020B0A00000000000000" charset="-122"/>
              </a:rPr>
              <a:t>的正文闡述</a:t>
            </a: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思源黑体 CN Bold" panose="020B0800000000000000" charset="-122"/>
                <a:ea typeface="思源黑体 CN Heavy" panose="020B0A00000000000000" charset="-122"/>
              </a:rPr>
              <a:t>與關鍵字標題相關的</a:t>
            </a:r>
            <a:r>
              <a:rPr lang="zh-CN" altLang="en-US" sz="16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思源黑体 CN Bold" panose="020B0800000000000000" charset="-122"/>
                <a:ea typeface="思源黑体 CN Heavy" panose="020B0A00000000000000" charset="-122"/>
              </a:rPr>
              <a:t>具體內容</a:t>
            </a:r>
            <a:endParaRPr lang="zh-CN" altLang="en-US" sz="16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9504224" y="4627315"/>
            <a:ext cx="2005151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zh-CN" altLang="en-US" sz="2000">
                <a:solidFill>
                  <a:schemeClr val="accent1"/>
                </a:solidFill>
                <a:effectLst/>
                <a:latin typeface="思源黑体 CN Bold" panose="020B0800000000000000" charset="-122"/>
                <a:ea typeface="思源黑体 CN Heavy" panose="020B0A00000000000000" charset="-122"/>
              </a:rPr>
              <a:t>關鍵字標題</a:t>
            </a:r>
            <a:endParaRPr lang="zh-CN" altLang="en-US" sz="2000" dirty="0">
              <a:solidFill>
                <a:schemeClr val="accent1"/>
              </a:solidFill>
              <a:effectLst/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9585247" y="4999614"/>
            <a:ext cx="1924126" cy="95948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思源黑体 CN Bold" panose="020B0800000000000000" charset="-122"/>
                <a:ea typeface="思源黑体 CN Heavy" panose="020B0A00000000000000" charset="-122"/>
              </a:rPr>
              <a:t>在這裏輸入你</a:t>
            </a:r>
            <a:r>
              <a:rPr lang="zh-CN" altLang="en-US" sz="16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思源黑体 CN Bold" panose="020B0800000000000000" charset="-122"/>
                <a:ea typeface="思源黑体 CN Heavy" panose="020B0A00000000000000" charset="-122"/>
              </a:rPr>
              <a:t>的正文闡述</a:t>
            </a: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思源黑体 CN Bold" panose="020B0800000000000000" charset="-122"/>
                <a:ea typeface="思源黑体 CN Heavy" panose="020B0A00000000000000" charset="-122"/>
              </a:rPr>
              <a:t>與關鍵字標題相關的</a:t>
            </a:r>
            <a:r>
              <a:rPr lang="zh-CN" altLang="en-US" sz="16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思源黑体 CN Bold" panose="020B0800000000000000" charset="-122"/>
                <a:ea typeface="思源黑体 CN Heavy" panose="020B0A00000000000000" charset="-122"/>
              </a:rPr>
              <a:t>具體內容</a:t>
            </a:r>
            <a:endParaRPr lang="zh-CN" altLang="en-US" sz="16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4161222" y="1853269"/>
            <a:ext cx="2005151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zh-CN" altLang="en-US" sz="2000">
                <a:solidFill>
                  <a:schemeClr val="accent1"/>
                </a:solidFill>
                <a:effectLst/>
                <a:latin typeface="思源黑体 CN Bold" panose="020B0800000000000000" charset="-122"/>
                <a:ea typeface="思源黑体 CN Heavy" panose="020B0A00000000000000" charset="-122"/>
              </a:rPr>
              <a:t>關鍵字標題</a:t>
            </a:r>
            <a:endParaRPr lang="zh-CN" altLang="en-US" sz="2000" dirty="0">
              <a:solidFill>
                <a:schemeClr val="accent1"/>
              </a:solidFill>
              <a:effectLst/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4242245" y="2225568"/>
            <a:ext cx="1924126" cy="95948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思源黑体 CN Bold" panose="020B0800000000000000" charset="-122"/>
                <a:ea typeface="思源黑体 CN Heavy" panose="020B0A00000000000000" charset="-122"/>
              </a:rPr>
              <a:t>在這裏輸入你</a:t>
            </a:r>
            <a:r>
              <a:rPr lang="zh-CN" altLang="en-US" sz="16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思源黑体 CN Bold" panose="020B0800000000000000" charset="-122"/>
                <a:ea typeface="思源黑体 CN Heavy" panose="020B0A00000000000000" charset="-122"/>
              </a:rPr>
              <a:t>的正文闡述</a:t>
            </a: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思源黑体 CN Bold" panose="020B0800000000000000" charset="-122"/>
                <a:ea typeface="思源黑体 CN Heavy" panose="020B0A00000000000000" charset="-122"/>
              </a:rPr>
              <a:t>與關鍵字標題相關的</a:t>
            </a:r>
            <a:r>
              <a:rPr lang="zh-CN" altLang="en-US" sz="16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思源黑体 CN Bold" panose="020B0800000000000000" charset="-122"/>
                <a:ea typeface="思源黑体 CN Heavy" panose="020B0A00000000000000" charset="-122"/>
              </a:rPr>
              <a:t>具體內容</a:t>
            </a:r>
            <a:endParaRPr lang="zh-CN" altLang="en-US" sz="16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5942222" y="4627315"/>
            <a:ext cx="2005151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zh-CN" altLang="en-US" sz="2000">
                <a:solidFill>
                  <a:schemeClr val="accent1"/>
                </a:solidFill>
                <a:effectLst/>
                <a:latin typeface="思源黑体 CN Bold" panose="020B0800000000000000" charset="-122"/>
                <a:ea typeface="思源黑体 CN Heavy" panose="020B0A00000000000000" charset="-122"/>
              </a:rPr>
              <a:t>關鍵字標題</a:t>
            </a:r>
            <a:endParaRPr lang="zh-CN" altLang="en-US" sz="2000" dirty="0">
              <a:solidFill>
                <a:schemeClr val="accent1"/>
              </a:solidFill>
              <a:effectLst/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6023245" y="4999614"/>
            <a:ext cx="1924126" cy="95948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思源黑体 CN Bold" panose="020B0800000000000000" charset="-122"/>
                <a:ea typeface="思源黑体 CN Heavy" panose="020B0A00000000000000" charset="-122"/>
              </a:rPr>
              <a:t>在這裏輸入你</a:t>
            </a:r>
            <a:r>
              <a:rPr lang="zh-CN" altLang="en-US" sz="16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思源黑体 CN Bold" panose="020B0800000000000000" charset="-122"/>
                <a:ea typeface="思源黑体 CN Heavy" panose="020B0A00000000000000" charset="-122"/>
              </a:rPr>
              <a:t>的正文闡述</a:t>
            </a: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思源黑体 CN Bold" panose="020B0800000000000000" charset="-122"/>
                <a:ea typeface="思源黑体 CN Heavy" panose="020B0A00000000000000" charset="-122"/>
              </a:rPr>
              <a:t>與關鍵字標題相關的</a:t>
            </a:r>
            <a:r>
              <a:rPr lang="zh-CN" altLang="en-US" sz="16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思源黑体 CN Bold" panose="020B0800000000000000" charset="-122"/>
                <a:ea typeface="思源黑体 CN Heavy" panose="020B0A00000000000000" charset="-122"/>
              </a:rPr>
              <a:t>具體內容</a:t>
            </a:r>
            <a:endParaRPr lang="zh-CN" altLang="en-US" sz="16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7723222" y="1853269"/>
            <a:ext cx="2005151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zh-CN" altLang="en-US" sz="2000">
                <a:solidFill>
                  <a:schemeClr val="accent1"/>
                </a:solidFill>
                <a:effectLst/>
                <a:latin typeface="思源黑体 CN Bold" panose="020B0800000000000000" charset="-122"/>
                <a:ea typeface="思源黑体 CN Heavy" panose="020B0A00000000000000" charset="-122"/>
              </a:rPr>
              <a:t>關鍵字標題</a:t>
            </a:r>
            <a:endParaRPr lang="zh-CN" altLang="en-US" sz="2000" dirty="0">
              <a:solidFill>
                <a:schemeClr val="accent1"/>
              </a:solidFill>
              <a:effectLst/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7804245" y="2225568"/>
            <a:ext cx="1924126" cy="95948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思源黑体 CN Bold" panose="020B0800000000000000" charset="-122"/>
                <a:ea typeface="思源黑体 CN Heavy" panose="020B0A00000000000000" charset="-122"/>
              </a:rPr>
              <a:t>在這裏輸入你</a:t>
            </a:r>
            <a:r>
              <a:rPr lang="zh-CN" altLang="en-US" sz="16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思源黑体 CN Bold" panose="020B0800000000000000" charset="-122"/>
                <a:ea typeface="思源黑体 CN Heavy" panose="020B0A00000000000000" charset="-122"/>
              </a:rPr>
              <a:t>的正文闡述</a:t>
            </a: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思源黑体 CN Bold" panose="020B0800000000000000" charset="-122"/>
                <a:ea typeface="思源黑体 CN Heavy" panose="020B0A00000000000000" charset="-122"/>
              </a:rPr>
              <a:t>與關鍵字標題相關的</a:t>
            </a:r>
            <a:r>
              <a:rPr lang="zh-CN" altLang="en-US" sz="16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思源黑体 CN Bold" panose="020B0800000000000000" charset="-122"/>
                <a:ea typeface="思源黑体 CN Heavy" panose="020B0A00000000000000" charset="-122"/>
              </a:rPr>
              <a:t>具體內容</a:t>
            </a:r>
            <a:endParaRPr lang="zh-CN" altLang="en-US" sz="16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38" name="椭圆 37"/>
          <p:cNvSpPr/>
          <p:nvPr/>
        </p:nvSpPr>
        <p:spPr>
          <a:xfrm>
            <a:off x="5095891" y="3513102"/>
            <a:ext cx="135813" cy="135813"/>
          </a:xfrm>
          <a:prstGeom prst="ellipse">
            <a:avLst/>
          </a:prstGeom>
          <a:solidFill>
            <a:schemeClr val="accent1"/>
          </a:solidFill>
          <a:ln w="41275">
            <a:solidFill>
              <a:schemeClr val="bg1"/>
            </a:solidFill>
          </a:ln>
          <a:effectLst>
            <a:outerShdw blurRad="127000" sx="102000" sy="102000" algn="ctr" rotWithShape="0">
              <a:schemeClr val="accent1">
                <a:lumMod val="90000"/>
                <a:lumOff val="1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zh-CN" altLang="en-US" sz="160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9" name="椭圆 38"/>
          <p:cNvSpPr/>
          <p:nvPr/>
        </p:nvSpPr>
        <p:spPr>
          <a:xfrm>
            <a:off x="6876891" y="3901035"/>
            <a:ext cx="135813" cy="135813"/>
          </a:xfrm>
          <a:prstGeom prst="ellipse">
            <a:avLst/>
          </a:prstGeom>
          <a:solidFill>
            <a:schemeClr val="accent1"/>
          </a:solidFill>
          <a:ln w="41275">
            <a:solidFill>
              <a:schemeClr val="bg1"/>
            </a:solidFill>
          </a:ln>
          <a:effectLst>
            <a:outerShdw blurRad="127000" sx="102000" sy="102000" algn="ctr" rotWithShape="0">
              <a:schemeClr val="accent1">
                <a:lumMod val="90000"/>
                <a:lumOff val="1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zh-CN" altLang="en-US" sz="160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0" name="矩形: 圆角 39"/>
          <p:cNvSpPr/>
          <p:nvPr/>
        </p:nvSpPr>
        <p:spPr>
          <a:xfrm>
            <a:off x="426853" y="1669707"/>
            <a:ext cx="2502667" cy="1667416"/>
          </a:xfrm>
          <a:prstGeom prst="roundRect">
            <a:avLst>
              <a:gd name="adj" fmla="val 4242"/>
            </a:avLst>
          </a:prstGeom>
          <a:gradFill>
            <a:gsLst>
              <a:gs pos="0">
                <a:sysClr val="window" lastClr="FFFFFF"/>
              </a:gs>
              <a:gs pos="100000">
                <a:srgbClr val="7270D2">
                  <a:lumMod val="20000"/>
                  <a:lumOff val="80000"/>
                </a:srgbClr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>
            <a:outerShdw blurRad="876300" dist="673100" dir="8100000" sx="95000" sy="95000" algn="tr" rotWithShape="0">
              <a:prstClr val="black">
                <a:alpha val="6000"/>
              </a:prstClr>
            </a:outerShdw>
          </a:effectLst>
        </p:spPr>
        <p:txBody>
          <a:bodyPr rtlCol="0" anchor="ctr"/>
          <a:lstStyle/>
          <a:p>
            <a:pPr algn="ctr"/>
            <a:endParaRPr lang="zh-CN" altLang="en-US" kern="0" dirty="0">
              <a:solidFill>
                <a:prstClr val="white"/>
              </a:solidFill>
              <a:latin typeface="OPPOSans H" panose="00020600040101010101" pitchFamily="18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675611" y="1847361"/>
            <a:ext cx="2005151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zh-CN" altLang="en-US" sz="2000">
                <a:solidFill>
                  <a:schemeClr val="accent1"/>
                </a:solidFill>
                <a:effectLst/>
                <a:latin typeface="思源黑体 CN Bold" panose="020B0800000000000000" charset="-122"/>
                <a:ea typeface="思源黑体 CN Heavy" panose="020B0A00000000000000" charset="-122"/>
              </a:rPr>
              <a:t>關鍵字標題</a:t>
            </a:r>
            <a:endParaRPr lang="zh-CN" altLang="en-US" sz="2000" dirty="0">
              <a:solidFill>
                <a:schemeClr val="accent1"/>
              </a:solidFill>
              <a:effectLst/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756634" y="2219660"/>
            <a:ext cx="1924126" cy="95948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思源黑体 CN Bold" panose="020B0800000000000000" charset="-122"/>
                <a:ea typeface="思源黑体 CN Heavy" panose="020B0A00000000000000" charset="-122"/>
              </a:rPr>
              <a:t>在這裏輸入你</a:t>
            </a:r>
            <a:r>
              <a:rPr lang="zh-CN" altLang="en-US" sz="16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思源黑体 CN Bold" panose="020B0800000000000000" charset="-122"/>
                <a:ea typeface="思源黑体 CN Heavy" panose="020B0A00000000000000" charset="-122"/>
              </a:rPr>
              <a:t>的正文闡述</a:t>
            </a:r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思源黑体 CN Bold" panose="020B0800000000000000" charset="-122"/>
                <a:ea typeface="思源黑体 CN Heavy" panose="020B0A00000000000000" charset="-122"/>
              </a:rPr>
              <a:t>與關鍵字標題相關的</a:t>
            </a:r>
            <a:r>
              <a:rPr lang="zh-CN" altLang="en-US" sz="16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思源黑体 CN Bold" panose="020B0800000000000000" charset="-122"/>
                <a:ea typeface="思源黑体 CN Heavy" panose="020B0A00000000000000" charset="-122"/>
              </a:rPr>
              <a:t>具體內容</a:t>
            </a:r>
            <a:endParaRPr lang="zh-CN" altLang="en-US" sz="16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ags/tag1.xml><?xml version="1.0" encoding="utf-8"?>
<p:tagLst xmlns:p="http://schemas.openxmlformats.org/presentationml/2006/main">
  <p:tag name="ISLIDE.ICON" val="#823088;"/>
</p:tagLst>
</file>

<file path=ppt/tags/tag10.xml><?xml version="1.0" encoding="utf-8"?>
<p:tagLst xmlns:p="http://schemas.openxmlformats.org/presentationml/2006/main">
  <p:tag name="ADJUSTMENTS" val="11.64146"/>
</p:tagLst>
</file>

<file path=ppt/tags/tag11.xml><?xml version="1.0" encoding="utf-8"?>
<p:tagLst xmlns:p="http://schemas.openxmlformats.org/presentationml/2006/main">
  <p:tag name="ADJUSTMENTS" val="10.97277"/>
</p:tagLst>
</file>

<file path=ppt/tags/tag12.xml><?xml version="1.0" encoding="utf-8"?>
<p:tagLst xmlns:p="http://schemas.openxmlformats.org/presentationml/2006/main">
  <p:tag name="ADJUSTMENTS" val="27.25548"/>
  <p:tag name="SHADOWSIZE" val="95"/>
</p:tagLst>
</file>

<file path=ppt/tags/tag13.xml><?xml version="1.0" encoding="utf-8"?>
<p:tagLst xmlns:p="http://schemas.openxmlformats.org/presentationml/2006/main">
  <p:tag name="ADJUSTMENTS" val="11.63715"/>
</p:tagLst>
</file>

<file path=ppt/tags/tag14.xml><?xml version="1.0" encoding="utf-8"?>
<p:tagLst xmlns:p="http://schemas.openxmlformats.org/presentationml/2006/main">
  <p:tag name="ADJUSTMENTS" val="11.64146"/>
</p:tagLst>
</file>

<file path=ppt/tags/tag15.xml><?xml version="1.0" encoding="utf-8"?>
<p:tagLst xmlns:p="http://schemas.openxmlformats.org/presentationml/2006/main">
  <p:tag name="ADJUSTMENTS" val="10.97277"/>
</p:tagLst>
</file>

<file path=ppt/tags/tag16.xml><?xml version="1.0" encoding="utf-8"?>
<p:tagLst xmlns:p="http://schemas.openxmlformats.org/presentationml/2006/main">
  <p:tag name="ISLIDE.ICON" val="#823088;"/>
</p:tagLst>
</file>

<file path=ppt/tags/tag17.xml><?xml version="1.0" encoding="utf-8"?>
<p:tagLst xmlns:p="http://schemas.openxmlformats.org/presentationml/2006/main">
  <p:tag name="ISLIDE.ICON" val="#823088;"/>
</p:tagLst>
</file>

<file path=ppt/tags/tag18.xml><?xml version="1.0" encoding="utf-8"?>
<p:tagLst xmlns:p="http://schemas.openxmlformats.org/presentationml/2006/main">
  <p:tag name="ISLIDE.ICON" val="#823088;"/>
</p:tagLst>
</file>

<file path=ppt/tags/tag19.xml><?xml version="1.0" encoding="utf-8"?>
<p:tagLst xmlns:p="http://schemas.openxmlformats.org/presentationml/2006/main">
  <p:tag name="ISLIDE.ICON" val="#823088;"/>
</p:tagLst>
</file>

<file path=ppt/tags/tag2.xml><?xml version="1.0" encoding="utf-8"?>
<p:tagLst xmlns:p="http://schemas.openxmlformats.org/presentationml/2006/main">
  <p:tag name="ISLIDE.ICON" val="#823088;"/>
</p:tagLst>
</file>

<file path=ppt/tags/tag20.xml><?xml version="1.0" encoding="utf-8"?>
<p:tagLst xmlns:p="http://schemas.openxmlformats.org/presentationml/2006/main">
  <p:tag name="ISLIDE.ICON" val="#823088;"/>
</p:tagLst>
</file>

<file path=ppt/tags/tag21.xml><?xml version="1.0" encoding="utf-8"?>
<p:tagLst xmlns:p="http://schemas.openxmlformats.org/presentationml/2006/main">
  <p:tag name="ADJUSTMENTS" val="13.03361"/>
</p:tagLst>
</file>

<file path=ppt/tags/tag22.xml><?xml version="1.0" encoding="utf-8"?>
<p:tagLst xmlns:p="http://schemas.openxmlformats.org/presentationml/2006/main">
  <p:tag name="ADJUSTMENTS" val="13.03843"/>
</p:tagLst>
</file>

<file path=ppt/tags/tag23.xml><?xml version="1.0" encoding="utf-8"?>
<p:tagLst xmlns:p="http://schemas.openxmlformats.org/presentationml/2006/main">
  <p:tag name="ADJUSTMENTS" val="12.2895"/>
</p:tagLst>
</file>

<file path=ppt/tags/tag24.xml><?xml version="1.0" encoding="utf-8"?>
<p:tagLst xmlns:p="http://schemas.openxmlformats.org/presentationml/2006/main">
  <p:tag name="ADJUSTMENTS" val="13.03361"/>
</p:tagLst>
</file>

<file path=ppt/tags/tag25.xml><?xml version="1.0" encoding="utf-8"?>
<p:tagLst xmlns:p="http://schemas.openxmlformats.org/presentationml/2006/main">
  <p:tag name="ADJUSTMENTS" val="13.03843"/>
</p:tagLst>
</file>

<file path=ppt/tags/tag26.xml><?xml version="1.0" encoding="utf-8"?>
<p:tagLst xmlns:p="http://schemas.openxmlformats.org/presentationml/2006/main">
  <p:tag name="ADJUSTMENTS" val="12.2895"/>
</p:tagLst>
</file>

<file path=ppt/tags/tag27.xml><?xml version="1.0" encoding="utf-8"?>
<p:tagLst xmlns:p="http://schemas.openxmlformats.org/presentationml/2006/main">
  <p:tag name="ADJUSTMENTS" val="13.03361"/>
</p:tagLst>
</file>

<file path=ppt/tags/tag28.xml><?xml version="1.0" encoding="utf-8"?>
<p:tagLst xmlns:p="http://schemas.openxmlformats.org/presentationml/2006/main">
  <p:tag name="ADJUSTMENTS" val="13.03843"/>
</p:tagLst>
</file>

<file path=ppt/tags/tag29.xml><?xml version="1.0" encoding="utf-8"?>
<p:tagLst xmlns:p="http://schemas.openxmlformats.org/presentationml/2006/main">
  <p:tag name="ADJUSTMENTS" val="12.2895"/>
</p:tagLst>
</file>

<file path=ppt/tags/tag3.xml><?xml version="1.0" encoding="utf-8"?>
<p:tagLst xmlns:p="http://schemas.openxmlformats.org/presentationml/2006/main">
  <p:tag name="ISLIDE.ICON" val="#823088;"/>
</p:tagLst>
</file>

<file path=ppt/tags/tag30.xml><?xml version="1.0" encoding="utf-8"?>
<p:tagLst xmlns:p="http://schemas.openxmlformats.org/presentationml/2006/main">
  <p:tag name="ISLIDE.ICON" val="#823088;"/>
</p:tagLst>
</file>

<file path=ppt/tags/tag31.xml><?xml version="1.0" encoding="utf-8"?>
<p:tagLst xmlns:p="http://schemas.openxmlformats.org/presentationml/2006/main">
  <p:tag name="ISLIDE.ICON" val="#823088;"/>
</p:tagLst>
</file>

<file path=ppt/tags/tag32.xml><?xml version="1.0" encoding="utf-8"?>
<p:tagLst xmlns:p="http://schemas.openxmlformats.org/presentationml/2006/main">
  <p:tag name="ISLIDE.ICON" val="#823088;"/>
</p:tagLst>
</file>

<file path=ppt/tags/tag33.xml><?xml version="1.0" encoding="utf-8"?>
<p:tagLst xmlns:p="http://schemas.openxmlformats.org/presentationml/2006/main">
  <p:tag name="ISLIDE.ICON" val="#823088;"/>
</p:tagLst>
</file>

<file path=ppt/tags/tag34.xml><?xml version="1.0" encoding="utf-8"?>
<p:tagLst xmlns:p="http://schemas.openxmlformats.org/presentationml/2006/main">
  <p:tag name="ISLIDE.ICON" val="#823088;"/>
</p:tagLst>
</file>

<file path=ppt/tags/tag35.xml><?xml version="1.0" encoding="utf-8"?>
<p:tagLst xmlns:p="http://schemas.openxmlformats.org/presentationml/2006/main">
  <p:tag name="ADJUSTMENTS" val="21.52735"/>
  <p:tag name="SHADOWSIZE" val="98"/>
</p:tagLst>
</file>

<file path=ppt/tags/tag36.xml><?xml version="1.0" encoding="utf-8"?>
<p:tagLst xmlns:p="http://schemas.openxmlformats.org/presentationml/2006/main">
  <p:tag name="ADJUSTMENTS" val="21.52735"/>
  <p:tag name="SHADOWSIZE" val="98"/>
</p:tagLst>
</file>

<file path=ppt/tags/tag37.xml><?xml version="1.0" encoding="utf-8"?>
<p:tagLst xmlns:p="http://schemas.openxmlformats.org/presentationml/2006/main">
  <p:tag name="ADJUSTMENTS" val="21.52735"/>
  <p:tag name="SHADOWSIZE" val="98"/>
</p:tagLst>
</file>

<file path=ppt/tags/tag38.xml><?xml version="1.0" encoding="utf-8"?>
<p:tagLst xmlns:p="http://schemas.openxmlformats.org/presentationml/2006/main">
  <p:tag name="ISLIDE.ICON" val="#823088;"/>
</p:tagLst>
</file>

<file path=ppt/tags/tag39.xml><?xml version="1.0" encoding="utf-8"?>
<p:tagLst xmlns:p="http://schemas.openxmlformats.org/presentationml/2006/main">
  <p:tag name="ADJUSTMENTS" val="2.716164"/>
  <p:tag name="SHADOWSIZE" val="100"/>
</p:tagLst>
</file>

<file path=ppt/tags/tag4.xml><?xml version="1.0" encoding="utf-8"?>
<p:tagLst xmlns:p="http://schemas.openxmlformats.org/presentationml/2006/main">
  <p:tag name="ADJUSTMENTS" val="27.25548"/>
  <p:tag name="SHADOWSIZE" val="95"/>
</p:tagLst>
</file>

<file path=ppt/tags/tag40.xml><?xml version="1.0" encoding="utf-8"?>
<p:tagLst xmlns:p="http://schemas.openxmlformats.org/presentationml/2006/main">
  <p:tag name="ADJUSTMENTS" val="2.421418"/>
  <p:tag name="SHADOWSIZE" val="100"/>
</p:tagLst>
</file>

<file path=ppt/tags/tag41.xml><?xml version="1.0" encoding="utf-8"?>
<p:tagLst xmlns:p="http://schemas.openxmlformats.org/presentationml/2006/main">
  <p:tag name="ADJUSTMENTS" val="2.745844"/>
  <p:tag name="SHADOWSIZE" val="100"/>
</p:tagLst>
</file>

<file path=ppt/tags/tag42.xml><?xml version="1.0" encoding="utf-8"?>
<p:tagLst xmlns:p="http://schemas.openxmlformats.org/presentationml/2006/main">
  <p:tag name="ADJUSTMENTS" val="6.597225"/>
  <p:tag name="SHADOWSIZE" val="100"/>
</p:tagLst>
</file>

<file path=ppt/tags/tag43.xml><?xml version="1.0" encoding="utf-8"?>
<p:tagLst xmlns:p="http://schemas.openxmlformats.org/presentationml/2006/main">
  <p:tag name="ADJUSTMENTS" val="6.597225"/>
  <p:tag name="SHADOWSIZE" val="100"/>
</p:tagLst>
</file>

<file path=ppt/tags/tag44.xml><?xml version="1.0" encoding="utf-8"?>
<p:tagLst xmlns:p="http://schemas.openxmlformats.org/presentationml/2006/main">
  <p:tag name="SHADOWSIZE" val="100"/>
</p:tagLst>
</file>

<file path=ppt/tags/tag45.xml><?xml version="1.0" encoding="utf-8"?>
<p:tagLst xmlns:p="http://schemas.openxmlformats.org/presentationml/2006/main">
  <p:tag name="ISLIDE.ICON" val="#823088;"/>
</p:tagLst>
</file>

<file path=ppt/tags/tag46.xml><?xml version="1.0" encoding="utf-8"?>
<p:tagLst xmlns:p="http://schemas.openxmlformats.org/presentationml/2006/main">
  <p:tag name="ISLIDE.ICON" val="#823088;"/>
</p:tagLst>
</file>

<file path=ppt/tags/tag47.xml><?xml version="1.0" encoding="utf-8"?>
<p:tagLst xmlns:p="http://schemas.openxmlformats.org/presentationml/2006/main">
  <p:tag name="ISLIDE.ICON" val="#823088;"/>
</p:tagLst>
</file>

<file path=ppt/tags/tag48.xml><?xml version="1.0" encoding="utf-8"?>
<p:tagLst xmlns:p="http://schemas.openxmlformats.org/presentationml/2006/main">
  <p:tag name="ISLIDE.ICON" val="#823088;"/>
</p:tagLst>
</file>

<file path=ppt/tags/tag49.xml><?xml version="1.0" encoding="utf-8"?>
<p:tagLst xmlns:p="http://schemas.openxmlformats.org/presentationml/2006/main">
  <p:tag name="COMMONDATA" val="eyJoZGlkIjoiNDM4MDk4M2FhMDRmMmQyMDdjYzQ2N2EwNGM3YmI3NWYifQ=="/>
  <p:tag name="FULLTEXTBEAUTIFYED" val="1"/>
</p:tagLst>
</file>

<file path=ppt/tags/tag5.xml><?xml version="1.0" encoding="utf-8"?>
<p:tagLst xmlns:p="http://schemas.openxmlformats.org/presentationml/2006/main">
  <p:tag name="ADJUSTMENTS" val="11.63715"/>
</p:tagLst>
</file>

<file path=ppt/tags/tag6.xml><?xml version="1.0" encoding="utf-8"?>
<p:tagLst xmlns:p="http://schemas.openxmlformats.org/presentationml/2006/main">
  <p:tag name="ADJUSTMENTS" val="11.64146"/>
</p:tagLst>
</file>

<file path=ppt/tags/tag7.xml><?xml version="1.0" encoding="utf-8"?>
<p:tagLst xmlns:p="http://schemas.openxmlformats.org/presentationml/2006/main">
  <p:tag name="ADJUSTMENTS" val="10.97277"/>
</p:tagLst>
</file>

<file path=ppt/tags/tag8.xml><?xml version="1.0" encoding="utf-8"?>
<p:tagLst xmlns:p="http://schemas.openxmlformats.org/presentationml/2006/main">
  <p:tag name="ADJUSTMENTS" val="27.25548"/>
  <p:tag name="SHADOWSIZE" val="95"/>
</p:tagLst>
</file>

<file path=ppt/tags/tag9.xml><?xml version="1.0" encoding="utf-8"?>
<p:tagLst xmlns:p="http://schemas.openxmlformats.org/presentationml/2006/main">
  <p:tag name="ADJUSTMENTS" val="11.63715"/>
</p:tagLst>
</file>

<file path=ppt/theme/theme1.xml><?xml version="1.0" encoding="utf-8"?>
<a:theme xmlns:a="http://schemas.openxmlformats.org/drawingml/2006/main" name="Office 主题​​">
  <a:themeElements>
    <a:clrScheme name="自定义 26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5050B5"/>
      </a:accent1>
      <a:accent2>
        <a:srgbClr val="F18642"/>
      </a:accent2>
      <a:accent3>
        <a:srgbClr val="FED472"/>
      </a:accent3>
      <a:accent4>
        <a:srgbClr val="06BB9A"/>
      </a:accent4>
      <a:accent5>
        <a:srgbClr val="8E7EF0"/>
      </a:accent5>
      <a:accent6>
        <a:srgbClr val="F4B919"/>
      </a:accent6>
      <a:hlink>
        <a:srgbClr val="4472C4"/>
      </a:hlink>
      <a:folHlink>
        <a:srgbClr val="BFBFBF"/>
      </a:folHlink>
    </a:clrScheme>
    <a:fontScheme name="OPPO">
      <a:majorFont>
        <a:latin typeface="OPPOSans H"/>
        <a:ea typeface="OPPOSans H"/>
        <a:cs typeface=""/>
      </a:majorFont>
      <a:minorFont>
        <a:latin typeface="OPPOSans R"/>
        <a:ea typeface="OPPOSans 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2242</Words>
  <Application>WPS 演示</Application>
  <PresentationFormat>宽屏</PresentationFormat>
  <Paragraphs>533</Paragraphs>
  <Slides>20</Slides>
  <Notes>20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5" baseType="lpstr">
      <vt:lpstr>Arial</vt:lpstr>
      <vt:lpstr>SimSun</vt:lpstr>
      <vt:lpstr>Wingdings</vt:lpstr>
      <vt:lpstr>OPPOSans R</vt:lpstr>
      <vt:lpstr>思源黑体 CN Heavy</vt:lpstr>
      <vt:lpstr>OPPOSans H</vt:lpstr>
      <vt:lpstr>Microsoft YaHei</vt:lpstr>
      <vt:lpstr>DengXian</vt:lpstr>
      <vt:lpstr>Calibri</vt:lpstr>
      <vt:lpstr>Arial Unicode MS</vt:lpstr>
      <vt:lpstr>阿里巴巴普惠体 M</vt:lpstr>
      <vt:lpstr>阿里巴巴普惠体 B</vt:lpstr>
      <vt:lpstr>阿里巴巴普惠体 R</vt:lpstr>
      <vt:lpstr>思源黑体 CN Bold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MKTGTOOL</dc:creator>
  <cp:lastModifiedBy>吴堃豪</cp:lastModifiedBy>
  <cp:revision>38</cp:revision>
  <dcterms:created xsi:type="dcterms:W3CDTF">2022-05-30T06:06:00Z</dcterms:created>
  <dcterms:modified xsi:type="dcterms:W3CDTF">2022-08-21T03:37:46Z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BDE5C0AE9E564350AA78015338864637</vt:lpwstr>
  </property>
  <property fmtid="{D5CDD505-2E9C-101B-9397-08002B2CF9AE}" pid="3" name="KSOProductBuildVer">
    <vt:lpwstr>2052-11.1.0.12349</vt:lpwstr>
  </property>
</Properties>
</file>